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40"/>
  </p:notesMasterIdLst>
  <p:sldIdLst>
    <p:sldId id="256" r:id="rId2"/>
    <p:sldId id="257" r:id="rId3"/>
    <p:sldId id="312" r:id="rId4"/>
    <p:sldId id="267" r:id="rId5"/>
    <p:sldId id="258" r:id="rId6"/>
    <p:sldId id="260" r:id="rId7"/>
    <p:sldId id="265" r:id="rId8"/>
    <p:sldId id="261" r:id="rId9"/>
    <p:sldId id="262" r:id="rId10"/>
    <p:sldId id="313" r:id="rId11"/>
    <p:sldId id="263" r:id="rId12"/>
    <p:sldId id="266" r:id="rId13"/>
    <p:sldId id="314" r:id="rId14"/>
    <p:sldId id="315" r:id="rId15"/>
    <p:sldId id="264" r:id="rId16"/>
    <p:sldId id="316" r:id="rId17"/>
    <p:sldId id="259" r:id="rId18"/>
    <p:sldId id="317" r:id="rId19"/>
    <p:sldId id="277" r:id="rId20"/>
    <p:sldId id="318" r:id="rId21"/>
    <p:sldId id="275" r:id="rId22"/>
    <p:sldId id="319" r:id="rId23"/>
    <p:sldId id="320" r:id="rId24"/>
    <p:sldId id="323" r:id="rId25"/>
    <p:sldId id="322" r:id="rId26"/>
    <p:sldId id="270" r:id="rId27"/>
    <p:sldId id="321" r:id="rId28"/>
    <p:sldId id="328" r:id="rId29"/>
    <p:sldId id="329" r:id="rId30"/>
    <p:sldId id="332" r:id="rId31"/>
    <p:sldId id="286" r:id="rId32"/>
    <p:sldId id="330" r:id="rId33"/>
    <p:sldId id="331" r:id="rId34"/>
    <p:sldId id="274" r:id="rId35"/>
    <p:sldId id="335" r:id="rId36"/>
    <p:sldId id="333" r:id="rId37"/>
    <p:sldId id="273" r:id="rId38"/>
    <p:sldId id="334" r:id="rId39"/>
  </p:sldIdLst>
  <p:sldSz cx="9144000" cy="5143500" type="screen16x9"/>
  <p:notesSz cx="6858000" cy="9144000"/>
  <p:embeddedFontLst>
    <p:embeddedFont>
      <p:font typeface="Anaheim" panose="020B0604020202020204" charset="0"/>
      <p:regular r:id="rId41"/>
    </p:embeddedFont>
    <p:embeddedFont>
      <p:font typeface="Karla" panose="020B0604020202020204" charset="0"/>
      <p:regular r:id="rId42"/>
      <p:bold r:id="rId43"/>
      <p:italic r:id="rId44"/>
      <p:boldItalic r:id="rId45"/>
    </p:embeddedFont>
    <p:embeddedFont>
      <p:font typeface="PT Sans" panose="020B0604020202020204" charset="0"/>
      <p:italic r:id="rId46"/>
      <p:boldItalic r:id="rId47"/>
    </p:embeddedFont>
    <p:embeddedFont>
      <p:font typeface="Raleway" panose="020B0604020202020204" charset="0"/>
      <p:regular r:id="rId48"/>
      <p:bold r:id="rId49"/>
      <p:italic r:id="rId50"/>
      <p:boldItalic r:id="rId51"/>
    </p:embeddedFont>
    <p:embeddedFont>
      <p:font typeface="Figtree" panose="020B0604020202020204" charset="0"/>
      <p:regular r:id="rId52"/>
      <p:bold r:id="rId53"/>
      <p:italic r:id="rId54"/>
      <p:boldItalic r:id="rId55"/>
    </p:embeddedFont>
    <p:embeddedFont>
      <p:font typeface="Bebas Neue" panose="020B0604020202020204" charset="0"/>
      <p:regular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1A7DBD-2D47-4845-B500-71CA4B3CF54B}">
  <a:tblStyle styleId="{BB1A7DBD-2D47-4845-B500-71CA4B3CF5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0E72182-12AB-4DE2-B40B-0ADAF76A044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838230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5216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2532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292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2897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9352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22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1958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3982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92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25ff7400ed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25ff7400ed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2763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849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204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667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9308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1573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140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9438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2479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313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2789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994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355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275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25ff7400ede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25ff7400ede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674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858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1703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202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525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25ff7400ede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25ff7400ede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1275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0461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7213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076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5facd0d02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25facd0d02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024477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19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8301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840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5746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24550" y="317747"/>
            <a:ext cx="8494878" cy="4508007"/>
            <a:chOff x="324550" y="317747"/>
            <a:chExt cx="8494878" cy="4508007"/>
          </a:xfrm>
        </p:grpSpPr>
        <p:grpSp>
          <p:nvGrpSpPr>
            <p:cNvPr id="10" name="Google Shape;10;p2"/>
            <p:cNvGrpSpPr/>
            <p:nvPr/>
          </p:nvGrpSpPr>
          <p:grpSpPr>
            <a:xfrm>
              <a:off x="324572" y="317747"/>
              <a:ext cx="8494857" cy="189085"/>
              <a:chOff x="324572" y="317747"/>
              <a:chExt cx="8494857" cy="189085"/>
            </a:xfrm>
          </p:grpSpPr>
          <p:sp>
            <p:nvSpPr>
              <p:cNvPr id="11" name="Google Shape;11;p2"/>
              <p:cNvSpPr/>
              <p:nvPr/>
            </p:nvSpPr>
            <p:spPr>
              <a:xfrm>
                <a:off x="324572" y="317747"/>
                <a:ext cx="8494857" cy="189085"/>
              </a:xfrm>
              <a:custGeom>
                <a:avLst/>
                <a:gdLst/>
                <a:ahLst/>
                <a:cxnLst/>
                <a:rect l="l" t="t" r="r" b="b"/>
                <a:pathLst>
                  <a:path w="63346" h="1410" extrusionOk="0">
                    <a:moveTo>
                      <a:pt x="59663" y="716"/>
                    </a:moveTo>
                    <a:lnTo>
                      <a:pt x="59663" y="815"/>
                    </a:lnTo>
                    <a:lnTo>
                      <a:pt x="58974" y="815"/>
                    </a:lnTo>
                    <a:lnTo>
                      <a:pt x="58974" y="716"/>
                    </a:lnTo>
                    <a:close/>
                    <a:moveTo>
                      <a:pt x="61211" y="313"/>
                    </a:moveTo>
                    <a:lnTo>
                      <a:pt x="61211" y="887"/>
                    </a:lnTo>
                    <a:lnTo>
                      <a:pt x="60924" y="887"/>
                    </a:lnTo>
                    <a:lnTo>
                      <a:pt x="60924" y="1112"/>
                    </a:lnTo>
                    <a:lnTo>
                      <a:pt x="60351" y="1112"/>
                    </a:lnTo>
                    <a:lnTo>
                      <a:pt x="60351" y="538"/>
                    </a:lnTo>
                    <a:lnTo>
                      <a:pt x="60637" y="538"/>
                    </a:lnTo>
                    <a:lnTo>
                      <a:pt x="60637" y="313"/>
                    </a:lnTo>
                    <a:close/>
                    <a:moveTo>
                      <a:pt x="137" y="1"/>
                    </a:moveTo>
                    <a:cubicBezTo>
                      <a:pt x="61" y="1"/>
                      <a:pt x="1" y="62"/>
                      <a:pt x="1" y="137"/>
                    </a:cubicBezTo>
                    <a:lnTo>
                      <a:pt x="1" y="1409"/>
                    </a:lnTo>
                    <a:lnTo>
                      <a:pt x="63345" y="1409"/>
                    </a:lnTo>
                    <a:lnTo>
                      <a:pt x="63345" y="137"/>
                    </a:lnTo>
                    <a:cubicBezTo>
                      <a:pt x="63345" y="62"/>
                      <a:pt x="63285" y="1"/>
                      <a:pt x="6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32650" y="343275"/>
                <a:ext cx="322200" cy="13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p:nvPr/>
          </p:nvSpPr>
          <p:spPr>
            <a:xfrm>
              <a:off x="324550" y="490125"/>
              <a:ext cx="8494800" cy="475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4572" y="1320314"/>
              <a:ext cx="8494857" cy="3505439"/>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24572" y="687876"/>
              <a:ext cx="8494857" cy="632561"/>
            </a:xfrm>
            <a:custGeom>
              <a:avLst/>
              <a:gdLst/>
              <a:ahLst/>
              <a:cxnLst/>
              <a:rect l="l" t="t" r="r" b="b"/>
              <a:pathLst>
                <a:path w="63346" h="4717" extrusionOk="0">
                  <a:moveTo>
                    <a:pt x="50513" y="3017"/>
                  </a:moveTo>
                  <a:cubicBezTo>
                    <a:pt x="50700" y="3017"/>
                    <a:pt x="50853" y="3170"/>
                    <a:pt x="50853" y="3357"/>
                  </a:cubicBezTo>
                  <a:cubicBezTo>
                    <a:pt x="50853" y="3433"/>
                    <a:pt x="50827" y="3503"/>
                    <a:pt x="50784" y="3561"/>
                  </a:cubicBezTo>
                  <a:lnTo>
                    <a:pt x="51093" y="3869"/>
                  </a:lnTo>
                  <a:lnTo>
                    <a:pt x="51035" y="3929"/>
                  </a:lnTo>
                  <a:lnTo>
                    <a:pt x="50727" y="3620"/>
                  </a:lnTo>
                  <a:cubicBezTo>
                    <a:pt x="50668" y="3668"/>
                    <a:pt x="50594" y="3697"/>
                    <a:pt x="50513" y="3697"/>
                  </a:cubicBezTo>
                  <a:cubicBezTo>
                    <a:pt x="50326" y="3697"/>
                    <a:pt x="50174" y="3544"/>
                    <a:pt x="50174" y="3357"/>
                  </a:cubicBezTo>
                  <a:cubicBezTo>
                    <a:pt x="50174" y="3168"/>
                    <a:pt x="50326" y="3017"/>
                    <a:pt x="50513" y="3017"/>
                  </a:cubicBezTo>
                  <a:close/>
                  <a:moveTo>
                    <a:pt x="12828" y="2996"/>
                  </a:moveTo>
                  <a:lnTo>
                    <a:pt x="12828" y="3950"/>
                  </a:lnTo>
                  <a:lnTo>
                    <a:pt x="1549" y="3950"/>
                  </a:lnTo>
                  <a:cubicBezTo>
                    <a:pt x="1531" y="3950"/>
                    <a:pt x="1516" y="3935"/>
                    <a:pt x="1516" y="3917"/>
                  </a:cubicBezTo>
                  <a:lnTo>
                    <a:pt x="1516" y="3029"/>
                  </a:lnTo>
                  <a:cubicBezTo>
                    <a:pt x="1516" y="3011"/>
                    <a:pt x="1531" y="2996"/>
                    <a:pt x="1549" y="2996"/>
                  </a:cubicBezTo>
                  <a:close/>
                  <a:moveTo>
                    <a:pt x="49290" y="2994"/>
                  </a:moveTo>
                  <a:cubicBezTo>
                    <a:pt x="49308" y="2994"/>
                    <a:pt x="49323" y="3009"/>
                    <a:pt x="49323" y="3027"/>
                  </a:cubicBezTo>
                  <a:lnTo>
                    <a:pt x="49323" y="3917"/>
                  </a:lnTo>
                  <a:cubicBezTo>
                    <a:pt x="49323" y="3935"/>
                    <a:pt x="49308" y="3950"/>
                    <a:pt x="49290" y="3950"/>
                  </a:cubicBezTo>
                  <a:lnTo>
                    <a:pt x="42041" y="3950"/>
                  </a:lnTo>
                  <a:lnTo>
                    <a:pt x="42041" y="2994"/>
                  </a:lnTo>
                  <a:close/>
                  <a:moveTo>
                    <a:pt x="56003" y="2973"/>
                  </a:moveTo>
                  <a:lnTo>
                    <a:pt x="56003" y="3971"/>
                  </a:lnTo>
                  <a:lnTo>
                    <a:pt x="55005" y="3971"/>
                  </a:lnTo>
                  <a:lnTo>
                    <a:pt x="55005" y="2973"/>
                  </a:lnTo>
                  <a:close/>
                  <a:moveTo>
                    <a:pt x="57956" y="2973"/>
                  </a:moveTo>
                  <a:lnTo>
                    <a:pt x="57956" y="3971"/>
                  </a:lnTo>
                  <a:lnTo>
                    <a:pt x="56960" y="3971"/>
                  </a:lnTo>
                  <a:lnTo>
                    <a:pt x="56960" y="2973"/>
                  </a:lnTo>
                  <a:close/>
                  <a:moveTo>
                    <a:pt x="59860" y="2973"/>
                  </a:moveTo>
                  <a:lnTo>
                    <a:pt x="59860" y="3971"/>
                  </a:lnTo>
                  <a:lnTo>
                    <a:pt x="58864" y="3971"/>
                  </a:lnTo>
                  <a:lnTo>
                    <a:pt x="58864" y="2973"/>
                  </a:lnTo>
                  <a:close/>
                  <a:moveTo>
                    <a:pt x="61617" y="2973"/>
                  </a:moveTo>
                  <a:lnTo>
                    <a:pt x="61617" y="3971"/>
                  </a:lnTo>
                  <a:lnTo>
                    <a:pt x="60620" y="3971"/>
                  </a:lnTo>
                  <a:lnTo>
                    <a:pt x="60620" y="2973"/>
                  </a:lnTo>
                  <a:close/>
                  <a:moveTo>
                    <a:pt x="8647" y="0"/>
                  </a:moveTo>
                  <a:lnTo>
                    <a:pt x="1998" y="12"/>
                  </a:lnTo>
                  <a:cubicBezTo>
                    <a:pt x="1626" y="13"/>
                    <a:pt x="1274" y="181"/>
                    <a:pt x="1046" y="466"/>
                  </a:cubicBezTo>
                  <a:lnTo>
                    <a:pt x="1" y="1776"/>
                  </a:lnTo>
                  <a:lnTo>
                    <a:pt x="1" y="4716"/>
                  </a:lnTo>
                  <a:lnTo>
                    <a:pt x="63345" y="4716"/>
                  </a:lnTo>
                  <a:lnTo>
                    <a:pt x="63345" y="1561"/>
                  </a:lnTo>
                  <a:lnTo>
                    <a:pt x="42041" y="1561"/>
                  </a:lnTo>
                  <a:lnTo>
                    <a:pt x="42041" y="1558"/>
                  </a:lnTo>
                  <a:lnTo>
                    <a:pt x="12828" y="1558"/>
                  </a:lnTo>
                  <a:lnTo>
                    <a:pt x="12828" y="1561"/>
                  </a:lnTo>
                  <a:lnTo>
                    <a:pt x="10661" y="1561"/>
                  </a:lnTo>
                  <a:cubicBezTo>
                    <a:pt x="10436" y="1561"/>
                    <a:pt x="10228" y="1446"/>
                    <a:pt x="10111" y="1259"/>
                  </a:cubicBezTo>
                  <a:lnTo>
                    <a:pt x="9684" y="570"/>
                  </a:lnTo>
                  <a:cubicBezTo>
                    <a:pt x="9464" y="215"/>
                    <a:pt x="9072" y="0"/>
                    <a:pt x="8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8615858" y="363744"/>
              <a:ext cx="95883" cy="90921"/>
              <a:chOff x="9836708" y="522994"/>
              <a:chExt cx="95883" cy="90921"/>
            </a:xfrm>
          </p:grpSpPr>
          <p:sp>
            <p:nvSpPr>
              <p:cNvPr id="17" name="Google Shape;17;p2"/>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7063999" y="1103467"/>
              <a:ext cx="69063" cy="69063"/>
            </a:xfrm>
            <a:custGeom>
              <a:avLst/>
              <a:gdLst/>
              <a:ahLst/>
              <a:cxnLst/>
              <a:rect l="l" t="t" r="r" b="b"/>
              <a:pathLst>
                <a:path w="515" h="515" extrusionOk="0">
                  <a:moveTo>
                    <a:pt x="258" y="1"/>
                  </a:moveTo>
                  <a:cubicBezTo>
                    <a:pt x="117" y="1"/>
                    <a:pt x="1" y="115"/>
                    <a:pt x="1" y="258"/>
                  </a:cubicBezTo>
                  <a:cubicBezTo>
                    <a:pt x="1" y="399"/>
                    <a:pt x="117" y="514"/>
                    <a:pt x="258" y="514"/>
                  </a:cubicBezTo>
                  <a:cubicBezTo>
                    <a:pt x="399" y="514"/>
                    <a:pt x="514" y="399"/>
                    <a:pt x="514" y="258"/>
                  </a:cubicBezTo>
                  <a:cubicBezTo>
                    <a:pt x="514" y="115"/>
                    <a:pt x="399" y="1"/>
                    <a:pt x="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7053002" y="1092202"/>
              <a:ext cx="123644" cy="122571"/>
              <a:chOff x="8273852" y="1251452"/>
              <a:chExt cx="123644" cy="122571"/>
            </a:xfrm>
          </p:grpSpPr>
          <p:sp>
            <p:nvSpPr>
              <p:cNvPr id="21" name="Google Shape;21;p2"/>
              <p:cNvSpPr/>
              <p:nvPr/>
            </p:nvSpPr>
            <p:spPr>
              <a:xfrm>
                <a:off x="8273852" y="1251452"/>
                <a:ext cx="91324" cy="91592"/>
              </a:xfrm>
              <a:custGeom>
                <a:avLst/>
                <a:gdLst/>
                <a:ahLst/>
                <a:cxnLst/>
                <a:rect l="l" t="t" r="r" b="b"/>
                <a:pathLst>
                  <a:path w="681" h="683" extrusionOk="0">
                    <a:moveTo>
                      <a:pt x="340" y="85"/>
                    </a:moveTo>
                    <a:cubicBezTo>
                      <a:pt x="481" y="85"/>
                      <a:pt x="596" y="199"/>
                      <a:pt x="596" y="342"/>
                    </a:cubicBezTo>
                    <a:cubicBezTo>
                      <a:pt x="596" y="483"/>
                      <a:pt x="481" y="598"/>
                      <a:pt x="340" y="598"/>
                    </a:cubicBezTo>
                    <a:cubicBezTo>
                      <a:pt x="199" y="598"/>
                      <a:pt x="83" y="483"/>
                      <a:pt x="83" y="342"/>
                    </a:cubicBezTo>
                    <a:cubicBezTo>
                      <a:pt x="83" y="199"/>
                      <a:pt x="199" y="85"/>
                      <a:pt x="340" y="85"/>
                    </a:cubicBezTo>
                    <a:close/>
                    <a:moveTo>
                      <a:pt x="340" y="1"/>
                    </a:moveTo>
                    <a:cubicBezTo>
                      <a:pt x="153" y="1"/>
                      <a:pt x="1" y="153"/>
                      <a:pt x="1" y="341"/>
                    </a:cubicBezTo>
                    <a:cubicBezTo>
                      <a:pt x="1" y="529"/>
                      <a:pt x="153" y="682"/>
                      <a:pt x="340" y="682"/>
                    </a:cubicBezTo>
                    <a:cubicBezTo>
                      <a:pt x="421" y="682"/>
                      <a:pt x="496" y="653"/>
                      <a:pt x="554" y="605"/>
                    </a:cubicBezTo>
                    <a:lnTo>
                      <a:pt x="526" y="577"/>
                    </a:lnTo>
                    <a:lnTo>
                      <a:pt x="585" y="518"/>
                    </a:lnTo>
                    <a:lnTo>
                      <a:pt x="611" y="546"/>
                    </a:lnTo>
                    <a:cubicBezTo>
                      <a:pt x="654" y="488"/>
                      <a:pt x="680" y="418"/>
                      <a:pt x="680" y="341"/>
                    </a:cubicBezTo>
                    <a:cubicBezTo>
                      <a:pt x="680" y="153"/>
                      <a:pt x="527" y="1"/>
                      <a:pt x="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48012" y="1324539"/>
                <a:ext cx="49484" cy="49484"/>
              </a:xfrm>
              <a:custGeom>
                <a:avLst/>
                <a:gdLst/>
                <a:ahLst/>
                <a:cxnLst/>
                <a:rect l="l" t="t" r="r" b="b"/>
                <a:pathLst>
                  <a:path w="369" h="369" extrusionOk="0">
                    <a:moveTo>
                      <a:pt x="58" y="1"/>
                    </a:moveTo>
                    <a:cubicBezTo>
                      <a:pt x="42" y="22"/>
                      <a:pt x="22" y="44"/>
                      <a:pt x="1" y="60"/>
                    </a:cubicBezTo>
                    <a:lnTo>
                      <a:pt x="309" y="369"/>
                    </a:lnTo>
                    <a:lnTo>
                      <a:pt x="368" y="309"/>
                    </a:lnTo>
                    <a:lnTo>
                      <a:pt x="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44257" y="1321052"/>
                <a:ext cx="11667" cy="11533"/>
              </a:xfrm>
              <a:custGeom>
                <a:avLst/>
                <a:gdLst/>
                <a:ahLst/>
                <a:cxnLst/>
                <a:rect l="l" t="t" r="r" b="b"/>
                <a:pathLst>
                  <a:path w="87" h="86" extrusionOk="0">
                    <a:moveTo>
                      <a:pt x="60" y="1"/>
                    </a:moveTo>
                    <a:lnTo>
                      <a:pt x="1" y="58"/>
                    </a:lnTo>
                    <a:lnTo>
                      <a:pt x="29" y="86"/>
                    </a:lnTo>
                    <a:cubicBezTo>
                      <a:pt x="50" y="70"/>
                      <a:pt x="70" y="48"/>
                      <a:pt x="86" y="27"/>
                    </a:cubicBezTo>
                    <a:lnTo>
                      <a:pt x="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8125698" y="398541"/>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700862" y="1086569"/>
              <a:ext cx="133968" cy="133968"/>
            </a:xfrm>
            <a:custGeom>
              <a:avLst/>
              <a:gdLst/>
              <a:ahLst/>
              <a:cxnLst/>
              <a:rect l="l" t="t" r="r" b="b"/>
              <a:pathLst>
                <a:path w="999" h="999" extrusionOk="0">
                  <a:moveTo>
                    <a:pt x="1" y="0"/>
                  </a:moveTo>
                  <a:lnTo>
                    <a:pt x="1" y="998"/>
                  </a:lnTo>
                  <a:lnTo>
                    <a:pt x="999" y="998"/>
                  </a:lnTo>
                  <a:lnTo>
                    <a:pt x="9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218372" y="1086569"/>
              <a:ext cx="133834" cy="133968"/>
            </a:xfrm>
            <a:custGeom>
              <a:avLst/>
              <a:gdLst/>
              <a:ahLst/>
              <a:cxnLst/>
              <a:rect l="l" t="t" r="r" b="b"/>
              <a:pathLst>
                <a:path w="998" h="999" extrusionOk="0">
                  <a:moveTo>
                    <a:pt x="1" y="0"/>
                  </a:moveTo>
                  <a:lnTo>
                    <a:pt x="1" y="998"/>
                  </a:lnTo>
                  <a:lnTo>
                    <a:pt x="997" y="998"/>
                  </a:lnTo>
                  <a:lnTo>
                    <a:pt x="9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963036" y="1086569"/>
              <a:ext cx="133834" cy="133968"/>
            </a:xfrm>
            <a:custGeom>
              <a:avLst/>
              <a:gdLst/>
              <a:ahLst/>
              <a:cxnLst/>
              <a:rect l="l" t="t" r="r" b="b"/>
              <a:pathLst>
                <a:path w="998" h="999" extrusionOk="0">
                  <a:moveTo>
                    <a:pt x="1" y="0"/>
                  </a:moveTo>
                  <a:lnTo>
                    <a:pt x="1" y="998"/>
                  </a:lnTo>
                  <a:lnTo>
                    <a:pt x="997" y="998"/>
                  </a:lnTo>
                  <a:lnTo>
                    <a:pt x="9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453725" y="1086569"/>
              <a:ext cx="133968" cy="133968"/>
            </a:xfrm>
            <a:custGeom>
              <a:avLst/>
              <a:gdLst/>
              <a:ahLst/>
              <a:cxnLst/>
              <a:rect l="l" t="t" r="r" b="b"/>
              <a:pathLst>
                <a:path w="999" h="999" extrusionOk="0">
                  <a:moveTo>
                    <a:pt x="1" y="0"/>
                  </a:moveTo>
                  <a:lnTo>
                    <a:pt x="1" y="998"/>
                  </a:lnTo>
                  <a:lnTo>
                    <a:pt x="999" y="998"/>
                  </a:lnTo>
                  <a:lnTo>
                    <a:pt x="9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854509" y="1089654"/>
              <a:ext cx="1084621" cy="127934"/>
            </a:xfrm>
            <a:custGeom>
              <a:avLst/>
              <a:gdLst/>
              <a:ahLst/>
              <a:cxnLst/>
              <a:rect l="l" t="t" r="r" b="b"/>
              <a:pathLst>
                <a:path w="8088" h="954" extrusionOk="0">
                  <a:moveTo>
                    <a:pt x="1" y="0"/>
                  </a:moveTo>
                  <a:lnTo>
                    <a:pt x="1" y="954"/>
                  </a:lnTo>
                  <a:lnTo>
                    <a:pt x="8054" y="954"/>
                  </a:lnTo>
                  <a:cubicBezTo>
                    <a:pt x="8072" y="954"/>
                    <a:pt x="8087" y="939"/>
                    <a:pt x="8087" y="921"/>
                  </a:cubicBezTo>
                  <a:lnTo>
                    <a:pt x="8087" y="33"/>
                  </a:lnTo>
                  <a:cubicBezTo>
                    <a:pt x="8087" y="15"/>
                    <a:pt x="8072" y="0"/>
                    <a:pt x="8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23525" y="1089386"/>
              <a:ext cx="2025618" cy="128202"/>
            </a:xfrm>
            <a:custGeom>
              <a:avLst/>
              <a:gdLst/>
              <a:ahLst/>
              <a:cxnLst/>
              <a:rect l="l" t="t" r="r" b="b"/>
              <a:pathLst>
                <a:path w="15105" h="956" extrusionOk="0">
                  <a:moveTo>
                    <a:pt x="34" y="0"/>
                  </a:moveTo>
                  <a:cubicBezTo>
                    <a:pt x="16" y="2"/>
                    <a:pt x="1" y="15"/>
                    <a:pt x="1" y="33"/>
                  </a:cubicBezTo>
                  <a:lnTo>
                    <a:pt x="1" y="923"/>
                  </a:lnTo>
                  <a:cubicBezTo>
                    <a:pt x="1" y="941"/>
                    <a:pt x="16" y="956"/>
                    <a:pt x="34" y="956"/>
                  </a:cubicBezTo>
                  <a:lnTo>
                    <a:pt x="15105" y="956"/>
                  </a:lnTo>
                  <a:lnTo>
                    <a:pt x="151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8377225" y="355925"/>
              <a:ext cx="107100" cy="98525"/>
              <a:chOff x="8377225" y="355925"/>
              <a:chExt cx="107100" cy="98525"/>
            </a:xfrm>
          </p:grpSpPr>
          <p:sp>
            <p:nvSpPr>
              <p:cNvPr id="32" name="Google Shape;32;p2"/>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 name="Google Shape;34;p2"/>
          <p:cNvSpPr txBox="1">
            <a:spLocks noGrp="1"/>
          </p:cNvSpPr>
          <p:nvPr>
            <p:ph type="ctrTitle"/>
          </p:nvPr>
        </p:nvSpPr>
        <p:spPr>
          <a:xfrm>
            <a:off x="1069750" y="2246803"/>
            <a:ext cx="7004400" cy="7884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191919"/>
              </a:buClr>
              <a:buSzPts val="5200"/>
              <a:buNone/>
              <a:defRPr sz="3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5" name="Google Shape;35;p2"/>
          <p:cNvSpPr txBox="1">
            <a:spLocks noGrp="1"/>
          </p:cNvSpPr>
          <p:nvPr>
            <p:ph type="subTitle" idx="1"/>
          </p:nvPr>
        </p:nvSpPr>
        <p:spPr>
          <a:xfrm>
            <a:off x="2307550" y="3261289"/>
            <a:ext cx="4528800" cy="417900"/>
          </a:xfrm>
          <a:prstGeom prst="rect">
            <a:avLst/>
          </a:prstGeom>
          <a:solidFill>
            <a:schemeClr val="accent5"/>
          </a:solidFill>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atin typeface="Figtree"/>
                <a:ea typeface="Figtree"/>
                <a:cs typeface="Figtree"/>
                <a:sym typeface="Figtre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58"/>
        <p:cNvGrpSpPr/>
        <p:nvPr/>
      </p:nvGrpSpPr>
      <p:grpSpPr>
        <a:xfrm>
          <a:off x="0" y="0"/>
          <a:ext cx="0" cy="0"/>
          <a:chOff x="0" y="0"/>
          <a:chExt cx="0" cy="0"/>
        </a:xfrm>
      </p:grpSpPr>
      <p:grpSp>
        <p:nvGrpSpPr>
          <p:cNvPr id="259" name="Google Shape;259;p15"/>
          <p:cNvGrpSpPr/>
          <p:nvPr/>
        </p:nvGrpSpPr>
        <p:grpSpPr>
          <a:xfrm>
            <a:off x="137400" y="137700"/>
            <a:ext cx="8876100" cy="4868387"/>
            <a:chOff x="137400" y="137700"/>
            <a:chExt cx="8876100" cy="4868387"/>
          </a:xfrm>
        </p:grpSpPr>
        <p:sp>
          <p:nvSpPr>
            <p:cNvPr id="260" name="Google Shape;260;p15"/>
            <p:cNvSpPr/>
            <p:nvPr/>
          </p:nvSpPr>
          <p:spPr>
            <a:xfrm>
              <a:off x="137400" y="137700"/>
              <a:ext cx="8876100" cy="18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 name="Google Shape;261;p15"/>
            <p:cNvGrpSpPr/>
            <p:nvPr/>
          </p:nvGrpSpPr>
          <p:grpSpPr>
            <a:xfrm>
              <a:off x="8844458" y="183619"/>
              <a:ext cx="95883" cy="90921"/>
              <a:chOff x="9836708" y="522994"/>
              <a:chExt cx="95883" cy="90921"/>
            </a:xfrm>
          </p:grpSpPr>
          <p:sp>
            <p:nvSpPr>
              <p:cNvPr id="262" name="Google Shape;262;p15"/>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15"/>
            <p:cNvSpPr/>
            <p:nvPr/>
          </p:nvSpPr>
          <p:spPr>
            <a:xfrm>
              <a:off x="8354298" y="218416"/>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15"/>
            <p:cNvGrpSpPr/>
            <p:nvPr/>
          </p:nvGrpSpPr>
          <p:grpSpPr>
            <a:xfrm>
              <a:off x="8605825" y="175800"/>
              <a:ext cx="107100" cy="98525"/>
              <a:chOff x="8377225" y="355925"/>
              <a:chExt cx="107100" cy="98525"/>
            </a:xfrm>
          </p:grpSpPr>
          <p:sp>
            <p:nvSpPr>
              <p:cNvPr id="266" name="Google Shape;266;p15"/>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268;p15"/>
            <p:cNvSpPr/>
            <p:nvPr/>
          </p:nvSpPr>
          <p:spPr>
            <a:xfrm>
              <a:off x="137400" y="326700"/>
              <a:ext cx="8869073" cy="4679387"/>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15"/>
          <p:cNvSpPr txBox="1">
            <a:spLocks noGrp="1"/>
          </p:cNvSpPr>
          <p:nvPr>
            <p:ph type="title"/>
          </p:nvPr>
        </p:nvSpPr>
        <p:spPr>
          <a:xfrm>
            <a:off x="1000393" y="1412725"/>
            <a:ext cx="3114600" cy="1657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0" name="Google Shape;270;p15"/>
          <p:cNvSpPr txBox="1">
            <a:spLocks noGrp="1"/>
          </p:cNvSpPr>
          <p:nvPr>
            <p:ph type="subTitle" idx="1"/>
          </p:nvPr>
        </p:nvSpPr>
        <p:spPr>
          <a:xfrm>
            <a:off x="1000393" y="3061875"/>
            <a:ext cx="3114600" cy="7890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1" name="Google Shape;271;p15"/>
          <p:cNvSpPr>
            <a:spLocks noGrp="1"/>
          </p:cNvSpPr>
          <p:nvPr>
            <p:ph type="pic" idx="2"/>
          </p:nvPr>
        </p:nvSpPr>
        <p:spPr>
          <a:xfrm>
            <a:off x="4786305" y="1192850"/>
            <a:ext cx="3357300" cy="3126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272"/>
        <p:cNvGrpSpPr/>
        <p:nvPr/>
      </p:nvGrpSpPr>
      <p:grpSpPr>
        <a:xfrm>
          <a:off x="0" y="0"/>
          <a:ext cx="0" cy="0"/>
          <a:chOff x="0" y="0"/>
          <a:chExt cx="0" cy="0"/>
        </a:xfrm>
      </p:grpSpPr>
      <p:grpSp>
        <p:nvGrpSpPr>
          <p:cNvPr id="273" name="Google Shape;273;p16"/>
          <p:cNvGrpSpPr/>
          <p:nvPr/>
        </p:nvGrpSpPr>
        <p:grpSpPr>
          <a:xfrm>
            <a:off x="137400" y="137700"/>
            <a:ext cx="8876100" cy="4868387"/>
            <a:chOff x="137400" y="137700"/>
            <a:chExt cx="8876100" cy="4868387"/>
          </a:xfrm>
        </p:grpSpPr>
        <p:sp>
          <p:nvSpPr>
            <p:cNvPr id="274" name="Google Shape;274;p16"/>
            <p:cNvSpPr/>
            <p:nvPr/>
          </p:nvSpPr>
          <p:spPr>
            <a:xfrm>
              <a:off x="137400" y="137700"/>
              <a:ext cx="8876100" cy="18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16"/>
            <p:cNvGrpSpPr/>
            <p:nvPr/>
          </p:nvGrpSpPr>
          <p:grpSpPr>
            <a:xfrm>
              <a:off x="8844458" y="183619"/>
              <a:ext cx="95883" cy="90921"/>
              <a:chOff x="9836708" y="522994"/>
              <a:chExt cx="95883" cy="90921"/>
            </a:xfrm>
          </p:grpSpPr>
          <p:sp>
            <p:nvSpPr>
              <p:cNvPr id="276" name="Google Shape;276;p16"/>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16"/>
            <p:cNvSpPr/>
            <p:nvPr/>
          </p:nvSpPr>
          <p:spPr>
            <a:xfrm>
              <a:off x="8354298" y="218416"/>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16"/>
            <p:cNvGrpSpPr/>
            <p:nvPr/>
          </p:nvGrpSpPr>
          <p:grpSpPr>
            <a:xfrm>
              <a:off x="8605825" y="175800"/>
              <a:ext cx="107100" cy="98525"/>
              <a:chOff x="8377225" y="355925"/>
              <a:chExt cx="107100" cy="98525"/>
            </a:xfrm>
          </p:grpSpPr>
          <p:sp>
            <p:nvSpPr>
              <p:cNvPr id="280" name="Google Shape;280;p16"/>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6"/>
            <p:cNvSpPr/>
            <p:nvPr/>
          </p:nvSpPr>
          <p:spPr>
            <a:xfrm>
              <a:off x="137400" y="326700"/>
              <a:ext cx="8869073" cy="4679387"/>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16"/>
          <p:cNvSpPr txBox="1">
            <a:spLocks noGrp="1"/>
          </p:cNvSpPr>
          <p:nvPr>
            <p:ph type="title"/>
          </p:nvPr>
        </p:nvSpPr>
        <p:spPr>
          <a:xfrm>
            <a:off x="1275618" y="1637550"/>
            <a:ext cx="2444100" cy="1063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4" name="Google Shape;284;p16"/>
          <p:cNvSpPr txBox="1">
            <a:spLocks noGrp="1"/>
          </p:cNvSpPr>
          <p:nvPr>
            <p:ph type="subTitle" idx="1"/>
          </p:nvPr>
        </p:nvSpPr>
        <p:spPr>
          <a:xfrm>
            <a:off x="1275618" y="2700750"/>
            <a:ext cx="2444100" cy="8052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285"/>
        <p:cNvGrpSpPr/>
        <p:nvPr/>
      </p:nvGrpSpPr>
      <p:grpSpPr>
        <a:xfrm>
          <a:off x="0" y="0"/>
          <a:ext cx="0" cy="0"/>
          <a:chOff x="0" y="0"/>
          <a:chExt cx="0" cy="0"/>
        </a:xfrm>
      </p:grpSpPr>
      <p:grpSp>
        <p:nvGrpSpPr>
          <p:cNvPr id="286" name="Google Shape;286;p17"/>
          <p:cNvGrpSpPr/>
          <p:nvPr/>
        </p:nvGrpSpPr>
        <p:grpSpPr>
          <a:xfrm>
            <a:off x="137400" y="137700"/>
            <a:ext cx="8876100" cy="4868387"/>
            <a:chOff x="137400" y="137700"/>
            <a:chExt cx="8876100" cy="4868387"/>
          </a:xfrm>
        </p:grpSpPr>
        <p:sp>
          <p:nvSpPr>
            <p:cNvPr id="287" name="Google Shape;287;p17"/>
            <p:cNvSpPr/>
            <p:nvPr/>
          </p:nvSpPr>
          <p:spPr>
            <a:xfrm>
              <a:off x="137400" y="137700"/>
              <a:ext cx="8876100" cy="18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7"/>
            <p:cNvGrpSpPr/>
            <p:nvPr/>
          </p:nvGrpSpPr>
          <p:grpSpPr>
            <a:xfrm>
              <a:off x="8844458" y="183619"/>
              <a:ext cx="95883" cy="90921"/>
              <a:chOff x="9836708" y="522994"/>
              <a:chExt cx="95883" cy="90921"/>
            </a:xfrm>
          </p:grpSpPr>
          <p:sp>
            <p:nvSpPr>
              <p:cNvPr id="289" name="Google Shape;289;p17"/>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7"/>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Google Shape;291;p17"/>
            <p:cNvSpPr/>
            <p:nvPr/>
          </p:nvSpPr>
          <p:spPr>
            <a:xfrm>
              <a:off x="8354298" y="218416"/>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17"/>
            <p:cNvGrpSpPr/>
            <p:nvPr/>
          </p:nvGrpSpPr>
          <p:grpSpPr>
            <a:xfrm>
              <a:off x="8605825" y="175800"/>
              <a:ext cx="107100" cy="98525"/>
              <a:chOff x="8377225" y="355925"/>
              <a:chExt cx="107100" cy="98525"/>
            </a:xfrm>
          </p:grpSpPr>
          <p:sp>
            <p:nvSpPr>
              <p:cNvPr id="293" name="Google Shape;293;p17"/>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17"/>
            <p:cNvSpPr/>
            <p:nvPr/>
          </p:nvSpPr>
          <p:spPr>
            <a:xfrm>
              <a:off x="137400" y="326700"/>
              <a:ext cx="8869073" cy="4679387"/>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17"/>
          <p:cNvSpPr txBox="1">
            <a:spLocks noGrp="1"/>
          </p:cNvSpPr>
          <p:nvPr>
            <p:ph type="title"/>
          </p:nvPr>
        </p:nvSpPr>
        <p:spPr>
          <a:xfrm>
            <a:off x="4907824" y="1576100"/>
            <a:ext cx="2461500" cy="1060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7" name="Google Shape;297;p17"/>
          <p:cNvSpPr txBox="1">
            <a:spLocks noGrp="1"/>
          </p:cNvSpPr>
          <p:nvPr>
            <p:ph type="subTitle" idx="1"/>
          </p:nvPr>
        </p:nvSpPr>
        <p:spPr>
          <a:xfrm>
            <a:off x="4907950" y="2636900"/>
            <a:ext cx="2461500" cy="964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337"/>
        <p:cNvGrpSpPr/>
        <p:nvPr/>
      </p:nvGrpSpPr>
      <p:grpSpPr>
        <a:xfrm>
          <a:off x="0" y="0"/>
          <a:ext cx="0" cy="0"/>
          <a:chOff x="0" y="0"/>
          <a:chExt cx="0" cy="0"/>
        </a:xfrm>
      </p:grpSpPr>
      <p:grpSp>
        <p:nvGrpSpPr>
          <p:cNvPr id="338" name="Google Shape;338;p21"/>
          <p:cNvGrpSpPr/>
          <p:nvPr/>
        </p:nvGrpSpPr>
        <p:grpSpPr>
          <a:xfrm>
            <a:off x="137400" y="137700"/>
            <a:ext cx="8876100" cy="4868387"/>
            <a:chOff x="137400" y="137700"/>
            <a:chExt cx="8876100" cy="4868387"/>
          </a:xfrm>
        </p:grpSpPr>
        <p:sp>
          <p:nvSpPr>
            <p:cNvPr id="339" name="Google Shape;339;p21"/>
            <p:cNvSpPr/>
            <p:nvPr/>
          </p:nvSpPr>
          <p:spPr>
            <a:xfrm>
              <a:off x="137400" y="137700"/>
              <a:ext cx="8876100" cy="18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 name="Google Shape;340;p21"/>
            <p:cNvGrpSpPr/>
            <p:nvPr/>
          </p:nvGrpSpPr>
          <p:grpSpPr>
            <a:xfrm>
              <a:off x="8844458" y="183619"/>
              <a:ext cx="95883" cy="90921"/>
              <a:chOff x="9836708" y="522994"/>
              <a:chExt cx="95883" cy="90921"/>
            </a:xfrm>
          </p:grpSpPr>
          <p:sp>
            <p:nvSpPr>
              <p:cNvPr id="341" name="Google Shape;341;p21"/>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 name="Google Shape;343;p21"/>
            <p:cNvSpPr/>
            <p:nvPr/>
          </p:nvSpPr>
          <p:spPr>
            <a:xfrm>
              <a:off x="8354298" y="218416"/>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21"/>
            <p:cNvGrpSpPr/>
            <p:nvPr/>
          </p:nvGrpSpPr>
          <p:grpSpPr>
            <a:xfrm>
              <a:off x="8605825" y="175800"/>
              <a:ext cx="107100" cy="98525"/>
              <a:chOff x="8377225" y="355925"/>
              <a:chExt cx="107100" cy="98525"/>
            </a:xfrm>
          </p:grpSpPr>
          <p:sp>
            <p:nvSpPr>
              <p:cNvPr id="345" name="Google Shape;345;p21"/>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21"/>
            <p:cNvSpPr/>
            <p:nvPr/>
          </p:nvSpPr>
          <p:spPr>
            <a:xfrm>
              <a:off x="137400" y="326700"/>
              <a:ext cx="8869073" cy="4679387"/>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9" name="Google Shape;349;p21"/>
          <p:cNvSpPr txBox="1">
            <a:spLocks noGrp="1"/>
          </p:cNvSpPr>
          <p:nvPr>
            <p:ph type="subTitle" idx="1"/>
          </p:nvPr>
        </p:nvSpPr>
        <p:spPr>
          <a:xfrm>
            <a:off x="5012625" y="2519925"/>
            <a:ext cx="2460900" cy="16992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0" name="Google Shape;350;p21"/>
          <p:cNvSpPr txBox="1">
            <a:spLocks noGrp="1"/>
          </p:cNvSpPr>
          <p:nvPr>
            <p:ph type="subTitle" idx="2"/>
          </p:nvPr>
        </p:nvSpPr>
        <p:spPr>
          <a:xfrm>
            <a:off x="1670450" y="2519925"/>
            <a:ext cx="2460900" cy="16992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1" name="Google Shape;351;p21"/>
          <p:cNvSpPr txBox="1">
            <a:spLocks noGrp="1"/>
          </p:cNvSpPr>
          <p:nvPr>
            <p:ph type="subTitle" idx="3"/>
          </p:nvPr>
        </p:nvSpPr>
        <p:spPr>
          <a:xfrm>
            <a:off x="1670451" y="2037225"/>
            <a:ext cx="24609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a:solidFill>
                  <a:schemeClr val="accent3"/>
                </a:solidFill>
                <a:latin typeface="Karla"/>
                <a:ea typeface="Karla"/>
                <a:cs typeface="Karla"/>
                <a:sym typeface="Karl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2" name="Google Shape;352;p21"/>
          <p:cNvSpPr txBox="1">
            <a:spLocks noGrp="1"/>
          </p:cNvSpPr>
          <p:nvPr>
            <p:ph type="subTitle" idx="4"/>
          </p:nvPr>
        </p:nvSpPr>
        <p:spPr>
          <a:xfrm>
            <a:off x="5012650" y="2037225"/>
            <a:ext cx="24609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a:solidFill>
                  <a:schemeClr val="accent3"/>
                </a:solidFill>
                <a:latin typeface="Karla"/>
                <a:ea typeface="Karla"/>
                <a:cs typeface="Karla"/>
                <a:sym typeface="Karl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353"/>
        <p:cNvGrpSpPr/>
        <p:nvPr/>
      </p:nvGrpSpPr>
      <p:grpSpPr>
        <a:xfrm>
          <a:off x="0" y="0"/>
          <a:ext cx="0" cy="0"/>
          <a:chOff x="0" y="0"/>
          <a:chExt cx="0" cy="0"/>
        </a:xfrm>
      </p:grpSpPr>
      <p:grpSp>
        <p:nvGrpSpPr>
          <p:cNvPr id="354" name="Google Shape;354;p22"/>
          <p:cNvGrpSpPr/>
          <p:nvPr/>
        </p:nvGrpSpPr>
        <p:grpSpPr>
          <a:xfrm>
            <a:off x="137400" y="137700"/>
            <a:ext cx="8876100" cy="4868387"/>
            <a:chOff x="137400" y="137700"/>
            <a:chExt cx="8876100" cy="4868387"/>
          </a:xfrm>
        </p:grpSpPr>
        <p:sp>
          <p:nvSpPr>
            <p:cNvPr id="355" name="Google Shape;355;p22"/>
            <p:cNvSpPr/>
            <p:nvPr/>
          </p:nvSpPr>
          <p:spPr>
            <a:xfrm>
              <a:off x="137400" y="137700"/>
              <a:ext cx="8876100" cy="18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 name="Google Shape;356;p22"/>
            <p:cNvGrpSpPr/>
            <p:nvPr/>
          </p:nvGrpSpPr>
          <p:grpSpPr>
            <a:xfrm>
              <a:off x="8844458" y="183619"/>
              <a:ext cx="95883" cy="90921"/>
              <a:chOff x="9836708" y="522994"/>
              <a:chExt cx="95883" cy="90921"/>
            </a:xfrm>
          </p:grpSpPr>
          <p:sp>
            <p:nvSpPr>
              <p:cNvPr id="357" name="Google Shape;357;p22"/>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2"/>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22"/>
            <p:cNvSpPr/>
            <p:nvPr/>
          </p:nvSpPr>
          <p:spPr>
            <a:xfrm>
              <a:off x="8354298" y="218416"/>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22"/>
            <p:cNvGrpSpPr/>
            <p:nvPr/>
          </p:nvGrpSpPr>
          <p:grpSpPr>
            <a:xfrm>
              <a:off x="8605825" y="175800"/>
              <a:ext cx="107100" cy="98525"/>
              <a:chOff x="8377225" y="355925"/>
              <a:chExt cx="107100" cy="98525"/>
            </a:xfrm>
          </p:grpSpPr>
          <p:sp>
            <p:nvSpPr>
              <p:cNvPr id="361" name="Google Shape;361;p22"/>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2"/>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22"/>
            <p:cNvSpPr/>
            <p:nvPr/>
          </p:nvSpPr>
          <p:spPr>
            <a:xfrm>
              <a:off x="137400" y="326700"/>
              <a:ext cx="8869073" cy="4679387"/>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5" name="Google Shape;365;p22"/>
          <p:cNvSpPr txBox="1">
            <a:spLocks noGrp="1"/>
          </p:cNvSpPr>
          <p:nvPr>
            <p:ph type="subTitle" idx="1"/>
          </p:nvPr>
        </p:nvSpPr>
        <p:spPr>
          <a:xfrm>
            <a:off x="4728300" y="1896225"/>
            <a:ext cx="3479700" cy="19347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66" name="Google Shape;366;p22"/>
          <p:cNvSpPr txBox="1">
            <a:spLocks noGrp="1"/>
          </p:cNvSpPr>
          <p:nvPr>
            <p:ph type="subTitle" idx="2"/>
          </p:nvPr>
        </p:nvSpPr>
        <p:spPr>
          <a:xfrm>
            <a:off x="936000" y="1896225"/>
            <a:ext cx="3479700" cy="19347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67"/>
        <p:cNvGrpSpPr/>
        <p:nvPr/>
      </p:nvGrpSpPr>
      <p:grpSpPr>
        <a:xfrm>
          <a:off x="0" y="0"/>
          <a:ext cx="0" cy="0"/>
          <a:chOff x="0" y="0"/>
          <a:chExt cx="0" cy="0"/>
        </a:xfrm>
      </p:grpSpPr>
      <p:grpSp>
        <p:nvGrpSpPr>
          <p:cNvPr id="368" name="Google Shape;368;p23"/>
          <p:cNvGrpSpPr/>
          <p:nvPr/>
        </p:nvGrpSpPr>
        <p:grpSpPr>
          <a:xfrm>
            <a:off x="137400" y="137700"/>
            <a:ext cx="8876100" cy="4868387"/>
            <a:chOff x="137400" y="137700"/>
            <a:chExt cx="8876100" cy="4868387"/>
          </a:xfrm>
        </p:grpSpPr>
        <p:sp>
          <p:nvSpPr>
            <p:cNvPr id="369" name="Google Shape;369;p23"/>
            <p:cNvSpPr/>
            <p:nvPr/>
          </p:nvSpPr>
          <p:spPr>
            <a:xfrm>
              <a:off x="137400" y="137700"/>
              <a:ext cx="8876100" cy="18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23"/>
            <p:cNvGrpSpPr/>
            <p:nvPr/>
          </p:nvGrpSpPr>
          <p:grpSpPr>
            <a:xfrm>
              <a:off x="8844458" y="183619"/>
              <a:ext cx="95883" cy="90921"/>
              <a:chOff x="9836708" y="522994"/>
              <a:chExt cx="95883" cy="90921"/>
            </a:xfrm>
          </p:grpSpPr>
          <p:sp>
            <p:nvSpPr>
              <p:cNvPr id="371" name="Google Shape;371;p23"/>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23"/>
            <p:cNvSpPr/>
            <p:nvPr/>
          </p:nvSpPr>
          <p:spPr>
            <a:xfrm>
              <a:off x="8354298" y="218416"/>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23"/>
            <p:cNvGrpSpPr/>
            <p:nvPr/>
          </p:nvGrpSpPr>
          <p:grpSpPr>
            <a:xfrm>
              <a:off x="8605825" y="175800"/>
              <a:ext cx="107100" cy="98525"/>
              <a:chOff x="8377225" y="355925"/>
              <a:chExt cx="107100" cy="98525"/>
            </a:xfrm>
          </p:grpSpPr>
          <p:sp>
            <p:nvSpPr>
              <p:cNvPr id="375" name="Google Shape;375;p23"/>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23"/>
            <p:cNvSpPr/>
            <p:nvPr/>
          </p:nvSpPr>
          <p:spPr>
            <a:xfrm>
              <a:off x="137400" y="326700"/>
              <a:ext cx="8869073" cy="4679387"/>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9" name="Google Shape;379;p23"/>
          <p:cNvSpPr txBox="1">
            <a:spLocks noGrp="1"/>
          </p:cNvSpPr>
          <p:nvPr>
            <p:ph type="subTitle" idx="1"/>
          </p:nvPr>
        </p:nvSpPr>
        <p:spPr>
          <a:xfrm>
            <a:off x="977075" y="2588751"/>
            <a:ext cx="2096400" cy="1419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0" name="Google Shape;380;p23"/>
          <p:cNvSpPr txBox="1">
            <a:spLocks noGrp="1"/>
          </p:cNvSpPr>
          <p:nvPr>
            <p:ph type="subTitle" idx="2"/>
          </p:nvPr>
        </p:nvSpPr>
        <p:spPr>
          <a:xfrm>
            <a:off x="3523800" y="2588751"/>
            <a:ext cx="2096400" cy="1419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1" name="Google Shape;381;p23"/>
          <p:cNvSpPr txBox="1">
            <a:spLocks noGrp="1"/>
          </p:cNvSpPr>
          <p:nvPr>
            <p:ph type="subTitle" idx="3"/>
          </p:nvPr>
        </p:nvSpPr>
        <p:spPr>
          <a:xfrm>
            <a:off x="6070525" y="2588750"/>
            <a:ext cx="2096400" cy="1419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2" name="Google Shape;382;p23"/>
          <p:cNvSpPr txBox="1">
            <a:spLocks noGrp="1"/>
          </p:cNvSpPr>
          <p:nvPr>
            <p:ph type="subTitle" idx="4"/>
          </p:nvPr>
        </p:nvSpPr>
        <p:spPr>
          <a:xfrm>
            <a:off x="977075" y="2220100"/>
            <a:ext cx="2096400" cy="444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a:solidFill>
                  <a:schemeClr val="accent3"/>
                </a:solidFill>
                <a:latin typeface="Karla"/>
                <a:ea typeface="Karla"/>
                <a:cs typeface="Karla"/>
                <a:sym typeface="Karl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3" name="Google Shape;383;p23"/>
          <p:cNvSpPr txBox="1">
            <a:spLocks noGrp="1"/>
          </p:cNvSpPr>
          <p:nvPr>
            <p:ph type="subTitle" idx="5"/>
          </p:nvPr>
        </p:nvSpPr>
        <p:spPr>
          <a:xfrm>
            <a:off x="3523803" y="2220100"/>
            <a:ext cx="2096400" cy="444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a:solidFill>
                  <a:schemeClr val="accent3"/>
                </a:solidFill>
                <a:latin typeface="Karla"/>
                <a:ea typeface="Karla"/>
                <a:cs typeface="Karla"/>
                <a:sym typeface="Karl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4" name="Google Shape;384;p23"/>
          <p:cNvSpPr txBox="1">
            <a:spLocks noGrp="1"/>
          </p:cNvSpPr>
          <p:nvPr>
            <p:ph type="subTitle" idx="6"/>
          </p:nvPr>
        </p:nvSpPr>
        <p:spPr>
          <a:xfrm>
            <a:off x="6070525" y="2220100"/>
            <a:ext cx="2096400" cy="444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a:solidFill>
                  <a:schemeClr val="accent3"/>
                </a:solidFill>
                <a:latin typeface="Karla"/>
                <a:ea typeface="Karla"/>
                <a:cs typeface="Karla"/>
                <a:sym typeface="Karl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85"/>
        <p:cNvGrpSpPr/>
        <p:nvPr/>
      </p:nvGrpSpPr>
      <p:grpSpPr>
        <a:xfrm>
          <a:off x="0" y="0"/>
          <a:ext cx="0" cy="0"/>
          <a:chOff x="0" y="0"/>
          <a:chExt cx="0" cy="0"/>
        </a:xfrm>
      </p:grpSpPr>
      <p:grpSp>
        <p:nvGrpSpPr>
          <p:cNvPr id="386" name="Google Shape;386;p24"/>
          <p:cNvGrpSpPr/>
          <p:nvPr/>
        </p:nvGrpSpPr>
        <p:grpSpPr>
          <a:xfrm>
            <a:off x="137400" y="137700"/>
            <a:ext cx="8876100" cy="4868387"/>
            <a:chOff x="137400" y="137700"/>
            <a:chExt cx="8876100" cy="4868387"/>
          </a:xfrm>
        </p:grpSpPr>
        <p:sp>
          <p:nvSpPr>
            <p:cNvPr id="387" name="Google Shape;387;p24"/>
            <p:cNvSpPr/>
            <p:nvPr/>
          </p:nvSpPr>
          <p:spPr>
            <a:xfrm>
              <a:off x="137400" y="137700"/>
              <a:ext cx="8876100" cy="18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4"/>
            <p:cNvGrpSpPr/>
            <p:nvPr/>
          </p:nvGrpSpPr>
          <p:grpSpPr>
            <a:xfrm>
              <a:off x="8844458" y="183619"/>
              <a:ext cx="95883" cy="90921"/>
              <a:chOff x="9836708" y="522994"/>
              <a:chExt cx="95883" cy="90921"/>
            </a:xfrm>
          </p:grpSpPr>
          <p:sp>
            <p:nvSpPr>
              <p:cNvPr id="389" name="Google Shape;389;p24"/>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24"/>
            <p:cNvSpPr/>
            <p:nvPr/>
          </p:nvSpPr>
          <p:spPr>
            <a:xfrm>
              <a:off x="8354298" y="218416"/>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24"/>
            <p:cNvGrpSpPr/>
            <p:nvPr/>
          </p:nvGrpSpPr>
          <p:grpSpPr>
            <a:xfrm>
              <a:off x="8605825" y="175800"/>
              <a:ext cx="107100" cy="98525"/>
              <a:chOff x="8377225" y="355925"/>
              <a:chExt cx="107100" cy="98525"/>
            </a:xfrm>
          </p:grpSpPr>
          <p:sp>
            <p:nvSpPr>
              <p:cNvPr id="393" name="Google Shape;393;p24"/>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 name="Google Shape;395;p24"/>
            <p:cNvSpPr/>
            <p:nvPr/>
          </p:nvSpPr>
          <p:spPr>
            <a:xfrm>
              <a:off x="137400" y="326700"/>
              <a:ext cx="8869073" cy="4679387"/>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7" name="Google Shape;397;p24"/>
          <p:cNvSpPr txBox="1">
            <a:spLocks noGrp="1"/>
          </p:cNvSpPr>
          <p:nvPr>
            <p:ph type="subTitle" idx="1"/>
          </p:nvPr>
        </p:nvSpPr>
        <p:spPr>
          <a:xfrm>
            <a:off x="1557425" y="1833358"/>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98" name="Google Shape;398;p24"/>
          <p:cNvSpPr txBox="1">
            <a:spLocks noGrp="1"/>
          </p:cNvSpPr>
          <p:nvPr>
            <p:ph type="subTitle" idx="2"/>
          </p:nvPr>
        </p:nvSpPr>
        <p:spPr>
          <a:xfrm>
            <a:off x="5231577" y="1833358"/>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99" name="Google Shape;399;p24"/>
          <p:cNvSpPr txBox="1">
            <a:spLocks noGrp="1"/>
          </p:cNvSpPr>
          <p:nvPr>
            <p:ph type="subTitle" idx="3"/>
          </p:nvPr>
        </p:nvSpPr>
        <p:spPr>
          <a:xfrm>
            <a:off x="1557425" y="3341533"/>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00" name="Google Shape;400;p24"/>
          <p:cNvSpPr txBox="1">
            <a:spLocks noGrp="1"/>
          </p:cNvSpPr>
          <p:nvPr>
            <p:ph type="subTitle" idx="4"/>
          </p:nvPr>
        </p:nvSpPr>
        <p:spPr>
          <a:xfrm>
            <a:off x="5231577" y="3341533"/>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01" name="Google Shape;401;p24"/>
          <p:cNvSpPr txBox="1">
            <a:spLocks noGrp="1"/>
          </p:cNvSpPr>
          <p:nvPr>
            <p:ph type="subTitle" idx="5"/>
          </p:nvPr>
        </p:nvSpPr>
        <p:spPr>
          <a:xfrm>
            <a:off x="1557426" y="1403808"/>
            <a:ext cx="2811000" cy="5133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Raleway"/>
              <a:buNone/>
              <a:defRPr sz="2300">
                <a:solidFill>
                  <a:schemeClr val="accent3"/>
                </a:solidFill>
                <a:latin typeface="Karla"/>
                <a:ea typeface="Karla"/>
                <a:cs typeface="Karla"/>
                <a:sym typeface="Karla"/>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02" name="Google Shape;402;p24"/>
          <p:cNvSpPr txBox="1">
            <a:spLocks noGrp="1"/>
          </p:cNvSpPr>
          <p:nvPr>
            <p:ph type="subTitle" idx="6"/>
          </p:nvPr>
        </p:nvSpPr>
        <p:spPr>
          <a:xfrm>
            <a:off x="1557426" y="2911933"/>
            <a:ext cx="2811000" cy="5133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Raleway"/>
              <a:buNone/>
              <a:defRPr sz="2300">
                <a:solidFill>
                  <a:schemeClr val="accent3"/>
                </a:solidFill>
                <a:latin typeface="Karla"/>
                <a:ea typeface="Karla"/>
                <a:cs typeface="Karla"/>
                <a:sym typeface="Karla"/>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03" name="Google Shape;403;p24"/>
          <p:cNvSpPr txBox="1">
            <a:spLocks noGrp="1"/>
          </p:cNvSpPr>
          <p:nvPr>
            <p:ph type="subTitle" idx="7"/>
          </p:nvPr>
        </p:nvSpPr>
        <p:spPr>
          <a:xfrm>
            <a:off x="5231551" y="1403808"/>
            <a:ext cx="2811000" cy="5133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Raleway"/>
              <a:buNone/>
              <a:defRPr sz="2300">
                <a:solidFill>
                  <a:schemeClr val="accent3"/>
                </a:solidFill>
                <a:latin typeface="Karla"/>
                <a:ea typeface="Karla"/>
                <a:cs typeface="Karla"/>
                <a:sym typeface="Karla"/>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04" name="Google Shape;404;p24"/>
          <p:cNvSpPr txBox="1">
            <a:spLocks noGrp="1"/>
          </p:cNvSpPr>
          <p:nvPr>
            <p:ph type="subTitle" idx="8"/>
          </p:nvPr>
        </p:nvSpPr>
        <p:spPr>
          <a:xfrm>
            <a:off x="5231551" y="2911933"/>
            <a:ext cx="2811000" cy="5133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Raleway"/>
              <a:buNone/>
              <a:defRPr sz="2300">
                <a:solidFill>
                  <a:schemeClr val="accent3"/>
                </a:solidFill>
                <a:latin typeface="Karla"/>
                <a:ea typeface="Karla"/>
                <a:cs typeface="Karla"/>
                <a:sym typeface="Karla"/>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405"/>
        <p:cNvGrpSpPr/>
        <p:nvPr/>
      </p:nvGrpSpPr>
      <p:grpSpPr>
        <a:xfrm>
          <a:off x="0" y="0"/>
          <a:ext cx="0" cy="0"/>
          <a:chOff x="0" y="0"/>
          <a:chExt cx="0" cy="0"/>
        </a:xfrm>
      </p:grpSpPr>
      <p:grpSp>
        <p:nvGrpSpPr>
          <p:cNvPr id="406" name="Google Shape;406;p25"/>
          <p:cNvGrpSpPr/>
          <p:nvPr/>
        </p:nvGrpSpPr>
        <p:grpSpPr>
          <a:xfrm>
            <a:off x="137400" y="137700"/>
            <a:ext cx="8876100" cy="4868387"/>
            <a:chOff x="137400" y="137700"/>
            <a:chExt cx="8876100" cy="4868387"/>
          </a:xfrm>
        </p:grpSpPr>
        <p:sp>
          <p:nvSpPr>
            <p:cNvPr id="407" name="Google Shape;407;p25"/>
            <p:cNvSpPr/>
            <p:nvPr/>
          </p:nvSpPr>
          <p:spPr>
            <a:xfrm>
              <a:off x="137400" y="137700"/>
              <a:ext cx="8876100" cy="18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 name="Google Shape;408;p25"/>
            <p:cNvGrpSpPr/>
            <p:nvPr/>
          </p:nvGrpSpPr>
          <p:grpSpPr>
            <a:xfrm>
              <a:off x="8844458" y="183619"/>
              <a:ext cx="95883" cy="90921"/>
              <a:chOff x="9836708" y="522994"/>
              <a:chExt cx="95883" cy="90921"/>
            </a:xfrm>
          </p:grpSpPr>
          <p:sp>
            <p:nvSpPr>
              <p:cNvPr id="409" name="Google Shape;409;p25"/>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25"/>
            <p:cNvSpPr/>
            <p:nvPr/>
          </p:nvSpPr>
          <p:spPr>
            <a:xfrm>
              <a:off x="8354298" y="218416"/>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 name="Google Shape;412;p25"/>
            <p:cNvGrpSpPr/>
            <p:nvPr/>
          </p:nvGrpSpPr>
          <p:grpSpPr>
            <a:xfrm>
              <a:off x="8605825" y="175800"/>
              <a:ext cx="107100" cy="98525"/>
              <a:chOff x="8377225" y="355925"/>
              <a:chExt cx="107100" cy="98525"/>
            </a:xfrm>
          </p:grpSpPr>
          <p:sp>
            <p:nvSpPr>
              <p:cNvPr id="413" name="Google Shape;413;p25"/>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25"/>
            <p:cNvSpPr/>
            <p:nvPr/>
          </p:nvSpPr>
          <p:spPr>
            <a:xfrm>
              <a:off x="137400" y="326700"/>
              <a:ext cx="8869073" cy="4679387"/>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7" name="Google Shape;417;p25"/>
          <p:cNvSpPr txBox="1">
            <a:spLocks noGrp="1"/>
          </p:cNvSpPr>
          <p:nvPr>
            <p:ph type="subTitle" idx="1"/>
          </p:nvPr>
        </p:nvSpPr>
        <p:spPr>
          <a:xfrm>
            <a:off x="720000" y="1637061"/>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18" name="Google Shape;418;p25"/>
          <p:cNvSpPr txBox="1">
            <a:spLocks noGrp="1"/>
          </p:cNvSpPr>
          <p:nvPr>
            <p:ph type="subTitle" idx="2"/>
          </p:nvPr>
        </p:nvSpPr>
        <p:spPr>
          <a:xfrm>
            <a:off x="3579000" y="1637061"/>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19" name="Google Shape;419;p25"/>
          <p:cNvSpPr txBox="1">
            <a:spLocks noGrp="1"/>
          </p:cNvSpPr>
          <p:nvPr>
            <p:ph type="subTitle" idx="3"/>
          </p:nvPr>
        </p:nvSpPr>
        <p:spPr>
          <a:xfrm>
            <a:off x="720000" y="3364275"/>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0" name="Google Shape;420;p25"/>
          <p:cNvSpPr txBox="1">
            <a:spLocks noGrp="1"/>
          </p:cNvSpPr>
          <p:nvPr>
            <p:ph type="subTitle" idx="4"/>
          </p:nvPr>
        </p:nvSpPr>
        <p:spPr>
          <a:xfrm>
            <a:off x="3579000" y="3364275"/>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1" name="Google Shape;421;p25"/>
          <p:cNvSpPr txBox="1">
            <a:spLocks noGrp="1"/>
          </p:cNvSpPr>
          <p:nvPr>
            <p:ph type="subTitle" idx="5"/>
          </p:nvPr>
        </p:nvSpPr>
        <p:spPr>
          <a:xfrm>
            <a:off x="6437997" y="1637061"/>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2" name="Google Shape;422;p25"/>
          <p:cNvSpPr txBox="1">
            <a:spLocks noGrp="1"/>
          </p:cNvSpPr>
          <p:nvPr>
            <p:ph type="subTitle" idx="6"/>
          </p:nvPr>
        </p:nvSpPr>
        <p:spPr>
          <a:xfrm>
            <a:off x="6437997" y="3364275"/>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3" name="Google Shape;423;p25"/>
          <p:cNvSpPr txBox="1">
            <a:spLocks noGrp="1"/>
          </p:cNvSpPr>
          <p:nvPr>
            <p:ph type="subTitle" idx="7"/>
          </p:nvPr>
        </p:nvSpPr>
        <p:spPr>
          <a:xfrm>
            <a:off x="723900" y="1308850"/>
            <a:ext cx="1978200" cy="404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Raleway"/>
              <a:buNone/>
              <a:defRPr sz="2300">
                <a:solidFill>
                  <a:schemeClr val="accent3"/>
                </a:solidFill>
                <a:latin typeface="Karla"/>
                <a:ea typeface="Karla"/>
                <a:cs typeface="Karla"/>
                <a:sym typeface="Karla"/>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24" name="Google Shape;424;p25"/>
          <p:cNvSpPr txBox="1">
            <a:spLocks noGrp="1"/>
          </p:cNvSpPr>
          <p:nvPr>
            <p:ph type="subTitle" idx="8"/>
          </p:nvPr>
        </p:nvSpPr>
        <p:spPr>
          <a:xfrm>
            <a:off x="3582901" y="1308850"/>
            <a:ext cx="1978200" cy="404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Raleway"/>
              <a:buNone/>
              <a:defRPr sz="2300">
                <a:solidFill>
                  <a:schemeClr val="accent3"/>
                </a:solidFill>
                <a:latin typeface="Karla"/>
                <a:ea typeface="Karla"/>
                <a:cs typeface="Karla"/>
                <a:sym typeface="Karla"/>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25" name="Google Shape;425;p25"/>
          <p:cNvSpPr txBox="1">
            <a:spLocks noGrp="1"/>
          </p:cNvSpPr>
          <p:nvPr>
            <p:ph type="subTitle" idx="9"/>
          </p:nvPr>
        </p:nvSpPr>
        <p:spPr>
          <a:xfrm>
            <a:off x="6441899" y="1308850"/>
            <a:ext cx="1978200" cy="404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Raleway"/>
              <a:buNone/>
              <a:defRPr sz="2300">
                <a:solidFill>
                  <a:schemeClr val="accent3"/>
                </a:solidFill>
                <a:latin typeface="Karla"/>
                <a:ea typeface="Karla"/>
                <a:cs typeface="Karla"/>
                <a:sym typeface="Karla"/>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26" name="Google Shape;426;p25"/>
          <p:cNvSpPr txBox="1">
            <a:spLocks noGrp="1"/>
          </p:cNvSpPr>
          <p:nvPr>
            <p:ph type="subTitle" idx="13"/>
          </p:nvPr>
        </p:nvSpPr>
        <p:spPr>
          <a:xfrm>
            <a:off x="723900" y="3036075"/>
            <a:ext cx="1978200" cy="404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Raleway"/>
              <a:buNone/>
              <a:defRPr sz="2300">
                <a:solidFill>
                  <a:schemeClr val="accent3"/>
                </a:solidFill>
                <a:latin typeface="Karla"/>
                <a:ea typeface="Karla"/>
                <a:cs typeface="Karla"/>
                <a:sym typeface="Karla"/>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27" name="Google Shape;427;p25"/>
          <p:cNvSpPr txBox="1">
            <a:spLocks noGrp="1"/>
          </p:cNvSpPr>
          <p:nvPr>
            <p:ph type="subTitle" idx="14"/>
          </p:nvPr>
        </p:nvSpPr>
        <p:spPr>
          <a:xfrm>
            <a:off x="3582900" y="3036075"/>
            <a:ext cx="1978200" cy="404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Raleway"/>
              <a:buNone/>
              <a:defRPr sz="2300">
                <a:solidFill>
                  <a:schemeClr val="accent3"/>
                </a:solidFill>
                <a:latin typeface="Karla"/>
                <a:ea typeface="Karla"/>
                <a:cs typeface="Karla"/>
                <a:sym typeface="Karla"/>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28" name="Google Shape;428;p25"/>
          <p:cNvSpPr txBox="1">
            <a:spLocks noGrp="1"/>
          </p:cNvSpPr>
          <p:nvPr>
            <p:ph type="subTitle" idx="15"/>
          </p:nvPr>
        </p:nvSpPr>
        <p:spPr>
          <a:xfrm>
            <a:off x="6441897" y="3036075"/>
            <a:ext cx="1978200" cy="404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Raleway"/>
              <a:buNone/>
              <a:defRPr sz="2300">
                <a:solidFill>
                  <a:schemeClr val="accent3"/>
                </a:solidFill>
                <a:latin typeface="Karla"/>
                <a:ea typeface="Karla"/>
                <a:cs typeface="Karla"/>
                <a:sym typeface="Karla"/>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446"/>
        <p:cNvGrpSpPr/>
        <p:nvPr/>
      </p:nvGrpSpPr>
      <p:grpSpPr>
        <a:xfrm>
          <a:off x="0" y="0"/>
          <a:ext cx="0" cy="0"/>
          <a:chOff x="0" y="0"/>
          <a:chExt cx="0" cy="0"/>
        </a:xfrm>
      </p:grpSpPr>
      <p:grpSp>
        <p:nvGrpSpPr>
          <p:cNvPr id="447" name="Google Shape;447;p27"/>
          <p:cNvGrpSpPr/>
          <p:nvPr/>
        </p:nvGrpSpPr>
        <p:grpSpPr>
          <a:xfrm>
            <a:off x="137400" y="137700"/>
            <a:ext cx="8876100" cy="4868387"/>
            <a:chOff x="137400" y="137700"/>
            <a:chExt cx="8876100" cy="4868387"/>
          </a:xfrm>
        </p:grpSpPr>
        <p:sp>
          <p:nvSpPr>
            <p:cNvPr id="448" name="Google Shape;448;p27"/>
            <p:cNvSpPr/>
            <p:nvPr/>
          </p:nvSpPr>
          <p:spPr>
            <a:xfrm>
              <a:off x="137400" y="137700"/>
              <a:ext cx="8876100" cy="18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27"/>
            <p:cNvGrpSpPr/>
            <p:nvPr/>
          </p:nvGrpSpPr>
          <p:grpSpPr>
            <a:xfrm>
              <a:off x="8844458" y="183619"/>
              <a:ext cx="95883" cy="90921"/>
              <a:chOff x="9836708" y="522994"/>
              <a:chExt cx="95883" cy="90921"/>
            </a:xfrm>
          </p:grpSpPr>
          <p:sp>
            <p:nvSpPr>
              <p:cNvPr id="450" name="Google Shape;450;p27"/>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27"/>
            <p:cNvSpPr/>
            <p:nvPr/>
          </p:nvSpPr>
          <p:spPr>
            <a:xfrm>
              <a:off x="8354298" y="218416"/>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27"/>
            <p:cNvGrpSpPr/>
            <p:nvPr/>
          </p:nvGrpSpPr>
          <p:grpSpPr>
            <a:xfrm>
              <a:off x="8605825" y="175800"/>
              <a:ext cx="107100" cy="98525"/>
              <a:chOff x="8377225" y="355925"/>
              <a:chExt cx="107100" cy="98525"/>
            </a:xfrm>
          </p:grpSpPr>
          <p:sp>
            <p:nvSpPr>
              <p:cNvPr id="454" name="Google Shape;454;p27"/>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7"/>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 name="Google Shape;456;p27"/>
            <p:cNvSpPr/>
            <p:nvPr/>
          </p:nvSpPr>
          <p:spPr>
            <a:xfrm>
              <a:off x="137400" y="326700"/>
              <a:ext cx="8869073" cy="4679387"/>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7"/>
          <p:cNvSpPr txBox="1">
            <a:spLocks noGrp="1"/>
          </p:cNvSpPr>
          <p:nvPr>
            <p:ph type="title" hasCustomPrompt="1"/>
          </p:nvPr>
        </p:nvSpPr>
        <p:spPr>
          <a:xfrm>
            <a:off x="938500" y="2906250"/>
            <a:ext cx="987600" cy="4533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2300" b="1">
                <a:latin typeface="Figtree"/>
                <a:ea typeface="Figtree"/>
                <a:cs typeface="Figtree"/>
                <a:sym typeface="Figtree"/>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58" name="Google Shape;458;p27"/>
          <p:cNvSpPr txBox="1">
            <a:spLocks noGrp="1"/>
          </p:cNvSpPr>
          <p:nvPr>
            <p:ph type="subTitle" idx="1"/>
          </p:nvPr>
        </p:nvSpPr>
        <p:spPr>
          <a:xfrm>
            <a:off x="938500" y="3248175"/>
            <a:ext cx="2173200" cy="746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459" name="Google Shape;459;p27"/>
          <p:cNvSpPr txBox="1">
            <a:spLocks noGrp="1"/>
          </p:cNvSpPr>
          <p:nvPr>
            <p:ph type="subTitle" idx="2"/>
          </p:nvPr>
        </p:nvSpPr>
        <p:spPr>
          <a:xfrm>
            <a:off x="938500" y="1608150"/>
            <a:ext cx="2173200" cy="50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Bebas Neue"/>
              <a:buNone/>
              <a:defRPr sz="2300">
                <a:solidFill>
                  <a:schemeClr val="accent3"/>
                </a:solidFill>
                <a:latin typeface="Karla"/>
                <a:ea typeface="Karla"/>
                <a:cs typeface="Karla"/>
                <a:sym typeface="Karl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60" name="Google Shape;460;p27"/>
          <p:cNvSpPr txBox="1">
            <a:spLocks noGrp="1"/>
          </p:cNvSpPr>
          <p:nvPr>
            <p:ph type="title" idx="3" hasCustomPrompt="1"/>
          </p:nvPr>
        </p:nvSpPr>
        <p:spPr>
          <a:xfrm>
            <a:off x="3485400" y="2906250"/>
            <a:ext cx="987600" cy="4533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2300" b="1">
                <a:latin typeface="Figtree"/>
                <a:ea typeface="Figtree"/>
                <a:cs typeface="Figtree"/>
                <a:sym typeface="Figtree"/>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61" name="Google Shape;461;p27"/>
          <p:cNvSpPr txBox="1">
            <a:spLocks noGrp="1"/>
          </p:cNvSpPr>
          <p:nvPr>
            <p:ph type="subTitle" idx="4"/>
          </p:nvPr>
        </p:nvSpPr>
        <p:spPr>
          <a:xfrm>
            <a:off x="3485400" y="3248175"/>
            <a:ext cx="2173200" cy="746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462" name="Google Shape;462;p27"/>
          <p:cNvSpPr txBox="1">
            <a:spLocks noGrp="1"/>
          </p:cNvSpPr>
          <p:nvPr>
            <p:ph type="subTitle" idx="5"/>
          </p:nvPr>
        </p:nvSpPr>
        <p:spPr>
          <a:xfrm>
            <a:off x="3485400" y="1608150"/>
            <a:ext cx="2173200" cy="50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Bebas Neue"/>
              <a:buNone/>
              <a:defRPr sz="2300">
                <a:solidFill>
                  <a:schemeClr val="accent3"/>
                </a:solidFill>
                <a:latin typeface="Karla"/>
                <a:ea typeface="Karla"/>
                <a:cs typeface="Karla"/>
                <a:sym typeface="Karl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63" name="Google Shape;463;p27"/>
          <p:cNvSpPr txBox="1">
            <a:spLocks noGrp="1"/>
          </p:cNvSpPr>
          <p:nvPr>
            <p:ph type="title" idx="6" hasCustomPrompt="1"/>
          </p:nvPr>
        </p:nvSpPr>
        <p:spPr>
          <a:xfrm>
            <a:off x="6032300" y="2906250"/>
            <a:ext cx="987600" cy="4533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2300" b="1">
                <a:latin typeface="Figtree"/>
                <a:ea typeface="Figtree"/>
                <a:cs typeface="Figtree"/>
                <a:sym typeface="Figtree"/>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64" name="Google Shape;464;p27"/>
          <p:cNvSpPr txBox="1">
            <a:spLocks noGrp="1"/>
          </p:cNvSpPr>
          <p:nvPr>
            <p:ph type="subTitle" idx="7"/>
          </p:nvPr>
        </p:nvSpPr>
        <p:spPr>
          <a:xfrm>
            <a:off x="6032300" y="3248175"/>
            <a:ext cx="2173200" cy="746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465" name="Google Shape;465;p27"/>
          <p:cNvSpPr txBox="1">
            <a:spLocks noGrp="1"/>
          </p:cNvSpPr>
          <p:nvPr>
            <p:ph type="subTitle" idx="8"/>
          </p:nvPr>
        </p:nvSpPr>
        <p:spPr>
          <a:xfrm>
            <a:off x="6032300" y="1608150"/>
            <a:ext cx="2173200" cy="50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Bebas Neue"/>
              <a:buNone/>
              <a:defRPr sz="2300">
                <a:solidFill>
                  <a:schemeClr val="accent3"/>
                </a:solidFill>
                <a:latin typeface="Karla"/>
                <a:ea typeface="Karla"/>
                <a:cs typeface="Karla"/>
                <a:sym typeface="Karl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66" name="Google Shape;466;p27"/>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96"/>
        <p:cNvGrpSpPr/>
        <p:nvPr/>
      </p:nvGrpSpPr>
      <p:grpSpPr>
        <a:xfrm>
          <a:off x="0" y="0"/>
          <a:ext cx="0" cy="0"/>
          <a:chOff x="0" y="0"/>
          <a:chExt cx="0" cy="0"/>
        </a:xfrm>
      </p:grpSpPr>
      <p:grpSp>
        <p:nvGrpSpPr>
          <p:cNvPr id="497" name="Google Shape;497;p29"/>
          <p:cNvGrpSpPr/>
          <p:nvPr/>
        </p:nvGrpSpPr>
        <p:grpSpPr>
          <a:xfrm>
            <a:off x="137400" y="137700"/>
            <a:ext cx="8876100" cy="4868387"/>
            <a:chOff x="137400" y="137700"/>
            <a:chExt cx="8876100" cy="4868387"/>
          </a:xfrm>
        </p:grpSpPr>
        <p:sp>
          <p:nvSpPr>
            <p:cNvPr id="498" name="Google Shape;498;p29"/>
            <p:cNvSpPr/>
            <p:nvPr/>
          </p:nvSpPr>
          <p:spPr>
            <a:xfrm>
              <a:off x="137400" y="137700"/>
              <a:ext cx="8876100" cy="18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9" name="Google Shape;499;p29"/>
            <p:cNvGrpSpPr/>
            <p:nvPr/>
          </p:nvGrpSpPr>
          <p:grpSpPr>
            <a:xfrm>
              <a:off x="8844458" y="183619"/>
              <a:ext cx="95883" cy="90921"/>
              <a:chOff x="9836708" y="522994"/>
              <a:chExt cx="95883" cy="90921"/>
            </a:xfrm>
          </p:grpSpPr>
          <p:sp>
            <p:nvSpPr>
              <p:cNvPr id="500" name="Google Shape;500;p29"/>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2" name="Google Shape;502;p29"/>
            <p:cNvSpPr/>
            <p:nvPr/>
          </p:nvSpPr>
          <p:spPr>
            <a:xfrm>
              <a:off x="8354298" y="218416"/>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29"/>
            <p:cNvGrpSpPr/>
            <p:nvPr/>
          </p:nvGrpSpPr>
          <p:grpSpPr>
            <a:xfrm>
              <a:off x="8605825" y="175800"/>
              <a:ext cx="107100" cy="98525"/>
              <a:chOff x="8377225" y="355925"/>
              <a:chExt cx="107100" cy="98525"/>
            </a:xfrm>
          </p:grpSpPr>
          <p:sp>
            <p:nvSpPr>
              <p:cNvPr id="504" name="Google Shape;504;p29"/>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29"/>
            <p:cNvSpPr/>
            <p:nvPr/>
          </p:nvSpPr>
          <p:spPr>
            <a:xfrm>
              <a:off x="137400" y="326700"/>
              <a:ext cx="8869073" cy="4679387"/>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grpSp>
        <p:nvGrpSpPr>
          <p:cNvPr id="37" name="Google Shape;37;p3"/>
          <p:cNvGrpSpPr/>
          <p:nvPr/>
        </p:nvGrpSpPr>
        <p:grpSpPr>
          <a:xfrm>
            <a:off x="324550" y="317747"/>
            <a:ext cx="8494878" cy="4508007"/>
            <a:chOff x="324550" y="317747"/>
            <a:chExt cx="8494878" cy="4508007"/>
          </a:xfrm>
        </p:grpSpPr>
        <p:grpSp>
          <p:nvGrpSpPr>
            <p:cNvPr id="38" name="Google Shape;38;p3"/>
            <p:cNvGrpSpPr/>
            <p:nvPr/>
          </p:nvGrpSpPr>
          <p:grpSpPr>
            <a:xfrm>
              <a:off x="324572" y="317747"/>
              <a:ext cx="8494857" cy="189085"/>
              <a:chOff x="324572" y="317747"/>
              <a:chExt cx="8494857" cy="189085"/>
            </a:xfrm>
          </p:grpSpPr>
          <p:sp>
            <p:nvSpPr>
              <p:cNvPr id="39" name="Google Shape;39;p3"/>
              <p:cNvSpPr/>
              <p:nvPr/>
            </p:nvSpPr>
            <p:spPr>
              <a:xfrm>
                <a:off x="324572" y="317747"/>
                <a:ext cx="8494857" cy="189085"/>
              </a:xfrm>
              <a:custGeom>
                <a:avLst/>
                <a:gdLst/>
                <a:ahLst/>
                <a:cxnLst/>
                <a:rect l="l" t="t" r="r" b="b"/>
                <a:pathLst>
                  <a:path w="63346" h="1410" extrusionOk="0">
                    <a:moveTo>
                      <a:pt x="59663" y="716"/>
                    </a:moveTo>
                    <a:lnTo>
                      <a:pt x="59663" y="815"/>
                    </a:lnTo>
                    <a:lnTo>
                      <a:pt x="58974" y="815"/>
                    </a:lnTo>
                    <a:lnTo>
                      <a:pt x="58974" y="716"/>
                    </a:lnTo>
                    <a:close/>
                    <a:moveTo>
                      <a:pt x="61211" y="313"/>
                    </a:moveTo>
                    <a:lnTo>
                      <a:pt x="61211" y="887"/>
                    </a:lnTo>
                    <a:lnTo>
                      <a:pt x="60924" y="887"/>
                    </a:lnTo>
                    <a:lnTo>
                      <a:pt x="60924" y="1112"/>
                    </a:lnTo>
                    <a:lnTo>
                      <a:pt x="60351" y="1112"/>
                    </a:lnTo>
                    <a:lnTo>
                      <a:pt x="60351" y="538"/>
                    </a:lnTo>
                    <a:lnTo>
                      <a:pt x="60637" y="538"/>
                    </a:lnTo>
                    <a:lnTo>
                      <a:pt x="60637" y="313"/>
                    </a:lnTo>
                    <a:close/>
                    <a:moveTo>
                      <a:pt x="137" y="1"/>
                    </a:moveTo>
                    <a:cubicBezTo>
                      <a:pt x="61" y="1"/>
                      <a:pt x="1" y="62"/>
                      <a:pt x="1" y="137"/>
                    </a:cubicBezTo>
                    <a:lnTo>
                      <a:pt x="1" y="1409"/>
                    </a:lnTo>
                    <a:lnTo>
                      <a:pt x="63345" y="1409"/>
                    </a:lnTo>
                    <a:lnTo>
                      <a:pt x="63345" y="137"/>
                    </a:lnTo>
                    <a:cubicBezTo>
                      <a:pt x="63345" y="62"/>
                      <a:pt x="63285" y="1"/>
                      <a:pt x="6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232650" y="343275"/>
                <a:ext cx="322200" cy="13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3"/>
            <p:cNvSpPr/>
            <p:nvPr/>
          </p:nvSpPr>
          <p:spPr>
            <a:xfrm>
              <a:off x="324550" y="490125"/>
              <a:ext cx="8494800" cy="475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324572" y="1320314"/>
              <a:ext cx="8494857" cy="3505439"/>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24572" y="687876"/>
              <a:ext cx="8494857" cy="632561"/>
            </a:xfrm>
            <a:custGeom>
              <a:avLst/>
              <a:gdLst/>
              <a:ahLst/>
              <a:cxnLst/>
              <a:rect l="l" t="t" r="r" b="b"/>
              <a:pathLst>
                <a:path w="63346" h="4717" extrusionOk="0">
                  <a:moveTo>
                    <a:pt x="50513" y="3017"/>
                  </a:moveTo>
                  <a:cubicBezTo>
                    <a:pt x="50700" y="3017"/>
                    <a:pt x="50853" y="3170"/>
                    <a:pt x="50853" y="3357"/>
                  </a:cubicBezTo>
                  <a:cubicBezTo>
                    <a:pt x="50853" y="3433"/>
                    <a:pt x="50827" y="3503"/>
                    <a:pt x="50784" y="3561"/>
                  </a:cubicBezTo>
                  <a:lnTo>
                    <a:pt x="51093" y="3869"/>
                  </a:lnTo>
                  <a:lnTo>
                    <a:pt x="51035" y="3929"/>
                  </a:lnTo>
                  <a:lnTo>
                    <a:pt x="50727" y="3620"/>
                  </a:lnTo>
                  <a:cubicBezTo>
                    <a:pt x="50668" y="3668"/>
                    <a:pt x="50594" y="3697"/>
                    <a:pt x="50513" y="3697"/>
                  </a:cubicBezTo>
                  <a:cubicBezTo>
                    <a:pt x="50326" y="3697"/>
                    <a:pt x="50174" y="3544"/>
                    <a:pt x="50174" y="3357"/>
                  </a:cubicBezTo>
                  <a:cubicBezTo>
                    <a:pt x="50174" y="3168"/>
                    <a:pt x="50326" y="3017"/>
                    <a:pt x="50513" y="3017"/>
                  </a:cubicBezTo>
                  <a:close/>
                  <a:moveTo>
                    <a:pt x="12828" y="2996"/>
                  </a:moveTo>
                  <a:lnTo>
                    <a:pt x="12828" y="3950"/>
                  </a:lnTo>
                  <a:lnTo>
                    <a:pt x="1549" y="3950"/>
                  </a:lnTo>
                  <a:cubicBezTo>
                    <a:pt x="1531" y="3950"/>
                    <a:pt x="1516" y="3935"/>
                    <a:pt x="1516" y="3917"/>
                  </a:cubicBezTo>
                  <a:lnTo>
                    <a:pt x="1516" y="3029"/>
                  </a:lnTo>
                  <a:cubicBezTo>
                    <a:pt x="1516" y="3011"/>
                    <a:pt x="1531" y="2996"/>
                    <a:pt x="1549" y="2996"/>
                  </a:cubicBezTo>
                  <a:close/>
                  <a:moveTo>
                    <a:pt x="49290" y="2994"/>
                  </a:moveTo>
                  <a:cubicBezTo>
                    <a:pt x="49308" y="2994"/>
                    <a:pt x="49323" y="3009"/>
                    <a:pt x="49323" y="3027"/>
                  </a:cubicBezTo>
                  <a:lnTo>
                    <a:pt x="49323" y="3917"/>
                  </a:lnTo>
                  <a:cubicBezTo>
                    <a:pt x="49323" y="3935"/>
                    <a:pt x="49308" y="3950"/>
                    <a:pt x="49290" y="3950"/>
                  </a:cubicBezTo>
                  <a:lnTo>
                    <a:pt x="42041" y="3950"/>
                  </a:lnTo>
                  <a:lnTo>
                    <a:pt x="42041" y="2994"/>
                  </a:lnTo>
                  <a:close/>
                  <a:moveTo>
                    <a:pt x="56003" y="2973"/>
                  </a:moveTo>
                  <a:lnTo>
                    <a:pt x="56003" y="3971"/>
                  </a:lnTo>
                  <a:lnTo>
                    <a:pt x="55005" y="3971"/>
                  </a:lnTo>
                  <a:lnTo>
                    <a:pt x="55005" y="2973"/>
                  </a:lnTo>
                  <a:close/>
                  <a:moveTo>
                    <a:pt x="57956" y="2973"/>
                  </a:moveTo>
                  <a:lnTo>
                    <a:pt x="57956" y="3971"/>
                  </a:lnTo>
                  <a:lnTo>
                    <a:pt x="56960" y="3971"/>
                  </a:lnTo>
                  <a:lnTo>
                    <a:pt x="56960" y="2973"/>
                  </a:lnTo>
                  <a:close/>
                  <a:moveTo>
                    <a:pt x="59860" y="2973"/>
                  </a:moveTo>
                  <a:lnTo>
                    <a:pt x="59860" y="3971"/>
                  </a:lnTo>
                  <a:lnTo>
                    <a:pt x="58864" y="3971"/>
                  </a:lnTo>
                  <a:lnTo>
                    <a:pt x="58864" y="2973"/>
                  </a:lnTo>
                  <a:close/>
                  <a:moveTo>
                    <a:pt x="61617" y="2973"/>
                  </a:moveTo>
                  <a:lnTo>
                    <a:pt x="61617" y="3971"/>
                  </a:lnTo>
                  <a:lnTo>
                    <a:pt x="60620" y="3971"/>
                  </a:lnTo>
                  <a:lnTo>
                    <a:pt x="60620" y="2973"/>
                  </a:lnTo>
                  <a:close/>
                  <a:moveTo>
                    <a:pt x="8647" y="0"/>
                  </a:moveTo>
                  <a:lnTo>
                    <a:pt x="1998" y="12"/>
                  </a:lnTo>
                  <a:cubicBezTo>
                    <a:pt x="1626" y="13"/>
                    <a:pt x="1274" y="181"/>
                    <a:pt x="1046" y="466"/>
                  </a:cubicBezTo>
                  <a:lnTo>
                    <a:pt x="1" y="1776"/>
                  </a:lnTo>
                  <a:lnTo>
                    <a:pt x="1" y="4716"/>
                  </a:lnTo>
                  <a:lnTo>
                    <a:pt x="63345" y="4716"/>
                  </a:lnTo>
                  <a:lnTo>
                    <a:pt x="63345" y="1561"/>
                  </a:lnTo>
                  <a:lnTo>
                    <a:pt x="42041" y="1561"/>
                  </a:lnTo>
                  <a:lnTo>
                    <a:pt x="42041" y="1558"/>
                  </a:lnTo>
                  <a:lnTo>
                    <a:pt x="12828" y="1558"/>
                  </a:lnTo>
                  <a:lnTo>
                    <a:pt x="12828" y="1561"/>
                  </a:lnTo>
                  <a:lnTo>
                    <a:pt x="10661" y="1561"/>
                  </a:lnTo>
                  <a:cubicBezTo>
                    <a:pt x="10436" y="1561"/>
                    <a:pt x="10228" y="1446"/>
                    <a:pt x="10111" y="1259"/>
                  </a:cubicBezTo>
                  <a:lnTo>
                    <a:pt x="9684" y="570"/>
                  </a:lnTo>
                  <a:cubicBezTo>
                    <a:pt x="9464" y="215"/>
                    <a:pt x="9072" y="0"/>
                    <a:pt x="8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3"/>
            <p:cNvGrpSpPr/>
            <p:nvPr/>
          </p:nvGrpSpPr>
          <p:grpSpPr>
            <a:xfrm>
              <a:off x="8615858" y="363744"/>
              <a:ext cx="95883" cy="90921"/>
              <a:chOff x="9836708" y="522994"/>
              <a:chExt cx="95883" cy="90921"/>
            </a:xfrm>
          </p:grpSpPr>
          <p:sp>
            <p:nvSpPr>
              <p:cNvPr id="45" name="Google Shape;45;p3"/>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p:nvPr/>
          </p:nvSpPr>
          <p:spPr>
            <a:xfrm>
              <a:off x="7063999" y="1103467"/>
              <a:ext cx="69063" cy="69063"/>
            </a:xfrm>
            <a:custGeom>
              <a:avLst/>
              <a:gdLst/>
              <a:ahLst/>
              <a:cxnLst/>
              <a:rect l="l" t="t" r="r" b="b"/>
              <a:pathLst>
                <a:path w="515" h="515" extrusionOk="0">
                  <a:moveTo>
                    <a:pt x="258" y="1"/>
                  </a:moveTo>
                  <a:cubicBezTo>
                    <a:pt x="117" y="1"/>
                    <a:pt x="1" y="115"/>
                    <a:pt x="1" y="258"/>
                  </a:cubicBezTo>
                  <a:cubicBezTo>
                    <a:pt x="1" y="399"/>
                    <a:pt x="117" y="514"/>
                    <a:pt x="258" y="514"/>
                  </a:cubicBezTo>
                  <a:cubicBezTo>
                    <a:pt x="399" y="514"/>
                    <a:pt x="514" y="399"/>
                    <a:pt x="514" y="258"/>
                  </a:cubicBezTo>
                  <a:cubicBezTo>
                    <a:pt x="514" y="115"/>
                    <a:pt x="399" y="1"/>
                    <a:pt x="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3"/>
            <p:cNvGrpSpPr/>
            <p:nvPr/>
          </p:nvGrpSpPr>
          <p:grpSpPr>
            <a:xfrm>
              <a:off x="7053002" y="1092202"/>
              <a:ext cx="123644" cy="122571"/>
              <a:chOff x="8273852" y="1251452"/>
              <a:chExt cx="123644" cy="122571"/>
            </a:xfrm>
          </p:grpSpPr>
          <p:sp>
            <p:nvSpPr>
              <p:cNvPr id="49" name="Google Shape;49;p3"/>
              <p:cNvSpPr/>
              <p:nvPr/>
            </p:nvSpPr>
            <p:spPr>
              <a:xfrm>
                <a:off x="8273852" y="1251452"/>
                <a:ext cx="91324" cy="91592"/>
              </a:xfrm>
              <a:custGeom>
                <a:avLst/>
                <a:gdLst/>
                <a:ahLst/>
                <a:cxnLst/>
                <a:rect l="l" t="t" r="r" b="b"/>
                <a:pathLst>
                  <a:path w="681" h="683" extrusionOk="0">
                    <a:moveTo>
                      <a:pt x="340" y="85"/>
                    </a:moveTo>
                    <a:cubicBezTo>
                      <a:pt x="481" y="85"/>
                      <a:pt x="596" y="199"/>
                      <a:pt x="596" y="342"/>
                    </a:cubicBezTo>
                    <a:cubicBezTo>
                      <a:pt x="596" y="483"/>
                      <a:pt x="481" y="598"/>
                      <a:pt x="340" y="598"/>
                    </a:cubicBezTo>
                    <a:cubicBezTo>
                      <a:pt x="199" y="598"/>
                      <a:pt x="83" y="483"/>
                      <a:pt x="83" y="342"/>
                    </a:cubicBezTo>
                    <a:cubicBezTo>
                      <a:pt x="83" y="199"/>
                      <a:pt x="199" y="85"/>
                      <a:pt x="340" y="85"/>
                    </a:cubicBezTo>
                    <a:close/>
                    <a:moveTo>
                      <a:pt x="340" y="1"/>
                    </a:moveTo>
                    <a:cubicBezTo>
                      <a:pt x="153" y="1"/>
                      <a:pt x="1" y="153"/>
                      <a:pt x="1" y="341"/>
                    </a:cubicBezTo>
                    <a:cubicBezTo>
                      <a:pt x="1" y="529"/>
                      <a:pt x="153" y="682"/>
                      <a:pt x="340" y="682"/>
                    </a:cubicBezTo>
                    <a:cubicBezTo>
                      <a:pt x="421" y="682"/>
                      <a:pt x="496" y="653"/>
                      <a:pt x="554" y="605"/>
                    </a:cubicBezTo>
                    <a:lnTo>
                      <a:pt x="526" y="577"/>
                    </a:lnTo>
                    <a:lnTo>
                      <a:pt x="585" y="518"/>
                    </a:lnTo>
                    <a:lnTo>
                      <a:pt x="611" y="546"/>
                    </a:lnTo>
                    <a:cubicBezTo>
                      <a:pt x="654" y="488"/>
                      <a:pt x="680" y="418"/>
                      <a:pt x="680" y="341"/>
                    </a:cubicBezTo>
                    <a:cubicBezTo>
                      <a:pt x="680" y="153"/>
                      <a:pt x="527" y="1"/>
                      <a:pt x="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8348012" y="1324539"/>
                <a:ext cx="49484" cy="49484"/>
              </a:xfrm>
              <a:custGeom>
                <a:avLst/>
                <a:gdLst/>
                <a:ahLst/>
                <a:cxnLst/>
                <a:rect l="l" t="t" r="r" b="b"/>
                <a:pathLst>
                  <a:path w="369" h="369" extrusionOk="0">
                    <a:moveTo>
                      <a:pt x="58" y="1"/>
                    </a:moveTo>
                    <a:cubicBezTo>
                      <a:pt x="42" y="22"/>
                      <a:pt x="22" y="44"/>
                      <a:pt x="1" y="60"/>
                    </a:cubicBezTo>
                    <a:lnTo>
                      <a:pt x="309" y="369"/>
                    </a:lnTo>
                    <a:lnTo>
                      <a:pt x="368" y="309"/>
                    </a:lnTo>
                    <a:lnTo>
                      <a:pt x="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8344257" y="1321052"/>
                <a:ext cx="11667" cy="11533"/>
              </a:xfrm>
              <a:custGeom>
                <a:avLst/>
                <a:gdLst/>
                <a:ahLst/>
                <a:cxnLst/>
                <a:rect l="l" t="t" r="r" b="b"/>
                <a:pathLst>
                  <a:path w="87" h="86" extrusionOk="0">
                    <a:moveTo>
                      <a:pt x="60" y="1"/>
                    </a:moveTo>
                    <a:lnTo>
                      <a:pt x="1" y="58"/>
                    </a:lnTo>
                    <a:lnTo>
                      <a:pt x="29" y="86"/>
                    </a:lnTo>
                    <a:cubicBezTo>
                      <a:pt x="50" y="70"/>
                      <a:pt x="70" y="48"/>
                      <a:pt x="86" y="27"/>
                    </a:cubicBezTo>
                    <a:lnTo>
                      <a:pt x="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3"/>
            <p:cNvSpPr/>
            <p:nvPr/>
          </p:nvSpPr>
          <p:spPr>
            <a:xfrm>
              <a:off x="8125698" y="398541"/>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7700862" y="1086569"/>
              <a:ext cx="133968" cy="133968"/>
            </a:xfrm>
            <a:custGeom>
              <a:avLst/>
              <a:gdLst/>
              <a:ahLst/>
              <a:cxnLst/>
              <a:rect l="l" t="t" r="r" b="b"/>
              <a:pathLst>
                <a:path w="999" h="999" extrusionOk="0">
                  <a:moveTo>
                    <a:pt x="1" y="0"/>
                  </a:moveTo>
                  <a:lnTo>
                    <a:pt x="1" y="998"/>
                  </a:lnTo>
                  <a:lnTo>
                    <a:pt x="999" y="998"/>
                  </a:lnTo>
                  <a:lnTo>
                    <a:pt x="9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8218372" y="1086569"/>
              <a:ext cx="133834" cy="133968"/>
            </a:xfrm>
            <a:custGeom>
              <a:avLst/>
              <a:gdLst/>
              <a:ahLst/>
              <a:cxnLst/>
              <a:rect l="l" t="t" r="r" b="b"/>
              <a:pathLst>
                <a:path w="998" h="999" extrusionOk="0">
                  <a:moveTo>
                    <a:pt x="1" y="0"/>
                  </a:moveTo>
                  <a:lnTo>
                    <a:pt x="1" y="998"/>
                  </a:lnTo>
                  <a:lnTo>
                    <a:pt x="997" y="998"/>
                  </a:lnTo>
                  <a:lnTo>
                    <a:pt x="9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7963036" y="1086569"/>
              <a:ext cx="133834" cy="133968"/>
            </a:xfrm>
            <a:custGeom>
              <a:avLst/>
              <a:gdLst/>
              <a:ahLst/>
              <a:cxnLst/>
              <a:rect l="l" t="t" r="r" b="b"/>
              <a:pathLst>
                <a:path w="998" h="999" extrusionOk="0">
                  <a:moveTo>
                    <a:pt x="1" y="0"/>
                  </a:moveTo>
                  <a:lnTo>
                    <a:pt x="1" y="998"/>
                  </a:lnTo>
                  <a:lnTo>
                    <a:pt x="997" y="998"/>
                  </a:lnTo>
                  <a:lnTo>
                    <a:pt x="9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453725" y="1086569"/>
              <a:ext cx="133968" cy="133968"/>
            </a:xfrm>
            <a:custGeom>
              <a:avLst/>
              <a:gdLst/>
              <a:ahLst/>
              <a:cxnLst/>
              <a:rect l="l" t="t" r="r" b="b"/>
              <a:pathLst>
                <a:path w="999" h="999" extrusionOk="0">
                  <a:moveTo>
                    <a:pt x="1" y="0"/>
                  </a:moveTo>
                  <a:lnTo>
                    <a:pt x="1" y="998"/>
                  </a:lnTo>
                  <a:lnTo>
                    <a:pt x="999" y="998"/>
                  </a:lnTo>
                  <a:lnTo>
                    <a:pt x="9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5854509" y="1089654"/>
              <a:ext cx="1084621" cy="127934"/>
            </a:xfrm>
            <a:custGeom>
              <a:avLst/>
              <a:gdLst/>
              <a:ahLst/>
              <a:cxnLst/>
              <a:rect l="l" t="t" r="r" b="b"/>
              <a:pathLst>
                <a:path w="8088" h="954" extrusionOk="0">
                  <a:moveTo>
                    <a:pt x="1" y="0"/>
                  </a:moveTo>
                  <a:lnTo>
                    <a:pt x="1" y="954"/>
                  </a:lnTo>
                  <a:lnTo>
                    <a:pt x="8054" y="954"/>
                  </a:lnTo>
                  <a:cubicBezTo>
                    <a:pt x="8072" y="954"/>
                    <a:pt x="8087" y="939"/>
                    <a:pt x="8087" y="921"/>
                  </a:cubicBezTo>
                  <a:lnTo>
                    <a:pt x="8087" y="33"/>
                  </a:lnTo>
                  <a:cubicBezTo>
                    <a:pt x="8087" y="15"/>
                    <a:pt x="8072" y="0"/>
                    <a:pt x="8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523525" y="1089386"/>
              <a:ext cx="2025618" cy="128202"/>
            </a:xfrm>
            <a:custGeom>
              <a:avLst/>
              <a:gdLst/>
              <a:ahLst/>
              <a:cxnLst/>
              <a:rect l="l" t="t" r="r" b="b"/>
              <a:pathLst>
                <a:path w="15105" h="956" extrusionOk="0">
                  <a:moveTo>
                    <a:pt x="34" y="0"/>
                  </a:moveTo>
                  <a:cubicBezTo>
                    <a:pt x="16" y="2"/>
                    <a:pt x="1" y="15"/>
                    <a:pt x="1" y="33"/>
                  </a:cubicBezTo>
                  <a:lnTo>
                    <a:pt x="1" y="923"/>
                  </a:lnTo>
                  <a:cubicBezTo>
                    <a:pt x="1" y="941"/>
                    <a:pt x="16" y="956"/>
                    <a:pt x="34" y="956"/>
                  </a:cubicBezTo>
                  <a:lnTo>
                    <a:pt x="15105" y="956"/>
                  </a:lnTo>
                  <a:lnTo>
                    <a:pt x="151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3"/>
            <p:cNvGrpSpPr/>
            <p:nvPr/>
          </p:nvGrpSpPr>
          <p:grpSpPr>
            <a:xfrm>
              <a:off x="8377225" y="355925"/>
              <a:ext cx="107100" cy="98525"/>
              <a:chOff x="8377225" y="355925"/>
              <a:chExt cx="107100" cy="98525"/>
            </a:xfrm>
          </p:grpSpPr>
          <p:sp>
            <p:nvSpPr>
              <p:cNvPr id="60" name="Google Shape;60;p3"/>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 name="Google Shape;62;p3"/>
          <p:cNvSpPr txBox="1">
            <a:spLocks noGrp="1"/>
          </p:cNvSpPr>
          <p:nvPr>
            <p:ph type="title"/>
          </p:nvPr>
        </p:nvSpPr>
        <p:spPr>
          <a:xfrm>
            <a:off x="3977288" y="2642550"/>
            <a:ext cx="4098900" cy="1511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a:latin typeface="Figtree"/>
                <a:ea typeface="Figtree"/>
                <a:cs typeface="Figtree"/>
                <a:sym typeface="Figtre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3" name="Google Shape;63;p3"/>
          <p:cNvSpPr txBox="1">
            <a:spLocks noGrp="1"/>
          </p:cNvSpPr>
          <p:nvPr>
            <p:ph type="title" idx="2" hasCustomPrompt="1"/>
          </p:nvPr>
        </p:nvSpPr>
        <p:spPr>
          <a:xfrm>
            <a:off x="1067813" y="1915125"/>
            <a:ext cx="1093500" cy="8706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b="1">
                <a:latin typeface="Figtree"/>
                <a:ea typeface="Figtree"/>
                <a:cs typeface="Figtree"/>
                <a:sym typeface="Figtree"/>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07"/>
        <p:cNvGrpSpPr/>
        <p:nvPr/>
      </p:nvGrpSpPr>
      <p:grpSpPr>
        <a:xfrm>
          <a:off x="0" y="0"/>
          <a:ext cx="0" cy="0"/>
          <a:chOff x="0" y="0"/>
          <a:chExt cx="0" cy="0"/>
        </a:xfrm>
      </p:grpSpPr>
      <p:grpSp>
        <p:nvGrpSpPr>
          <p:cNvPr id="508" name="Google Shape;508;p30"/>
          <p:cNvGrpSpPr/>
          <p:nvPr/>
        </p:nvGrpSpPr>
        <p:grpSpPr>
          <a:xfrm>
            <a:off x="324550" y="317747"/>
            <a:ext cx="8494878" cy="4508007"/>
            <a:chOff x="324550" y="317747"/>
            <a:chExt cx="8494878" cy="4508007"/>
          </a:xfrm>
        </p:grpSpPr>
        <p:grpSp>
          <p:nvGrpSpPr>
            <p:cNvPr id="509" name="Google Shape;509;p30"/>
            <p:cNvGrpSpPr/>
            <p:nvPr/>
          </p:nvGrpSpPr>
          <p:grpSpPr>
            <a:xfrm>
              <a:off x="324572" y="317747"/>
              <a:ext cx="8494857" cy="189085"/>
              <a:chOff x="324572" y="317747"/>
              <a:chExt cx="8494857" cy="189085"/>
            </a:xfrm>
          </p:grpSpPr>
          <p:sp>
            <p:nvSpPr>
              <p:cNvPr id="510" name="Google Shape;510;p30"/>
              <p:cNvSpPr/>
              <p:nvPr/>
            </p:nvSpPr>
            <p:spPr>
              <a:xfrm>
                <a:off x="324572" y="317747"/>
                <a:ext cx="8494857" cy="189085"/>
              </a:xfrm>
              <a:custGeom>
                <a:avLst/>
                <a:gdLst/>
                <a:ahLst/>
                <a:cxnLst/>
                <a:rect l="l" t="t" r="r" b="b"/>
                <a:pathLst>
                  <a:path w="63346" h="1410" extrusionOk="0">
                    <a:moveTo>
                      <a:pt x="59663" y="716"/>
                    </a:moveTo>
                    <a:lnTo>
                      <a:pt x="59663" y="815"/>
                    </a:lnTo>
                    <a:lnTo>
                      <a:pt x="58974" y="815"/>
                    </a:lnTo>
                    <a:lnTo>
                      <a:pt x="58974" y="716"/>
                    </a:lnTo>
                    <a:close/>
                    <a:moveTo>
                      <a:pt x="61211" y="313"/>
                    </a:moveTo>
                    <a:lnTo>
                      <a:pt x="61211" y="887"/>
                    </a:lnTo>
                    <a:lnTo>
                      <a:pt x="60924" y="887"/>
                    </a:lnTo>
                    <a:lnTo>
                      <a:pt x="60924" y="1112"/>
                    </a:lnTo>
                    <a:lnTo>
                      <a:pt x="60351" y="1112"/>
                    </a:lnTo>
                    <a:lnTo>
                      <a:pt x="60351" y="538"/>
                    </a:lnTo>
                    <a:lnTo>
                      <a:pt x="60637" y="538"/>
                    </a:lnTo>
                    <a:lnTo>
                      <a:pt x="60637" y="313"/>
                    </a:lnTo>
                    <a:close/>
                    <a:moveTo>
                      <a:pt x="137" y="1"/>
                    </a:moveTo>
                    <a:cubicBezTo>
                      <a:pt x="61" y="1"/>
                      <a:pt x="1" y="62"/>
                      <a:pt x="1" y="137"/>
                    </a:cubicBezTo>
                    <a:lnTo>
                      <a:pt x="1" y="1409"/>
                    </a:lnTo>
                    <a:lnTo>
                      <a:pt x="63345" y="1409"/>
                    </a:lnTo>
                    <a:lnTo>
                      <a:pt x="63345" y="137"/>
                    </a:lnTo>
                    <a:cubicBezTo>
                      <a:pt x="63345" y="62"/>
                      <a:pt x="63285" y="1"/>
                      <a:pt x="6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0"/>
              <p:cNvSpPr/>
              <p:nvPr/>
            </p:nvSpPr>
            <p:spPr>
              <a:xfrm>
                <a:off x="8232650" y="343275"/>
                <a:ext cx="322200" cy="13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30"/>
            <p:cNvSpPr/>
            <p:nvPr/>
          </p:nvSpPr>
          <p:spPr>
            <a:xfrm>
              <a:off x="324550" y="490125"/>
              <a:ext cx="8494800" cy="475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0"/>
            <p:cNvSpPr/>
            <p:nvPr/>
          </p:nvSpPr>
          <p:spPr>
            <a:xfrm>
              <a:off x="324572" y="1320314"/>
              <a:ext cx="8494857" cy="3505439"/>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0"/>
            <p:cNvSpPr/>
            <p:nvPr/>
          </p:nvSpPr>
          <p:spPr>
            <a:xfrm>
              <a:off x="324572" y="687876"/>
              <a:ext cx="8494857" cy="632561"/>
            </a:xfrm>
            <a:custGeom>
              <a:avLst/>
              <a:gdLst/>
              <a:ahLst/>
              <a:cxnLst/>
              <a:rect l="l" t="t" r="r" b="b"/>
              <a:pathLst>
                <a:path w="63346" h="4717" extrusionOk="0">
                  <a:moveTo>
                    <a:pt x="50513" y="3017"/>
                  </a:moveTo>
                  <a:cubicBezTo>
                    <a:pt x="50700" y="3017"/>
                    <a:pt x="50853" y="3170"/>
                    <a:pt x="50853" y="3357"/>
                  </a:cubicBezTo>
                  <a:cubicBezTo>
                    <a:pt x="50853" y="3433"/>
                    <a:pt x="50827" y="3503"/>
                    <a:pt x="50784" y="3561"/>
                  </a:cubicBezTo>
                  <a:lnTo>
                    <a:pt x="51093" y="3869"/>
                  </a:lnTo>
                  <a:lnTo>
                    <a:pt x="51035" y="3929"/>
                  </a:lnTo>
                  <a:lnTo>
                    <a:pt x="50727" y="3620"/>
                  </a:lnTo>
                  <a:cubicBezTo>
                    <a:pt x="50668" y="3668"/>
                    <a:pt x="50594" y="3697"/>
                    <a:pt x="50513" y="3697"/>
                  </a:cubicBezTo>
                  <a:cubicBezTo>
                    <a:pt x="50326" y="3697"/>
                    <a:pt x="50174" y="3544"/>
                    <a:pt x="50174" y="3357"/>
                  </a:cubicBezTo>
                  <a:cubicBezTo>
                    <a:pt x="50174" y="3168"/>
                    <a:pt x="50326" y="3017"/>
                    <a:pt x="50513" y="3017"/>
                  </a:cubicBezTo>
                  <a:close/>
                  <a:moveTo>
                    <a:pt x="12828" y="2996"/>
                  </a:moveTo>
                  <a:lnTo>
                    <a:pt x="12828" y="3950"/>
                  </a:lnTo>
                  <a:lnTo>
                    <a:pt x="1549" y="3950"/>
                  </a:lnTo>
                  <a:cubicBezTo>
                    <a:pt x="1531" y="3950"/>
                    <a:pt x="1516" y="3935"/>
                    <a:pt x="1516" y="3917"/>
                  </a:cubicBezTo>
                  <a:lnTo>
                    <a:pt x="1516" y="3029"/>
                  </a:lnTo>
                  <a:cubicBezTo>
                    <a:pt x="1516" y="3011"/>
                    <a:pt x="1531" y="2996"/>
                    <a:pt x="1549" y="2996"/>
                  </a:cubicBezTo>
                  <a:close/>
                  <a:moveTo>
                    <a:pt x="49290" y="2994"/>
                  </a:moveTo>
                  <a:cubicBezTo>
                    <a:pt x="49308" y="2994"/>
                    <a:pt x="49323" y="3009"/>
                    <a:pt x="49323" y="3027"/>
                  </a:cubicBezTo>
                  <a:lnTo>
                    <a:pt x="49323" y="3917"/>
                  </a:lnTo>
                  <a:cubicBezTo>
                    <a:pt x="49323" y="3935"/>
                    <a:pt x="49308" y="3950"/>
                    <a:pt x="49290" y="3950"/>
                  </a:cubicBezTo>
                  <a:lnTo>
                    <a:pt x="42041" y="3950"/>
                  </a:lnTo>
                  <a:lnTo>
                    <a:pt x="42041" y="2994"/>
                  </a:lnTo>
                  <a:close/>
                  <a:moveTo>
                    <a:pt x="56003" y="2973"/>
                  </a:moveTo>
                  <a:lnTo>
                    <a:pt x="56003" y="3971"/>
                  </a:lnTo>
                  <a:lnTo>
                    <a:pt x="55005" y="3971"/>
                  </a:lnTo>
                  <a:lnTo>
                    <a:pt x="55005" y="2973"/>
                  </a:lnTo>
                  <a:close/>
                  <a:moveTo>
                    <a:pt x="57956" y="2973"/>
                  </a:moveTo>
                  <a:lnTo>
                    <a:pt x="57956" y="3971"/>
                  </a:lnTo>
                  <a:lnTo>
                    <a:pt x="56960" y="3971"/>
                  </a:lnTo>
                  <a:lnTo>
                    <a:pt x="56960" y="2973"/>
                  </a:lnTo>
                  <a:close/>
                  <a:moveTo>
                    <a:pt x="59860" y="2973"/>
                  </a:moveTo>
                  <a:lnTo>
                    <a:pt x="59860" y="3971"/>
                  </a:lnTo>
                  <a:lnTo>
                    <a:pt x="58864" y="3971"/>
                  </a:lnTo>
                  <a:lnTo>
                    <a:pt x="58864" y="2973"/>
                  </a:lnTo>
                  <a:close/>
                  <a:moveTo>
                    <a:pt x="61617" y="2973"/>
                  </a:moveTo>
                  <a:lnTo>
                    <a:pt x="61617" y="3971"/>
                  </a:lnTo>
                  <a:lnTo>
                    <a:pt x="60620" y="3971"/>
                  </a:lnTo>
                  <a:lnTo>
                    <a:pt x="60620" y="2973"/>
                  </a:lnTo>
                  <a:close/>
                  <a:moveTo>
                    <a:pt x="8647" y="0"/>
                  </a:moveTo>
                  <a:lnTo>
                    <a:pt x="1998" y="12"/>
                  </a:lnTo>
                  <a:cubicBezTo>
                    <a:pt x="1626" y="13"/>
                    <a:pt x="1274" y="181"/>
                    <a:pt x="1046" y="466"/>
                  </a:cubicBezTo>
                  <a:lnTo>
                    <a:pt x="1" y="1776"/>
                  </a:lnTo>
                  <a:lnTo>
                    <a:pt x="1" y="4716"/>
                  </a:lnTo>
                  <a:lnTo>
                    <a:pt x="63345" y="4716"/>
                  </a:lnTo>
                  <a:lnTo>
                    <a:pt x="63345" y="1561"/>
                  </a:lnTo>
                  <a:lnTo>
                    <a:pt x="42041" y="1561"/>
                  </a:lnTo>
                  <a:lnTo>
                    <a:pt x="42041" y="1558"/>
                  </a:lnTo>
                  <a:lnTo>
                    <a:pt x="12828" y="1558"/>
                  </a:lnTo>
                  <a:lnTo>
                    <a:pt x="12828" y="1561"/>
                  </a:lnTo>
                  <a:lnTo>
                    <a:pt x="10661" y="1561"/>
                  </a:lnTo>
                  <a:cubicBezTo>
                    <a:pt x="10436" y="1561"/>
                    <a:pt x="10228" y="1446"/>
                    <a:pt x="10111" y="1259"/>
                  </a:cubicBezTo>
                  <a:lnTo>
                    <a:pt x="9684" y="570"/>
                  </a:lnTo>
                  <a:cubicBezTo>
                    <a:pt x="9464" y="215"/>
                    <a:pt x="9072" y="0"/>
                    <a:pt x="8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5" name="Google Shape;515;p30"/>
            <p:cNvGrpSpPr/>
            <p:nvPr/>
          </p:nvGrpSpPr>
          <p:grpSpPr>
            <a:xfrm>
              <a:off x="8615858" y="363744"/>
              <a:ext cx="95883" cy="90921"/>
              <a:chOff x="9836708" y="522994"/>
              <a:chExt cx="95883" cy="90921"/>
            </a:xfrm>
          </p:grpSpPr>
          <p:sp>
            <p:nvSpPr>
              <p:cNvPr id="516" name="Google Shape;516;p30"/>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0"/>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8" name="Google Shape;518;p30"/>
            <p:cNvSpPr/>
            <p:nvPr/>
          </p:nvSpPr>
          <p:spPr>
            <a:xfrm>
              <a:off x="7063999" y="1103467"/>
              <a:ext cx="69063" cy="69063"/>
            </a:xfrm>
            <a:custGeom>
              <a:avLst/>
              <a:gdLst/>
              <a:ahLst/>
              <a:cxnLst/>
              <a:rect l="l" t="t" r="r" b="b"/>
              <a:pathLst>
                <a:path w="515" h="515" extrusionOk="0">
                  <a:moveTo>
                    <a:pt x="258" y="1"/>
                  </a:moveTo>
                  <a:cubicBezTo>
                    <a:pt x="117" y="1"/>
                    <a:pt x="1" y="115"/>
                    <a:pt x="1" y="258"/>
                  </a:cubicBezTo>
                  <a:cubicBezTo>
                    <a:pt x="1" y="399"/>
                    <a:pt x="117" y="514"/>
                    <a:pt x="258" y="514"/>
                  </a:cubicBezTo>
                  <a:cubicBezTo>
                    <a:pt x="399" y="514"/>
                    <a:pt x="514" y="399"/>
                    <a:pt x="514" y="258"/>
                  </a:cubicBezTo>
                  <a:cubicBezTo>
                    <a:pt x="514" y="115"/>
                    <a:pt x="399" y="1"/>
                    <a:pt x="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 name="Google Shape;519;p30"/>
            <p:cNvGrpSpPr/>
            <p:nvPr/>
          </p:nvGrpSpPr>
          <p:grpSpPr>
            <a:xfrm>
              <a:off x="7053002" y="1092202"/>
              <a:ext cx="123644" cy="122571"/>
              <a:chOff x="8273852" y="1251452"/>
              <a:chExt cx="123644" cy="122571"/>
            </a:xfrm>
          </p:grpSpPr>
          <p:sp>
            <p:nvSpPr>
              <p:cNvPr id="520" name="Google Shape;520;p30"/>
              <p:cNvSpPr/>
              <p:nvPr/>
            </p:nvSpPr>
            <p:spPr>
              <a:xfrm>
                <a:off x="8273852" y="1251452"/>
                <a:ext cx="91324" cy="91592"/>
              </a:xfrm>
              <a:custGeom>
                <a:avLst/>
                <a:gdLst/>
                <a:ahLst/>
                <a:cxnLst/>
                <a:rect l="l" t="t" r="r" b="b"/>
                <a:pathLst>
                  <a:path w="681" h="683" extrusionOk="0">
                    <a:moveTo>
                      <a:pt x="340" y="85"/>
                    </a:moveTo>
                    <a:cubicBezTo>
                      <a:pt x="481" y="85"/>
                      <a:pt x="596" y="199"/>
                      <a:pt x="596" y="342"/>
                    </a:cubicBezTo>
                    <a:cubicBezTo>
                      <a:pt x="596" y="483"/>
                      <a:pt x="481" y="598"/>
                      <a:pt x="340" y="598"/>
                    </a:cubicBezTo>
                    <a:cubicBezTo>
                      <a:pt x="199" y="598"/>
                      <a:pt x="83" y="483"/>
                      <a:pt x="83" y="342"/>
                    </a:cubicBezTo>
                    <a:cubicBezTo>
                      <a:pt x="83" y="199"/>
                      <a:pt x="199" y="85"/>
                      <a:pt x="340" y="85"/>
                    </a:cubicBezTo>
                    <a:close/>
                    <a:moveTo>
                      <a:pt x="340" y="1"/>
                    </a:moveTo>
                    <a:cubicBezTo>
                      <a:pt x="153" y="1"/>
                      <a:pt x="1" y="153"/>
                      <a:pt x="1" y="341"/>
                    </a:cubicBezTo>
                    <a:cubicBezTo>
                      <a:pt x="1" y="529"/>
                      <a:pt x="153" y="682"/>
                      <a:pt x="340" y="682"/>
                    </a:cubicBezTo>
                    <a:cubicBezTo>
                      <a:pt x="421" y="682"/>
                      <a:pt x="496" y="653"/>
                      <a:pt x="554" y="605"/>
                    </a:cubicBezTo>
                    <a:lnTo>
                      <a:pt x="526" y="577"/>
                    </a:lnTo>
                    <a:lnTo>
                      <a:pt x="585" y="518"/>
                    </a:lnTo>
                    <a:lnTo>
                      <a:pt x="611" y="546"/>
                    </a:lnTo>
                    <a:cubicBezTo>
                      <a:pt x="654" y="488"/>
                      <a:pt x="680" y="418"/>
                      <a:pt x="680" y="341"/>
                    </a:cubicBezTo>
                    <a:cubicBezTo>
                      <a:pt x="680" y="153"/>
                      <a:pt x="527" y="1"/>
                      <a:pt x="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0"/>
              <p:cNvSpPr/>
              <p:nvPr/>
            </p:nvSpPr>
            <p:spPr>
              <a:xfrm>
                <a:off x="8348012" y="1324539"/>
                <a:ext cx="49484" cy="49484"/>
              </a:xfrm>
              <a:custGeom>
                <a:avLst/>
                <a:gdLst/>
                <a:ahLst/>
                <a:cxnLst/>
                <a:rect l="l" t="t" r="r" b="b"/>
                <a:pathLst>
                  <a:path w="369" h="369" extrusionOk="0">
                    <a:moveTo>
                      <a:pt x="58" y="1"/>
                    </a:moveTo>
                    <a:cubicBezTo>
                      <a:pt x="42" y="22"/>
                      <a:pt x="22" y="44"/>
                      <a:pt x="1" y="60"/>
                    </a:cubicBezTo>
                    <a:lnTo>
                      <a:pt x="309" y="369"/>
                    </a:lnTo>
                    <a:lnTo>
                      <a:pt x="368" y="309"/>
                    </a:lnTo>
                    <a:lnTo>
                      <a:pt x="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0"/>
              <p:cNvSpPr/>
              <p:nvPr/>
            </p:nvSpPr>
            <p:spPr>
              <a:xfrm>
                <a:off x="8344257" y="1321052"/>
                <a:ext cx="11667" cy="11533"/>
              </a:xfrm>
              <a:custGeom>
                <a:avLst/>
                <a:gdLst/>
                <a:ahLst/>
                <a:cxnLst/>
                <a:rect l="l" t="t" r="r" b="b"/>
                <a:pathLst>
                  <a:path w="87" h="86" extrusionOk="0">
                    <a:moveTo>
                      <a:pt x="60" y="1"/>
                    </a:moveTo>
                    <a:lnTo>
                      <a:pt x="1" y="58"/>
                    </a:lnTo>
                    <a:lnTo>
                      <a:pt x="29" y="86"/>
                    </a:lnTo>
                    <a:cubicBezTo>
                      <a:pt x="50" y="70"/>
                      <a:pt x="70" y="48"/>
                      <a:pt x="86" y="27"/>
                    </a:cubicBezTo>
                    <a:lnTo>
                      <a:pt x="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30"/>
            <p:cNvSpPr/>
            <p:nvPr/>
          </p:nvSpPr>
          <p:spPr>
            <a:xfrm>
              <a:off x="8125698" y="398541"/>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0"/>
            <p:cNvSpPr/>
            <p:nvPr/>
          </p:nvSpPr>
          <p:spPr>
            <a:xfrm>
              <a:off x="7700862" y="1086569"/>
              <a:ext cx="133968" cy="133968"/>
            </a:xfrm>
            <a:custGeom>
              <a:avLst/>
              <a:gdLst/>
              <a:ahLst/>
              <a:cxnLst/>
              <a:rect l="l" t="t" r="r" b="b"/>
              <a:pathLst>
                <a:path w="999" h="999" extrusionOk="0">
                  <a:moveTo>
                    <a:pt x="1" y="0"/>
                  </a:moveTo>
                  <a:lnTo>
                    <a:pt x="1" y="998"/>
                  </a:lnTo>
                  <a:lnTo>
                    <a:pt x="999" y="998"/>
                  </a:lnTo>
                  <a:lnTo>
                    <a:pt x="9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0"/>
            <p:cNvSpPr/>
            <p:nvPr/>
          </p:nvSpPr>
          <p:spPr>
            <a:xfrm>
              <a:off x="8218372" y="1086569"/>
              <a:ext cx="133834" cy="133968"/>
            </a:xfrm>
            <a:custGeom>
              <a:avLst/>
              <a:gdLst/>
              <a:ahLst/>
              <a:cxnLst/>
              <a:rect l="l" t="t" r="r" b="b"/>
              <a:pathLst>
                <a:path w="998" h="999" extrusionOk="0">
                  <a:moveTo>
                    <a:pt x="1" y="0"/>
                  </a:moveTo>
                  <a:lnTo>
                    <a:pt x="1" y="998"/>
                  </a:lnTo>
                  <a:lnTo>
                    <a:pt x="997" y="998"/>
                  </a:lnTo>
                  <a:lnTo>
                    <a:pt x="9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0"/>
            <p:cNvSpPr/>
            <p:nvPr/>
          </p:nvSpPr>
          <p:spPr>
            <a:xfrm>
              <a:off x="7963036" y="1086569"/>
              <a:ext cx="133834" cy="133968"/>
            </a:xfrm>
            <a:custGeom>
              <a:avLst/>
              <a:gdLst/>
              <a:ahLst/>
              <a:cxnLst/>
              <a:rect l="l" t="t" r="r" b="b"/>
              <a:pathLst>
                <a:path w="998" h="999" extrusionOk="0">
                  <a:moveTo>
                    <a:pt x="1" y="0"/>
                  </a:moveTo>
                  <a:lnTo>
                    <a:pt x="1" y="998"/>
                  </a:lnTo>
                  <a:lnTo>
                    <a:pt x="997" y="998"/>
                  </a:lnTo>
                  <a:lnTo>
                    <a:pt x="9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0"/>
            <p:cNvSpPr/>
            <p:nvPr/>
          </p:nvSpPr>
          <p:spPr>
            <a:xfrm>
              <a:off x="8453725" y="1086569"/>
              <a:ext cx="133968" cy="133968"/>
            </a:xfrm>
            <a:custGeom>
              <a:avLst/>
              <a:gdLst/>
              <a:ahLst/>
              <a:cxnLst/>
              <a:rect l="l" t="t" r="r" b="b"/>
              <a:pathLst>
                <a:path w="999" h="999" extrusionOk="0">
                  <a:moveTo>
                    <a:pt x="1" y="0"/>
                  </a:moveTo>
                  <a:lnTo>
                    <a:pt x="1" y="998"/>
                  </a:lnTo>
                  <a:lnTo>
                    <a:pt x="999" y="998"/>
                  </a:lnTo>
                  <a:lnTo>
                    <a:pt x="9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0"/>
            <p:cNvSpPr/>
            <p:nvPr/>
          </p:nvSpPr>
          <p:spPr>
            <a:xfrm>
              <a:off x="5854509" y="1089654"/>
              <a:ext cx="1084621" cy="127934"/>
            </a:xfrm>
            <a:custGeom>
              <a:avLst/>
              <a:gdLst/>
              <a:ahLst/>
              <a:cxnLst/>
              <a:rect l="l" t="t" r="r" b="b"/>
              <a:pathLst>
                <a:path w="8088" h="954" extrusionOk="0">
                  <a:moveTo>
                    <a:pt x="1" y="0"/>
                  </a:moveTo>
                  <a:lnTo>
                    <a:pt x="1" y="954"/>
                  </a:lnTo>
                  <a:lnTo>
                    <a:pt x="8054" y="954"/>
                  </a:lnTo>
                  <a:cubicBezTo>
                    <a:pt x="8072" y="954"/>
                    <a:pt x="8087" y="939"/>
                    <a:pt x="8087" y="921"/>
                  </a:cubicBezTo>
                  <a:lnTo>
                    <a:pt x="8087" y="33"/>
                  </a:lnTo>
                  <a:cubicBezTo>
                    <a:pt x="8087" y="15"/>
                    <a:pt x="8072" y="0"/>
                    <a:pt x="8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0"/>
            <p:cNvSpPr/>
            <p:nvPr/>
          </p:nvSpPr>
          <p:spPr>
            <a:xfrm>
              <a:off x="523525" y="1089386"/>
              <a:ext cx="2025618" cy="128202"/>
            </a:xfrm>
            <a:custGeom>
              <a:avLst/>
              <a:gdLst/>
              <a:ahLst/>
              <a:cxnLst/>
              <a:rect l="l" t="t" r="r" b="b"/>
              <a:pathLst>
                <a:path w="15105" h="956" extrusionOk="0">
                  <a:moveTo>
                    <a:pt x="34" y="0"/>
                  </a:moveTo>
                  <a:cubicBezTo>
                    <a:pt x="16" y="2"/>
                    <a:pt x="1" y="15"/>
                    <a:pt x="1" y="33"/>
                  </a:cubicBezTo>
                  <a:lnTo>
                    <a:pt x="1" y="923"/>
                  </a:lnTo>
                  <a:cubicBezTo>
                    <a:pt x="1" y="941"/>
                    <a:pt x="16" y="956"/>
                    <a:pt x="34" y="956"/>
                  </a:cubicBezTo>
                  <a:lnTo>
                    <a:pt x="15105" y="956"/>
                  </a:lnTo>
                  <a:lnTo>
                    <a:pt x="151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30"/>
            <p:cNvGrpSpPr/>
            <p:nvPr/>
          </p:nvGrpSpPr>
          <p:grpSpPr>
            <a:xfrm>
              <a:off x="8377225" y="355925"/>
              <a:ext cx="107100" cy="98525"/>
              <a:chOff x="8377225" y="355925"/>
              <a:chExt cx="107100" cy="98525"/>
            </a:xfrm>
          </p:grpSpPr>
          <p:sp>
            <p:nvSpPr>
              <p:cNvPr id="531" name="Google Shape;531;p30"/>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0"/>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grpSp>
        <p:nvGrpSpPr>
          <p:cNvPr id="65" name="Google Shape;65;p4"/>
          <p:cNvGrpSpPr/>
          <p:nvPr/>
        </p:nvGrpSpPr>
        <p:grpSpPr>
          <a:xfrm>
            <a:off x="137400" y="137700"/>
            <a:ext cx="8876100" cy="4868387"/>
            <a:chOff x="137400" y="137700"/>
            <a:chExt cx="8876100" cy="4868387"/>
          </a:xfrm>
        </p:grpSpPr>
        <p:sp>
          <p:nvSpPr>
            <p:cNvPr id="66" name="Google Shape;66;p4"/>
            <p:cNvSpPr/>
            <p:nvPr/>
          </p:nvSpPr>
          <p:spPr>
            <a:xfrm>
              <a:off x="137400" y="137700"/>
              <a:ext cx="8876100" cy="18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4"/>
            <p:cNvGrpSpPr/>
            <p:nvPr/>
          </p:nvGrpSpPr>
          <p:grpSpPr>
            <a:xfrm>
              <a:off x="8844458" y="183619"/>
              <a:ext cx="95883" cy="90921"/>
              <a:chOff x="9836708" y="522994"/>
              <a:chExt cx="95883" cy="90921"/>
            </a:xfrm>
          </p:grpSpPr>
          <p:sp>
            <p:nvSpPr>
              <p:cNvPr id="68" name="Google Shape;68;p4"/>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4"/>
            <p:cNvSpPr/>
            <p:nvPr/>
          </p:nvSpPr>
          <p:spPr>
            <a:xfrm>
              <a:off x="8354298" y="218416"/>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71;p4"/>
            <p:cNvGrpSpPr/>
            <p:nvPr/>
          </p:nvGrpSpPr>
          <p:grpSpPr>
            <a:xfrm>
              <a:off x="8605825" y="175800"/>
              <a:ext cx="107100" cy="98525"/>
              <a:chOff x="8377225" y="355925"/>
              <a:chExt cx="107100" cy="98525"/>
            </a:xfrm>
          </p:grpSpPr>
          <p:sp>
            <p:nvSpPr>
              <p:cNvPr id="72" name="Google Shape;72;p4"/>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4"/>
            <p:cNvSpPr/>
            <p:nvPr/>
          </p:nvSpPr>
          <p:spPr>
            <a:xfrm>
              <a:off x="137400" y="326700"/>
              <a:ext cx="8869073" cy="4679387"/>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 name="Google Shape;76;p4"/>
          <p:cNvSpPr txBox="1">
            <a:spLocks noGrp="1"/>
          </p:cNvSpPr>
          <p:nvPr>
            <p:ph type="body" idx="1"/>
          </p:nvPr>
        </p:nvSpPr>
        <p:spPr>
          <a:xfrm>
            <a:off x="720000" y="1224009"/>
            <a:ext cx="7704000" cy="38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grpSp>
        <p:nvGrpSpPr>
          <p:cNvPr id="94" name="Google Shape;94;p6"/>
          <p:cNvGrpSpPr/>
          <p:nvPr/>
        </p:nvGrpSpPr>
        <p:grpSpPr>
          <a:xfrm>
            <a:off x="137400" y="137700"/>
            <a:ext cx="8876100" cy="4868387"/>
            <a:chOff x="137400" y="137700"/>
            <a:chExt cx="8876100" cy="4868387"/>
          </a:xfrm>
        </p:grpSpPr>
        <p:sp>
          <p:nvSpPr>
            <p:cNvPr id="95" name="Google Shape;95;p6"/>
            <p:cNvSpPr/>
            <p:nvPr/>
          </p:nvSpPr>
          <p:spPr>
            <a:xfrm>
              <a:off x="137400" y="137700"/>
              <a:ext cx="8876100" cy="18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6"/>
            <p:cNvGrpSpPr/>
            <p:nvPr/>
          </p:nvGrpSpPr>
          <p:grpSpPr>
            <a:xfrm>
              <a:off x="8844458" y="183619"/>
              <a:ext cx="95883" cy="90921"/>
              <a:chOff x="9836708" y="522994"/>
              <a:chExt cx="95883" cy="90921"/>
            </a:xfrm>
          </p:grpSpPr>
          <p:sp>
            <p:nvSpPr>
              <p:cNvPr id="97" name="Google Shape;97;p6"/>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6"/>
            <p:cNvSpPr/>
            <p:nvPr/>
          </p:nvSpPr>
          <p:spPr>
            <a:xfrm>
              <a:off x="8354298" y="218416"/>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6"/>
            <p:cNvGrpSpPr/>
            <p:nvPr/>
          </p:nvGrpSpPr>
          <p:grpSpPr>
            <a:xfrm>
              <a:off x="8605825" y="175800"/>
              <a:ext cx="107100" cy="98525"/>
              <a:chOff x="8377225" y="355925"/>
              <a:chExt cx="107100" cy="98525"/>
            </a:xfrm>
          </p:grpSpPr>
          <p:sp>
            <p:nvSpPr>
              <p:cNvPr id="101" name="Google Shape;101;p6"/>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p:nvPr/>
          </p:nvSpPr>
          <p:spPr>
            <a:xfrm>
              <a:off x="137400" y="326700"/>
              <a:ext cx="8869073" cy="4679387"/>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137400" y="137700"/>
            <a:ext cx="8876100" cy="4868387"/>
            <a:chOff x="137400" y="137700"/>
            <a:chExt cx="8876100" cy="4868387"/>
          </a:xfrm>
        </p:grpSpPr>
        <p:sp>
          <p:nvSpPr>
            <p:cNvPr id="107" name="Google Shape;107;p7"/>
            <p:cNvSpPr/>
            <p:nvPr/>
          </p:nvSpPr>
          <p:spPr>
            <a:xfrm>
              <a:off x="137400" y="137700"/>
              <a:ext cx="8876100" cy="18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7"/>
            <p:cNvGrpSpPr/>
            <p:nvPr/>
          </p:nvGrpSpPr>
          <p:grpSpPr>
            <a:xfrm>
              <a:off x="8844458" y="183619"/>
              <a:ext cx="95883" cy="90921"/>
              <a:chOff x="9836708" y="522994"/>
              <a:chExt cx="95883" cy="90921"/>
            </a:xfrm>
          </p:grpSpPr>
          <p:sp>
            <p:nvSpPr>
              <p:cNvPr id="109" name="Google Shape;109;p7"/>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7"/>
            <p:cNvSpPr/>
            <p:nvPr/>
          </p:nvSpPr>
          <p:spPr>
            <a:xfrm>
              <a:off x="8354298" y="218416"/>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7"/>
            <p:cNvGrpSpPr/>
            <p:nvPr/>
          </p:nvGrpSpPr>
          <p:grpSpPr>
            <a:xfrm>
              <a:off x="8605825" y="175800"/>
              <a:ext cx="107100" cy="98525"/>
              <a:chOff x="8377225" y="355925"/>
              <a:chExt cx="107100" cy="98525"/>
            </a:xfrm>
          </p:grpSpPr>
          <p:sp>
            <p:nvSpPr>
              <p:cNvPr id="113" name="Google Shape;113;p7"/>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7"/>
            <p:cNvSpPr/>
            <p:nvPr/>
          </p:nvSpPr>
          <p:spPr>
            <a:xfrm>
              <a:off x="137400" y="326700"/>
              <a:ext cx="8869073" cy="4679387"/>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7"/>
          <p:cNvSpPr txBox="1">
            <a:spLocks noGrp="1"/>
          </p:cNvSpPr>
          <p:nvPr>
            <p:ph type="title"/>
          </p:nvPr>
        </p:nvSpPr>
        <p:spPr>
          <a:xfrm>
            <a:off x="995274" y="1192850"/>
            <a:ext cx="3268200" cy="1105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7" name="Google Shape;117;p7"/>
          <p:cNvSpPr txBox="1">
            <a:spLocks noGrp="1"/>
          </p:cNvSpPr>
          <p:nvPr>
            <p:ph type="subTitle" idx="1"/>
          </p:nvPr>
        </p:nvSpPr>
        <p:spPr>
          <a:xfrm>
            <a:off x="995274" y="2334075"/>
            <a:ext cx="3268200" cy="1871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
        <p:nvSpPr>
          <p:cNvPr id="118" name="Google Shape;118;p7"/>
          <p:cNvSpPr>
            <a:spLocks noGrp="1"/>
          </p:cNvSpPr>
          <p:nvPr>
            <p:ph type="pic" idx="2"/>
          </p:nvPr>
        </p:nvSpPr>
        <p:spPr>
          <a:xfrm>
            <a:off x="4706974" y="1192850"/>
            <a:ext cx="3357300" cy="31269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9"/>
        <p:cNvGrpSpPr/>
        <p:nvPr/>
      </p:nvGrpSpPr>
      <p:grpSpPr>
        <a:xfrm>
          <a:off x="0" y="0"/>
          <a:ext cx="0" cy="0"/>
          <a:chOff x="0" y="0"/>
          <a:chExt cx="0" cy="0"/>
        </a:xfrm>
      </p:grpSpPr>
      <p:grpSp>
        <p:nvGrpSpPr>
          <p:cNvPr id="120" name="Google Shape;120;p8"/>
          <p:cNvGrpSpPr/>
          <p:nvPr/>
        </p:nvGrpSpPr>
        <p:grpSpPr>
          <a:xfrm>
            <a:off x="324550" y="317747"/>
            <a:ext cx="8494878" cy="4508007"/>
            <a:chOff x="324550" y="317747"/>
            <a:chExt cx="8494878" cy="4508007"/>
          </a:xfrm>
        </p:grpSpPr>
        <p:grpSp>
          <p:nvGrpSpPr>
            <p:cNvPr id="121" name="Google Shape;121;p8"/>
            <p:cNvGrpSpPr/>
            <p:nvPr/>
          </p:nvGrpSpPr>
          <p:grpSpPr>
            <a:xfrm>
              <a:off x="324572" y="317747"/>
              <a:ext cx="8494857" cy="189085"/>
              <a:chOff x="324572" y="317747"/>
              <a:chExt cx="8494857" cy="189085"/>
            </a:xfrm>
          </p:grpSpPr>
          <p:sp>
            <p:nvSpPr>
              <p:cNvPr id="122" name="Google Shape;122;p8"/>
              <p:cNvSpPr/>
              <p:nvPr/>
            </p:nvSpPr>
            <p:spPr>
              <a:xfrm>
                <a:off x="324572" y="317747"/>
                <a:ext cx="8494857" cy="189085"/>
              </a:xfrm>
              <a:custGeom>
                <a:avLst/>
                <a:gdLst/>
                <a:ahLst/>
                <a:cxnLst/>
                <a:rect l="l" t="t" r="r" b="b"/>
                <a:pathLst>
                  <a:path w="63346" h="1410" extrusionOk="0">
                    <a:moveTo>
                      <a:pt x="59663" y="716"/>
                    </a:moveTo>
                    <a:lnTo>
                      <a:pt x="59663" y="815"/>
                    </a:lnTo>
                    <a:lnTo>
                      <a:pt x="58974" y="815"/>
                    </a:lnTo>
                    <a:lnTo>
                      <a:pt x="58974" y="716"/>
                    </a:lnTo>
                    <a:close/>
                    <a:moveTo>
                      <a:pt x="61211" y="313"/>
                    </a:moveTo>
                    <a:lnTo>
                      <a:pt x="61211" y="887"/>
                    </a:lnTo>
                    <a:lnTo>
                      <a:pt x="60924" y="887"/>
                    </a:lnTo>
                    <a:lnTo>
                      <a:pt x="60924" y="1112"/>
                    </a:lnTo>
                    <a:lnTo>
                      <a:pt x="60351" y="1112"/>
                    </a:lnTo>
                    <a:lnTo>
                      <a:pt x="60351" y="538"/>
                    </a:lnTo>
                    <a:lnTo>
                      <a:pt x="60637" y="538"/>
                    </a:lnTo>
                    <a:lnTo>
                      <a:pt x="60637" y="313"/>
                    </a:lnTo>
                    <a:close/>
                    <a:moveTo>
                      <a:pt x="137" y="1"/>
                    </a:moveTo>
                    <a:cubicBezTo>
                      <a:pt x="61" y="1"/>
                      <a:pt x="1" y="62"/>
                      <a:pt x="1" y="137"/>
                    </a:cubicBezTo>
                    <a:lnTo>
                      <a:pt x="1" y="1409"/>
                    </a:lnTo>
                    <a:lnTo>
                      <a:pt x="63345" y="1409"/>
                    </a:lnTo>
                    <a:lnTo>
                      <a:pt x="63345" y="137"/>
                    </a:lnTo>
                    <a:cubicBezTo>
                      <a:pt x="63345" y="62"/>
                      <a:pt x="63285" y="1"/>
                      <a:pt x="6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8232650" y="343275"/>
                <a:ext cx="322200" cy="13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8"/>
            <p:cNvSpPr/>
            <p:nvPr/>
          </p:nvSpPr>
          <p:spPr>
            <a:xfrm>
              <a:off x="324550" y="490125"/>
              <a:ext cx="8494800" cy="475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324572" y="1320314"/>
              <a:ext cx="8494857" cy="3505439"/>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324572" y="687876"/>
              <a:ext cx="8494857" cy="632561"/>
            </a:xfrm>
            <a:custGeom>
              <a:avLst/>
              <a:gdLst/>
              <a:ahLst/>
              <a:cxnLst/>
              <a:rect l="l" t="t" r="r" b="b"/>
              <a:pathLst>
                <a:path w="63346" h="4717" extrusionOk="0">
                  <a:moveTo>
                    <a:pt x="50513" y="3017"/>
                  </a:moveTo>
                  <a:cubicBezTo>
                    <a:pt x="50700" y="3017"/>
                    <a:pt x="50853" y="3170"/>
                    <a:pt x="50853" y="3357"/>
                  </a:cubicBezTo>
                  <a:cubicBezTo>
                    <a:pt x="50853" y="3433"/>
                    <a:pt x="50827" y="3503"/>
                    <a:pt x="50784" y="3561"/>
                  </a:cubicBezTo>
                  <a:lnTo>
                    <a:pt x="51093" y="3869"/>
                  </a:lnTo>
                  <a:lnTo>
                    <a:pt x="51035" y="3929"/>
                  </a:lnTo>
                  <a:lnTo>
                    <a:pt x="50727" y="3620"/>
                  </a:lnTo>
                  <a:cubicBezTo>
                    <a:pt x="50668" y="3668"/>
                    <a:pt x="50594" y="3697"/>
                    <a:pt x="50513" y="3697"/>
                  </a:cubicBezTo>
                  <a:cubicBezTo>
                    <a:pt x="50326" y="3697"/>
                    <a:pt x="50174" y="3544"/>
                    <a:pt x="50174" y="3357"/>
                  </a:cubicBezTo>
                  <a:cubicBezTo>
                    <a:pt x="50174" y="3168"/>
                    <a:pt x="50326" y="3017"/>
                    <a:pt x="50513" y="3017"/>
                  </a:cubicBezTo>
                  <a:close/>
                  <a:moveTo>
                    <a:pt x="12828" y="2996"/>
                  </a:moveTo>
                  <a:lnTo>
                    <a:pt x="12828" y="3950"/>
                  </a:lnTo>
                  <a:lnTo>
                    <a:pt x="1549" y="3950"/>
                  </a:lnTo>
                  <a:cubicBezTo>
                    <a:pt x="1531" y="3950"/>
                    <a:pt x="1516" y="3935"/>
                    <a:pt x="1516" y="3917"/>
                  </a:cubicBezTo>
                  <a:lnTo>
                    <a:pt x="1516" y="3029"/>
                  </a:lnTo>
                  <a:cubicBezTo>
                    <a:pt x="1516" y="3011"/>
                    <a:pt x="1531" y="2996"/>
                    <a:pt x="1549" y="2996"/>
                  </a:cubicBezTo>
                  <a:close/>
                  <a:moveTo>
                    <a:pt x="49290" y="2994"/>
                  </a:moveTo>
                  <a:cubicBezTo>
                    <a:pt x="49308" y="2994"/>
                    <a:pt x="49323" y="3009"/>
                    <a:pt x="49323" y="3027"/>
                  </a:cubicBezTo>
                  <a:lnTo>
                    <a:pt x="49323" y="3917"/>
                  </a:lnTo>
                  <a:cubicBezTo>
                    <a:pt x="49323" y="3935"/>
                    <a:pt x="49308" y="3950"/>
                    <a:pt x="49290" y="3950"/>
                  </a:cubicBezTo>
                  <a:lnTo>
                    <a:pt x="42041" y="3950"/>
                  </a:lnTo>
                  <a:lnTo>
                    <a:pt x="42041" y="2994"/>
                  </a:lnTo>
                  <a:close/>
                  <a:moveTo>
                    <a:pt x="56003" y="2973"/>
                  </a:moveTo>
                  <a:lnTo>
                    <a:pt x="56003" y="3971"/>
                  </a:lnTo>
                  <a:lnTo>
                    <a:pt x="55005" y="3971"/>
                  </a:lnTo>
                  <a:lnTo>
                    <a:pt x="55005" y="2973"/>
                  </a:lnTo>
                  <a:close/>
                  <a:moveTo>
                    <a:pt x="57956" y="2973"/>
                  </a:moveTo>
                  <a:lnTo>
                    <a:pt x="57956" y="3971"/>
                  </a:lnTo>
                  <a:lnTo>
                    <a:pt x="56960" y="3971"/>
                  </a:lnTo>
                  <a:lnTo>
                    <a:pt x="56960" y="2973"/>
                  </a:lnTo>
                  <a:close/>
                  <a:moveTo>
                    <a:pt x="59860" y="2973"/>
                  </a:moveTo>
                  <a:lnTo>
                    <a:pt x="59860" y="3971"/>
                  </a:lnTo>
                  <a:lnTo>
                    <a:pt x="58864" y="3971"/>
                  </a:lnTo>
                  <a:lnTo>
                    <a:pt x="58864" y="2973"/>
                  </a:lnTo>
                  <a:close/>
                  <a:moveTo>
                    <a:pt x="61617" y="2973"/>
                  </a:moveTo>
                  <a:lnTo>
                    <a:pt x="61617" y="3971"/>
                  </a:lnTo>
                  <a:lnTo>
                    <a:pt x="60620" y="3971"/>
                  </a:lnTo>
                  <a:lnTo>
                    <a:pt x="60620" y="2973"/>
                  </a:lnTo>
                  <a:close/>
                  <a:moveTo>
                    <a:pt x="8647" y="0"/>
                  </a:moveTo>
                  <a:lnTo>
                    <a:pt x="1998" y="12"/>
                  </a:lnTo>
                  <a:cubicBezTo>
                    <a:pt x="1626" y="13"/>
                    <a:pt x="1274" y="181"/>
                    <a:pt x="1046" y="466"/>
                  </a:cubicBezTo>
                  <a:lnTo>
                    <a:pt x="1" y="1776"/>
                  </a:lnTo>
                  <a:lnTo>
                    <a:pt x="1" y="4716"/>
                  </a:lnTo>
                  <a:lnTo>
                    <a:pt x="63345" y="4716"/>
                  </a:lnTo>
                  <a:lnTo>
                    <a:pt x="63345" y="1561"/>
                  </a:lnTo>
                  <a:lnTo>
                    <a:pt x="42041" y="1561"/>
                  </a:lnTo>
                  <a:lnTo>
                    <a:pt x="42041" y="1558"/>
                  </a:lnTo>
                  <a:lnTo>
                    <a:pt x="12828" y="1558"/>
                  </a:lnTo>
                  <a:lnTo>
                    <a:pt x="12828" y="1561"/>
                  </a:lnTo>
                  <a:lnTo>
                    <a:pt x="10661" y="1561"/>
                  </a:lnTo>
                  <a:cubicBezTo>
                    <a:pt x="10436" y="1561"/>
                    <a:pt x="10228" y="1446"/>
                    <a:pt x="10111" y="1259"/>
                  </a:cubicBezTo>
                  <a:lnTo>
                    <a:pt x="9684" y="570"/>
                  </a:lnTo>
                  <a:cubicBezTo>
                    <a:pt x="9464" y="215"/>
                    <a:pt x="9072" y="0"/>
                    <a:pt x="8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8"/>
            <p:cNvGrpSpPr/>
            <p:nvPr/>
          </p:nvGrpSpPr>
          <p:grpSpPr>
            <a:xfrm>
              <a:off x="8615858" y="363744"/>
              <a:ext cx="95883" cy="90921"/>
              <a:chOff x="9836708" y="522994"/>
              <a:chExt cx="95883" cy="90921"/>
            </a:xfrm>
          </p:grpSpPr>
          <p:sp>
            <p:nvSpPr>
              <p:cNvPr id="128" name="Google Shape;128;p8"/>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8"/>
            <p:cNvSpPr/>
            <p:nvPr/>
          </p:nvSpPr>
          <p:spPr>
            <a:xfrm>
              <a:off x="7063999" y="1103467"/>
              <a:ext cx="69063" cy="69063"/>
            </a:xfrm>
            <a:custGeom>
              <a:avLst/>
              <a:gdLst/>
              <a:ahLst/>
              <a:cxnLst/>
              <a:rect l="l" t="t" r="r" b="b"/>
              <a:pathLst>
                <a:path w="515" h="515" extrusionOk="0">
                  <a:moveTo>
                    <a:pt x="258" y="1"/>
                  </a:moveTo>
                  <a:cubicBezTo>
                    <a:pt x="117" y="1"/>
                    <a:pt x="1" y="115"/>
                    <a:pt x="1" y="258"/>
                  </a:cubicBezTo>
                  <a:cubicBezTo>
                    <a:pt x="1" y="399"/>
                    <a:pt x="117" y="514"/>
                    <a:pt x="258" y="514"/>
                  </a:cubicBezTo>
                  <a:cubicBezTo>
                    <a:pt x="399" y="514"/>
                    <a:pt x="514" y="399"/>
                    <a:pt x="514" y="258"/>
                  </a:cubicBezTo>
                  <a:cubicBezTo>
                    <a:pt x="514" y="115"/>
                    <a:pt x="399" y="1"/>
                    <a:pt x="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8"/>
            <p:cNvGrpSpPr/>
            <p:nvPr/>
          </p:nvGrpSpPr>
          <p:grpSpPr>
            <a:xfrm>
              <a:off x="7053002" y="1092202"/>
              <a:ext cx="123644" cy="122571"/>
              <a:chOff x="8273852" y="1251452"/>
              <a:chExt cx="123644" cy="122571"/>
            </a:xfrm>
          </p:grpSpPr>
          <p:sp>
            <p:nvSpPr>
              <p:cNvPr id="132" name="Google Shape;132;p8"/>
              <p:cNvSpPr/>
              <p:nvPr/>
            </p:nvSpPr>
            <p:spPr>
              <a:xfrm>
                <a:off x="8273852" y="1251452"/>
                <a:ext cx="91324" cy="91592"/>
              </a:xfrm>
              <a:custGeom>
                <a:avLst/>
                <a:gdLst/>
                <a:ahLst/>
                <a:cxnLst/>
                <a:rect l="l" t="t" r="r" b="b"/>
                <a:pathLst>
                  <a:path w="681" h="683" extrusionOk="0">
                    <a:moveTo>
                      <a:pt x="340" y="85"/>
                    </a:moveTo>
                    <a:cubicBezTo>
                      <a:pt x="481" y="85"/>
                      <a:pt x="596" y="199"/>
                      <a:pt x="596" y="342"/>
                    </a:cubicBezTo>
                    <a:cubicBezTo>
                      <a:pt x="596" y="483"/>
                      <a:pt x="481" y="598"/>
                      <a:pt x="340" y="598"/>
                    </a:cubicBezTo>
                    <a:cubicBezTo>
                      <a:pt x="199" y="598"/>
                      <a:pt x="83" y="483"/>
                      <a:pt x="83" y="342"/>
                    </a:cubicBezTo>
                    <a:cubicBezTo>
                      <a:pt x="83" y="199"/>
                      <a:pt x="199" y="85"/>
                      <a:pt x="340" y="85"/>
                    </a:cubicBezTo>
                    <a:close/>
                    <a:moveTo>
                      <a:pt x="340" y="1"/>
                    </a:moveTo>
                    <a:cubicBezTo>
                      <a:pt x="153" y="1"/>
                      <a:pt x="1" y="153"/>
                      <a:pt x="1" y="341"/>
                    </a:cubicBezTo>
                    <a:cubicBezTo>
                      <a:pt x="1" y="529"/>
                      <a:pt x="153" y="682"/>
                      <a:pt x="340" y="682"/>
                    </a:cubicBezTo>
                    <a:cubicBezTo>
                      <a:pt x="421" y="682"/>
                      <a:pt x="496" y="653"/>
                      <a:pt x="554" y="605"/>
                    </a:cubicBezTo>
                    <a:lnTo>
                      <a:pt x="526" y="577"/>
                    </a:lnTo>
                    <a:lnTo>
                      <a:pt x="585" y="518"/>
                    </a:lnTo>
                    <a:lnTo>
                      <a:pt x="611" y="546"/>
                    </a:lnTo>
                    <a:cubicBezTo>
                      <a:pt x="654" y="488"/>
                      <a:pt x="680" y="418"/>
                      <a:pt x="680" y="341"/>
                    </a:cubicBezTo>
                    <a:cubicBezTo>
                      <a:pt x="680" y="153"/>
                      <a:pt x="527" y="1"/>
                      <a:pt x="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8348012" y="1324539"/>
                <a:ext cx="49484" cy="49484"/>
              </a:xfrm>
              <a:custGeom>
                <a:avLst/>
                <a:gdLst/>
                <a:ahLst/>
                <a:cxnLst/>
                <a:rect l="l" t="t" r="r" b="b"/>
                <a:pathLst>
                  <a:path w="369" h="369" extrusionOk="0">
                    <a:moveTo>
                      <a:pt x="58" y="1"/>
                    </a:moveTo>
                    <a:cubicBezTo>
                      <a:pt x="42" y="22"/>
                      <a:pt x="22" y="44"/>
                      <a:pt x="1" y="60"/>
                    </a:cubicBezTo>
                    <a:lnTo>
                      <a:pt x="309" y="369"/>
                    </a:lnTo>
                    <a:lnTo>
                      <a:pt x="368" y="309"/>
                    </a:lnTo>
                    <a:lnTo>
                      <a:pt x="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8344257" y="1321052"/>
                <a:ext cx="11667" cy="11533"/>
              </a:xfrm>
              <a:custGeom>
                <a:avLst/>
                <a:gdLst/>
                <a:ahLst/>
                <a:cxnLst/>
                <a:rect l="l" t="t" r="r" b="b"/>
                <a:pathLst>
                  <a:path w="87" h="86" extrusionOk="0">
                    <a:moveTo>
                      <a:pt x="60" y="1"/>
                    </a:moveTo>
                    <a:lnTo>
                      <a:pt x="1" y="58"/>
                    </a:lnTo>
                    <a:lnTo>
                      <a:pt x="29" y="86"/>
                    </a:lnTo>
                    <a:cubicBezTo>
                      <a:pt x="50" y="70"/>
                      <a:pt x="70" y="48"/>
                      <a:pt x="86" y="27"/>
                    </a:cubicBezTo>
                    <a:lnTo>
                      <a:pt x="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8"/>
            <p:cNvSpPr/>
            <p:nvPr/>
          </p:nvSpPr>
          <p:spPr>
            <a:xfrm>
              <a:off x="8125698" y="398541"/>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7700862" y="1086569"/>
              <a:ext cx="133968" cy="133968"/>
            </a:xfrm>
            <a:custGeom>
              <a:avLst/>
              <a:gdLst/>
              <a:ahLst/>
              <a:cxnLst/>
              <a:rect l="l" t="t" r="r" b="b"/>
              <a:pathLst>
                <a:path w="999" h="999" extrusionOk="0">
                  <a:moveTo>
                    <a:pt x="1" y="0"/>
                  </a:moveTo>
                  <a:lnTo>
                    <a:pt x="1" y="998"/>
                  </a:lnTo>
                  <a:lnTo>
                    <a:pt x="999" y="998"/>
                  </a:lnTo>
                  <a:lnTo>
                    <a:pt x="9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8218372" y="1086569"/>
              <a:ext cx="133834" cy="133968"/>
            </a:xfrm>
            <a:custGeom>
              <a:avLst/>
              <a:gdLst/>
              <a:ahLst/>
              <a:cxnLst/>
              <a:rect l="l" t="t" r="r" b="b"/>
              <a:pathLst>
                <a:path w="998" h="999" extrusionOk="0">
                  <a:moveTo>
                    <a:pt x="1" y="0"/>
                  </a:moveTo>
                  <a:lnTo>
                    <a:pt x="1" y="998"/>
                  </a:lnTo>
                  <a:lnTo>
                    <a:pt x="997" y="998"/>
                  </a:lnTo>
                  <a:lnTo>
                    <a:pt x="9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7963036" y="1086569"/>
              <a:ext cx="133834" cy="133968"/>
            </a:xfrm>
            <a:custGeom>
              <a:avLst/>
              <a:gdLst/>
              <a:ahLst/>
              <a:cxnLst/>
              <a:rect l="l" t="t" r="r" b="b"/>
              <a:pathLst>
                <a:path w="998" h="999" extrusionOk="0">
                  <a:moveTo>
                    <a:pt x="1" y="0"/>
                  </a:moveTo>
                  <a:lnTo>
                    <a:pt x="1" y="998"/>
                  </a:lnTo>
                  <a:lnTo>
                    <a:pt x="997" y="998"/>
                  </a:lnTo>
                  <a:lnTo>
                    <a:pt x="9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8453725" y="1086569"/>
              <a:ext cx="133968" cy="133968"/>
            </a:xfrm>
            <a:custGeom>
              <a:avLst/>
              <a:gdLst/>
              <a:ahLst/>
              <a:cxnLst/>
              <a:rect l="l" t="t" r="r" b="b"/>
              <a:pathLst>
                <a:path w="999" h="999" extrusionOk="0">
                  <a:moveTo>
                    <a:pt x="1" y="0"/>
                  </a:moveTo>
                  <a:lnTo>
                    <a:pt x="1" y="998"/>
                  </a:lnTo>
                  <a:lnTo>
                    <a:pt x="999" y="998"/>
                  </a:lnTo>
                  <a:lnTo>
                    <a:pt x="9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5854509" y="1089654"/>
              <a:ext cx="1084621" cy="127934"/>
            </a:xfrm>
            <a:custGeom>
              <a:avLst/>
              <a:gdLst/>
              <a:ahLst/>
              <a:cxnLst/>
              <a:rect l="l" t="t" r="r" b="b"/>
              <a:pathLst>
                <a:path w="8088" h="954" extrusionOk="0">
                  <a:moveTo>
                    <a:pt x="1" y="0"/>
                  </a:moveTo>
                  <a:lnTo>
                    <a:pt x="1" y="954"/>
                  </a:lnTo>
                  <a:lnTo>
                    <a:pt x="8054" y="954"/>
                  </a:lnTo>
                  <a:cubicBezTo>
                    <a:pt x="8072" y="954"/>
                    <a:pt x="8087" y="939"/>
                    <a:pt x="8087" y="921"/>
                  </a:cubicBezTo>
                  <a:lnTo>
                    <a:pt x="8087" y="33"/>
                  </a:lnTo>
                  <a:cubicBezTo>
                    <a:pt x="8087" y="15"/>
                    <a:pt x="8072" y="0"/>
                    <a:pt x="8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523525" y="1089386"/>
              <a:ext cx="2025618" cy="128202"/>
            </a:xfrm>
            <a:custGeom>
              <a:avLst/>
              <a:gdLst/>
              <a:ahLst/>
              <a:cxnLst/>
              <a:rect l="l" t="t" r="r" b="b"/>
              <a:pathLst>
                <a:path w="15105" h="956" extrusionOk="0">
                  <a:moveTo>
                    <a:pt x="34" y="0"/>
                  </a:moveTo>
                  <a:cubicBezTo>
                    <a:pt x="16" y="2"/>
                    <a:pt x="1" y="15"/>
                    <a:pt x="1" y="33"/>
                  </a:cubicBezTo>
                  <a:lnTo>
                    <a:pt x="1" y="923"/>
                  </a:lnTo>
                  <a:cubicBezTo>
                    <a:pt x="1" y="941"/>
                    <a:pt x="16" y="956"/>
                    <a:pt x="34" y="956"/>
                  </a:cubicBezTo>
                  <a:lnTo>
                    <a:pt x="15105" y="956"/>
                  </a:lnTo>
                  <a:lnTo>
                    <a:pt x="151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8"/>
            <p:cNvGrpSpPr/>
            <p:nvPr/>
          </p:nvGrpSpPr>
          <p:grpSpPr>
            <a:xfrm>
              <a:off x="8377225" y="355925"/>
              <a:ext cx="107100" cy="98525"/>
              <a:chOff x="8377225" y="355925"/>
              <a:chExt cx="107100" cy="98525"/>
            </a:xfrm>
          </p:grpSpPr>
          <p:sp>
            <p:nvSpPr>
              <p:cNvPr id="143" name="Google Shape;143;p8"/>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5" name="Google Shape;145;p8"/>
          <p:cNvSpPr txBox="1">
            <a:spLocks noGrp="1"/>
          </p:cNvSpPr>
          <p:nvPr>
            <p:ph type="title"/>
          </p:nvPr>
        </p:nvSpPr>
        <p:spPr>
          <a:xfrm>
            <a:off x="2453250" y="1954600"/>
            <a:ext cx="4237500" cy="19512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6"/>
        <p:cNvGrpSpPr/>
        <p:nvPr/>
      </p:nvGrpSpPr>
      <p:grpSpPr>
        <a:xfrm>
          <a:off x="0" y="0"/>
          <a:ext cx="0" cy="0"/>
          <a:chOff x="0" y="0"/>
          <a:chExt cx="0" cy="0"/>
        </a:xfrm>
      </p:grpSpPr>
      <p:grpSp>
        <p:nvGrpSpPr>
          <p:cNvPr id="147" name="Google Shape;147;p9"/>
          <p:cNvGrpSpPr/>
          <p:nvPr/>
        </p:nvGrpSpPr>
        <p:grpSpPr>
          <a:xfrm>
            <a:off x="324550" y="317747"/>
            <a:ext cx="8494878" cy="4508007"/>
            <a:chOff x="324550" y="317747"/>
            <a:chExt cx="8494878" cy="4508007"/>
          </a:xfrm>
        </p:grpSpPr>
        <p:grpSp>
          <p:nvGrpSpPr>
            <p:cNvPr id="148" name="Google Shape;148;p9"/>
            <p:cNvGrpSpPr/>
            <p:nvPr/>
          </p:nvGrpSpPr>
          <p:grpSpPr>
            <a:xfrm>
              <a:off x="324572" y="317747"/>
              <a:ext cx="8494857" cy="189085"/>
              <a:chOff x="324572" y="317747"/>
              <a:chExt cx="8494857" cy="189085"/>
            </a:xfrm>
          </p:grpSpPr>
          <p:sp>
            <p:nvSpPr>
              <p:cNvPr id="149" name="Google Shape;149;p9"/>
              <p:cNvSpPr/>
              <p:nvPr/>
            </p:nvSpPr>
            <p:spPr>
              <a:xfrm>
                <a:off x="324572" y="317747"/>
                <a:ext cx="8494857" cy="189085"/>
              </a:xfrm>
              <a:custGeom>
                <a:avLst/>
                <a:gdLst/>
                <a:ahLst/>
                <a:cxnLst/>
                <a:rect l="l" t="t" r="r" b="b"/>
                <a:pathLst>
                  <a:path w="63346" h="1410" extrusionOk="0">
                    <a:moveTo>
                      <a:pt x="59663" y="716"/>
                    </a:moveTo>
                    <a:lnTo>
                      <a:pt x="59663" y="815"/>
                    </a:lnTo>
                    <a:lnTo>
                      <a:pt x="58974" y="815"/>
                    </a:lnTo>
                    <a:lnTo>
                      <a:pt x="58974" y="716"/>
                    </a:lnTo>
                    <a:close/>
                    <a:moveTo>
                      <a:pt x="61211" y="313"/>
                    </a:moveTo>
                    <a:lnTo>
                      <a:pt x="61211" y="887"/>
                    </a:lnTo>
                    <a:lnTo>
                      <a:pt x="60924" y="887"/>
                    </a:lnTo>
                    <a:lnTo>
                      <a:pt x="60924" y="1112"/>
                    </a:lnTo>
                    <a:lnTo>
                      <a:pt x="60351" y="1112"/>
                    </a:lnTo>
                    <a:lnTo>
                      <a:pt x="60351" y="538"/>
                    </a:lnTo>
                    <a:lnTo>
                      <a:pt x="60637" y="538"/>
                    </a:lnTo>
                    <a:lnTo>
                      <a:pt x="60637" y="313"/>
                    </a:lnTo>
                    <a:close/>
                    <a:moveTo>
                      <a:pt x="137" y="1"/>
                    </a:moveTo>
                    <a:cubicBezTo>
                      <a:pt x="61" y="1"/>
                      <a:pt x="1" y="62"/>
                      <a:pt x="1" y="137"/>
                    </a:cubicBezTo>
                    <a:lnTo>
                      <a:pt x="1" y="1409"/>
                    </a:lnTo>
                    <a:lnTo>
                      <a:pt x="63345" y="1409"/>
                    </a:lnTo>
                    <a:lnTo>
                      <a:pt x="63345" y="137"/>
                    </a:lnTo>
                    <a:cubicBezTo>
                      <a:pt x="63345" y="62"/>
                      <a:pt x="63285" y="1"/>
                      <a:pt x="6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8232650" y="343275"/>
                <a:ext cx="322200" cy="13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9"/>
            <p:cNvSpPr/>
            <p:nvPr/>
          </p:nvSpPr>
          <p:spPr>
            <a:xfrm>
              <a:off x="324550" y="490125"/>
              <a:ext cx="8494800" cy="475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a:off x="324572" y="1320314"/>
              <a:ext cx="8494857" cy="3505439"/>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324572" y="687876"/>
              <a:ext cx="8494857" cy="632561"/>
            </a:xfrm>
            <a:custGeom>
              <a:avLst/>
              <a:gdLst/>
              <a:ahLst/>
              <a:cxnLst/>
              <a:rect l="l" t="t" r="r" b="b"/>
              <a:pathLst>
                <a:path w="63346" h="4717" extrusionOk="0">
                  <a:moveTo>
                    <a:pt x="50513" y="3017"/>
                  </a:moveTo>
                  <a:cubicBezTo>
                    <a:pt x="50700" y="3017"/>
                    <a:pt x="50853" y="3170"/>
                    <a:pt x="50853" y="3357"/>
                  </a:cubicBezTo>
                  <a:cubicBezTo>
                    <a:pt x="50853" y="3433"/>
                    <a:pt x="50827" y="3503"/>
                    <a:pt x="50784" y="3561"/>
                  </a:cubicBezTo>
                  <a:lnTo>
                    <a:pt x="51093" y="3869"/>
                  </a:lnTo>
                  <a:lnTo>
                    <a:pt x="51035" y="3929"/>
                  </a:lnTo>
                  <a:lnTo>
                    <a:pt x="50727" y="3620"/>
                  </a:lnTo>
                  <a:cubicBezTo>
                    <a:pt x="50668" y="3668"/>
                    <a:pt x="50594" y="3697"/>
                    <a:pt x="50513" y="3697"/>
                  </a:cubicBezTo>
                  <a:cubicBezTo>
                    <a:pt x="50326" y="3697"/>
                    <a:pt x="50174" y="3544"/>
                    <a:pt x="50174" y="3357"/>
                  </a:cubicBezTo>
                  <a:cubicBezTo>
                    <a:pt x="50174" y="3168"/>
                    <a:pt x="50326" y="3017"/>
                    <a:pt x="50513" y="3017"/>
                  </a:cubicBezTo>
                  <a:close/>
                  <a:moveTo>
                    <a:pt x="12828" y="2996"/>
                  </a:moveTo>
                  <a:lnTo>
                    <a:pt x="12828" y="3950"/>
                  </a:lnTo>
                  <a:lnTo>
                    <a:pt x="1549" y="3950"/>
                  </a:lnTo>
                  <a:cubicBezTo>
                    <a:pt x="1531" y="3950"/>
                    <a:pt x="1516" y="3935"/>
                    <a:pt x="1516" y="3917"/>
                  </a:cubicBezTo>
                  <a:lnTo>
                    <a:pt x="1516" y="3029"/>
                  </a:lnTo>
                  <a:cubicBezTo>
                    <a:pt x="1516" y="3011"/>
                    <a:pt x="1531" y="2996"/>
                    <a:pt x="1549" y="2996"/>
                  </a:cubicBezTo>
                  <a:close/>
                  <a:moveTo>
                    <a:pt x="49290" y="2994"/>
                  </a:moveTo>
                  <a:cubicBezTo>
                    <a:pt x="49308" y="2994"/>
                    <a:pt x="49323" y="3009"/>
                    <a:pt x="49323" y="3027"/>
                  </a:cubicBezTo>
                  <a:lnTo>
                    <a:pt x="49323" y="3917"/>
                  </a:lnTo>
                  <a:cubicBezTo>
                    <a:pt x="49323" y="3935"/>
                    <a:pt x="49308" y="3950"/>
                    <a:pt x="49290" y="3950"/>
                  </a:cubicBezTo>
                  <a:lnTo>
                    <a:pt x="42041" y="3950"/>
                  </a:lnTo>
                  <a:lnTo>
                    <a:pt x="42041" y="2994"/>
                  </a:lnTo>
                  <a:close/>
                  <a:moveTo>
                    <a:pt x="56003" y="2973"/>
                  </a:moveTo>
                  <a:lnTo>
                    <a:pt x="56003" y="3971"/>
                  </a:lnTo>
                  <a:lnTo>
                    <a:pt x="55005" y="3971"/>
                  </a:lnTo>
                  <a:lnTo>
                    <a:pt x="55005" y="2973"/>
                  </a:lnTo>
                  <a:close/>
                  <a:moveTo>
                    <a:pt x="57956" y="2973"/>
                  </a:moveTo>
                  <a:lnTo>
                    <a:pt x="57956" y="3971"/>
                  </a:lnTo>
                  <a:lnTo>
                    <a:pt x="56960" y="3971"/>
                  </a:lnTo>
                  <a:lnTo>
                    <a:pt x="56960" y="2973"/>
                  </a:lnTo>
                  <a:close/>
                  <a:moveTo>
                    <a:pt x="59860" y="2973"/>
                  </a:moveTo>
                  <a:lnTo>
                    <a:pt x="59860" y="3971"/>
                  </a:lnTo>
                  <a:lnTo>
                    <a:pt x="58864" y="3971"/>
                  </a:lnTo>
                  <a:lnTo>
                    <a:pt x="58864" y="2973"/>
                  </a:lnTo>
                  <a:close/>
                  <a:moveTo>
                    <a:pt x="61617" y="2973"/>
                  </a:moveTo>
                  <a:lnTo>
                    <a:pt x="61617" y="3971"/>
                  </a:lnTo>
                  <a:lnTo>
                    <a:pt x="60620" y="3971"/>
                  </a:lnTo>
                  <a:lnTo>
                    <a:pt x="60620" y="2973"/>
                  </a:lnTo>
                  <a:close/>
                  <a:moveTo>
                    <a:pt x="8647" y="0"/>
                  </a:moveTo>
                  <a:lnTo>
                    <a:pt x="1998" y="12"/>
                  </a:lnTo>
                  <a:cubicBezTo>
                    <a:pt x="1626" y="13"/>
                    <a:pt x="1274" y="181"/>
                    <a:pt x="1046" y="466"/>
                  </a:cubicBezTo>
                  <a:lnTo>
                    <a:pt x="1" y="1776"/>
                  </a:lnTo>
                  <a:lnTo>
                    <a:pt x="1" y="4716"/>
                  </a:lnTo>
                  <a:lnTo>
                    <a:pt x="63345" y="4716"/>
                  </a:lnTo>
                  <a:lnTo>
                    <a:pt x="63345" y="1561"/>
                  </a:lnTo>
                  <a:lnTo>
                    <a:pt x="42041" y="1561"/>
                  </a:lnTo>
                  <a:lnTo>
                    <a:pt x="42041" y="1558"/>
                  </a:lnTo>
                  <a:lnTo>
                    <a:pt x="12828" y="1558"/>
                  </a:lnTo>
                  <a:lnTo>
                    <a:pt x="12828" y="1561"/>
                  </a:lnTo>
                  <a:lnTo>
                    <a:pt x="10661" y="1561"/>
                  </a:lnTo>
                  <a:cubicBezTo>
                    <a:pt x="10436" y="1561"/>
                    <a:pt x="10228" y="1446"/>
                    <a:pt x="10111" y="1259"/>
                  </a:cubicBezTo>
                  <a:lnTo>
                    <a:pt x="9684" y="570"/>
                  </a:lnTo>
                  <a:cubicBezTo>
                    <a:pt x="9464" y="215"/>
                    <a:pt x="9072" y="0"/>
                    <a:pt x="8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9"/>
            <p:cNvGrpSpPr/>
            <p:nvPr/>
          </p:nvGrpSpPr>
          <p:grpSpPr>
            <a:xfrm>
              <a:off x="8615858" y="363744"/>
              <a:ext cx="95883" cy="90921"/>
              <a:chOff x="9836708" y="522994"/>
              <a:chExt cx="95883" cy="90921"/>
            </a:xfrm>
          </p:grpSpPr>
          <p:sp>
            <p:nvSpPr>
              <p:cNvPr id="155" name="Google Shape;155;p9"/>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9"/>
            <p:cNvSpPr/>
            <p:nvPr/>
          </p:nvSpPr>
          <p:spPr>
            <a:xfrm>
              <a:off x="7063999" y="1103467"/>
              <a:ext cx="69063" cy="69063"/>
            </a:xfrm>
            <a:custGeom>
              <a:avLst/>
              <a:gdLst/>
              <a:ahLst/>
              <a:cxnLst/>
              <a:rect l="l" t="t" r="r" b="b"/>
              <a:pathLst>
                <a:path w="515" h="515" extrusionOk="0">
                  <a:moveTo>
                    <a:pt x="258" y="1"/>
                  </a:moveTo>
                  <a:cubicBezTo>
                    <a:pt x="117" y="1"/>
                    <a:pt x="1" y="115"/>
                    <a:pt x="1" y="258"/>
                  </a:cubicBezTo>
                  <a:cubicBezTo>
                    <a:pt x="1" y="399"/>
                    <a:pt x="117" y="514"/>
                    <a:pt x="258" y="514"/>
                  </a:cubicBezTo>
                  <a:cubicBezTo>
                    <a:pt x="399" y="514"/>
                    <a:pt x="514" y="399"/>
                    <a:pt x="514" y="258"/>
                  </a:cubicBezTo>
                  <a:cubicBezTo>
                    <a:pt x="514" y="115"/>
                    <a:pt x="399" y="1"/>
                    <a:pt x="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9"/>
            <p:cNvGrpSpPr/>
            <p:nvPr/>
          </p:nvGrpSpPr>
          <p:grpSpPr>
            <a:xfrm>
              <a:off x="7053002" y="1092202"/>
              <a:ext cx="123644" cy="122571"/>
              <a:chOff x="8273852" y="1251452"/>
              <a:chExt cx="123644" cy="122571"/>
            </a:xfrm>
          </p:grpSpPr>
          <p:sp>
            <p:nvSpPr>
              <p:cNvPr id="159" name="Google Shape;159;p9"/>
              <p:cNvSpPr/>
              <p:nvPr/>
            </p:nvSpPr>
            <p:spPr>
              <a:xfrm>
                <a:off x="8273852" y="1251452"/>
                <a:ext cx="91324" cy="91592"/>
              </a:xfrm>
              <a:custGeom>
                <a:avLst/>
                <a:gdLst/>
                <a:ahLst/>
                <a:cxnLst/>
                <a:rect l="l" t="t" r="r" b="b"/>
                <a:pathLst>
                  <a:path w="681" h="683" extrusionOk="0">
                    <a:moveTo>
                      <a:pt x="340" y="85"/>
                    </a:moveTo>
                    <a:cubicBezTo>
                      <a:pt x="481" y="85"/>
                      <a:pt x="596" y="199"/>
                      <a:pt x="596" y="342"/>
                    </a:cubicBezTo>
                    <a:cubicBezTo>
                      <a:pt x="596" y="483"/>
                      <a:pt x="481" y="598"/>
                      <a:pt x="340" y="598"/>
                    </a:cubicBezTo>
                    <a:cubicBezTo>
                      <a:pt x="199" y="598"/>
                      <a:pt x="83" y="483"/>
                      <a:pt x="83" y="342"/>
                    </a:cubicBezTo>
                    <a:cubicBezTo>
                      <a:pt x="83" y="199"/>
                      <a:pt x="199" y="85"/>
                      <a:pt x="340" y="85"/>
                    </a:cubicBezTo>
                    <a:close/>
                    <a:moveTo>
                      <a:pt x="340" y="1"/>
                    </a:moveTo>
                    <a:cubicBezTo>
                      <a:pt x="153" y="1"/>
                      <a:pt x="1" y="153"/>
                      <a:pt x="1" y="341"/>
                    </a:cubicBezTo>
                    <a:cubicBezTo>
                      <a:pt x="1" y="529"/>
                      <a:pt x="153" y="682"/>
                      <a:pt x="340" y="682"/>
                    </a:cubicBezTo>
                    <a:cubicBezTo>
                      <a:pt x="421" y="682"/>
                      <a:pt x="496" y="653"/>
                      <a:pt x="554" y="605"/>
                    </a:cubicBezTo>
                    <a:lnTo>
                      <a:pt x="526" y="577"/>
                    </a:lnTo>
                    <a:lnTo>
                      <a:pt x="585" y="518"/>
                    </a:lnTo>
                    <a:lnTo>
                      <a:pt x="611" y="546"/>
                    </a:lnTo>
                    <a:cubicBezTo>
                      <a:pt x="654" y="488"/>
                      <a:pt x="680" y="418"/>
                      <a:pt x="680" y="341"/>
                    </a:cubicBezTo>
                    <a:cubicBezTo>
                      <a:pt x="680" y="153"/>
                      <a:pt x="527" y="1"/>
                      <a:pt x="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8348012" y="1324539"/>
                <a:ext cx="49484" cy="49484"/>
              </a:xfrm>
              <a:custGeom>
                <a:avLst/>
                <a:gdLst/>
                <a:ahLst/>
                <a:cxnLst/>
                <a:rect l="l" t="t" r="r" b="b"/>
                <a:pathLst>
                  <a:path w="369" h="369" extrusionOk="0">
                    <a:moveTo>
                      <a:pt x="58" y="1"/>
                    </a:moveTo>
                    <a:cubicBezTo>
                      <a:pt x="42" y="22"/>
                      <a:pt x="22" y="44"/>
                      <a:pt x="1" y="60"/>
                    </a:cubicBezTo>
                    <a:lnTo>
                      <a:pt x="309" y="369"/>
                    </a:lnTo>
                    <a:lnTo>
                      <a:pt x="368" y="309"/>
                    </a:lnTo>
                    <a:lnTo>
                      <a:pt x="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8344257" y="1321052"/>
                <a:ext cx="11667" cy="11533"/>
              </a:xfrm>
              <a:custGeom>
                <a:avLst/>
                <a:gdLst/>
                <a:ahLst/>
                <a:cxnLst/>
                <a:rect l="l" t="t" r="r" b="b"/>
                <a:pathLst>
                  <a:path w="87" h="86" extrusionOk="0">
                    <a:moveTo>
                      <a:pt x="60" y="1"/>
                    </a:moveTo>
                    <a:lnTo>
                      <a:pt x="1" y="58"/>
                    </a:lnTo>
                    <a:lnTo>
                      <a:pt x="29" y="86"/>
                    </a:lnTo>
                    <a:cubicBezTo>
                      <a:pt x="50" y="70"/>
                      <a:pt x="70" y="48"/>
                      <a:pt x="86" y="27"/>
                    </a:cubicBezTo>
                    <a:lnTo>
                      <a:pt x="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9"/>
            <p:cNvSpPr/>
            <p:nvPr/>
          </p:nvSpPr>
          <p:spPr>
            <a:xfrm>
              <a:off x="8125698" y="398541"/>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7700862" y="1086569"/>
              <a:ext cx="133968" cy="133968"/>
            </a:xfrm>
            <a:custGeom>
              <a:avLst/>
              <a:gdLst/>
              <a:ahLst/>
              <a:cxnLst/>
              <a:rect l="l" t="t" r="r" b="b"/>
              <a:pathLst>
                <a:path w="999" h="999" extrusionOk="0">
                  <a:moveTo>
                    <a:pt x="1" y="0"/>
                  </a:moveTo>
                  <a:lnTo>
                    <a:pt x="1" y="998"/>
                  </a:lnTo>
                  <a:lnTo>
                    <a:pt x="999" y="998"/>
                  </a:lnTo>
                  <a:lnTo>
                    <a:pt x="9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8218372" y="1086569"/>
              <a:ext cx="133834" cy="133968"/>
            </a:xfrm>
            <a:custGeom>
              <a:avLst/>
              <a:gdLst/>
              <a:ahLst/>
              <a:cxnLst/>
              <a:rect l="l" t="t" r="r" b="b"/>
              <a:pathLst>
                <a:path w="998" h="999" extrusionOk="0">
                  <a:moveTo>
                    <a:pt x="1" y="0"/>
                  </a:moveTo>
                  <a:lnTo>
                    <a:pt x="1" y="998"/>
                  </a:lnTo>
                  <a:lnTo>
                    <a:pt x="997" y="998"/>
                  </a:lnTo>
                  <a:lnTo>
                    <a:pt x="9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7963036" y="1086569"/>
              <a:ext cx="133834" cy="133968"/>
            </a:xfrm>
            <a:custGeom>
              <a:avLst/>
              <a:gdLst/>
              <a:ahLst/>
              <a:cxnLst/>
              <a:rect l="l" t="t" r="r" b="b"/>
              <a:pathLst>
                <a:path w="998" h="999" extrusionOk="0">
                  <a:moveTo>
                    <a:pt x="1" y="0"/>
                  </a:moveTo>
                  <a:lnTo>
                    <a:pt x="1" y="998"/>
                  </a:lnTo>
                  <a:lnTo>
                    <a:pt x="997" y="998"/>
                  </a:lnTo>
                  <a:lnTo>
                    <a:pt x="9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8453725" y="1086569"/>
              <a:ext cx="133968" cy="133968"/>
            </a:xfrm>
            <a:custGeom>
              <a:avLst/>
              <a:gdLst/>
              <a:ahLst/>
              <a:cxnLst/>
              <a:rect l="l" t="t" r="r" b="b"/>
              <a:pathLst>
                <a:path w="999" h="999" extrusionOk="0">
                  <a:moveTo>
                    <a:pt x="1" y="0"/>
                  </a:moveTo>
                  <a:lnTo>
                    <a:pt x="1" y="998"/>
                  </a:lnTo>
                  <a:lnTo>
                    <a:pt x="999" y="998"/>
                  </a:lnTo>
                  <a:lnTo>
                    <a:pt x="9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5854509" y="1089654"/>
              <a:ext cx="1084621" cy="127934"/>
            </a:xfrm>
            <a:custGeom>
              <a:avLst/>
              <a:gdLst/>
              <a:ahLst/>
              <a:cxnLst/>
              <a:rect l="l" t="t" r="r" b="b"/>
              <a:pathLst>
                <a:path w="8088" h="954" extrusionOk="0">
                  <a:moveTo>
                    <a:pt x="1" y="0"/>
                  </a:moveTo>
                  <a:lnTo>
                    <a:pt x="1" y="954"/>
                  </a:lnTo>
                  <a:lnTo>
                    <a:pt x="8054" y="954"/>
                  </a:lnTo>
                  <a:cubicBezTo>
                    <a:pt x="8072" y="954"/>
                    <a:pt x="8087" y="939"/>
                    <a:pt x="8087" y="921"/>
                  </a:cubicBezTo>
                  <a:lnTo>
                    <a:pt x="8087" y="33"/>
                  </a:lnTo>
                  <a:cubicBezTo>
                    <a:pt x="8087" y="15"/>
                    <a:pt x="8072" y="0"/>
                    <a:pt x="8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523525" y="1089386"/>
              <a:ext cx="2025618" cy="128202"/>
            </a:xfrm>
            <a:custGeom>
              <a:avLst/>
              <a:gdLst/>
              <a:ahLst/>
              <a:cxnLst/>
              <a:rect l="l" t="t" r="r" b="b"/>
              <a:pathLst>
                <a:path w="15105" h="956" extrusionOk="0">
                  <a:moveTo>
                    <a:pt x="34" y="0"/>
                  </a:moveTo>
                  <a:cubicBezTo>
                    <a:pt x="16" y="2"/>
                    <a:pt x="1" y="15"/>
                    <a:pt x="1" y="33"/>
                  </a:cubicBezTo>
                  <a:lnTo>
                    <a:pt x="1" y="923"/>
                  </a:lnTo>
                  <a:cubicBezTo>
                    <a:pt x="1" y="941"/>
                    <a:pt x="16" y="956"/>
                    <a:pt x="34" y="956"/>
                  </a:cubicBezTo>
                  <a:lnTo>
                    <a:pt x="15105" y="956"/>
                  </a:lnTo>
                  <a:lnTo>
                    <a:pt x="151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169;p9"/>
            <p:cNvGrpSpPr/>
            <p:nvPr/>
          </p:nvGrpSpPr>
          <p:grpSpPr>
            <a:xfrm>
              <a:off x="8377225" y="355925"/>
              <a:ext cx="107100" cy="98525"/>
              <a:chOff x="8377225" y="355925"/>
              <a:chExt cx="107100" cy="98525"/>
            </a:xfrm>
          </p:grpSpPr>
          <p:sp>
            <p:nvSpPr>
              <p:cNvPr id="170" name="Google Shape;170;p9"/>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2" name="Google Shape;172;p9"/>
          <p:cNvSpPr txBox="1">
            <a:spLocks noGrp="1"/>
          </p:cNvSpPr>
          <p:nvPr>
            <p:ph type="title"/>
          </p:nvPr>
        </p:nvSpPr>
        <p:spPr>
          <a:xfrm>
            <a:off x="1846200" y="1936600"/>
            <a:ext cx="5451600" cy="123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7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73" name="Google Shape;173;p9"/>
          <p:cNvSpPr txBox="1">
            <a:spLocks noGrp="1"/>
          </p:cNvSpPr>
          <p:nvPr>
            <p:ph type="subTitle" idx="1"/>
          </p:nvPr>
        </p:nvSpPr>
        <p:spPr>
          <a:xfrm>
            <a:off x="1846200" y="3170200"/>
            <a:ext cx="5451600" cy="671100"/>
          </a:xfrm>
          <a:prstGeom prst="rect">
            <a:avLst/>
          </a:prstGeom>
          <a:solidFill>
            <a:schemeClr val="accent5"/>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20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06"/>
        <p:cNvGrpSpPr/>
        <p:nvPr/>
      </p:nvGrpSpPr>
      <p:grpSpPr>
        <a:xfrm>
          <a:off x="0" y="0"/>
          <a:ext cx="0" cy="0"/>
          <a:chOff x="0" y="0"/>
          <a:chExt cx="0" cy="0"/>
        </a:xfrm>
      </p:grpSpPr>
      <p:grpSp>
        <p:nvGrpSpPr>
          <p:cNvPr id="207" name="Google Shape;207;p13"/>
          <p:cNvGrpSpPr/>
          <p:nvPr/>
        </p:nvGrpSpPr>
        <p:grpSpPr>
          <a:xfrm>
            <a:off x="137400" y="137700"/>
            <a:ext cx="8876100" cy="4868387"/>
            <a:chOff x="137400" y="137700"/>
            <a:chExt cx="8876100" cy="4868387"/>
          </a:xfrm>
        </p:grpSpPr>
        <p:sp>
          <p:nvSpPr>
            <p:cNvPr id="208" name="Google Shape;208;p13"/>
            <p:cNvSpPr/>
            <p:nvPr/>
          </p:nvSpPr>
          <p:spPr>
            <a:xfrm>
              <a:off x="137400" y="137700"/>
              <a:ext cx="8876100" cy="18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13"/>
            <p:cNvGrpSpPr/>
            <p:nvPr/>
          </p:nvGrpSpPr>
          <p:grpSpPr>
            <a:xfrm>
              <a:off x="8844458" y="183619"/>
              <a:ext cx="95883" cy="90921"/>
              <a:chOff x="9836708" y="522994"/>
              <a:chExt cx="95883" cy="90921"/>
            </a:xfrm>
          </p:grpSpPr>
          <p:sp>
            <p:nvSpPr>
              <p:cNvPr id="210" name="Google Shape;210;p13"/>
              <p:cNvSpPr/>
              <p:nvPr/>
            </p:nvSpPr>
            <p:spPr>
              <a:xfrm>
                <a:off x="9836708" y="5229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9838451" y="5254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Google Shape;212;p13"/>
            <p:cNvSpPr/>
            <p:nvPr/>
          </p:nvSpPr>
          <p:spPr>
            <a:xfrm>
              <a:off x="8354298" y="218416"/>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13"/>
            <p:cNvGrpSpPr/>
            <p:nvPr/>
          </p:nvGrpSpPr>
          <p:grpSpPr>
            <a:xfrm>
              <a:off x="8605825" y="175800"/>
              <a:ext cx="107100" cy="98525"/>
              <a:chOff x="8377225" y="355925"/>
              <a:chExt cx="107100" cy="98525"/>
            </a:xfrm>
          </p:grpSpPr>
          <p:sp>
            <p:nvSpPr>
              <p:cNvPr id="214" name="Google Shape;214;p13"/>
              <p:cNvSpPr/>
              <p:nvPr/>
            </p:nvSpPr>
            <p:spPr>
              <a:xfrm>
                <a:off x="8377225" y="38545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8415325" y="35592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3"/>
            <p:cNvSpPr/>
            <p:nvPr/>
          </p:nvSpPr>
          <p:spPr>
            <a:xfrm>
              <a:off x="137400" y="326700"/>
              <a:ext cx="8869073" cy="4679387"/>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8" name="Google Shape;218;p13"/>
          <p:cNvSpPr txBox="1">
            <a:spLocks noGrp="1"/>
          </p:cNvSpPr>
          <p:nvPr>
            <p:ph type="title" idx="2" hasCustomPrompt="1"/>
          </p:nvPr>
        </p:nvSpPr>
        <p:spPr>
          <a:xfrm>
            <a:off x="720000" y="1616522"/>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b="1">
                <a:latin typeface="Figtree"/>
                <a:ea typeface="Figtree"/>
                <a:cs typeface="Figtree"/>
                <a:sym typeface="Figtre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9" name="Google Shape;219;p13"/>
          <p:cNvSpPr txBox="1">
            <a:spLocks noGrp="1"/>
          </p:cNvSpPr>
          <p:nvPr>
            <p:ph type="title" idx="3" hasCustomPrompt="1"/>
          </p:nvPr>
        </p:nvSpPr>
        <p:spPr>
          <a:xfrm>
            <a:off x="720000" y="2942181"/>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b="1">
                <a:latin typeface="Figtree"/>
                <a:ea typeface="Figtree"/>
                <a:cs typeface="Figtree"/>
                <a:sym typeface="Figtre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0" name="Google Shape;220;p13"/>
          <p:cNvSpPr txBox="1">
            <a:spLocks noGrp="1"/>
          </p:cNvSpPr>
          <p:nvPr>
            <p:ph type="title" idx="4" hasCustomPrompt="1"/>
          </p:nvPr>
        </p:nvSpPr>
        <p:spPr>
          <a:xfrm>
            <a:off x="3419271" y="1616522"/>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b="1">
                <a:latin typeface="Figtree"/>
                <a:ea typeface="Figtree"/>
                <a:cs typeface="Figtree"/>
                <a:sym typeface="Figtre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1" name="Google Shape;221;p13"/>
          <p:cNvSpPr txBox="1">
            <a:spLocks noGrp="1"/>
          </p:cNvSpPr>
          <p:nvPr>
            <p:ph type="title" idx="5" hasCustomPrompt="1"/>
          </p:nvPr>
        </p:nvSpPr>
        <p:spPr>
          <a:xfrm>
            <a:off x="3419271" y="2942181"/>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b="1">
                <a:latin typeface="Figtree"/>
                <a:ea typeface="Figtree"/>
                <a:cs typeface="Figtree"/>
                <a:sym typeface="Figtre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2" name="Google Shape;222;p13"/>
          <p:cNvSpPr txBox="1">
            <a:spLocks noGrp="1"/>
          </p:cNvSpPr>
          <p:nvPr>
            <p:ph type="title" idx="6" hasCustomPrompt="1"/>
          </p:nvPr>
        </p:nvSpPr>
        <p:spPr>
          <a:xfrm>
            <a:off x="6118550" y="1616522"/>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b="1">
                <a:latin typeface="Figtree"/>
                <a:ea typeface="Figtree"/>
                <a:cs typeface="Figtree"/>
                <a:sym typeface="Figtre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3" name="Google Shape;223;p13"/>
          <p:cNvSpPr txBox="1">
            <a:spLocks noGrp="1"/>
          </p:cNvSpPr>
          <p:nvPr>
            <p:ph type="title" idx="7" hasCustomPrompt="1"/>
          </p:nvPr>
        </p:nvSpPr>
        <p:spPr>
          <a:xfrm>
            <a:off x="6118550" y="2942181"/>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b="1">
                <a:latin typeface="Figtree"/>
                <a:ea typeface="Figtree"/>
                <a:cs typeface="Figtree"/>
                <a:sym typeface="Figtre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4" name="Google Shape;224;p13"/>
          <p:cNvSpPr txBox="1">
            <a:spLocks noGrp="1"/>
          </p:cNvSpPr>
          <p:nvPr>
            <p:ph type="subTitle" idx="1"/>
          </p:nvPr>
        </p:nvSpPr>
        <p:spPr>
          <a:xfrm>
            <a:off x="720000" y="2134508"/>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a:solidFill>
                  <a:schemeClr val="accent3"/>
                </a:solidFill>
                <a:latin typeface="Karla"/>
                <a:ea typeface="Karla"/>
                <a:cs typeface="Karla"/>
                <a:sym typeface="Karl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5" name="Google Shape;225;p13"/>
          <p:cNvSpPr txBox="1">
            <a:spLocks noGrp="1"/>
          </p:cNvSpPr>
          <p:nvPr>
            <p:ph type="subTitle" idx="8"/>
          </p:nvPr>
        </p:nvSpPr>
        <p:spPr>
          <a:xfrm>
            <a:off x="3419271" y="2134508"/>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a:solidFill>
                  <a:schemeClr val="accent3"/>
                </a:solidFill>
                <a:latin typeface="Karla"/>
                <a:ea typeface="Karla"/>
                <a:cs typeface="Karla"/>
                <a:sym typeface="Karl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6" name="Google Shape;226;p13"/>
          <p:cNvSpPr txBox="1">
            <a:spLocks noGrp="1"/>
          </p:cNvSpPr>
          <p:nvPr>
            <p:ph type="subTitle" idx="9"/>
          </p:nvPr>
        </p:nvSpPr>
        <p:spPr>
          <a:xfrm>
            <a:off x="6118549" y="2134508"/>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a:solidFill>
                  <a:schemeClr val="accent3"/>
                </a:solidFill>
                <a:latin typeface="Karla"/>
                <a:ea typeface="Karla"/>
                <a:cs typeface="Karla"/>
                <a:sym typeface="Karl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7" name="Google Shape;227;p13"/>
          <p:cNvSpPr txBox="1">
            <a:spLocks noGrp="1"/>
          </p:cNvSpPr>
          <p:nvPr>
            <p:ph type="subTitle" idx="13"/>
          </p:nvPr>
        </p:nvSpPr>
        <p:spPr>
          <a:xfrm>
            <a:off x="720000" y="3460229"/>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a:solidFill>
                  <a:schemeClr val="accent3"/>
                </a:solidFill>
                <a:latin typeface="Karla"/>
                <a:ea typeface="Karla"/>
                <a:cs typeface="Karla"/>
                <a:sym typeface="Karl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8" name="Google Shape;228;p13"/>
          <p:cNvSpPr txBox="1">
            <a:spLocks noGrp="1"/>
          </p:cNvSpPr>
          <p:nvPr>
            <p:ph type="subTitle" idx="14"/>
          </p:nvPr>
        </p:nvSpPr>
        <p:spPr>
          <a:xfrm>
            <a:off x="3419271" y="3460229"/>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a:solidFill>
                  <a:schemeClr val="accent3"/>
                </a:solidFill>
                <a:latin typeface="Karla"/>
                <a:ea typeface="Karla"/>
                <a:cs typeface="Karla"/>
                <a:sym typeface="Karl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9" name="Google Shape;229;p13"/>
          <p:cNvSpPr txBox="1">
            <a:spLocks noGrp="1"/>
          </p:cNvSpPr>
          <p:nvPr>
            <p:ph type="subTitle" idx="15"/>
          </p:nvPr>
        </p:nvSpPr>
        <p:spPr>
          <a:xfrm>
            <a:off x="6118549" y="3460229"/>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a:solidFill>
                  <a:schemeClr val="accent3"/>
                </a:solidFill>
                <a:latin typeface="Karla"/>
                <a:ea typeface="Karla"/>
                <a:cs typeface="Karla"/>
                <a:sym typeface="Karl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000"/>
              <a:buFont typeface="Karla"/>
              <a:buNone/>
              <a:defRPr sz="3000">
                <a:solidFill>
                  <a:schemeClr val="accent3"/>
                </a:solidFill>
                <a:latin typeface="Karla"/>
                <a:ea typeface="Karla"/>
                <a:cs typeface="Karla"/>
                <a:sym typeface="Karla"/>
              </a:defRPr>
            </a:lvl1pPr>
            <a:lvl2pPr lvl="1" rtl="0">
              <a:spcBef>
                <a:spcPts val="0"/>
              </a:spcBef>
              <a:spcAft>
                <a:spcPts val="0"/>
              </a:spcAft>
              <a:buClr>
                <a:schemeClr val="accent3"/>
              </a:buClr>
              <a:buSzPts val="3500"/>
              <a:buFont typeface="Karla"/>
              <a:buNone/>
              <a:defRPr sz="3500">
                <a:solidFill>
                  <a:schemeClr val="accent3"/>
                </a:solidFill>
                <a:latin typeface="Karla"/>
                <a:ea typeface="Karla"/>
                <a:cs typeface="Karla"/>
                <a:sym typeface="Karla"/>
              </a:defRPr>
            </a:lvl2pPr>
            <a:lvl3pPr lvl="2" rtl="0">
              <a:spcBef>
                <a:spcPts val="0"/>
              </a:spcBef>
              <a:spcAft>
                <a:spcPts val="0"/>
              </a:spcAft>
              <a:buClr>
                <a:schemeClr val="accent3"/>
              </a:buClr>
              <a:buSzPts val="3500"/>
              <a:buFont typeface="Karla"/>
              <a:buNone/>
              <a:defRPr sz="3500">
                <a:solidFill>
                  <a:schemeClr val="accent3"/>
                </a:solidFill>
                <a:latin typeface="Karla"/>
                <a:ea typeface="Karla"/>
                <a:cs typeface="Karla"/>
                <a:sym typeface="Karla"/>
              </a:defRPr>
            </a:lvl3pPr>
            <a:lvl4pPr lvl="3" rtl="0">
              <a:spcBef>
                <a:spcPts val="0"/>
              </a:spcBef>
              <a:spcAft>
                <a:spcPts val="0"/>
              </a:spcAft>
              <a:buClr>
                <a:schemeClr val="accent3"/>
              </a:buClr>
              <a:buSzPts val="3500"/>
              <a:buFont typeface="Karla"/>
              <a:buNone/>
              <a:defRPr sz="3500">
                <a:solidFill>
                  <a:schemeClr val="accent3"/>
                </a:solidFill>
                <a:latin typeface="Karla"/>
                <a:ea typeface="Karla"/>
                <a:cs typeface="Karla"/>
                <a:sym typeface="Karla"/>
              </a:defRPr>
            </a:lvl4pPr>
            <a:lvl5pPr lvl="4" rtl="0">
              <a:spcBef>
                <a:spcPts val="0"/>
              </a:spcBef>
              <a:spcAft>
                <a:spcPts val="0"/>
              </a:spcAft>
              <a:buClr>
                <a:schemeClr val="accent3"/>
              </a:buClr>
              <a:buSzPts val="3500"/>
              <a:buFont typeface="Karla"/>
              <a:buNone/>
              <a:defRPr sz="3500">
                <a:solidFill>
                  <a:schemeClr val="accent3"/>
                </a:solidFill>
                <a:latin typeface="Karla"/>
                <a:ea typeface="Karla"/>
                <a:cs typeface="Karla"/>
                <a:sym typeface="Karla"/>
              </a:defRPr>
            </a:lvl5pPr>
            <a:lvl6pPr lvl="5" rtl="0">
              <a:spcBef>
                <a:spcPts val="0"/>
              </a:spcBef>
              <a:spcAft>
                <a:spcPts val="0"/>
              </a:spcAft>
              <a:buClr>
                <a:schemeClr val="accent3"/>
              </a:buClr>
              <a:buSzPts val="3500"/>
              <a:buFont typeface="Karla"/>
              <a:buNone/>
              <a:defRPr sz="3500">
                <a:solidFill>
                  <a:schemeClr val="accent3"/>
                </a:solidFill>
                <a:latin typeface="Karla"/>
                <a:ea typeface="Karla"/>
                <a:cs typeface="Karla"/>
                <a:sym typeface="Karla"/>
              </a:defRPr>
            </a:lvl6pPr>
            <a:lvl7pPr lvl="6" rtl="0">
              <a:spcBef>
                <a:spcPts val="0"/>
              </a:spcBef>
              <a:spcAft>
                <a:spcPts val="0"/>
              </a:spcAft>
              <a:buClr>
                <a:schemeClr val="accent3"/>
              </a:buClr>
              <a:buSzPts val="3500"/>
              <a:buFont typeface="Karla"/>
              <a:buNone/>
              <a:defRPr sz="3500">
                <a:solidFill>
                  <a:schemeClr val="accent3"/>
                </a:solidFill>
                <a:latin typeface="Karla"/>
                <a:ea typeface="Karla"/>
                <a:cs typeface="Karla"/>
                <a:sym typeface="Karla"/>
              </a:defRPr>
            </a:lvl7pPr>
            <a:lvl8pPr lvl="7" rtl="0">
              <a:spcBef>
                <a:spcPts val="0"/>
              </a:spcBef>
              <a:spcAft>
                <a:spcPts val="0"/>
              </a:spcAft>
              <a:buClr>
                <a:schemeClr val="accent3"/>
              </a:buClr>
              <a:buSzPts val="3500"/>
              <a:buFont typeface="Karla"/>
              <a:buNone/>
              <a:defRPr sz="3500">
                <a:solidFill>
                  <a:schemeClr val="accent3"/>
                </a:solidFill>
                <a:latin typeface="Karla"/>
                <a:ea typeface="Karla"/>
                <a:cs typeface="Karla"/>
                <a:sym typeface="Karla"/>
              </a:defRPr>
            </a:lvl8pPr>
            <a:lvl9pPr lvl="8" rtl="0">
              <a:spcBef>
                <a:spcPts val="0"/>
              </a:spcBef>
              <a:spcAft>
                <a:spcPts val="0"/>
              </a:spcAft>
              <a:buClr>
                <a:schemeClr val="accent3"/>
              </a:buClr>
              <a:buSzPts val="3500"/>
              <a:buFont typeface="Karla"/>
              <a:buNone/>
              <a:defRPr sz="3500">
                <a:solidFill>
                  <a:schemeClr val="accent3"/>
                </a:solidFill>
                <a:latin typeface="Karla"/>
                <a:ea typeface="Karla"/>
                <a:cs typeface="Karla"/>
                <a:sym typeface="Karl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1pPr>
            <a:lvl2pPr marL="914400" lvl="1" indent="-3048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2pPr>
            <a:lvl3pPr marL="1371600" lvl="2" indent="-3048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3pPr>
            <a:lvl4pPr marL="1828800" lvl="3" indent="-3048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4pPr>
            <a:lvl5pPr marL="2286000" lvl="4" indent="-3048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5pPr>
            <a:lvl6pPr marL="2743200" lvl="5" indent="-3048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6pPr>
            <a:lvl7pPr marL="3200400" lvl="6" indent="-3048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7pPr>
            <a:lvl8pPr marL="3657600" lvl="7" indent="-3048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8pPr>
            <a:lvl9pPr marL="4114800" lvl="8" indent="-3048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1" r:id="rId10"/>
    <p:sldLayoutId id="2147483662" r:id="rId11"/>
    <p:sldLayoutId id="2147483663" r:id="rId12"/>
    <p:sldLayoutId id="2147483667" r:id="rId13"/>
    <p:sldLayoutId id="2147483668" r:id="rId14"/>
    <p:sldLayoutId id="2147483669" r:id="rId15"/>
    <p:sldLayoutId id="2147483670" r:id="rId16"/>
    <p:sldLayoutId id="2147483671" r:id="rId17"/>
    <p:sldLayoutId id="2147483673" r:id="rId18"/>
    <p:sldLayoutId id="2147483675" r:id="rId19"/>
    <p:sldLayoutId id="2147483676"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3"/><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5.xml"/><Relationship Id="rId11" Type="http://schemas.openxmlformats.org/officeDocument/2006/relationships/image" Target="../media/image5.svg"/><Relationship Id="rId5" Type="http://schemas.openxmlformats.org/officeDocument/2006/relationships/slideLayout" Target="../slideLayouts/slideLayout10.xml"/><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3.svg"/></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3"/><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6.xml"/><Relationship Id="rId11" Type="http://schemas.openxmlformats.org/officeDocument/2006/relationships/image" Target="../media/image5.svg"/><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3.sv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3"/><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7.xml"/><Relationship Id="rId11" Type="http://schemas.openxmlformats.org/officeDocument/2006/relationships/image" Target="../media/image5.svg"/><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3.svg"/></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3"/><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8.xml"/><Relationship Id="rId11" Type="http://schemas.openxmlformats.org/officeDocument/2006/relationships/image" Target="../media/image5.svg"/><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3"/><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9.xml"/><Relationship Id="rId11" Type="http://schemas.openxmlformats.org/officeDocument/2006/relationships/image" Target="../media/image5.svg"/><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3.sv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2"/>
        <p:cNvGrpSpPr/>
        <p:nvPr/>
      </p:nvGrpSpPr>
      <p:grpSpPr>
        <a:xfrm>
          <a:off x="0" y="0"/>
          <a:ext cx="0" cy="0"/>
          <a:chOff x="0" y="0"/>
          <a:chExt cx="0" cy="0"/>
        </a:xfrm>
      </p:grpSpPr>
      <p:sp>
        <p:nvSpPr>
          <p:cNvPr id="543" name="Google Shape;543;p34"/>
          <p:cNvSpPr/>
          <p:nvPr/>
        </p:nvSpPr>
        <p:spPr>
          <a:xfrm>
            <a:off x="592915" y="4763187"/>
            <a:ext cx="17567" cy="17433"/>
          </a:xfrm>
          <a:custGeom>
            <a:avLst/>
            <a:gdLst/>
            <a:ahLst/>
            <a:cxnLst/>
            <a:rect l="l" t="t" r="r" b="b"/>
            <a:pathLst>
              <a:path w="131" h="130" extrusionOk="0">
                <a:moveTo>
                  <a:pt x="1" y="0"/>
                </a:moveTo>
                <a:lnTo>
                  <a:pt x="1" y="130"/>
                </a:lnTo>
                <a:lnTo>
                  <a:pt x="130" y="130"/>
                </a:lnTo>
                <a:cubicBezTo>
                  <a:pt x="58" y="130"/>
                  <a:pt x="1" y="72"/>
                  <a:pt x="1" y="0"/>
                </a:cubicBezTo>
                <a:close/>
              </a:path>
            </a:pathLst>
          </a:custGeom>
          <a:solidFill>
            <a:srgbClr val="CAE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4"/>
          <p:cNvSpPr/>
          <p:nvPr/>
        </p:nvSpPr>
        <p:spPr>
          <a:xfrm>
            <a:off x="5517505" y="4763187"/>
            <a:ext cx="17702" cy="17433"/>
          </a:xfrm>
          <a:custGeom>
            <a:avLst/>
            <a:gdLst/>
            <a:ahLst/>
            <a:cxnLst/>
            <a:rect l="l" t="t" r="r" b="b"/>
            <a:pathLst>
              <a:path w="132" h="130" extrusionOk="0">
                <a:moveTo>
                  <a:pt x="132" y="0"/>
                </a:moveTo>
                <a:cubicBezTo>
                  <a:pt x="132" y="72"/>
                  <a:pt x="73" y="130"/>
                  <a:pt x="1" y="130"/>
                </a:cubicBezTo>
                <a:lnTo>
                  <a:pt x="132" y="130"/>
                </a:lnTo>
                <a:lnTo>
                  <a:pt x="132" y="0"/>
                </a:lnTo>
                <a:close/>
              </a:path>
            </a:pathLst>
          </a:custGeom>
          <a:solidFill>
            <a:srgbClr val="CAE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4"/>
          <p:cNvSpPr txBox="1">
            <a:spLocks noGrp="1"/>
          </p:cNvSpPr>
          <p:nvPr>
            <p:ph type="ctrTitle"/>
          </p:nvPr>
        </p:nvSpPr>
        <p:spPr>
          <a:xfrm>
            <a:off x="735171" y="1794740"/>
            <a:ext cx="7694106" cy="788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vi-VN" b="1" smtClean="0">
                <a:latin typeface="Arial" panose="020B0604020202020204" pitchFamily="34" charset="0"/>
                <a:cs typeface="Arial" panose="020B0604020202020204" pitchFamily="34" charset="0"/>
              </a:rPr>
              <a:t>NHIỆT LIỆT CHÀO MỪNG CÁC EM ĐẾN VỚI BUỔI HỌC HÔM NAY!</a:t>
            </a:r>
            <a:endParaRPr b="1">
              <a:latin typeface="Arial" panose="020B0604020202020204" pitchFamily="34" charset="0"/>
              <a:cs typeface="Arial" panose="020B0604020202020204" pitchFamily="34" charset="0"/>
            </a:endParaRPr>
          </a:p>
        </p:txBody>
      </p:sp>
      <p:sp>
        <p:nvSpPr>
          <p:cNvPr id="546" name="Google Shape;546;p34"/>
          <p:cNvSpPr txBox="1">
            <a:spLocks noGrp="1"/>
          </p:cNvSpPr>
          <p:nvPr>
            <p:ph type="subTitle" idx="1"/>
          </p:nvPr>
        </p:nvSpPr>
        <p:spPr>
          <a:xfrm>
            <a:off x="2297275" y="3822105"/>
            <a:ext cx="4528800" cy="41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000" smtClean="0">
                <a:latin typeface="Arial" panose="020B0604020202020204" pitchFamily="34" charset="0"/>
                <a:cs typeface="Arial" panose="020B0604020202020204" pitchFamily="34" charset="0"/>
              </a:rPr>
              <a:t>Tin học 8 - Kết nối tri thức</a:t>
            </a:r>
            <a:endParaRPr sz="2000">
              <a:latin typeface="Arial" panose="020B0604020202020204" pitchFamily="34" charset="0"/>
              <a:cs typeface="Arial" panose="020B0604020202020204" pitchFamily="34" charset="0"/>
            </a:endParaRPr>
          </a:p>
        </p:txBody>
      </p:sp>
      <p:sp>
        <p:nvSpPr>
          <p:cNvPr id="547" name="Google Shape;547;p34"/>
          <p:cNvSpPr/>
          <p:nvPr/>
        </p:nvSpPr>
        <p:spPr>
          <a:xfrm rot="-8100000">
            <a:off x="6610712" y="4192157"/>
            <a:ext cx="532027" cy="288500"/>
          </a:xfrm>
          <a:prstGeom prst="rightArrow">
            <a:avLst>
              <a:gd name="adj1" fmla="val 20222"/>
              <a:gd name="adj2" fmla="val 11522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40"/>
          <p:cNvSpPr/>
          <p:nvPr/>
        </p:nvSpPr>
        <p:spPr>
          <a:xfrm>
            <a:off x="5440222" y="1706557"/>
            <a:ext cx="3354646" cy="3009694"/>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485367" y="441690"/>
            <a:ext cx="8309501" cy="958660"/>
          </a:xfrm>
          <a:prstGeom prst="rect">
            <a:avLst/>
          </a:prstGeom>
        </p:spPr>
        <p:txBody>
          <a:bodyPr wrap="square">
            <a:spAutoFit/>
          </a:bodyPr>
          <a:lstStyle/>
          <a:p>
            <a:pPr algn="just">
              <a:lnSpc>
                <a:spcPct val="150000"/>
              </a:lnSpc>
            </a:pPr>
            <a:r>
              <a:rPr lang="vi-VN" sz="2000"/>
              <a:t>Để quyết định CLB Tin học sẽ được tổ chức thế nào, các bạn học sinh của lớp 8A phải thực hiện một số thao tác xử lí dữ liệu. Ví dụ:</a:t>
            </a:r>
            <a:endParaRPr lang="en-US" sz="2000"/>
          </a:p>
        </p:txBody>
      </p:sp>
      <p:sp>
        <p:nvSpPr>
          <p:cNvPr id="5" name="Rectangle 4"/>
          <p:cNvSpPr/>
          <p:nvPr/>
        </p:nvSpPr>
        <p:spPr>
          <a:xfrm>
            <a:off x="485367" y="1592207"/>
            <a:ext cx="4569518" cy="1420325"/>
          </a:xfrm>
          <a:prstGeom prst="rect">
            <a:avLst/>
          </a:prstGeom>
        </p:spPr>
        <p:txBody>
          <a:bodyPr wrap="square">
            <a:spAutoFit/>
          </a:bodyPr>
          <a:lstStyle/>
          <a:p>
            <a:pPr marL="457200" indent="-457200" algn="just">
              <a:lnSpc>
                <a:spcPct val="150000"/>
              </a:lnSpc>
              <a:buFont typeface="+mj-lt"/>
              <a:buAutoNum type="arabicParenR" startAt="3"/>
            </a:pPr>
            <a:r>
              <a:rPr lang="en-US" sz="2000"/>
              <a:t>Nội dung Tin học nào có nhiều học sinh lựa chọn nhất? Đó là những học sinh nào?</a:t>
            </a:r>
          </a:p>
        </p:txBody>
      </p:sp>
      <p:sp>
        <p:nvSpPr>
          <p:cNvPr id="6" name="Rectangle 5"/>
          <p:cNvSpPr/>
          <p:nvPr/>
        </p:nvSpPr>
        <p:spPr>
          <a:xfrm>
            <a:off x="485367" y="3204389"/>
            <a:ext cx="4572000" cy="1420325"/>
          </a:xfrm>
          <a:prstGeom prst="rect">
            <a:avLst/>
          </a:prstGeom>
        </p:spPr>
        <p:txBody>
          <a:bodyPr>
            <a:spAutoFit/>
          </a:bodyPr>
          <a:lstStyle/>
          <a:p>
            <a:pPr marL="457200" indent="-457200" algn="just">
              <a:lnSpc>
                <a:spcPct val="150000"/>
              </a:lnSpc>
              <a:buFont typeface="+mj-lt"/>
              <a:buAutoNum type="arabicParenR" startAt="4"/>
            </a:pPr>
            <a:r>
              <a:rPr lang="en-US" sz="2000"/>
              <a:t>Với mỗi nội dung, học sinh thuộc những tổ nào để có căn cứ chia nhóm học tập?</a:t>
            </a:r>
          </a:p>
        </p:txBody>
      </p:sp>
      <p:grpSp>
        <p:nvGrpSpPr>
          <p:cNvPr id="17" name="Group 16"/>
          <p:cNvGrpSpPr/>
          <p:nvPr/>
        </p:nvGrpSpPr>
        <p:grpSpPr>
          <a:xfrm>
            <a:off x="5440222" y="1517557"/>
            <a:ext cx="3357300" cy="3292522"/>
            <a:chOff x="5440222" y="1517557"/>
            <a:chExt cx="3357300" cy="3292522"/>
          </a:xfrm>
        </p:grpSpPr>
        <p:grpSp>
          <p:nvGrpSpPr>
            <p:cNvPr id="18" name="Google Shape;600;p40"/>
            <p:cNvGrpSpPr/>
            <p:nvPr/>
          </p:nvGrpSpPr>
          <p:grpSpPr>
            <a:xfrm>
              <a:off x="5440222" y="1517557"/>
              <a:ext cx="3357300" cy="189000"/>
              <a:chOff x="4726988" y="1003850"/>
              <a:chExt cx="3357300" cy="189000"/>
            </a:xfrm>
          </p:grpSpPr>
          <p:sp>
            <p:nvSpPr>
              <p:cNvPr id="21" name="Google Shape;601;p40"/>
              <p:cNvSpPr/>
              <p:nvPr/>
            </p:nvSpPr>
            <p:spPr>
              <a:xfrm>
                <a:off x="4726988" y="1003850"/>
                <a:ext cx="3357300" cy="18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602;p40"/>
              <p:cNvGrpSpPr/>
              <p:nvPr/>
            </p:nvGrpSpPr>
            <p:grpSpPr>
              <a:xfrm>
                <a:off x="7920270" y="1056794"/>
                <a:ext cx="95883" cy="90921"/>
                <a:chOff x="7920270" y="1056794"/>
                <a:chExt cx="95883" cy="90921"/>
              </a:xfrm>
            </p:grpSpPr>
            <p:sp>
              <p:nvSpPr>
                <p:cNvPr id="27" name="Google Shape;603;p40"/>
                <p:cNvSpPr/>
                <p:nvPr/>
              </p:nvSpPr>
              <p:spPr>
                <a:xfrm>
                  <a:off x="7920270" y="10567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04;p40"/>
                <p:cNvSpPr/>
                <p:nvPr/>
              </p:nvSpPr>
              <p:spPr>
                <a:xfrm>
                  <a:off x="7922013" y="10592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605;p40"/>
              <p:cNvSpPr/>
              <p:nvPr/>
            </p:nvSpPr>
            <p:spPr>
              <a:xfrm>
                <a:off x="7430111" y="1091591"/>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606;p40"/>
              <p:cNvGrpSpPr/>
              <p:nvPr/>
            </p:nvGrpSpPr>
            <p:grpSpPr>
              <a:xfrm>
                <a:off x="7681638" y="1048975"/>
                <a:ext cx="107100" cy="98525"/>
                <a:chOff x="7681638" y="1048975"/>
                <a:chExt cx="107100" cy="98525"/>
              </a:xfrm>
            </p:grpSpPr>
            <p:sp>
              <p:nvSpPr>
                <p:cNvPr id="25" name="Google Shape;607;p40"/>
                <p:cNvSpPr/>
                <p:nvPr/>
              </p:nvSpPr>
              <p:spPr>
                <a:xfrm>
                  <a:off x="7681638" y="107850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8;p40"/>
                <p:cNvSpPr/>
                <p:nvPr/>
              </p:nvSpPr>
              <p:spPr>
                <a:xfrm>
                  <a:off x="7719738" y="104897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 name="Google Shape;609;p40"/>
            <p:cNvSpPr/>
            <p:nvPr/>
          </p:nvSpPr>
          <p:spPr>
            <a:xfrm>
              <a:off x="5440222" y="1706557"/>
              <a:ext cx="3354646" cy="3009694"/>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Picture 19"/>
            <p:cNvPicPr>
              <a:picLocks noChangeAspect="1"/>
            </p:cNvPicPr>
            <p:nvPr/>
          </p:nvPicPr>
          <p:blipFill rotWithShape="1">
            <a:blip r:embed="rId3"/>
            <a:srcRect r="19034"/>
            <a:stretch/>
          </p:blipFill>
          <p:spPr>
            <a:xfrm>
              <a:off x="5445454" y="1690987"/>
              <a:ext cx="3344182" cy="3119092"/>
            </a:xfrm>
            <a:prstGeom prst="rect">
              <a:avLst/>
            </a:prstGeom>
          </p:spPr>
        </p:pic>
      </p:grpSp>
    </p:spTree>
    <p:extLst>
      <p:ext uri="{BB962C8B-B14F-4D97-AF65-F5344CB8AC3E}">
        <p14:creationId xmlns:p14="http://schemas.microsoft.com/office/powerpoint/2010/main" val="4176209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77403" y="565079"/>
            <a:ext cx="531030" cy="797705"/>
          </a:xfrm>
          <a:prstGeom prst="rect">
            <a:avLst/>
          </a:prstGeom>
        </p:spPr>
      </p:pic>
      <p:grpSp>
        <p:nvGrpSpPr>
          <p:cNvPr id="11" name="Group 10"/>
          <p:cNvGrpSpPr/>
          <p:nvPr/>
        </p:nvGrpSpPr>
        <p:grpSpPr>
          <a:xfrm>
            <a:off x="986319" y="565079"/>
            <a:ext cx="7500135" cy="873303"/>
            <a:chOff x="986319" y="565079"/>
            <a:chExt cx="7500135" cy="873303"/>
          </a:xfrm>
        </p:grpSpPr>
        <p:sp>
          <p:nvSpPr>
            <p:cNvPr id="8" name="Rectangle 7"/>
            <p:cNvSpPr/>
            <p:nvPr/>
          </p:nvSpPr>
          <p:spPr>
            <a:xfrm>
              <a:off x="986319" y="565079"/>
              <a:ext cx="7500135" cy="87330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35366" y="565079"/>
              <a:ext cx="7202040" cy="850939"/>
            </a:xfrm>
            <a:prstGeom prst="rect">
              <a:avLst/>
            </a:prstGeom>
          </p:spPr>
          <p:txBody>
            <a:bodyPr wrap="square">
              <a:spAutoFit/>
            </a:bodyPr>
            <a:lstStyle/>
            <a:p>
              <a:pPr algn="just">
                <a:lnSpc>
                  <a:spcPct val="130000"/>
                </a:lnSpc>
              </a:pPr>
              <a:r>
                <a:rPr lang="en-US" sz="2000"/>
                <a:t>Em hãy nêu tiêu chí sắp xếp danh sách </a:t>
              </a:r>
              <a:r>
                <a:rPr lang="en-US" sz="2000"/>
                <a:t>học </a:t>
              </a:r>
              <a:r>
                <a:rPr lang="vi-VN" sz="2000" smtClean="0"/>
                <a:t>s</a:t>
              </a:r>
              <a:r>
                <a:rPr lang="en-US" sz="2000" smtClean="0"/>
                <a:t>inh </a:t>
              </a:r>
              <a:r>
                <a:rPr lang="en-US" sz="2000"/>
                <a:t>theo thứ tự của bảng chữ cái </a:t>
              </a:r>
              <a:r>
                <a:rPr lang="en-US" sz="2000"/>
                <a:t>trong </a:t>
              </a:r>
              <a:r>
                <a:rPr lang="en-US" sz="2000" smtClean="0"/>
                <a:t>b</a:t>
              </a:r>
              <a:r>
                <a:rPr lang="vi-VN" sz="2000"/>
                <a:t>ả</a:t>
              </a:r>
              <a:r>
                <a:rPr lang="en-US" sz="2000" smtClean="0"/>
                <a:t>ng </a:t>
              </a:r>
              <a:r>
                <a:rPr lang="en-US" sz="2000"/>
                <a:t>kết quả ở Hình 6.2.</a:t>
              </a:r>
            </a:p>
          </p:txBody>
        </p:sp>
      </p:grpSp>
      <p:sp>
        <p:nvSpPr>
          <p:cNvPr id="20" name="Google Shape;580;p37"/>
          <p:cNvSpPr/>
          <p:nvPr/>
        </p:nvSpPr>
        <p:spPr>
          <a:xfrm rot="-8100000">
            <a:off x="7930341" y="1294132"/>
            <a:ext cx="532027" cy="288500"/>
          </a:xfrm>
          <a:prstGeom prst="rightArrow">
            <a:avLst>
              <a:gd name="adj1" fmla="val 20222"/>
              <a:gd name="adj2" fmla="val 11522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p:cNvPicPr>
            <a:picLocks noChangeAspect="1"/>
          </p:cNvPicPr>
          <p:nvPr/>
        </p:nvPicPr>
        <p:blipFill>
          <a:blip r:embed="rId4"/>
          <a:stretch>
            <a:fillRect/>
          </a:stretch>
        </p:blipFill>
        <p:spPr>
          <a:xfrm>
            <a:off x="277403" y="1728483"/>
            <a:ext cx="5173096" cy="3318884"/>
          </a:xfrm>
          <a:prstGeom prst="rect">
            <a:avLst/>
          </a:prstGeom>
        </p:spPr>
      </p:pic>
      <p:sp>
        <p:nvSpPr>
          <p:cNvPr id="13" name="Right Arrow 12"/>
          <p:cNvSpPr/>
          <p:nvPr/>
        </p:nvSpPr>
        <p:spPr>
          <a:xfrm>
            <a:off x="5650786" y="3118250"/>
            <a:ext cx="441789" cy="318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164494" y="2538835"/>
            <a:ext cx="2661297" cy="1477328"/>
          </a:xfrm>
          <a:prstGeom prst="rect">
            <a:avLst/>
          </a:prstGeom>
        </p:spPr>
        <p:txBody>
          <a:bodyPr wrap="square">
            <a:spAutoFit/>
          </a:bodyPr>
          <a:lstStyle/>
          <a:p>
            <a:pPr algn="just">
              <a:lnSpc>
                <a:spcPct val="150000"/>
              </a:lnSpc>
            </a:pPr>
            <a:r>
              <a:rPr lang="vi-VN" sz="2000" smtClean="0"/>
              <a:t>S</a:t>
            </a:r>
            <a:r>
              <a:rPr lang="en-US" sz="2000" smtClean="0"/>
              <a:t>ắp </a:t>
            </a:r>
            <a:r>
              <a:rPr lang="en-US" sz="2000"/>
              <a:t>xếp theo Tên, nếu cùng tên thì sắp xếp theo Họ đệm.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15" name="Rectangle 14"/>
          <p:cNvSpPr/>
          <p:nvPr/>
        </p:nvSpPr>
        <p:spPr>
          <a:xfrm>
            <a:off x="348640" y="424988"/>
            <a:ext cx="8476179" cy="958660"/>
          </a:xfrm>
          <a:prstGeom prst="rect">
            <a:avLst/>
          </a:prstGeom>
        </p:spPr>
        <p:txBody>
          <a:bodyPr wrap="square">
            <a:spAutoFit/>
          </a:bodyPr>
          <a:lstStyle/>
          <a:p>
            <a:pPr algn="just">
              <a:lnSpc>
                <a:spcPct val="150000"/>
              </a:lnSpc>
            </a:pPr>
            <a:r>
              <a:rPr lang="vi-VN" sz="2000" smtClean="0"/>
              <a:t>Một số bài </a:t>
            </a:r>
            <a:r>
              <a:rPr lang="vi-VN" sz="2000"/>
              <a:t>toán thực tế có thể giải quyết bằng cách sử dụng chương trình bảng tính, trong đó có yêu cầu về sắp xếp và lọc </a:t>
            </a:r>
            <a:r>
              <a:rPr lang="vi-VN" sz="2000"/>
              <a:t>dữ </a:t>
            </a:r>
            <a:r>
              <a:rPr lang="vi-VN" sz="2000" smtClean="0"/>
              <a:t>liệu:</a:t>
            </a:r>
            <a:endParaRPr lang="en-US" sz="200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40" y="2294415"/>
            <a:ext cx="5677153" cy="2330174"/>
          </a:xfrm>
          <a:prstGeom prst="rect">
            <a:avLst/>
          </a:prstGeom>
        </p:spPr>
      </p:pic>
      <p:sp>
        <p:nvSpPr>
          <p:cNvPr id="17" name="TextBox 16"/>
          <p:cNvSpPr txBox="1"/>
          <p:nvPr/>
        </p:nvSpPr>
        <p:spPr>
          <a:xfrm>
            <a:off x="349322" y="1762267"/>
            <a:ext cx="2681554" cy="400110"/>
          </a:xfrm>
          <a:prstGeom prst="rect">
            <a:avLst/>
          </a:prstGeom>
          <a:noFill/>
        </p:spPr>
        <p:txBody>
          <a:bodyPr wrap="square" rtlCol="0">
            <a:spAutoFit/>
          </a:bodyPr>
          <a:lstStyle/>
          <a:p>
            <a:r>
              <a:rPr lang="vi-VN" sz="2000" b="1" smtClean="0">
                <a:solidFill>
                  <a:srgbClr val="0070C0"/>
                </a:solidFill>
              </a:rPr>
              <a:t>Ví dụ: </a:t>
            </a:r>
            <a:r>
              <a:rPr lang="vi-VN" sz="2000" smtClean="0">
                <a:solidFill>
                  <a:srgbClr val="0070C0"/>
                </a:solidFill>
              </a:rPr>
              <a:t>Cho bảng tính</a:t>
            </a:r>
            <a:endParaRPr lang="en-US" sz="2000">
              <a:solidFill>
                <a:srgbClr val="0070C0"/>
              </a:solidFill>
            </a:endParaRPr>
          </a:p>
        </p:txBody>
      </p:sp>
      <p:grpSp>
        <p:nvGrpSpPr>
          <p:cNvPr id="21" name="Group 20"/>
          <p:cNvGrpSpPr/>
          <p:nvPr/>
        </p:nvGrpSpPr>
        <p:grpSpPr>
          <a:xfrm>
            <a:off x="6154220" y="1762267"/>
            <a:ext cx="2743200" cy="2862322"/>
            <a:chOff x="6082302" y="2078657"/>
            <a:chExt cx="2743200" cy="2862322"/>
          </a:xfrm>
        </p:grpSpPr>
        <p:sp>
          <p:nvSpPr>
            <p:cNvPr id="19" name="Rectangle 18"/>
            <p:cNvSpPr/>
            <p:nvPr/>
          </p:nvSpPr>
          <p:spPr>
            <a:xfrm>
              <a:off x="6082302" y="2078657"/>
              <a:ext cx="2743200" cy="2862322"/>
            </a:xfrm>
            <a:prstGeom prst="rect">
              <a:avLst/>
            </a:prstGeom>
            <a:solidFill>
              <a:schemeClr val="accent3">
                <a:lumMod val="10000"/>
                <a:lumOff val="90000"/>
              </a:schemeClr>
            </a:solidFill>
            <a:ln>
              <a:solidFill>
                <a:schemeClr val="accent3">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138810" y="2078657"/>
              <a:ext cx="2630184" cy="2862322"/>
            </a:xfrm>
            <a:prstGeom prst="rect">
              <a:avLst/>
            </a:prstGeom>
            <a:noFill/>
          </p:spPr>
          <p:txBody>
            <a:bodyPr wrap="square" rtlCol="0">
              <a:spAutoFit/>
            </a:bodyPr>
            <a:lstStyle/>
            <a:p>
              <a:pPr algn="just">
                <a:lnSpc>
                  <a:spcPct val="150000"/>
                </a:lnSpc>
              </a:pPr>
              <a:r>
                <a:rPr lang="vi-VN" sz="2000" b="1" smtClean="0"/>
                <a:t>Yêu cầu:</a:t>
              </a:r>
            </a:p>
            <a:p>
              <a:pPr algn="just">
                <a:lnSpc>
                  <a:spcPct val="150000"/>
                </a:lnSpc>
              </a:pPr>
              <a:r>
                <a:rPr lang="vi-VN" sz="2000" smtClean="0"/>
                <a:t>- Sắp xếp các bạn theo thứ tự có số câu đúng tăng dần.</a:t>
              </a:r>
            </a:p>
            <a:p>
              <a:pPr algn="just">
                <a:lnSpc>
                  <a:spcPct val="150000"/>
                </a:lnSpc>
              </a:pPr>
              <a:r>
                <a:rPr lang="vi-VN" sz="2000" smtClean="0"/>
                <a:t>- Lọc ra bạn có 40 câu đúng trở lên.</a:t>
              </a:r>
              <a:endParaRPr lang="en-US" sz="200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44" y="353577"/>
            <a:ext cx="7811590" cy="3429479"/>
          </a:xfrm>
          <a:prstGeom prst="rect">
            <a:avLst/>
          </a:prstGeom>
        </p:spPr>
      </p:pic>
      <p:sp>
        <p:nvSpPr>
          <p:cNvPr id="16" name="TextBox 15"/>
          <p:cNvSpPr txBox="1"/>
          <p:nvPr/>
        </p:nvSpPr>
        <p:spPr>
          <a:xfrm>
            <a:off x="491544" y="3804672"/>
            <a:ext cx="6703887" cy="1338828"/>
          </a:xfrm>
          <a:prstGeom prst="rect">
            <a:avLst/>
          </a:prstGeom>
          <a:noFill/>
        </p:spPr>
        <p:txBody>
          <a:bodyPr wrap="square" rtlCol="0">
            <a:spAutoFit/>
          </a:bodyPr>
          <a:lstStyle/>
          <a:p>
            <a:pPr algn="just">
              <a:lnSpc>
                <a:spcPct val="150000"/>
              </a:lnSpc>
            </a:pPr>
            <a:r>
              <a:rPr lang="vi-VN" sz="1800" b="1" u="sng" smtClean="0">
                <a:solidFill>
                  <a:srgbClr val="C00000"/>
                </a:solidFill>
              </a:rPr>
              <a:t>Yêu cầu</a:t>
            </a:r>
            <a:r>
              <a:rPr lang="vi-VN" sz="1800" b="1" smtClean="0">
                <a:solidFill>
                  <a:srgbClr val="C00000"/>
                </a:solidFill>
              </a:rPr>
              <a:t>: </a:t>
            </a:r>
            <a:r>
              <a:rPr lang="vi-VN" sz="1800" smtClean="0"/>
              <a:t>- Sắp xếp tên theo thứ tự tên tăng dần.</a:t>
            </a:r>
          </a:p>
          <a:p>
            <a:pPr algn="just">
              <a:lnSpc>
                <a:spcPct val="150000"/>
              </a:lnSpc>
            </a:pPr>
            <a:r>
              <a:rPr lang="vi-VN" sz="1800" b="1"/>
              <a:t> </a:t>
            </a:r>
            <a:r>
              <a:rPr lang="vi-VN" sz="1800" b="1" smtClean="0"/>
              <a:t>               </a:t>
            </a:r>
            <a:r>
              <a:rPr lang="vi-VN" sz="1800" smtClean="0"/>
              <a:t>- Lọc ra các bạn có điểm trung bình dưới 7,5</a:t>
            </a:r>
          </a:p>
          <a:p>
            <a:pPr algn="just">
              <a:lnSpc>
                <a:spcPct val="150000"/>
              </a:lnSpc>
            </a:pPr>
            <a:r>
              <a:rPr lang="vi-VN" sz="1800"/>
              <a:t> </a:t>
            </a:r>
            <a:r>
              <a:rPr lang="vi-VN" sz="1800" smtClean="0"/>
              <a:t>               - ....</a:t>
            </a:r>
          </a:p>
        </p:txBody>
      </p:sp>
      <p:sp>
        <p:nvSpPr>
          <p:cNvPr id="17" name="Google Shape;580;p37"/>
          <p:cNvSpPr/>
          <p:nvPr/>
        </p:nvSpPr>
        <p:spPr>
          <a:xfrm rot="-8100000">
            <a:off x="7375537" y="4448299"/>
            <a:ext cx="532027" cy="288500"/>
          </a:xfrm>
          <a:prstGeom prst="rightArrow">
            <a:avLst>
              <a:gd name="adj1" fmla="val 20222"/>
              <a:gd name="adj2" fmla="val 11522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697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38"/>
          <p:cNvSpPr txBox="1">
            <a:spLocks noGrp="1"/>
          </p:cNvSpPr>
          <p:nvPr>
            <p:ph type="title" idx="2"/>
          </p:nvPr>
        </p:nvSpPr>
        <p:spPr>
          <a:xfrm>
            <a:off x="1201377" y="1771288"/>
            <a:ext cx="1093500" cy="87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mtClean="0">
                <a:latin typeface="Arial" panose="020B0604020202020204" pitchFamily="34" charset="0"/>
                <a:cs typeface="Arial" panose="020B0604020202020204" pitchFamily="34" charset="0"/>
              </a:rPr>
              <a:t>0</a:t>
            </a:r>
            <a:r>
              <a:rPr lang="vi-VN" smtClean="0">
                <a:latin typeface="Arial" panose="020B0604020202020204" pitchFamily="34" charset="0"/>
                <a:cs typeface="Arial" panose="020B0604020202020204" pitchFamily="34" charset="0"/>
              </a:rPr>
              <a:t>2</a:t>
            </a:r>
            <a:endParaRPr>
              <a:latin typeface="Arial" panose="020B0604020202020204" pitchFamily="34" charset="0"/>
              <a:cs typeface="Arial" panose="020B0604020202020204" pitchFamily="34" charset="0"/>
            </a:endParaRPr>
          </a:p>
        </p:txBody>
      </p:sp>
      <p:sp>
        <p:nvSpPr>
          <p:cNvPr id="5" name="TextBox 4"/>
          <p:cNvSpPr txBox="1"/>
          <p:nvPr/>
        </p:nvSpPr>
        <p:spPr>
          <a:xfrm>
            <a:off x="3030876" y="1886022"/>
            <a:ext cx="5270644" cy="1824923"/>
          </a:xfrm>
          <a:prstGeom prst="rect">
            <a:avLst/>
          </a:prstGeom>
          <a:noFill/>
        </p:spPr>
        <p:txBody>
          <a:bodyPr wrap="square" rtlCol="0">
            <a:spAutoFit/>
          </a:bodyPr>
          <a:lstStyle/>
          <a:p>
            <a:pPr>
              <a:lnSpc>
                <a:spcPct val="150000"/>
              </a:lnSpc>
            </a:pPr>
            <a:r>
              <a:rPr lang="vi-VN" sz="4000" b="1" smtClean="0">
                <a:solidFill>
                  <a:schemeClr val="accent3"/>
                </a:solidFill>
              </a:rPr>
              <a:t>THỰC HÀNH: </a:t>
            </a:r>
          </a:p>
          <a:p>
            <a:pPr>
              <a:lnSpc>
                <a:spcPct val="150000"/>
              </a:lnSpc>
            </a:pPr>
            <a:r>
              <a:rPr lang="vi-VN" sz="4000" b="1" smtClean="0">
                <a:solidFill>
                  <a:schemeClr val="accent3"/>
                </a:solidFill>
              </a:rPr>
              <a:t>SẮP XẾP DỮ LIỆU</a:t>
            </a:r>
            <a:endParaRPr lang="en-US" sz="4000" b="1">
              <a:solidFill>
                <a:schemeClr val="accent3"/>
              </a:solidFill>
            </a:endParaRPr>
          </a:p>
        </p:txBody>
      </p:sp>
      <p:pic>
        <p:nvPicPr>
          <p:cNvPr id="3" name="Picture 2"/>
          <p:cNvPicPr>
            <a:picLocks noChangeAspect="1"/>
          </p:cNvPicPr>
          <p:nvPr/>
        </p:nvPicPr>
        <p:blipFill>
          <a:blip r:embed="rId3"/>
          <a:stretch>
            <a:fillRect/>
          </a:stretch>
        </p:blipFill>
        <p:spPr>
          <a:xfrm>
            <a:off x="1229135" y="2798484"/>
            <a:ext cx="1037983" cy="1305949"/>
          </a:xfrm>
          <a:prstGeom prst="rect">
            <a:avLst/>
          </a:prstGeom>
        </p:spPr>
      </p:pic>
    </p:spTree>
    <p:extLst>
      <p:ext uri="{BB962C8B-B14F-4D97-AF65-F5344CB8AC3E}">
        <p14:creationId xmlns:p14="http://schemas.microsoft.com/office/powerpoint/2010/main" val="2900886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9" name="Rectangle 8"/>
          <p:cNvSpPr/>
          <p:nvPr/>
        </p:nvSpPr>
        <p:spPr>
          <a:xfrm>
            <a:off x="375957" y="455497"/>
            <a:ext cx="4581703" cy="400110"/>
          </a:xfrm>
          <a:prstGeom prst="rect">
            <a:avLst/>
          </a:prstGeom>
        </p:spPr>
        <p:txBody>
          <a:bodyPr wrap="none">
            <a:spAutoFit/>
          </a:bodyPr>
          <a:lstStyle/>
          <a:p>
            <a:r>
              <a:rPr lang="en-US" sz="2000" b="1">
                <a:solidFill>
                  <a:srgbClr val="C00000"/>
                </a:solidFill>
              </a:rPr>
              <a:t>a) Sắp xếp dữ liệu theo một </a:t>
            </a:r>
            <a:r>
              <a:rPr lang="en-US" sz="2000" b="1">
                <a:solidFill>
                  <a:srgbClr val="C00000"/>
                </a:solidFill>
              </a:rPr>
              <a:t>tiêu </a:t>
            </a:r>
            <a:r>
              <a:rPr lang="en-US" sz="2000" b="1" smtClean="0">
                <a:solidFill>
                  <a:srgbClr val="C00000"/>
                </a:solidFill>
              </a:rPr>
              <a:t>chí</a:t>
            </a:r>
            <a:endParaRPr lang="en-US" sz="2000" b="1">
              <a:solidFill>
                <a:srgbClr val="C00000"/>
              </a:solidFill>
            </a:endParaRPr>
          </a:p>
        </p:txBody>
      </p:sp>
      <p:sp>
        <p:nvSpPr>
          <p:cNvPr id="10" name="Rectangle 9"/>
          <p:cNvSpPr/>
          <p:nvPr/>
        </p:nvSpPr>
        <p:spPr>
          <a:xfrm>
            <a:off x="375957" y="855607"/>
            <a:ext cx="8511760" cy="1015663"/>
          </a:xfrm>
          <a:prstGeom prst="rect">
            <a:avLst/>
          </a:prstGeom>
        </p:spPr>
        <p:txBody>
          <a:bodyPr wrap="square">
            <a:spAutoFit/>
          </a:bodyPr>
          <a:lstStyle/>
          <a:p>
            <a:pPr algn="just">
              <a:lnSpc>
                <a:spcPct val="150000"/>
              </a:lnSpc>
            </a:pPr>
            <a:r>
              <a:rPr lang="vi-VN" sz="2000" b="1" u="sng" smtClean="0">
                <a:solidFill>
                  <a:srgbClr val="0070C0"/>
                </a:solidFill>
              </a:rPr>
              <a:t>Nhiệm vụ</a:t>
            </a:r>
            <a:r>
              <a:rPr lang="vi-VN" sz="2000" b="1" smtClean="0">
                <a:solidFill>
                  <a:srgbClr val="0070C0"/>
                </a:solidFill>
              </a:rPr>
              <a:t>: </a:t>
            </a:r>
            <a:r>
              <a:rPr lang="en-US" sz="2000" smtClean="0"/>
              <a:t>Sắp </a:t>
            </a:r>
            <a:r>
              <a:rPr lang="en-US" sz="2000"/>
              <a:t>xếp cột </a:t>
            </a:r>
            <a:r>
              <a:rPr lang="en-US" sz="2000">
                <a:solidFill>
                  <a:srgbClr val="FF0066"/>
                </a:solidFill>
              </a:rPr>
              <a:t>Tên</a:t>
            </a:r>
            <a:r>
              <a:rPr lang="en-US" sz="2000"/>
              <a:t> của bảng Kết quả khảo sát lớp 8A ở hình 6.2 theo thứ tự bảng chữ cái.</a:t>
            </a:r>
          </a:p>
        </p:txBody>
      </p:sp>
      <p:pic>
        <p:nvPicPr>
          <p:cNvPr id="11" name="Picture 10"/>
          <p:cNvPicPr>
            <a:picLocks noChangeAspect="1"/>
          </p:cNvPicPr>
          <p:nvPr/>
        </p:nvPicPr>
        <p:blipFill>
          <a:blip r:embed="rId3"/>
          <a:stretch>
            <a:fillRect/>
          </a:stretch>
        </p:blipFill>
        <p:spPr>
          <a:xfrm>
            <a:off x="1972638" y="1871270"/>
            <a:ext cx="4921321" cy="315735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9" name="Rectangle 8"/>
          <p:cNvSpPr/>
          <p:nvPr/>
        </p:nvSpPr>
        <p:spPr>
          <a:xfrm>
            <a:off x="375957" y="455497"/>
            <a:ext cx="4581703" cy="400110"/>
          </a:xfrm>
          <a:prstGeom prst="rect">
            <a:avLst/>
          </a:prstGeom>
        </p:spPr>
        <p:txBody>
          <a:bodyPr wrap="none">
            <a:spAutoFit/>
          </a:bodyPr>
          <a:lstStyle/>
          <a:p>
            <a:r>
              <a:rPr lang="en-US" sz="2000" b="1">
                <a:solidFill>
                  <a:srgbClr val="C00000"/>
                </a:solidFill>
              </a:rPr>
              <a:t>a) Sắp xếp dữ liệu theo một </a:t>
            </a:r>
            <a:r>
              <a:rPr lang="en-US" sz="2000" b="1">
                <a:solidFill>
                  <a:srgbClr val="C00000"/>
                </a:solidFill>
              </a:rPr>
              <a:t>tiêu </a:t>
            </a:r>
            <a:r>
              <a:rPr lang="en-US" sz="2000" b="1" smtClean="0">
                <a:solidFill>
                  <a:srgbClr val="C00000"/>
                </a:solidFill>
              </a:rPr>
              <a:t>chí</a:t>
            </a:r>
            <a:endParaRPr lang="en-US" sz="2000" b="1">
              <a:solidFill>
                <a:srgbClr val="C00000"/>
              </a:solidFill>
            </a:endParaRPr>
          </a:p>
        </p:txBody>
      </p:sp>
      <p:sp>
        <p:nvSpPr>
          <p:cNvPr id="2" name="Pentagon 1"/>
          <p:cNvSpPr/>
          <p:nvPr/>
        </p:nvSpPr>
        <p:spPr>
          <a:xfrm>
            <a:off x="129378" y="1058239"/>
            <a:ext cx="2069292" cy="484632"/>
          </a:xfrm>
          <a:prstGeom prst="homePlate">
            <a:avLst/>
          </a:prstGeom>
          <a:solidFill>
            <a:schemeClr val="accent3">
              <a:lumMod val="25000"/>
              <a:lumOff val="75000"/>
            </a:schemeClr>
          </a:solidFill>
          <a:ln>
            <a:solidFill>
              <a:schemeClr val="accent3">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chemeClr val="tx1"/>
                </a:solidFill>
                <a:latin typeface="Arial" panose="020B0604020202020204" pitchFamily="34" charset="0"/>
                <a:cs typeface="Arial" panose="020B0604020202020204" pitchFamily="34" charset="0"/>
              </a:rPr>
              <a:t>Hướng dẫn:</a:t>
            </a:r>
            <a:endParaRPr lang="en-US" sz="2000" b="1">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29" y="1827732"/>
            <a:ext cx="8712485" cy="2970865"/>
          </a:xfrm>
          <a:prstGeom prst="rect">
            <a:avLst/>
          </a:prstGeom>
        </p:spPr>
      </p:pic>
    </p:spTree>
    <p:extLst>
      <p:ext uri="{BB962C8B-B14F-4D97-AF65-F5344CB8AC3E}">
        <p14:creationId xmlns:p14="http://schemas.microsoft.com/office/powerpoint/2010/main" val="3686996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7"/>
        <p:cNvGrpSpPr/>
        <p:nvPr/>
      </p:nvGrpSpPr>
      <p:grpSpPr>
        <a:xfrm>
          <a:off x="0" y="0"/>
          <a:ext cx="0" cy="0"/>
          <a:chOff x="0" y="0"/>
          <a:chExt cx="0" cy="0"/>
        </a:xfrm>
      </p:grpSpPr>
      <p:sp>
        <p:nvSpPr>
          <p:cNvPr id="4" name="TextBox 3"/>
          <p:cNvSpPr txBox="1"/>
          <p:nvPr/>
        </p:nvSpPr>
        <p:spPr>
          <a:xfrm>
            <a:off x="2311685" y="523982"/>
            <a:ext cx="4582275" cy="400110"/>
          </a:xfrm>
          <a:prstGeom prst="rect">
            <a:avLst/>
          </a:prstGeom>
          <a:noFill/>
        </p:spPr>
        <p:txBody>
          <a:bodyPr wrap="square" rtlCol="0">
            <a:spAutoFit/>
          </a:bodyPr>
          <a:lstStyle/>
          <a:p>
            <a:pPr algn="ctr"/>
            <a:r>
              <a:rPr lang="vi-VN" sz="2000" b="1" smtClean="0">
                <a:solidFill>
                  <a:schemeClr val="accent6"/>
                </a:solidFill>
              </a:rPr>
              <a:t>Ta có kết quả như sau:</a:t>
            </a:r>
            <a:endParaRPr lang="en-US" sz="2000" b="1">
              <a:solidFill>
                <a:schemeClr val="accent6"/>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961" y="1358041"/>
            <a:ext cx="5970820" cy="3341820"/>
          </a:xfrm>
          <a:prstGeom prst="rect">
            <a:avLst/>
          </a:prstGeom>
        </p:spPr>
      </p:pic>
      <p:sp>
        <p:nvSpPr>
          <p:cNvPr id="6" name="Rounded Rectangle 5"/>
          <p:cNvSpPr/>
          <p:nvPr/>
        </p:nvSpPr>
        <p:spPr>
          <a:xfrm>
            <a:off x="4181582" y="1797977"/>
            <a:ext cx="739739" cy="2901883"/>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921268" y="4150760"/>
            <a:ext cx="3000054" cy="549100"/>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Google Shape;580;p37"/>
          <p:cNvSpPr/>
          <p:nvPr/>
        </p:nvSpPr>
        <p:spPr>
          <a:xfrm rot="-8100000">
            <a:off x="4818804" y="4571160"/>
            <a:ext cx="532027" cy="288500"/>
          </a:xfrm>
          <a:prstGeom prst="rightArrow">
            <a:avLst>
              <a:gd name="adj1" fmla="val 20222"/>
              <a:gd name="adj2" fmla="val 11522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Straight Arrow Connector 7"/>
          <p:cNvCxnSpPr>
            <a:stCxn id="10" idx="1"/>
          </p:cNvCxnSpPr>
          <p:nvPr/>
        </p:nvCxnSpPr>
        <p:spPr>
          <a:xfrm flipH="1" flipV="1">
            <a:off x="1212351" y="3780433"/>
            <a:ext cx="708917" cy="644877"/>
          </a:xfrm>
          <a:prstGeom prst="straightConnector1">
            <a:avLst/>
          </a:prstGeom>
          <a:ln w="28575">
            <a:solidFill>
              <a:srgbClr val="FF006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3088" y="2569893"/>
            <a:ext cx="1438383" cy="1338828"/>
          </a:xfrm>
          <a:prstGeom prst="rect">
            <a:avLst/>
          </a:prstGeom>
          <a:noFill/>
        </p:spPr>
        <p:txBody>
          <a:bodyPr wrap="square" rtlCol="0">
            <a:spAutoFit/>
          </a:bodyPr>
          <a:lstStyle/>
          <a:p>
            <a:pPr algn="just">
              <a:lnSpc>
                <a:spcPct val="150000"/>
              </a:lnSpc>
            </a:pPr>
            <a:r>
              <a:rPr lang="vi-VN" sz="1800" smtClean="0">
                <a:solidFill>
                  <a:srgbClr val="002060"/>
                </a:solidFill>
              </a:rPr>
              <a:t>Họ đệm vẫn chưa được sắp xếp</a:t>
            </a:r>
            <a:endParaRPr lang="en-US" sz="180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9" name="Rectangle 8"/>
          <p:cNvSpPr/>
          <p:nvPr/>
        </p:nvSpPr>
        <p:spPr>
          <a:xfrm>
            <a:off x="375957" y="455497"/>
            <a:ext cx="4740400" cy="400110"/>
          </a:xfrm>
          <a:prstGeom prst="rect">
            <a:avLst/>
          </a:prstGeom>
        </p:spPr>
        <p:txBody>
          <a:bodyPr wrap="none">
            <a:spAutoFit/>
          </a:bodyPr>
          <a:lstStyle/>
          <a:p>
            <a:r>
              <a:rPr lang="vi-VN" sz="2000" b="1" smtClean="0">
                <a:solidFill>
                  <a:srgbClr val="C00000"/>
                </a:solidFill>
              </a:rPr>
              <a:t>b</a:t>
            </a:r>
            <a:r>
              <a:rPr lang="en-US" sz="2000" b="1" smtClean="0">
                <a:solidFill>
                  <a:srgbClr val="C00000"/>
                </a:solidFill>
              </a:rPr>
              <a:t>) </a:t>
            </a:r>
            <a:r>
              <a:rPr lang="en-US" sz="2000" b="1">
                <a:solidFill>
                  <a:srgbClr val="C00000"/>
                </a:solidFill>
              </a:rPr>
              <a:t>Sắp xếp dữ liệu </a:t>
            </a:r>
            <a:r>
              <a:rPr lang="en-US" sz="2000" b="1">
                <a:solidFill>
                  <a:srgbClr val="C00000"/>
                </a:solidFill>
              </a:rPr>
              <a:t>theo </a:t>
            </a:r>
            <a:r>
              <a:rPr lang="vi-VN" sz="2000" b="1" smtClean="0">
                <a:solidFill>
                  <a:srgbClr val="C00000"/>
                </a:solidFill>
              </a:rPr>
              <a:t>nhiều </a:t>
            </a:r>
            <a:r>
              <a:rPr lang="en-US" sz="2000" b="1" smtClean="0">
                <a:solidFill>
                  <a:srgbClr val="C00000"/>
                </a:solidFill>
              </a:rPr>
              <a:t>tiêu chí</a:t>
            </a:r>
            <a:endParaRPr lang="en-US" sz="2000" b="1">
              <a:solidFill>
                <a:srgbClr val="C00000"/>
              </a:solidFill>
            </a:endParaRPr>
          </a:p>
        </p:txBody>
      </p:sp>
      <p:sp>
        <p:nvSpPr>
          <p:cNvPr id="10" name="Rectangle 9"/>
          <p:cNvSpPr/>
          <p:nvPr/>
        </p:nvSpPr>
        <p:spPr>
          <a:xfrm>
            <a:off x="375957" y="1035247"/>
            <a:ext cx="8511760" cy="400110"/>
          </a:xfrm>
          <a:prstGeom prst="rect">
            <a:avLst/>
          </a:prstGeom>
        </p:spPr>
        <p:txBody>
          <a:bodyPr wrap="square">
            <a:spAutoFit/>
          </a:bodyPr>
          <a:lstStyle/>
          <a:p>
            <a:r>
              <a:rPr lang="vi-VN" sz="2000" b="1" u="sng" smtClean="0">
                <a:solidFill>
                  <a:srgbClr val="0070C0"/>
                </a:solidFill>
              </a:rPr>
              <a:t>Nhiệm vụ</a:t>
            </a:r>
            <a:r>
              <a:rPr lang="vi-VN" sz="2000" b="1" smtClean="0">
                <a:solidFill>
                  <a:srgbClr val="0070C0"/>
                </a:solidFill>
              </a:rPr>
              <a:t>: </a:t>
            </a:r>
            <a:r>
              <a:rPr lang="en-US" sz="2000"/>
              <a:t>Sắp xếp theo </a:t>
            </a:r>
            <a:r>
              <a:rPr lang="en-US" sz="2000">
                <a:solidFill>
                  <a:srgbClr val="FF0066"/>
                </a:solidFill>
              </a:rPr>
              <a:t>Tên</a:t>
            </a:r>
            <a:r>
              <a:rPr lang="en-US" sz="2000"/>
              <a:t>, nếu cùng tên thì sắp xếp theo </a:t>
            </a:r>
            <a:r>
              <a:rPr lang="en-US" sz="2000">
                <a:solidFill>
                  <a:srgbClr val="FF0066"/>
                </a:solidFill>
              </a:rPr>
              <a:t>Họ đệm</a:t>
            </a:r>
            <a:r>
              <a:rPr lang="en-US" sz="2000"/>
              <a:t>.</a:t>
            </a:r>
          </a:p>
        </p:txBody>
      </p:sp>
      <p:pic>
        <p:nvPicPr>
          <p:cNvPr id="11" name="Picture 10"/>
          <p:cNvPicPr>
            <a:picLocks noChangeAspect="1"/>
          </p:cNvPicPr>
          <p:nvPr/>
        </p:nvPicPr>
        <p:blipFill>
          <a:blip r:embed="rId3"/>
          <a:stretch>
            <a:fillRect/>
          </a:stretch>
        </p:blipFill>
        <p:spPr>
          <a:xfrm>
            <a:off x="1702174" y="1510301"/>
            <a:ext cx="5467944" cy="3508049"/>
          </a:xfrm>
          <a:prstGeom prst="rect">
            <a:avLst/>
          </a:prstGeom>
        </p:spPr>
      </p:pic>
    </p:spTree>
    <p:extLst>
      <p:ext uri="{BB962C8B-B14F-4D97-AF65-F5344CB8AC3E}">
        <p14:creationId xmlns:p14="http://schemas.microsoft.com/office/powerpoint/2010/main" val="801736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15" name="Rectangle 14"/>
          <p:cNvSpPr/>
          <p:nvPr/>
        </p:nvSpPr>
        <p:spPr>
          <a:xfrm>
            <a:off x="375957" y="455497"/>
            <a:ext cx="4740400" cy="400110"/>
          </a:xfrm>
          <a:prstGeom prst="rect">
            <a:avLst/>
          </a:prstGeom>
        </p:spPr>
        <p:txBody>
          <a:bodyPr wrap="none">
            <a:spAutoFit/>
          </a:bodyPr>
          <a:lstStyle/>
          <a:p>
            <a:r>
              <a:rPr lang="vi-VN" sz="2000" b="1" smtClean="0">
                <a:solidFill>
                  <a:srgbClr val="C00000"/>
                </a:solidFill>
              </a:rPr>
              <a:t>b</a:t>
            </a:r>
            <a:r>
              <a:rPr lang="en-US" sz="2000" b="1" smtClean="0">
                <a:solidFill>
                  <a:srgbClr val="C00000"/>
                </a:solidFill>
              </a:rPr>
              <a:t>) </a:t>
            </a:r>
            <a:r>
              <a:rPr lang="en-US" sz="2000" b="1">
                <a:solidFill>
                  <a:srgbClr val="C00000"/>
                </a:solidFill>
              </a:rPr>
              <a:t>Sắp xếp dữ liệu </a:t>
            </a:r>
            <a:r>
              <a:rPr lang="en-US" sz="2000" b="1">
                <a:solidFill>
                  <a:srgbClr val="C00000"/>
                </a:solidFill>
              </a:rPr>
              <a:t>theo </a:t>
            </a:r>
            <a:r>
              <a:rPr lang="vi-VN" sz="2000" b="1" smtClean="0">
                <a:solidFill>
                  <a:srgbClr val="C00000"/>
                </a:solidFill>
              </a:rPr>
              <a:t>nhiều </a:t>
            </a:r>
            <a:r>
              <a:rPr lang="en-US" sz="2000" b="1" smtClean="0">
                <a:solidFill>
                  <a:srgbClr val="C00000"/>
                </a:solidFill>
              </a:rPr>
              <a:t>tiêu chí</a:t>
            </a:r>
            <a:endParaRPr lang="en-US" sz="2000" b="1">
              <a:solidFill>
                <a:srgbClr val="C00000"/>
              </a:solidFill>
            </a:endParaRPr>
          </a:p>
        </p:txBody>
      </p:sp>
      <p:sp>
        <p:nvSpPr>
          <p:cNvPr id="16" name="Pentagon 15"/>
          <p:cNvSpPr/>
          <p:nvPr/>
        </p:nvSpPr>
        <p:spPr>
          <a:xfrm>
            <a:off x="129378" y="1058239"/>
            <a:ext cx="2069292" cy="484632"/>
          </a:xfrm>
          <a:prstGeom prst="homePlate">
            <a:avLst/>
          </a:prstGeom>
          <a:solidFill>
            <a:schemeClr val="accent3">
              <a:lumMod val="25000"/>
              <a:lumOff val="75000"/>
            </a:schemeClr>
          </a:solidFill>
          <a:ln>
            <a:solidFill>
              <a:schemeClr val="accent3">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chemeClr val="tx1"/>
                </a:solidFill>
                <a:latin typeface="Arial" panose="020B0604020202020204" pitchFamily="34" charset="0"/>
                <a:cs typeface="Arial" panose="020B0604020202020204" pitchFamily="34" charset="0"/>
              </a:rPr>
              <a:t>Hướng dẫn:</a:t>
            </a:r>
            <a:endParaRPr lang="en-US" sz="2000" b="1">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93" y="1745503"/>
            <a:ext cx="7839183" cy="32442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smtClean="0">
                <a:latin typeface="Arial" panose="020B0604020202020204" pitchFamily="34" charset="0"/>
                <a:cs typeface="Arial" panose="020B0604020202020204" pitchFamily="34" charset="0"/>
              </a:rPr>
              <a:t>KHỞI ĐỘNG</a:t>
            </a:r>
            <a:endParaRPr sz="3200" b="1">
              <a:latin typeface="Arial" panose="020B0604020202020204" pitchFamily="34" charset="0"/>
              <a:cs typeface="Arial" panose="020B0604020202020204" pitchFamily="34" charset="0"/>
            </a:endParaRPr>
          </a:p>
        </p:txBody>
      </p:sp>
      <p:sp>
        <p:nvSpPr>
          <p:cNvPr id="3" name="Rectangle 2"/>
          <p:cNvSpPr/>
          <p:nvPr/>
        </p:nvSpPr>
        <p:spPr>
          <a:xfrm>
            <a:off x="254481" y="1241629"/>
            <a:ext cx="3362218" cy="1938992"/>
          </a:xfrm>
          <a:prstGeom prst="rect">
            <a:avLst/>
          </a:prstGeom>
        </p:spPr>
        <p:txBody>
          <a:bodyPr wrap="square">
            <a:spAutoFit/>
          </a:bodyPr>
          <a:lstStyle/>
          <a:p>
            <a:pPr algn="just">
              <a:lnSpc>
                <a:spcPct val="150000"/>
              </a:lnSpc>
            </a:pPr>
            <a:r>
              <a:rPr lang="vi-VN" sz="2000" smtClean="0"/>
              <a:t>C</a:t>
            </a:r>
            <a:r>
              <a:rPr lang="en-US" sz="2000" smtClean="0"/>
              <a:t>ác bạn</a:t>
            </a:r>
            <a:r>
              <a:rPr lang="vi-VN" sz="2000" smtClean="0"/>
              <a:t> lớp 8A</a:t>
            </a:r>
            <a:r>
              <a:rPr lang="en-US" sz="2000" smtClean="0"/>
              <a:t> </a:t>
            </a:r>
            <a:r>
              <a:rPr lang="en-US" sz="2000"/>
              <a:t>thực hiện khảo sát về những nội dung Tin học mà học sinh trong lớp muốn tìm hiểu thêm. </a:t>
            </a:r>
          </a:p>
        </p:txBody>
      </p:sp>
      <p:pic>
        <p:nvPicPr>
          <p:cNvPr id="8" name="Picture 7"/>
          <p:cNvPicPr>
            <a:picLocks noChangeAspect="1"/>
          </p:cNvPicPr>
          <p:nvPr/>
        </p:nvPicPr>
        <p:blipFill>
          <a:blip r:embed="rId3"/>
          <a:stretch>
            <a:fillRect/>
          </a:stretch>
        </p:blipFill>
        <p:spPr>
          <a:xfrm>
            <a:off x="315931" y="3287729"/>
            <a:ext cx="3239319" cy="1712927"/>
          </a:xfrm>
          <a:prstGeom prst="rect">
            <a:avLst/>
          </a:prstGeom>
        </p:spPr>
      </p:pic>
      <p:pic>
        <p:nvPicPr>
          <p:cNvPr id="9" name="Picture 8"/>
          <p:cNvPicPr>
            <a:picLocks noChangeAspect="1"/>
          </p:cNvPicPr>
          <p:nvPr/>
        </p:nvPicPr>
        <p:blipFill>
          <a:blip r:embed="rId4"/>
          <a:stretch>
            <a:fillRect/>
          </a:stretch>
        </p:blipFill>
        <p:spPr>
          <a:xfrm>
            <a:off x="3738646" y="1324690"/>
            <a:ext cx="5139373" cy="354208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7"/>
        <p:cNvGrpSpPr/>
        <p:nvPr/>
      </p:nvGrpSpPr>
      <p:grpSpPr>
        <a:xfrm>
          <a:off x="0" y="0"/>
          <a:ext cx="0" cy="0"/>
          <a:chOff x="0" y="0"/>
          <a:chExt cx="0" cy="0"/>
        </a:xfrm>
      </p:grpSpPr>
      <p:sp>
        <p:nvSpPr>
          <p:cNvPr id="4" name="TextBox 3"/>
          <p:cNvSpPr txBox="1"/>
          <p:nvPr/>
        </p:nvSpPr>
        <p:spPr>
          <a:xfrm>
            <a:off x="2214847" y="536050"/>
            <a:ext cx="4911048" cy="400110"/>
          </a:xfrm>
          <a:prstGeom prst="rect">
            <a:avLst/>
          </a:prstGeom>
          <a:noFill/>
        </p:spPr>
        <p:txBody>
          <a:bodyPr wrap="square" rtlCol="0">
            <a:spAutoFit/>
          </a:bodyPr>
          <a:lstStyle/>
          <a:p>
            <a:pPr algn="ctr"/>
            <a:r>
              <a:rPr lang="vi-VN" sz="2000" b="1" smtClean="0">
                <a:solidFill>
                  <a:schemeClr val="accent6"/>
                </a:solidFill>
              </a:rPr>
              <a:t>Ta có kết quả sắp xếp theo hai tiêu chí:</a:t>
            </a:r>
            <a:endParaRPr lang="en-US" sz="2000" b="1">
              <a:solidFill>
                <a:schemeClr val="accent6"/>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961" y="1358952"/>
            <a:ext cx="5970820" cy="3339998"/>
          </a:xfrm>
          <a:prstGeom prst="rect">
            <a:avLst/>
          </a:prstGeom>
        </p:spPr>
      </p:pic>
      <p:sp>
        <p:nvSpPr>
          <p:cNvPr id="10" name="Rounded Rectangle 9"/>
          <p:cNvSpPr/>
          <p:nvPr/>
        </p:nvSpPr>
        <p:spPr>
          <a:xfrm>
            <a:off x="1921268" y="4150760"/>
            <a:ext cx="3000054" cy="549100"/>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Google Shape;580;p37"/>
          <p:cNvSpPr/>
          <p:nvPr/>
        </p:nvSpPr>
        <p:spPr>
          <a:xfrm rot="1865529">
            <a:off x="1306581" y="4006510"/>
            <a:ext cx="1246853" cy="288500"/>
          </a:xfrm>
          <a:prstGeom prst="rightArrow">
            <a:avLst>
              <a:gd name="adj1" fmla="val 20222"/>
              <a:gd name="adj2" fmla="val 11522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p:cNvSpPr txBox="1"/>
          <p:nvPr/>
        </p:nvSpPr>
        <p:spPr>
          <a:xfrm>
            <a:off x="75521" y="2908399"/>
            <a:ext cx="1618180" cy="872034"/>
          </a:xfrm>
          <a:prstGeom prst="rect">
            <a:avLst/>
          </a:prstGeom>
          <a:noFill/>
        </p:spPr>
        <p:txBody>
          <a:bodyPr wrap="square" rtlCol="0">
            <a:spAutoFit/>
          </a:bodyPr>
          <a:lstStyle/>
          <a:p>
            <a:pPr algn="r">
              <a:lnSpc>
                <a:spcPct val="150000"/>
              </a:lnSpc>
            </a:pPr>
            <a:r>
              <a:rPr lang="vi-VN" sz="1800" smtClean="0">
                <a:solidFill>
                  <a:srgbClr val="002060"/>
                </a:solidFill>
              </a:rPr>
              <a:t>Họ đệm đã được sắp xếp</a:t>
            </a:r>
            <a:endParaRPr lang="en-US" sz="1800">
              <a:solidFill>
                <a:srgbClr val="002060"/>
              </a:solidFill>
            </a:endParaRPr>
          </a:p>
        </p:txBody>
      </p:sp>
    </p:spTree>
    <p:extLst>
      <p:ext uri="{BB962C8B-B14F-4D97-AF65-F5344CB8AC3E}">
        <p14:creationId xmlns:p14="http://schemas.microsoft.com/office/powerpoint/2010/main" val="1664894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96" y="530093"/>
            <a:ext cx="777091" cy="712005"/>
          </a:xfrm>
          <a:prstGeom prst="rect">
            <a:avLst/>
          </a:prstGeom>
        </p:spPr>
      </p:pic>
      <p:sp>
        <p:nvSpPr>
          <p:cNvPr id="5" name="Rectangle 4"/>
          <p:cNvSpPr/>
          <p:nvPr/>
        </p:nvSpPr>
        <p:spPr>
          <a:xfrm>
            <a:off x="1146746" y="431515"/>
            <a:ext cx="7617111" cy="1477328"/>
          </a:xfrm>
          <a:prstGeom prst="rect">
            <a:avLst/>
          </a:prstGeom>
        </p:spPr>
        <p:txBody>
          <a:bodyPr wrap="square">
            <a:spAutoFit/>
          </a:bodyPr>
          <a:lstStyle/>
          <a:p>
            <a:pPr algn="just">
              <a:lnSpc>
                <a:spcPct val="150000"/>
              </a:lnSpc>
            </a:pPr>
            <a:r>
              <a:rPr lang="vi-VN" sz="2000"/>
              <a:t>Theo em có thể sắp xếp bảng kết quả khảo sát lớp </a:t>
            </a:r>
            <a:r>
              <a:rPr lang="vi-VN" sz="2000"/>
              <a:t>8A </a:t>
            </a:r>
            <a:r>
              <a:rPr lang="vi-VN" sz="2000" smtClean="0"/>
              <a:t>theo </a:t>
            </a:r>
            <a:r>
              <a:rPr lang="vi-VN" sz="2000"/>
              <a:t>tổ, nếu cùng tổ sắp xếp theo tên, nếu cùng tên sắp xếp theo họ đệm được không? Hãy thực hiện sắp xếp trên bảng tính.</a:t>
            </a:r>
            <a:endParaRPr lang="en-US" sz="2000"/>
          </a:p>
        </p:txBody>
      </p:sp>
      <p:pic>
        <p:nvPicPr>
          <p:cNvPr id="12" name="Picture 11"/>
          <p:cNvPicPr>
            <a:picLocks noChangeAspect="1"/>
          </p:cNvPicPr>
          <p:nvPr/>
        </p:nvPicPr>
        <p:blipFill>
          <a:blip r:embed="rId4"/>
          <a:stretch>
            <a:fillRect/>
          </a:stretch>
        </p:blipFill>
        <p:spPr>
          <a:xfrm>
            <a:off x="2013735" y="1908843"/>
            <a:ext cx="4889255" cy="3136782"/>
          </a:xfrm>
          <a:prstGeom prst="rect">
            <a:avLst/>
          </a:prstGeom>
        </p:spPr>
      </p:pic>
      <p:pic>
        <p:nvPicPr>
          <p:cNvPr id="6" name="Picture 5"/>
          <p:cNvPicPr>
            <a:picLocks noChangeAspect="1"/>
          </p:cNvPicPr>
          <p:nvPr/>
        </p:nvPicPr>
        <p:blipFill>
          <a:blip r:embed="rId5"/>
          <a:stretch>
            <a:fillRect/>
          </a:stretch>
        </p:blipFill>
        <p:spPr>
          <a:xfrm flipH="1">
            <a:off x="7181636" y="2738816"/>
            <a:ext cx="1859622" cy="240468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38"/>
          <p:cNvSpPr txBox="1">
            <a:spLocks noGrp="1"/>
          </p:cNvSpPr>
          <p:nvPr>
            <p:ph type="title" idx="2"/>
          </p:nvPr>
        </p:nvSpPr>
        <p:spPr>
          <a:xfrm>
            <a:off x="1756181" y="1761014"/>
            <a:ext cx="1093500" cy="87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mtClean="0">
                <a:latin typeface="Arial" panose="020B0604020202020204" pitchFamily="34" charset="0"/>
                <a:cs typeface="Arial" panose="020B0604020202020204" pitchFamily="34" charset="0"/>
              </a:rPr>
              <a:t>0</a:t>
            </a:r>
            <a:r>
              <a:rPr lang="vi-VN">
                <a:latin typeface="Arial" panose="020B0604020202020204" pitchFamily="34" charset="0"/>
                <a:cs typeface="Arial" panose="020B0604020202020204" pitchFamily="34" charset="0"/>
              </a:rPr>
              <a:t>3</a:t>
            </a:r>
            <a:endParaRPr>
              <a:latin typeface="Arial" panose="020B0604020202020204" pitchFamily="34" charset="0"/>
              <a:cs typeface="Arial" panose="020B0604020202020204" pitchFamily="34" charset="0"/>
            </a:endParaRPr>
          </a:p>
        </p:txBody>
      </p:sp>
      <p:sp>
        <p:nvSpPr>
          <p:cNvPr id="5" name="TextBox 4"/>
          <p:cNvSpPr txBox="1"/>
          <p:nvPr/>
        </p:nvSpPr>
        <p:spPr>
          <a:xfrm>
            <a:off x="3585680" y="1875748"/>
            <a:ext cx="4068567" cy="1938992"/>
          </a:xfrm>
          <a:prstGeom prst="rect">
            <a:avLst/>
          </a:prstGeom>
          <a:noFill/>
        </p:spPr>
        <p:txBody>
          <a:bodyPr wrap="square" rtlCol="0">
            <a:spAutoFit/>
          </a:bodyPr>
          <a:lstStyle/>
          <a:p>
            <a:pPr>
              <a:lnSpc>
                <a:spcPct val="150000"/>
              </a:lnSpc>
            </a:pPr>
            <a:r>
              <a:rPr lang="vi-VN" sz="4000" b="1" smtClean="0">
                <a:solidFill>
                  <a:schemeClr val="accent3"/>
                </a:solidFill>
              </a:rPr>
              <a:t>THỰC HÀNH: </a:t>
            </a:r>
          </a:p>
          <a:p>
            <a:pPr>
              <a:lnSpc>
                <a:spcPct val="150000"/>
              </a:lnSpc>
            </a:pPr>
            <a:r>
              <a:rPr lang="vi-VN" sz="4000" b="1" smtClean="0">
                <a:solidFill>
                  <a:schemeClr val="accent3"/>
                </a:solidFill>
              </a:rPr>
              <a:t>LỌC DỮ LIỆU</a:t>
            </a:r>
            <a:endParaRPr lang="en-US" sz="4000" b="1">
              <a:solidFill>
                <a:schemeClr val="accent3"/>
              </a:solidFill>
            </a:endParaRPr>
          </a:p>
        </p:txBody>
      </p:sp>
      <p:pic>
        <p:nvPicPr>
          <p:cNvPr id="3" name="Picture 2"/>
          <p:cNvPicPr>
            <a:picLocks noChangeAspect="1"/>
          </p:cNvPicPr>
          <p:nvPr/>
        </p:nvPicPr>
        <p:blipFill>
          <a:blip r:embed="rId3"/>
          <a:stretch>
            <a:fillRect/>
          </a:stretch>
        </p:blipFill>
        <p:spPr>
          <a:xfrm>
            <a:off x="1783939" y="2845244"/>
            <a:ext cx="1037983" cy="1305949"/>
          </a:xfrm>
          <a:prstGeom prst="rect">
            <a:avLst/>
          </a:prstGeom>
        </p:spPr>
      </p:pic>
    </p:spTree>
    <p:extLst>
      <p:ext uri="{BB962C8B-B14F-4D97-AF65-F5344CB8AC3E}">
        <p14:creationId xmlns:p14="http://schemas.microsoft.com/office/powerpoint/2010/main" val="2451902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2" name="TextBox 1"/>
          <p:cNvSpPr txBox="1"/>
          <p:nvPr/>
        </p:nvSpPr>
        <p:spPr>
          <a:xfrm>
            <a:off x="349320" y="595901"/>
            <a:ext cx="4335694" cy="400110"/>
          </a:xfrm>
          <a:prstGeom prst="rect">
            <a:avLst/>
          </a:prstGeom>
          <a:noFill/>
        </p:spPr>
        <p:txBody>
          <a:bodyPr wrap="square" rtlCol="0">
            <a:spAutoFit/>
          </a:bodyPr>
          <a:lstStyle/>
          <a:p>
            <a:r>
              <a:rPr lang="vi-VN" sz="2000" b="1" u="sng" smtClean="0">
                <a:solidFill>
                  <a:srgbClr val="C00000"/>
                </a:solidFill>
              </a:rPr>
              <a:t>Nhiệm vụ 1</a:t>
            </a:r>
            <a:r>
              <a:rPr lang="vi-VN" sz="2000" b="1" smtClean="0">
                <a:solidFill>
                  <a:srgbClr val="C00000"/>
                </a:solidFill>
              </a:rPr>
              <a:t>: Lọc theo một tiêu chí</a:t>
            </a:r>
            <a:endParaRPr lang="en-US" sz="2000" b="1">
              <a:solidFill>
                <a:srgbClr val="C00000"/>
              </a:solidFill>
            </a:endParaRPr>
          </a:p>
        </p:txBody>
      </p:sp>
      <p:sp>
        <p:nvSpPr>
          <p:cNvPr id="3" name="Rectangle 2"/>
          <p:cNvSpPr/>
          <p:nvPr/>
        </p:nvSpPr>
        <p:spPr>
          <a:xfrm>
            <a:off x="349320" y="1191220"/>
            <a:ext cx="4448711" cy="1477328"/>
          </a:xfrm>
          <a:prstGeom prst="rect">
            <a:avLst/>
          </a:prstGeom>
        </p:spPr>
        <p:txBody>
          <a:bodyPr wrap="square">
            <a:spAutoFit/>
          </a:bodyPr>
          <a:lstStyle/>
          <a:p>
            <a:pPr algn="just">
              <a:lnSpc>
                <a:spcPct val="150000"/>
              </a:lnSpc>
            </a:pPr>
            <a:r>
              <a:rPr lang="en-US" sz="2000"/>
              <a:t>Lọc danh sách học sinh theo từng nội dung Tin học mà học sinh lựa chọn (sử dụng bộ lọc nhiều tuỳ chọn).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2288" y="344223"/>
            <a:ext cx="3472921" cy="4648649"/>
          </a:xfrm>
          <a:prstGeom prst="rect">
            <a:avLst/>
          </a:prstGeom>
        </p:spPr>
      </p:pic>
      <p:sp>
        <p:nvSpPr>
          <p:cNvPr id="5" name="Pentagon 4"/>
          <p:cNvSpPr/>
          <p:nvPr/>
        </p:nvSpPr>
        <p:spPr>
          <a:xfrm>
            <a:off x="129378" y="2863757"/>
            <a:ext cx="2069292" cy="484632"/>
          </a:xfrm>
          <a:prstGeom prst="homePlate">
            <a:avLst/>
          </a:prstGeom>
          <a:solidFill>
            <a:schemeClr val="accent3">
              <a:lumMod val="25000"/>
              <a:lumOff val="75000"/>
            </a:schemeClr>
          </a:solidFill>
          <a:ln>
            <a:solidFill>
              <a:schemeClr val="accent3">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chemeClr val="tx1"/>
                </a:solidFill>
                <a:latin typeface="Arial" panose="020B0604020202020204" pitchFamily="34" charset="0"/>
                <a:cs typeface="Arial" panose="020B0604020202020204" pitchFamily="34" charset="0"/>
              </a:rPr>
              <a:t>Hướng dẫn:</a:t>
            </a:r>
            <a:endParaRPr lang="en-US" sz="2000" b="1">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349320" y="3386753"/>
            <a:ext cx="4448711" cy="1477328"/>
          </a:xfrm>
          <a:prstGeom prst="rect">
            <a:avLst/>
          </a:prstGeom>
        </p:spPr>
        <p:txBody>
          <a:bodyPr wrap="square">
            <a:spAutoFit/>
          </a:bodyPr>
          <a:lstStyle/>
          <a:p>
            <a:pPr algn="just">
              <a:lnSpc>
                <a:spcPct val="150000"/>
              </a:lnSpc>
            </a:pPr>
            <a:r>
              <a:rPr lang="vi-VN" sz="2000" smtClean="0"/>
              <a:t>Hướng dẫn thực hiện các bước lọc danh sách theo từng nội dung như hình 6.7</a:t>
            </a:r>
            <a:endParaRPr lang="en-US" sz="2000"/>
          </a:p>
        </p:txBody>
      </p:sp>
    </p:spTree>
    <p:extLst>
      <p:ext uri="{BB962C8B-B14F-4D97-AF65-F5344CB8AC3E}">
        <p14:creationId xmlns:p14="http://schemas.microsoft.com/office/powerpoint/2010/main" val="2317690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7"/>
        <p:cNvGrpSpPr/>
        <p:nvPr/>
      </p:nvGrpSpPr>
      <p:grpSpPr>
        <a:xfrm>
          <a:off x="0" y="0"/>
          <a:ext cx="0" cy="0"/>
          <a:chOff x="0" y="0"/>
          <a:chExt cx="0" cy="0"/>
        </a:xfrm>
      </p:grpSpPr>
      <p:sp>
        <p:nvSpPr>
          <p:cNvPr id="4" name="TextBox 3"/>
          <p:cNvSpPr txBox="1"/>
          <p:nvPr/>
        </p:nvSpPr>
        <p:spPr>
          <a:xfrm>
            <a:off x="2188392" y="1539944"/>
            <a:ext cx="4582275" cy="400110"/>
          </a:xfrm>
          <a:prstGeom prst="rect">
            <a:avLst/>
          </a:prstGeom>
          <a:noFill/>
        </p:spPr>
        <p:txBody>
          <a:bodyPr wrap="square" rtlCol="0">
            <a:spAutoFit/>
          </a:bodyPr>
          <a:lstStyle/>
          <a:p>
            <a:pPr algn="ctr"/>
            <a:r>
              <a:rPr lang="vi-VN" sz="2000" b="1" smtClean="0">
                <a:solidFill>
                  <a:srgbClr val="C00000"/>
                </a:solidFill>
              </a:rPr>
              <a:t>Ta có </a:t>
            </a:r>
            <a:r>
              <a:rPr lang="vi-VN" sz="2000" b="1" smtClean="0">
                <a:solidFill>
                  <a:srgbClr val="C00000"/>
                </a:solidFill>
              </a:rPr>
              <a:t>kết </a:t>
            </a:r>
            <a:r>
              <a:rPr lang="vi-VN" sz="2000" b="1" smtClean="0">
                <a:solidFill>
                  <a:srgbClr val="C00000"/>
                </a:solidFill>
              </a:rPr>
              <a:t>quả lọc dữ liệu </a:t>
            </a:r>
            <a:r>
              <a:rPr lang="vi-VN" sz="2000" b="1" smtClean="0">
                <a:solidFill>
                  <a:srgbClr val="C00000"/>
                </a:solidFill>
              </a:rPr>
              <a:t>như sau:</a:t>
            </a:r>
            <a:endParaRPr lang="en-US" sz="2000" b="1">
              <a:solidFill>
                <a:srgbClr val="C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262" y="2135264"/>
            <a:ext cx="7430537" cy="2229161"/>
          </a:xfrm>
          <a:prstGeom prst="rect">
            <a:avLst/>
          </a:prstGeom>
        </p:spPr>
      </p:pic>
    </p:spTree>
    <p:extLst>
      <p:ext uri="{BB962C8B-B14F-4D97-AF65-F5344CB8AC3E}">
        <p14:creationId xmlns:p14="http://schemas.microsoft.com/office/powerpoint/2010/main" val="26787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2" name="TextBox 1"/>
          <p:cNvSpPr txBox="1"/>
          <p:nvPr/>
        </p:nvSpPr>
        <p:spPr>
          <a:xfrm>
            <a:off x="349320" y="595901"/>
            <a:ext cx="4592550" cy="400110"/>
          </a:xfrm>
          <a:prstGeom prst="rect">
            <a:avLst/>
          </a:prstGeom>
          <a:noFill/>
        </p:spPr>
        <p:txBody>
          <a:bodyPr wrap="square" rtlCol="0">
            <a:spAutoFit/>
          </a:bodyPr>
          <a:lstStyle/>
          <a:p>
            <a:r>
              <a:rPr lang="vi-VN" sz="2000" b="1" u="sng" smtClean="0">
                <a:solidFill>
                  <a:srgbClr val="C00000"/>
                </a:solidFill>
              </a:rPr>
              <a:t>Nhiệm vụ 2</a:t>
            </a:r>
            <a:r>
              <a:rPr lang="vi-VN" sz="2000" b="1" smtClean="0">
                <a:solidFill>
                  <a:srgbClr val="C00000"/>
                </a:solidFill>
              </a:rPr>
              <a:t>: Lọc theo nhiều tiêu chí</a:t>
            </a:r>
            <a:endParaRPr lang="en-US" sz="2000" b="1">
              <a:solidFill>
                <a:srgbClr val="C00000"/>
              </a:solidFill>
            </a:endParaRPr>
          </a:p>
        </p:txBody>
      </p:sp>
      <p:sp>
        <p:nvSpPr>
          <p:cNvPr id="3" name="Rectangle 2"/>
          <p:cNvSpPr/>
          <p:nvPr/>
        </p:nvSpPr>
        <p:spPr>
          <a:xfrm>
            <a:off x="349320" y="996011"/>
            <a:ext cx="8640568" cy="553998"/>
          </a:xfrm>
          <a:prstGeom prst="rect">
            <a:avLst/>
          </a:prstGeom>
        </p:spPr>
        <p:txBody>
          <a:bodyPr wrap="square">
            <a:spAutoFit/>
          </a:bodyPr>
          <a:lstStyle/>
          <a:p>
            <a:pPr algn="just">
              <a:lnSpc>
                <a:spcPct val="150000"/>
              </a:lnSpc>
            </a:pPr>
            <a:r>
              <a:rPr lang="en-US" sz="2000"/>
              <a:t>Lọc danh sách học sinh của Tổ 1 muốn </a:t>
            </a:r>
            <a:r>
              <a:rPr lang="en-US" sz="2000"/>
              <a:t>tìm </a:t>
            </a:r>
            <a:r>
              <a:rPr lang="en-US" sz="2000" smtClean="0"/>
              <a:t>hiểu</a:t>
            </a:r>
            <a:r>
              <a:rPr lang="vi-VN" sz="2000" smtClean="0"/>
              <a:t> </a:t>
            </a:r>
            <a:r>
              <a:rPr lang="en-US" sz="2000" smtClean="0"/>
              <a:t>nội </a:t>
            </a:r>
            <a:r>
              <a:rPr lang="en-US" sz="2000"/>
              <a:t>dung Đồ hoạ máy tính.</a:t>
            </a:r>
          </a:p>
        </p:txBody>
      </p:sp>
      <p:sp>
        <p:nvSpPr>
          <p:cNvPr id="5" name="Pentagon 4"/>
          <p:cNvSpPr/>
          <p:nvPr/>
        </p:nvSpPr>
        <p:spPr>
          <a:xfrm>
            <a:off x="139652" y="1672067"/>
            <a:ext cx="2069292" cy="484632"/>
          </a:xfrm>
          <a:prstGeom prst="homePlate">
            <a:avLst/>
          </a:prstGeom>
          <a:solidFill>
            <a:schemeClr val="accent3">
              <a:lumMod val="25000"/>
              <a:lumOff val="75000"/>
            </a:schemeClr>
          </a:solidFill>
          <a:ln>
            <a:solidFill>
              <a:schemeClr val="accent3">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chemeClr val="tx1"/>
                </a:solidFill>
                <a:latin typeface="Arial" panose="020B0604020202020204" pitchFamily="34" charset="0"/>
                <a:cs typeface="Arial" panose="020B0604020202020204" pitchFamily="34" charset="0"/>
              </a:rPr>
              <a:t>Hướng dẫn:</a:t>
            </a:r>
            <a:endParaRPr lang="en-US" sz="2000" b="1">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536824" y="2278757"/>
            <a:ext cx="8265560" cy="2400657"/>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a:t>Bước 1. </a:t>
            </a:r>
            <a:r>
              <a:rPr lang="vi-VN" sz="2000"/>
              <a:t>Thực hiện Bước 1 và Bước 2 như ở Nhiệm vụ 1. </a:t>
            </a:r>
          </a:p>
          <a:p>
            <a:pPr marL="342900" indent="-342900" algn="just">
              <a:lnSpc>
                <a:spcPct val="150000"/>
              </a:lnSpc>
              <a:buFont typeface="Wingdings" panose="05000000000000000000" pitchFamily="2" charset="2"/>
              <a:buChar char="§"/>
            </a:pPr>
            <a:r>
              <a:rPr lang="vi-VN" sz="2000" b="1"/>
              <a:t>Bước 2. </a:t>
            </a:r>
            <a:r>
              <a:rPr lang="vi-VN" sz="2000"/>
              <a:t>Trong cột </a:t>
            </a:r>
            <a:r>
              <a:rPr lang="vi-VN" sz="2000">
                <a:solidFill>
                  <a:srgbClr val="FF0066"/>
                </a:solidFill>
              </a:rPr>
              <a:t>Nội dung</a:t>
            </a:r>
            <a:r>
              <a:rPr lang="vi-VN" sz="2000"/>
              <a:t>, chọn tiêu chí lọc là Đồ hoạ máy tính.</a:t>
            </a:r>
          </a:p>
          <a:p>
            <a:pPr marL="342900" indent="-342900" algn="just">
              <a:lnSpc>
                <a:spcPct val="150000"/>
              </a:lnSpc>
              <a:buFont typeface="Wingdings" panose="05000000000000000000" pitchFamily="2" charset="2"/>
              <a:buChar char="§"/>
            </a:pPr>
            <a:r>
              <a:rPr lang="vi-VN" sz="2000" b="1"/>
              <a:t>Bước 3. </a:t>
            </a:r>
            <a:r>
              <a:rPr lang="vi-VN" sz="2000"/>
              <a:t>Trong cột </a:t>
            </a:r>
            <a:r>
              <a:rPr lang="vi-VN" sz="2000">
                <a:solidFill>
                  <a:srgbClr val="FF0066"/>
                </a:solidFill>
              </a:rPr>
              <a:t>Tổ</a:t>
            </a:r>
            <a:r>
              <a:rPr lang="vi-VN" sz="2000"/>
              <a:t>, chọn tiêu chí lọc là 1.</a:t>
            </a:r>
          </a:p>
          <a:p>
            <a:pPr marL="342900" indent="-342900" algn="just">
              <a:lnSpc>
                <a:spcPct val="150000"/>
              </a:lnSpc>
              <a:buFont typeface="Wingdings" panose="05000000000000000000" pitchFamily="2" charset="2"/>
              <a:buChar char="§"/>
            </a:pPr>
            <a:r>
              <a:rPr lang="vi-VN" sz="2000" b="1"/>
              <a:t>Bước 4. </a:t>
            </a:r>
            <a:r>
              <a:rPr lang="vi-VN" sz="2000"/>
              <a:t>Đề bỏ lọc dữ liệu, thực hiện tương tự như Bước 4 ở Nhiệm vụ 1 đối với cột </a:t>
            </a:r>
            <a:r>
              <a:rPr lang="vi-VN" sz="2000">
                <a:solidFill>
                  <a:srgbClr val="FF0066"/>
                </a:solidFill>
              </a:rPr>
              <a:t>Nội dung </a:t>
            </a:r>
            <a:r>
              <a:rPr lang="vi-VN" sz="2000"/>
              <a:t>và cột </a:t>
            </a:r>
            <a:r>
              <a:rPr lang="vi-VN" sz="2000">
                <a:solidFill>
                  <a:srgbClr val="FF0066"/>
                </a:solidFill>
              </a:rPr>
              <a:t>Tổ</a:t>
            </a:r>
            <a:r>
              <a:rPr lang="vi-VN" sz="2000"/>
              <a:t>.</a:t>
            </a:r>
          </a:p>
        </p:txBody>
      </p:sp>
    </p:spTree>
    <p:extLst>
      <p:ext uri="{BB962C8B-B14F-4D97-AF65-F5344CB8AC3E}">
        <p14:creationId xmlns:p14="http://schemas.microsoft.com/office/powerpoint/2010/main" val="1147579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29" name="TextBox 8">
            <a:extLst>
              <a:ext uri="{FF2B5EF4-FFF2-40B4-BE49-F238E27FC236}">
                <a16:creationId xmlns:a16="http://schemas.microsoft.com/office/drawing/2014/main" xmlns="" id="{A19ECB77-B032-4E88-B15F-FDAE0101D1A8}"/>
              </a:ext>
            </a:extLst>
          </p:cNvPr>
          <p:cNvSpPr txBox="1"/>
          <p:nvPr/>
        </p:nvSpPr>
        <p:spPr>
          <a:xfrm>
            <a:off x="2271768" y="558644"/>
            <a:ext cx="4600463" cy="512961"/>
          </a:xfrm>
          <a:prstGeom prst="rect">
            <a:avLst/>
          </a:prstGeom>
        </p:spPr>
        <p:txBody>
          <a:bodyPr wrap="square" lIns="0" tIns="0" rIns="0" bIns="0" rtlCol="0" anchor="t">
            <a:spAutoFit/>
          </a:bodyPr>
          <a:lstStyle/>
          <a:p>
            <a:pPr algn="ctr" defTabSz="457223">
              <a:lnSpc>
                <a:spcPts val="4001"/>
              </a:lnSpc>
              <a:spcBef>
                <a:spcPct val="0"/>
              </a:spcBef>
              <a:buClrTx/>
            </a:pPr>
            <a:r>
              <a:rPr lang="en-US" sz="3000" b="1" kern="1200" spc="-40" dirty="0">
                <a:solidFill>
                  <a:schemeClr val="accent1">
                    <a:lumMod val="75000"/>
                  </a:schemeClr>
                </a:solidFill>
                <a:latin typeface="Arial" panose="020B0604020202020204" pitchFamily="34" charset="0"/>
                <a:cs typeface="Arial" panose="020B0604020202020204" pitchFamily="34" charset="0"/>
              </a:rPr>
              <a:t>TRÒ CHƠI TRẮC NGHIỆM</a:t>
            </a:r>
          </a:p>
        </p:txBody>
      </p:sp>
      <p:sp>
        <p:nvSpPr>
          <p:cNvPr id="30" name="Câu hỏi">
            <a:extLst>
              <a:ext uri="{FF2B5EF4-FFF2-40B4-BE49-F238E27FC236}">
                <a16:creationId xmlns:a16="http://schemas.microsoft.com/office/drawing/2014/main" xmlns="" id="{4ADFFF1A-F500-CC57-185E-00F4826D0836}"/>
              </a:ext>
            </a:extLst>
          </p:cNvPr>
          <p:cNvSpPr/>
          <p:nvPr/>
        </p:nvSpPr>
        <p:spPr>
          <a:xfrm>
            <a:off x="818468" y="1254544"/>
            <a:ext cx="7499708" cy="12676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r>
              <a:rPr lang="vi-VN" sz="2000" b="1" kern="1200" noProof="1">
                <a:solidFill>
                  <a:srgbClr val="C00000"/>
                </a:solidFill>
                <a:latin typeface="Arial" panose="020B0604020202020204" pitchFamily="34" charset="0"/>
                <a:cs typeface="Arial" panose="020B0604020202020204" pitchFamily="34" charset="0"/>
              </a:rPr>
              <a:t>Câu </a:t>
            </a:r>
            <a:r>
              <a:rPr lang="vi-VN" sz="2000" b="1" kern="1200" noProof="1" smtClean="0">
                <a:solidFill>
                  <a:srgbClr val="C00000"/>
                </a:solidFill>
                <a:latin typeface="Arial" panose="020B0604020202020204" pitchFamily="34" charset="0"/>
                <a:cs typeface="Arial" panose="020B0604020202020204" pitchFamily="34" charset="0"/>
              </a:rPr>
              <a:t>1: </a:t>
            </a:r>
            <a:r>
              <a:rPr lang="vi-VN" sz="2000">
                <a:solidFill>
                  <a:schemeClr val="tx1"/>
                </a:solidFill>
                <a:latin typeface="Arial" panose="020B0604020202020204" pitchFamily="34" charset="0"/>
                <a:cs typeface="Arial" panose="020B0604020202020204" pitchFamily="34" charset="0"/>
              </a:rPr>
              <a:t>Sắp xếp dữ liệu trong một cột của bảng tính được thực hiện như thế nào?</a:t>
            </a:r>
            <a:r>
              <a:rPr lang="vi-VN" sz="2000" kern="1200" noProof="1" smtClean="0">
                <a:solidFill>
                  <a:schemeClr val="tx1"/>
                </a:solidFill>
                <a:latin typeface="Arial" panose="020B0604020202020204" pitchFamily="34" charset="0"/>
                <a:cs typeface="Arial" panose="020B0604020202020204" pitchFamily="34" charset="0"/>
              </a:rPr>
              <a:t> </a:t>
            </a:r>
            <a:endParaRPr lang="vi-VN" sz="2000" kern="1200" noProof="1">
              <a:solidFill>
                <a:schemeClr val="tx1"/>
              </a:solidFill>
              <a:latin typeface="Arial" panose="020B0604020202020204" pitchFamily="34" charset="0"/>
              <a:cs typeface="Arial" panose="020B0604020202020204" pitchFamily="34" charset="0"/>
            </a:endParaRPr>
          </a:p>
        </p:txBody>
      </p:sp>
      <p:sp>
        <p:nvSpPr>
          <p:cNvPr id="31" name="Đáp án đúng">
            <a:extLst>
              <a:ext uri="{FF2B5EF4-FFF2-40B4-BE49-F238E27FC236}">
                <a16:creationId xmlns:a16="http://schemas.microsoft.com/office/drawing/2014/main" xmlns="" id="{8B66CBE4-2DB9-BCF7-D1C4-281B894BFE17}"/>
              </a:ext>
            </a:extLst>
          </p:cNvPr>
          <p:cNvSpPr/>
          <p:nvPr/>
        </p:nvSpPr>
        <p:spPr>
          <a:xfrm>
            <a:off x="818468" y="2685548"/>
            <a:ext cx="357887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schemeClr val="tx1"/>
                </a:solidFill>
                <a:latin typeface="Arial" panose="020B0604020202020204" pitchFamily="34" charset="0"/>
                <a:cs typeface="Arial" panose="020B0604020202020204" pitchFamily="34" charset="0"/>
              </a:rPr>
              <a:t>A</a:t>
            </a:r>
            <a:r>
              <a:rPr lang="en-US" sz="2000" kern="1200" noProof="1">
                <a:solidFill>
                  <a:schemeClr val="tx1"/>
                </a:solidFill>
                <a:latin typeface="Arial" panose="020B0604020202020204" pitchFamily="34" charset="0"/>
                <a:cs typeface="Arial" panose="020B0604020202020204" pitchFamily="34" charset="0"/>
              </a:rPr>
              <a:t>. </a:t>
            </a:r>
            <a:r>
              <a:rPr lang="vi-VN" sz="2000">
                <a:solidFill>
                  <a:schemeClr val="tx1"/>
                </a:solidFill>
                <a:latin typeface="Arial" panose="020B0604020202020204" pitchFamily="34" charset="0"/>
                <a:cs typeface="Arial" panose="020B0604020202020204" pitchFamily="34" charset="0"/>
              </a:rPr>
              <a:t>Chuột phải và chọn "Sắp xếp A-Z" hoặc "Sắp xếp Z-A"</a:t>
            </a:r>
            <a:endParaRPr lang="vi-VN" sz="2000" kern="1200" noProof="1">
              <a:solidFill>
                <a:schemeClr val="tx1"/>
              </a:solidFill>
              <a:latin typeface="Arial" panose="020B0604020202020204" pitchFamily="34" charset="0"/>
              <a:cs typeface="Arial" panose="020B0604020202020204" pitchFamily="34" charset="0"/>
            </a:endParaRPr>
          </a:p>
        </p:txBody>
      </p:sp>
      <p:sp>
        <p:nvSpPr>
          <p:cNvPr id="32" name="Đáp án sai 1">
            <a:extLst>
              <a:ext uri="{FF2B5EF4-FFF2-40B4-BE49-F238E27FC236}">
                <a16:creationId xmlns:a16="http://schemas.microsoft.com/office/drawing/2014/main" xmlns="" id="{3FCD9830-5FD1-BD44-878B-228BD96CE996}"/>
              </a:ext>
            </a:extLst>
          </p:cNvPr>
          <p:cNvSpPr/>
          <p:nvPr/>
        </p:nvSpPr>
        <p:spPr>
          <a:xfrm>
            <a:off x="818469" y="3846387"/>
            <a:ext cx="357887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n-US" sz="2000" kern="1200" noProof="1">
                <a:solidFill>
                  <a:schemeClr val="tx1"/>
                </a:solidFill>
                <a:latin typeface="Arial" panose="020B0604020202020204" pitchFamily="34" charset="0"/>
                <a:cs typeface="Arial" panose="020B0604020202020204" pitchFamily="34" charset="0"/>
              </a:rPr>
              <a:t>B</a:t>
            </a:r>
            <a:r>
              <a:rPr lang="en-US" sz="2000" kern="1200" noProof="1">
                <a:solidFill>
                  <a:schemeClr val="tx1"/>
                </a:solidFill>
                <a:latin typeface="Arial" panose="020B0604020202020204" pitchFamily="34" charset="0"/>
                <a:cs typeface="Arial" panose="020B0604020202020204" pitchFamily="34" charset="0"/>
              </a:rPr>
              <a:t>. </a:t>
            </a:r>
            <a:r>
              <a:rPr lang="vi-VN" sz="2000">
                <a:solidFill>
                  <a:schemeClr val="tx1"/>
                </a:solidFill>
                <a:latin typeface="Arial" panose="020B0604020202020204" pitchFamily="34" charset="0"/>
                <a:cs typeface="Arial" panose="020B0604020202020204" pitchFamily="34" charset="0"/>
              </a:rPr>
              <a:t>Chọn cột cần sắp xếp, sau đó nhấn Ctrl+Shift+↑ hoặc Ctrl+Shift+↓</a:t>
            </a:r>
            <a:endParaRPr lang="vi-VN" sz="2000" kern="1200" noProof="1">
              <a:solidFill>
                <a:schemeClr val="tx1"/>
              </a:solidFill>
              <a:latin typeface="Arial" panose="020B0604020202020204" pitchFamily="34" charset="0"/>
              <a:cs typeface="Arial" panose="020B0604020202020204" pitchFamily="34" charset="0"/>
            </a:endParaRPr>
          </a:p>
        </p:txBody>
      </p:sp>
      <p:sp>
        <p:nvSpPr>
          <p:cNvPr id="33" name="Đáp án sai 2">
            <a:extLst>
              <a:ext uri="{FF2B5EF4-FFF2-40B4-BE49-F238E27FC236}">
                <a16:creationId xmlns:a16="http://schemas.microsoft.com/office/drawing/2014/main" xmlns="" id="{6A919885-0285-0403-1E09-FA94D8BC080B}"/>
              </a:ext>
            </a:extLst>
          </p:cNvPr>
          <p:cNvSpPr/>
          <p:nvPr/>
        </p:nvSpPr>
        <p:spPr>
          <a:xfrm>
            <a:off x="4739305" y="2685548"/>
            <a:ext cx="357887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schemeClr val="tx1"/>
                </a:solidFill>
                <a:latin typeface="Arial" panose="020B0604020202020204" pitchFamily="34" charset="0"/>
                <a:cs typeface="Arial" panose="020B0604020202020204" pitchFamily="34" charset="0"/>
              </a:rPr>
              <a:t>C</a:t>
            </a:r>
            <a:r>
              <a:rPr lang="en-US" sz="2000" kern="1200" noProof="1">
                <a:solidFill>
                  <a:schemeClr val="tx1"/>
                </a:solidFill>
                <a:latin typeface="Arial" panose="020B0604020202020204" pitchFamily="34" charset="0"/>
                <a:cs typeface="Arial" panose="020B0604020202020204" pitchFamily="34" charset="0"/>
              </a:rPr>
              <a:t>. </a:t>
            </a:r>
            <a:r>
              <a:rPr lang="vi-VN" sz="2000">
                <a:solidFill>
                  <a:schemeClr val="tx1"/>
                </a:solidFill>
                <a:latin typeface="Arial" panose="020B0604020202020204" pitchFamily="34" charset="0"/>
                <a:cs typeface="Arial" panose="020B0604020202020204" pitchFamily="34" charset="0"/>
              </a:rPr>
              <a:t>Nhấn vào biểu tượng sắp xếp trên cột cần sắp xếp</a:t>
            </a:r>
            <a:endParaRPr lang="vi-VN" sz="2000" kern="1200" noProof="1">
              <a:solidFill>
                <a:schemeClr val="tx1"/>
              </a:solidFill>
              <a:latin typeface="Arial" panose="020B0604020202020204" pitchFamily="34" charset="0"/>
              <a:cs typeface="Arial" panose="020B0604020202020204" pitchFamily="34" charset="0"/>
            </a:endParaRPr>
          </a:p>
        </p:txBody>
      </p:sp>
      <p:sp>
        <p:nvSpPr>
          <p:cNvPr id="34" name="Đáp án sai 3">
            <a:extLst>
              <a:ext uri="{FF2B5EF4-FFF2-40B4-BE49-F238E27FC236}">
                <a16:creationId xmlns:a16="http://schemas.microsoft.com/office/drawing/2014/main" xmlns="" id="{2E7D83A4-3758-8699-4DD0-010A80780539}"/>
              </a:ext>
            </a:extLst>
          </p:cNvPr>
          <p:cNvSpPr/>
          <p:nvPr/>
        </p:nvSpPr>
        <p:spPr>
          <a:xfrm>
            <a:off x="4739305" y="3846387"/>
            <a:ext cx="357887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schemeClr val="tx1"/>
                </a:solidFill>
                <a:latin typeface="Arial" panose="020B0604020202020204" pitchFamily="34" charset="0"/>
                <a:cs typeface="Arial" panose="020B0604020202020204" pitchFamily="34" charset="0"/>
              </a:rPr>
              <a:t>D</a:t>
            </a:r>
            <a:r>
              <a:rPr lang="en-US" sz="2000" kern="1200" noProof="1">
                <a:solidFill>
                  <a:schemeClr val="tx1"/>
                </a:solidFill>
                <a:latin typeface="Arial" panose="020B0604020202020204" pitchFamily="34" charset="0"/>
                <a:cs typeface="Arial" panose="020B0604020202020204" pitchFamily="34" charset="0"/>
              </a:rPr>
              <a:t>. </a:t>
            </a:r>
            <a:r>
              <a:rPr lang="vi-VN" sz="2000">
                <a:solidFill>
                  <a:schemeClr val="tx1"/>
                </a:solidFill>
                <a:latin typeface="Arial" panose="020B0604020202020204" pitchFamily="34" charset="0"/>
                <a:cs typeface="Arial" panose="020B0604020202020204" pitchFamily="34" charset="0"/>
              </a:rPr>
              <a:t>Nhập lệnh "Sắp xếp" vào thanh công cụ</a:t>
            </a:r>
            <a:endParaRPr lang="vi-VN" sz="2000" kern="1200" noProof="1">
              <a:solidFill>
                <a:schemeClr val="tx1"/>
              </a:solidFill>
              <a:latin typeface="Arial" panose="020B0604020202020204" pitchFamily="34" charset="0"/>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36"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519855" y="2905874"/>
            <a:ext cx="639785" cy="556871"/>
          </a:xfrm>
          <a:prstGeom prst="rect">
            <a:avLst/>
          </a:prstGeom>
        </p:spPr>
      </p:pic>
      <p:pic>
        <p:nvPicPr>
          <p:cNvPr id="37" name="Picture 36">
            <a:extLst>
              <a:ext uri="{FF2B5EF4-FFF2-40B4-BE49-F238E27FC236}">
                <a16:creationId xmlns:a16="http://schemas.microsoft.com/office/drawing/2014/main" xmlns=""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03003" y="2889035"/>
            <a:ext cx="637592" cy="568036"/>
          </a:xfrm>
          <a:prstGeom prst="rect">
            <a:avLst/>
          </a:prstGeom>
        </p:spPr>
      </p:pic>
      <p:pic>
        <p:nvPicPr>
          <p:cNvPr id="38"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03004" y="4061131"/>
            <a:ext cx="637592" cy="568036"/>
          </a:xfrm>
          <a:prstGeom prst="rect">
            <a:avLst/>
          </a:prstGeom>
        </p:spPr>
      </p:pic>
      <p:pic>
        <p:nvPicPr>
          <p:cNvPr id="39"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522049" y="4061131"/>
            <a:ext cx="637592" cy="568036"/>
          </a:xfrm>
          <a:prstGeom prst="rect">
            <a:avLst/>
          </a:prstGeom>
        </p:spPr>
      </p:pic>
      <p:pic>
        <p:nvPicPr>
          <p:cNvPr id="40"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strips(downLeft)">
                                      <p:cBhvr>
                                        <p:cTn id="11" dur="500"/>
                                        <p:tgtEl>
                                          <p:spTgt spid="31"/>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strips(downLeft)">
                                      <p:cBhvr>
                                        <p:cTn id="19" dur="500"/>
                                        <p:tgtEl>
                                          <p:spTgt spid="33"/>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downLeft)">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1"/>
                                        </p:tgtEl>
                                        <p:attrNameLst>
                                          <p:attrName>fillcolor</p:attrName>
                                        </p:attrNameLst>
                                      </p:cBhvr>
                                      <p:to>
                                        <a:srgbClr val="92D050"/>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5"/>
                                        </p:tgtEl>
                                      </p:cBhvr>
                                    </p:cmd>
                                  </p:childTnLst>
                                </p:cTn>
                              </p:par>
                              <p:par>
                                <p:cTn id="33" presetID="1" presetClass="entr" presetSubtype="0" fill="hold" nodeType="withEffect">
                                  <p:stCondLst>
                                    <p:cond delay="0"/>
                                  </p:stCondLst>
                                  <p:childTnLst>
                                    <p:set>
                                      <p:cBhvr>
                                        <p:cTn id="34" dur="1" fill="hold">
                                          <p:stCondLst>
                                            <p:cond delay="9"/>
                                          </p:stCondLst>
                                        </p:cTn>
                                        <p:tgtEl>
                                          <p:spTgt spid="36"/>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
                                        </p:tgtEl>
                                        <p:attrNameLst>
                                          <p:attrName>fillcolor</p:attrName>
                                        </p:attrNameLst>
                                      </p:cBhvr>
                                      <p:to>
                                        <a:srgbClr val="D99694"/>
                                      </p:to>
                                    </p:animClr>
                                    <p:set>
                                      <p:cBhvr>
                                        <p:cTn id="43" dur="500" fill="hold"/>
                                        <p:tgtEl>
                                          <p:spTgt spid="32"/>
                                        </p:tgtEl>
                                        <p:attrNameLst>
                                          <p:attrName>fill.type</p:attrName>
                                        </p:attrNameLst>
                                      </p:cBhvr>
                                      <p:to>
                                        <p:strVal val="solid"/>
                                      </p:to>
                                    </p:set>
                                    <p:set>
                                      <p:cBhvr>
                                        <p:cTn id="44" dur="500" fill="hold"/>
                                        <p:tgtEl>
                                          <p:spTgt spid="32"/>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0"/>
                                        </p:tgtEl>
                                      </p:cBhvr>
                                    </p:cmd>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2"/>
                                        </p:tgtEl>
                                      </p:cBhvr>
                                    </p:animEffect>
                                    <p:animScale>
                                      <p:cBhvr>
                                        <p:cTn id="51"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3"/>
                                        </p:tgtEl>
                                        <p:attrNameLst>
                                          <p:attrName>fillcolor</p:attrName>
                                        </p:attrNameLst>
                                      </p:cBhvr>
                                      <p:to>
                                        <a:srgbClr val="D99694"/>
                                      </p:to>
                                    </p:animClr>
                                    <p:set>
                                      <p:cBhvr>
                                        <p:cTn id="57" dur="500" fill="hold"/>
                                        <p:tgtEl>
                                          <p:spTgt spid="33"/>
                                        </p:tgtEl>
                                        <p:attrNameLst>
                                          <p:attrName>fill.type</p:attrName>
                                        </p:attrNameLst>
                                      </p:cBhvr>
                                      <p:to>
                                        <p:strVal val="solid"/>
                                      </p:to>
                                    </p:set>
                                    <p:set>
                                      <p:cBhvr>
                                        <p:cTn id="58" dur="500" fill="hold"/>
                                        <p:tgtEl>
                                          <p:spTgt spid="33"/>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0"/>
                                        </p:tgtEl>
                                      </p:cBhvr>
                                    </p:cmd>
                                  </p:childTnLst>
                                </p:cTn>
                              </p:par>
                              <p:par>
                                <p:cTn id="61" presetID="1" presetClass="entr" presetSubtype="0" fill="hold" nodeType="withEffect">
                                  <p:stCondLst>
                                    <p:cond delay="0"/>
                                  </p:stCondLst>
                                  <p:childTnLst>
                                    <p:set>
                                      <p:cBhvr>
                                        <p:cTn id="62" dur="1" fill="hold">
                                          <p:stCondLst>
                                            <p:cond delay="9"/>
                                          </p:stCondLst>
                                        </p:cTn>
                                        <p:tgtEl>
                                          <p:spTgt spid="37"/>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4"/>
                                        </p:tgtEl>
                                        <p:attrNameLst>
                                          <p:attrName>fillcolor</p:attrName>
                                        </p:attrNameLst>
                                      </p:cBhvr>
                                      <p:to>
                                        <a:srgbClr val="D99694"/>
                                      </p:to>
                                    </p:animClr>
                                    <p:set>
                                      <p:cBhvr>
                                        <p:cTn id="71" dur="500" fill="hold"/>
                                        <p:tgtEl>
                                          <p:spTgt spid="34"/>
                                        </p:tgtEl>
                                        <p:attrNameLst>
                                          <p:attrName>fill.type</p:attrName>
                                        </p:attrNameLst>
                                      </p:cBhvr>
                                      <p:to>
                                        <p:strVal val="solid"/>
                                      </p:to>
                                    </p:set>
                                    <p:set>
                                      <p:cBhvr>
                                        <p:cTn id="72" dur="500" fill="hold"/>
                                        <p:tgtEl>
                                          <p:spTgt spid="34"/>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0"/>
                                        </p:tgtEl>
                                      </p:cBhvr>
                                    </p:cmd>
                                  </p:childTnLst>
                                </p:cTn>
                              </p:par>
                              <p:par>
                                <p:cTn id="75" presetID="1" presetClass="entr" presetSubtype="0" fill="hold" nodeType="withEffect">
                                  <p:stCondLst>
                                    <p:cond delay="0"/>
                                  </p:stCondLst>
                                  <p:childTnLst>
                                    <p:set>
                                      <p:cBhvr>
                                        <p:cTn id="76" dur="1" fill="hold">
                                          <p:stCondLst>
                                            <p:cond delay="9"/>
                                          </p:stCondLst>
                                        </p:cTn>
                                        <p:tgtEl>
                                          <p:spTgt spid="38"/>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4"/>
                                        </p:tgtEl>
                                      </p:cBhvr>
                                    </p:animEffect>
                                    <p:animScale>
                                      <p:cBhvr>
                                        <p:cTn id="79"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0" fill="hold" display="0">
                  <p:stCondLst>
                    <p:cond delay="indefinite"/>
                  </p:stCondLst>
                  <p:endCondLst>
                    <p:cond evt="onStopAudio" delay="0">
                      <p:tgtEl>
                        <p:sldTgt/>
                      </p:tgtEl>
                    </p:cond>
                  </p:endCondLst>
                </p:cTn>
                <p:tgtEl>
                  <p:spTgt spid="35"/>
                </p:tgtEl>
              </p:cMediaNode>
            </p:audio>
            <p:audio>
              <p:cMediaNode vol="80000">
                <p:cTn id="81" fill="hold" display="0">
                  <p:stCondLst>
                    <p:cond delay="indefinite"/>
                  </p:stCondLst>
                  <p:endCondLst>
                    <p:cond evt="onStopAudio" delay="0">
                      <p:tgtEl>
                        <p:sldTgt/>
                      </p:tgtEl>
                    </p:cond>
                  </p:endCondLst>
                </p:cTn>
                <p:tgtEl>
                  <p:spTgt spid="40"/>
                </p:tgtEl>
              </p:cMediaNode>
            </p:audio>
          </p:childTnLst>
        </p:cTn>
      </p:par>
    </p:tnLst>
    <p:bldLst>
      <p:bldP spid="30" grpId="0"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vi-VN" sz="2000" b="1" kern="1200" noProof="1">
                <a:solidFill>
                  <a:srgbClr val="C00000"/>
                </a:solidFill>
                <a:latin typeface="Arial" panose="020B0604020202020204" pitchFamily="34" charset="0"/>
                <a:cs typeface="Arial" panose="020B0604020202020204" pitchFamily="34" charset="0"/>
              </a:rPr>
              <a:t>Câu </a:t>
            </a:r>
            <a:r>
              <a:rPr lang="vi-VN" sz="2000" b="1" kern="1200" noProof="1" smtClean="0">
                <a:solidFill>
                  <a:srgbClr val="C00000"/>
                </a:solidFill>
                <a:latin typeface="Arial" panose="020B0604020202020204" pitchFamily="34" charset="0"/>
                <a:cs typeface="Arial" panose="020B0604020202020204" pitchFamily="34" charset="0"/>
              </a:rPr>
              <a:t>2: </a:t>
            </a:r>
            <a:r>
              <a:rPr lang="vi-VN" sz="2000">
                <a:solidFill>
                  <a:schemeClr val="tx1"/>
                </a:solidFill>
                <a:latin typeface="Arial" panose="020B0604020202020204" pitchFamily="34" charset="0"/>
                <a:cs typeface="Arial" panose="020B0604020202020204" pitchFamily="34" charset="0"/>
              </a:rPr>
              <a:t>Lọc dữ liệu trong bảng tính có chức năng gì?</a:t>
            </a:r>
            <a:endParaRPr lang="vi-VN" sz="2000" kern="1200" noProof="1">
              <a:solidFill>
                <a:schemeClr val="tx1"/>
              </a:solidFill>
              <a:latin typeface="Arial" panose="020B0604020202020204" pitchFamily="34" charset="0"/>
              <a:cs typeface="Arial" panose="020B0604020202020204" pitchFamily="34" charset="0"/>
            </a:endParaRPr>
          </a:p>
        </p:txBody>
      </p:sp>
      <p:sp>
        <p:nvSpPr>
          <p:cNvPr id="3" name="Đáp án đúng">
            <a:extLst>
              <a:ext uri="{FF2B5EF4-FFF2-40B4-BE49-F238E27FC236}">
                <a16:creationId xmlns:a16="http://schemas.microsoft.com/office/drawing/2014/main" xmlns="" id="{8B66CBE4-2DB9-BCF7-D1C4-281B894BFE17}"/>
              </a:ext>
            </a:extLst>
          </p:cNvPr>
          <p:cNvSpPr/>
          <p:nvPr/>
        </p:nvSpPr>
        <p:spPr>
          <a:xfrm>
            <a:off x="4705564" y="3538099"/>
            <a:ext cx="3527499"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schemeClr val="tx1"/>
                </a:solidFill>
                <a:latin typeface="Arial" panose="020B0604020202020204" pitchFamily="34" charset="0"/>
                <a:cs typeface="Arial" panose="020B0604020202020204" pitchFamily="34" charset="0"/>
              </a:rPr>
              <a:t>D</a:t>
            </a:r>
            <a:r>
              <a:rPr lang="en-US" sz="2000" kern="1200" noProof="1">
                <a:solidFill>
                  <a:schemeClr val="tx1"/>
                </a:solidFill>
                <a:latin typeface="Arial" panose="020B0604020202020204" pitchFamily="34" charset="0"/>
                <a:cs typeface="Arial" panose="020B0604020202020204" pitchFamily="34" charset="0"/>
              </a:rPr>
              <a:t>. </a:t>
            </a:r>
            <a:r>
              <a:rPr lang="vi-VN" sz="2000">
                <a:solidFill>
                  <a:schemeClr val="tx1"/>
                </a:solidFill>
              </a:rPr>
              <a:t>Hiển thị một phần dữ liệu theo tiêu chí được chỉ định</a:t>
            </a:r>
            <a:endParaRPr lang="vi-VN" sz="2000" kern="1200" noProof="1">
              <a:solidFill>
                <a:schemeClr val="tx1"/>
              </a:solidFill>
              <a:latin typeface="Arial" panose="020B0604020202020204" pitchFamily="34" charset="0"/>
              <a:cs typeface="Arial" panose="020B0604020202020204" pitchFamily="34" charset="0"/>
            </a:endParaRPr>
          </a:p>
        </p:txBody>
      </p:sp>
      <p:sp>
        <p:nvSpPr>
          <p:cNvPr id="4" name="Đáp án sai 1">
            <a:extLst>
              <a:ext uri="{FF2B5EF4-FFF2-40B4-BE49-F238E27FC236}">
                <a16:creationId xmlns:a16="http://schemas.microsoft.com/office/drawing/2014/main" xmlns="" id="{3FCD9830-5FD1-BD44-878B-228BD96CE996}"/>
              </a:ext>
            </a:extLst>
          </p:cNvPr>
          <p:cNvSpPr/>
          <p:nvPr/>
        </p:nvSpPr>
        <p:spPr>
          <a:xfrm>
            <a:off x="910936" y="2307649"/>
            <a:ext cx="3527499"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schemeClr val="tx1"/>
                </a:solidFill>
                <a:latin typeface="Arial" panose="020B0604020202020204" pitchFamily="34" charset="0"/>
                <a:cs typeface="Arial" panose="020B0604020202020204" pitchFamily="34" charset="0"/>
              </a:rPr>
              <a:t>A</a:t>
            </a:r>
            <a:r>
              <a:rPr lang="en-US" sz="2000" kern="1200" noProof="1">
                <a:solidFill>
                  <a:schemeClr val="tx1"/>
                </a:solidFill>
                <a:latin typeface="Arial" panose="020B0604020202020204" pitchFamily="34" charset="0"/>
                <a:cs typeface="Arial" panose="020B0604020202020204" pitchFamily="34" charset="0"/>
              </a:rPr>
              <a:t>. </a:t>
            </a:r>
            <a:r>
              <a:rPr lang="vi-VN" sz="2000">
                <a:solidFill>
                  <a:schemeClr val="tx1"/>
                </a:solidFill>
              </a:rPr>
              <a:t>Xóa các dòng dữ liệu không hợp lệ</a:t>
            </a:r>
            <a:endParaRPr lang="vi-VN" sz="2000" kern="1200" noProof="1">
              <a:solidFill>
                <a:schemeClr val="tx1"/>
              </a:solidFill>
              <a:latin typeface="Arial" panose="020B0604020202020204" pitchFamily="34" charset="0"/>
              <a:cs typeface="Arial" panose="020B0604020202020204" pitchFamily="34" charset="0"/>
            </a:endParaRPr>
          </a:p>
        </p:txBody>
      </p:sp>
      <p:sp>
        <p:nvSpPr>
          <p:cNvPr id="5" name="Đáp án sai 2">
            <a:extLst>
              <a:ext uri="{FF2B5EF4-FFF2-40B4-BE49-F238E27FC236}">
                <a16:creationId xmlns:a16="http://schemas.microsoft.com/office/drawing/2014/main" xmlns="" id="{6A919885-0285-0403-1E09-FA94D8BC080B}"/>
              </a:ext>
            </a:extLst>
          </p:cNvPr>
          <p:cNvSpPr/>
          <p:nvPr/>
        </p:nvSpPr>
        <p:spPr>
          <a:xfrm>
            <a:off x="910936" y="3538099"/>
            <a:ext cx="3527499"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schemeClr val="tx1"/>
                </a:solidFill>
                <a:latin typeface="Arial" panose="020B0604020202020204" pitchFamily="34" charset="0"/>
                <a:cs typeface="Arial" panose="020B0604020202020204" pitchFamily="34" charset="0"/>
              </a:rPr>
              <a:t>B</a:t>
            </a:r>
            <a:r>
              <a:rPr lang="en-US" sz="2000" kern="1200" noProof="1">
                <a:solidFill>
                  <a:schemeClr val="tx1"/>
                </a:solidFill>
                <a:latin typeface="Arial" panose="020B0604020202020204" pitchFamily="34" charset="0"/>
                <a:cs typeface="Arial" panose="020B0604020202020204" pitchFamily="34" charset="0"/>
              </a:rPr>
              <a:t>. </a:t>
            </a:r>
            <a:r>
              <a:rPr lang="vi-VN" sz="2000">
                <a:solidFill>
                  <a:schemeClr val="tx1"/>
                </a:solidFill>
              </a:rPr>
              <a:t>Tạo sự liên kết giữa các ô dữ liệu trong bảng tính</a:t>
            </a:r>
            <a:endParaRPr lang="vi-VN" sz="2000" kern="1200" noProof="1">
              <a:solidFill>
                <a:schemeClr val="tx1"/>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a16="http://schemas.microsoft.com/office/drawing/2014/main" xmlns="" id="{2E7D83A4-3758-8699-4DD0-010A80780539}"/>
              </a:ext>
            </a:extLst>
          </p:cNvPr>
          <p:cNvSpPr/>
          <p:nvPr/>
        </p:nvSpPr>
        <p:spPr>
          <a:xfrm>
            <a:off x="4705564" y="2307648"/>
            <a:ext cx="3527499"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schemeClr val="tx1"/>
                </a:solidFill>
                <a:latin typeface="Arial" panose="020B0604020202020204" pitchFamily="34" charset="0"/>
                <a:cs typeface="Arial" panose="020B0604020202020204" pitchFamily="34" charset="0"/>
              </a:rPr>
              <a:t>C</a:t>
            </a:r>
            <a:r>
              <a:rPr lang="en-US" sz="2000" kern="1200" noProof="1">
                <a:solidFill>
                  <a:schemeClr val="tx1"/>
                </a:solidFill>
                <a:latin typeface="Arial" panose="020B0604020202020204" pitchFamily="34" charset="0"/>
                <a:cs typeface="Arial" panose="020B0604020202020204" pitchFamily="34" charset="0"/>
              </a:rPr>
              <a:t>. </a:t>
            </a:r>
            <a:r>
              <a:rPr lang="vi-VN" sz="2000">
                <a:solidFill>
                  <a:schemeClr val="tx1"/>
                </a:solidFill>
              </a:rPr>
              <a:t>Chuyển đổi định dạng dữ liệu trong cột</a:t>
            </a:r>
            <a:endParaRPr lang="vi-VN" sz="2000" kern="1200" noProof="1">
              <a:solidFill>
                <a:schemeClr val="tx1"/>
              </a:solidFill>
              <a:latin typeface="Arial" panose="020B0604020202020204" pitchFamily="34" charset="0"/>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8"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595471" y="3759683"/>
            <a:ext cx="639785" cy="556871"/>
          </a:xfrm>
          <a:prstGeom prst="rect">
            <a:avLst/>
          </a:prstGeom>
        </p:spPr>
      </p:pic>
      <p:pic>
        <p:nvPicPr>
          <p:cNvPr id="9" name="Picture 8">
            <a:extLst>
              <a:ext uri="{FF2B5EF4-FFF2-40B4-BE49-F238E27FC236}">
                <a16:creationId xmlns:a16="http://schemas.microsoft.com/office/drawing/2014/main" xmlns=""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800843" y="3759683"/>
            <a:ext cx="637592" cy="568036"/>
          </a:xfrm>
          <a:prstGeom prst="rect">
            <a:avLst/>
          </a:prstGeom>
        </p:spPr>
      </p:pic>
      <p:pic>
        <p:nvPicPr>
          <p:cNvPr id="1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95471" y="2511135"/>
            <a:ext cx="637592" cy="568036"/>
          </a:xfrm>
          <a:prstGeom prst="rect">
            <a:avLst/>
          </a:prstGeom>
        </p:spPr>
      </p:pic>
      <p:pic>
        <p:nvPicPr>
          <p:cNvPr id="1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800843" y="2522301"/>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68382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trips(downLef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
                                        </p:tgtEl>
                                        <p:attrNameLst>
                                          <p:attrName>fillcolor</p:attrName>
                                        </p:attrNameLst>
                                      </p:cBhvr>
                                      <p:to>
                                        <a:srgbClr val="92D050"/>
                                      </p:to>
                                    </p:animClr>
                                    <p:set>
                                      <p:cBhvr>
                                        <p:cTn id="29" dur="500" fill="hold"/>
                                        <p:tgtEl>
                                          <p:spTgt spid="3"/>
                                        </p:tgtEl>
                                        <p:attrNameLst>
                                          <p:attrName>fill.type</p:attrName>
                                        </p:attrNameLst>
                                      </p:cBhvr>
                                      <p:to>
                                        <p:strVal val="solid"/>
                                      </p:to>
                                    </p:set>
                                    <p:set>
                                      <p:cBhvr>
                                        <p:cTn id="30" dur="500" fill="hold"/>
                                        <p:tgtEl>
                                          <p:spTgt spid="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7"/>
                                        </p:tgtEl>
                                      </p:cBhvr>
                                    </p:cmd>
                                  </p:childTnLst>
                                </p:cTn>
                              </p:par>
                              <p:par>
                                <p:cTn id="33" presetID="1" presetClass="entr" presetSubtype="0" fill="hold" nodeType="withEffect">
                                  <p:stCondLst>
                                    <p:cond delay="0"/>
                                  </p:stCondLst>
                                  <p:childTnLst>
                                    <p:set>
                                      <p:cBhvr>
                                        <p:cTn id="34" dur="1" fill="hold">
                                          <p:stCondLst>
                                            <p:cond delay="9"/>
                                          </p:stCondLst>
                                        </p:cTn>
                                        <p:tgtEl>
                                          <p:spTgt spid="8"/>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
                                        </p:tgtEl>
                                      </p:cBhvr>
                                    </p:animEffect>
                                    <p:animScale>
                                      <p:cBhvr>
                                        <p:cTn id="37"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4"/>
                                        </p:tgtEl>
                                        <p:attrNameLst>
                                          <p:attrName>fillcolor</p:attrName>
                                        </p:attrNameLst>
                                      </p:cBhvr>
                                      <p:to>
                                        <a:srgbClr val="D99694"/>
                                      </p:to>
                                    </p:animClr>
                                    <p:set>
                                      <p:cBhvr>
                                        <p:cTn id="43" dur="500" fill="hold"/>
                                        <p:tgtEl>
                                          <p:spTgt spid="4"/>
                                        </p:tgtEl>
                                        <p:attrNameLst>
                                          <p:attrName>fill.type</p:attrName>
                                        </p:attrNameLst>
                                      </p:cBhvr>
                                      <p:to>
                                        <p:strVal val="solid"/>
                                      </p:to>
                                    </p:set>
                                    <p:set>
                                      <p:cBhvr>
                                        <p:cTn id="44" dur="500" fill="hold"/>
                                        <p:tgtEl>
                                          <p:spTgt spid="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2"/>
                                        </p:tgtEl>
                                      </p:cBhvr>
                                    </p:cmd>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4"/>
                                        </p:tgtEl>
                                      </p:cBhvr>
                                    </p:animEffect>
                                    <p:animScale>
                                      <p:cBhvr>
                                        <p:cTn id="51"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2" restart="whenNotActive" fill="hold" evtFilter="cancelBubble" nodeType="interactiveSeq">
                <p:stCondLst>
                  <p:cond evt="onClick" delay="0">
                    <p:tgtEl>
                      <p:spTgt spid="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5"/>
                                        </p:tgtEl>
                                        <p:attrNameLst>
                                          <p:attrName>fillcolor</p:attrName>
                                        </p:attrNameLst>
                                      </p:cBhvr>
                                      <p:to>
                                        <a:srgbClr val="D99694"/>
                                      </p:to>
                                    </p:animClr>
                                    <p:set>
                                      <p:cBhvr>
                                        <p:cTn id="57" dur="500" fill="hold"/>
                                        <p:tgtEl>
                                          <p:spTgt spid="5"/>
                                        </p:tgtEl>
                                        <p:attrNameLst>
                                          <p:attrName>fill.type</p:attrName>
                                        </p:attrNameLst>
                                      </p:cBhvr>
                                      <p:to>
                                        <p:strVal val="solid"/>
                                      </p:to>
                                    </p:set>
                                    <p:set>
                                      <p:cBhvr>
                                        <p:cTn id="58" dur="500" fill="hold"/>
                                        <p:tgtEl>
                                          <p:spTgt spid="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2"/>
                                        </p:tgtEl>
                                      </p:cBhvr>
                                    </p:cmd>
                                  </p:childTnLst>
                                </p:cTn>
                              </p:par>
                              <p:par>
                                <p:cTn id="61" presetID="1" presetClass="entr" presetSubtype="0" fill="hold" nodeType="withEffect">
                                  <p:stCondLst>
                                    <p:cond delay="0"/>
                                  </p:stCondLst>
                                  <p:childTnLst>
                                    <p:set>
                                      <p:cBhvr>
                                        <p:cTn id="62" dur="1" fill="hold">
                                          <p:stCondLst>
                                            <p:cond delay="9"/>
                                          </p:stCondLst>
                                        </p:cTn>
                                        <p:tgtEl>
                                          <p:spTgt spid="9"/>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5"/>
                                        </p:tgtEl>
                                      </p:cBhvr>
                                    </p:animEffect>
                                    <p:animScale>
                                      <p:cBhvr>
                                        <p:cTn id="65"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6"/>
                                        </p:tgtEl>
                                        <p:attrNameLst>
                                          <p:attrName>fillcolor</p:attrName>
                                        </p:attrNameLst>
                                      </p:cBhvr>
                                      <p:to>
                                        <a:srgbClr val="D99694"/>
                                      </p:to>
                                    </p:animClr>
                                    <p:set>
                                      <p:cBhvr>
                                        <p:cTn id="71" dur="500" fill="hold"/>
                                        <p:tgtEl>
                                          <p:spTgt spid="6"/>
                                        </p:tgtEl>
                                        <p:attrNameLst>
                                          <p:attrName>fill.type</p:attrName>
                                        </p:attrNameLst>
                                      </p:cBhvr>
                                      <p:to>
                                        <p:strVal val="solid"/>
                                      </p:to>
                                    </p:set>
                                    <p:set>
                                      <p:cBhvr>
                                        <p:cTn id="72" dur="500" fill="hold"/>
                                        <p:tgtEl>
                                          <p:spTgt spid="6"/>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2"/>
                                        </p:tgtEl>
                                      </p:cBhvr>
                                    </p:cmd>
                                  </p:childTnLst>
                                </p:cTn>
                              </p:par>
                              <p:par>
                                <p:cTn id="75" presetID="1" presetClass="entr" presetSubtype="0" fill="hold" nodeType="withEffect">
                                  <p:stCondLst>
                                    <p:cond delay="0"/>
                                  </p:stCondLst>
                                  <p:childTnLst>
                                    <p:set>
                                      <p:cBhvr>
                                        <p:cTn id="76" dur="1" fill="hold">
                                          <p:stCondLst>
                                            <p:cond delay="9"/>
                                          </p:stCondLst>
                                        </p:cTn>
                                        <p:tgtEl>
                                          <p:spTgt spid="10"/>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6"/>
                                        </p:tgtEl>
                                      </p:cBhvr>
                                    </p:animEffect>
                                    <p:animScale>
                                      <p:cBhvr>
                                        <p:cTn id="79"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80" fill="hold" display="0">
                  <p:stCondLst>
                    <p:cond delay="indefinite"/>
                  </p:stCondLst>
                  <p:endCondLst>
                    <p:cond evt="onStopAudio" delay="0">
                      <p:tgtEl>
                        <p:sldTgt/>
                      </p:tgtEl>
                    </p:cond>
                  </p:endCondLst>
                </p:cTn>
                <p:tgtEl>
                  <p:spTgt spid="7"/>
                </p:tgtEl>
              </p:cMediaNode>
            </p:audio>
            <p:audio>
              <p:cMediaNode vol="80000">
                <p:cTn id="81"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454563" y="583286"/>
            <a:ext cx="8230562" cy="11946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r>
              <a:rPr lang="vi-VN" sz="2000" b="1" kern="1200" noProof="1">
                <a:solidFill>
                  <a:srgbClr val="C00000"/>
                </a:solidFill>
                <a:cs typeface="Arial" panose="020B0604020202020204" pitchFamily="34" charset="0"/>
              </a:rPr>
              <a:t>Câu </a:t>
            </a:r>
            <a:r>
              <a:rPr lang="en-US" sz="2000" b="1" kern="1200" noProof="1" smtClean="0">
                <a:solidFill>
                  <a:srgbClr val="C00000"/>
                </a:solidFill>
                <a:latin typeface="Arial" panose="020B0604020202020204" pitchFamily="34" charset="0"/>
                <a:cs typeface="Arial" panose="020B0604020202020204" pitchFamily="34" charset="0"/>
              </a:rPr>
              <a:t>3</a:t>
            </a:r>
            <a:r>
              <a:rPr lang="vi-VN" sz="2000" b="1" kern="1200" noProof="1" smtClean="0">
                <a:solidFill>
                  <a:srgbClr val="C00000"/>
                </a:solidFill>
                <a:latin typeface="Arial" panose="020B0604020202020204" pitchFamily="34" charset="0"/>
                <a:cs typeface="Arial" panose="020B0604020202020204" pitchFamily="34" charset="0"/>
              </a:rPr>
              <a:t>: </a:t>
            </a:r>
            <a:r>
              <a:rPr lang="vi-VN" sz="2000">
                <a:solidFill>
                  <a:schemeClr val="tx1"/>
                </a:solidFill>
              </a:rPr>
              <a:t>Để lọc dữ liệu trong bảng tính, ta thực hiện các bước </a:t>
            </a:r>
            <a:r>
              <a:rPr lang="vi-VN" sz="2000">
                <a:solidFill>
                  <a:schemeClr val="tx1"/>
                </a:solidFill>
              </a:rPr>
              <a:t>nào </a:t>
            </a:r>
            <a:endParaRPr lang="vi-VN" sz="2000" smtClean="0">
              <a:solidFill>
                <a:schemeClr val="tx1"/>
              </a:solidFill>
            </a:endParaRPr>
          </a:p>
          <a:p>
            <a:pPr algn="ctr">
              <a:lnSpc>
                <a:spcPct val="150000"/>
              </a:lnSpc>
              <a:buClrTx/>
              <a:buFontTx/>
              <a:buNone/>
            </a:pPr>
            <a:r>
              <a:rPr lang="vi-VN" sz="2000" smtClean="0">
                <a:solidFill>
                  <a:schemeClr val="tx1"/>
                </a:solidFill>
              </a:rPr>
              <a:t>sau </a:t>
            </a:r>
            <a:r>
              <a:rPr lang="vi-VN" sz="2000">
                <a:solidFill>
                  <a:schemeClr val="tx1"/>
                </a:solidFill>
              </a:rPr>
              <a:t>đây?</a:t>
            </a:r>
            <a:endParaRPr lang="vi-VN" sz="2000" kern="1200" noProof="1">
              <a:solidFill>
                <a:schemeClr val="tx1"/>
              </a:solidFill>
              <a:cs typeface="Arial" panose="020B0604020202020204" pitchFamily="34" charset="0"/>
            </a:endParaRPr>
          </a:p>
        </p:txBody>
      </p:sp>
      <p:sp>
        <p:nvSpPr>
          <p:cNvPr id="3" name="Đáp án đúng">
            <a:extLst>
              <a:ext uri="{FF2B5EF4-FFF2-40B4-BE49-F238E27FC236}">
                <a16:creationId xmlns:a16="http://schemas.microsoft.com/office/drawing/2014/main" xmlns="" id="{8B66CBE4-2DB9-BCF7-D1C4-281B894BFE17}"/>
              </a:ext>
            </a:extLst>
          </p:cNvPr>
          <p:cNvSpPr/>
          <p:nvPr/>
        </p:nvSpPr>
        <p:spPr>
          <a:xfrm>
            <a:off x="4704172" y="2079705"/>
            <a:ext cx="3980953" cy="11715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buClrTx/>
              <a:buFontTx/>
              <a:buNone/>
            </a:pPr>
            <a:r>
              <a:rPr lang="en-US" sz="2000" kern="1200" noProof="1">
                <a:solidFill>
                  <a:schemeClr val="tx1"/>
                </a:solidFill>
                <a:latin typeface="Arial" panose="020B0604020202020204" pitchFamily="34" charset="0"/>
                <a:cs typeface="Arial" panose="020B0604020202020204" pitchFamily="34" charset="0"/>
              </a:rPr>
              <a:t>C</a:t>
            </a:r>
            <a:r>
              <a:rPr lang="en-US" sz="2000" kern="1200" noProof="1">
                <a:solidFill>
                  <a:schemeClr val="tx1"/>
                </a:solidFill>
                <a:latin typeface="Arial" panose="020B0604020202020204" pitchFamily="34" charset="0"/>
                <a:cs typeface="Arial" panose="020B0604020202020204" pitchFamily="34" charset="0"/>
              </a:rPr>
              <a:t>. </a:t>
            </a:r>
            <a:r>
              <a:rPr lang="vi-VN" sz="2000">
                <a:solidFill>
                  <a:schemeClr val="tx1"/>
                </a:solidFill>
              </a:rPr>
              <a:t>Nhấn vào biểu tượng lọc trên cột cần lọc và chọn tiêu chí lọc</a:t>
            </a:r>
            <a:endParaRPr lang="vi-VN" sz="2000" kern="1200" noProof="1">
              <a:solidFill>
                <a:schemeClr val="tx1"/>
              </a:solidFill>
              <a:cs typeface="Arial" panose="020B0604020202020204" pitchFamily="34" charset="0"/>
            </a:endParaRPr>
          </a:p>
        </p:txBody>
      </p:sp>
      <p:sp>
        <p:nvSpPr>
          <p:cNvPr id="4" name="Đáp án sai 1">
            <a:extLst>
              <a:ext uri="{FF2B5EF4-FFF2-40B4-BE49-F238E27FC236}">
                <a16:creationId xmlns:a16="http://schemas.microsoft.com/office/drawing/2014/main" xmlns="" id="{3FCD9830-5FD1-BD44-878B-228BD96CE996}"/>
              </a:ext>
            </a:extLst>
          </p:cNvPr>
          <p:cNvSpPr/>
          <p:nvPr/>
        </p:nvSpPr>
        <p:spPr>
          <a:xfrm>
            <a:off x="454563" y="2075380"/>
            <a:ext cx="3980953" cy="11715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buClrTx/>
              <a:buFontTx/>
              <a:buNone/>
            </a:pPr>
            <a:r>
              <a:rPr lang="en-US" sz="2000" kern="1200" noProof="1">
                <a:solidFill>
                  <a:schemeClr val="tx1"/>
                </a:solidFill>
                <a:latin typeface="Arial" panose="020B0604020202020204" pitchFamily="34" charset="0"/>
                <a:cs typeface="Arial" panose="020B0604020202020204" pitchFamily="34" charset="0"/>
              </a:rPr>
              <a:t>A</a:t>
            </a:r>
            <a:r>
              <a:rPr lang="en-US" sz="2000" kern="1200" noProof="1">
                <a:solidFill>
                  <a:schemeClr val="tx1"/>
                </a:solidFill>
                <a:latin typeface="Arial" panose="020B0604020202020204" pitchFamily="34" charset="0"/>
                <a:cs typeface="Arial" panose="020B0604020202020204" pitchFamily="34" charset="0"/>
              </a:rPr>
              <a:t>. </a:t>
            </a:r>
            <a:r>
              <a:rPr lang="vi-VN" sz="2000">
                <a:solidFill>
                  <a:schemeClr val="tx1"/>
                </a:solidFill>
              </a:rPr>
              <a:t>Chọn cột cần lọc, sau đó nhấn Ctrl+F và nhập tiêu chí lọc</a:t>
            </a:r>
            <a:endParaRPr lang="vi-VN" sz="2000" kern="1200" noProof="1">
              <a:solidFill>
                <a:schemeClr val="tx1"/>
              </a:solidFill>
              <a:cs typeface="Arial" panose="020B0604020202020204" pitchFamily="34" charset="0"/>
            </a:endParaRPr>
          </a:p>
        </p:txBody>
      </p:sp>
      <p:sp>
        <p:nvSpPr>
          <p:cNvPr id="5" name="Đáp án sai 2">
            <a:extLst>
              <a:ext uri="{FF2B5EF4-FFF2-40B4-BE49-F238E27FC236}">
                <a16:creationId xmlns:a16="http://schemas.microsoft.com/office/drawing/2014/main" xmlns="" id="{6A919885-0285-0403-1E09-FA94D8BC080B}"/>
              </a:ext>
            </a:extLst>
          </p:cNvPr>
          <p:cNvSpPr/>
          <p:nvPr/>
        </p:nvSpPr>
        <p:spPr>
          <a:xfrm>
            <a:off x="454563" y="3579853"/>
            <a:ext cx="3980953" cy="11715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buClrTx/>
              <a:buFontTx/>
              <a:buNone/>
            </a:pPr>
            <a:r>
              <a:rPr lang="en-US" sz="2000" kern="1200" noProof="1">
                <a:solidFill>
                  <a:schemeClr val="tx1"/>
                </a:solidFill>
                <a:latin typeface="Arial" panose="020B0604020202020204" pitchFamily="34" charset="0"/>
                <a:cs typeface="Arial" panose="020B0604020202020204" pitchFamily="34" charset="0"/>
              </a:rPr>
              <a:t>B</a:t>
            </a:r>
            <a:r>
              <a:rPr lang="en-US" sz="2000" kern="1200" noProof="1">
                <a:solidFill>
                  <a:schemeClr val="tx1"/>
                </a:solidFill>
                <a:latin typeface="Arial" panose="020B0604020202020204" pitchFamily="34" charset="0"/>
                <a:cs typeface="Arial" panose="020B0604020202020204" pitchFamily="34" charset="0"/>
              </a:rPr>
              <a:t>. </a:t>
            </a:r>
            <a:r>
              <a:rPr lang="vi-VN" sz="2000">
                <a:solidFill>
                  <a:schemeClr val="tx1"/>
                </a:solidFill>
              </a:rPr>
              <a:t>Chuột phải vào cột cần lọc, sau đó chọn "Lọc theo giá trị"</a:t>
            </a:r>
            <a:endParaRPr lang="vi-VN" sz="2000" kern="1200" noProof="1">
              <a:solidFill>
                <a:schemeClr val="tx1"/>
              </a:solidFill>
              <a:cs typeface="Arial" panose="020B0604020202020204" pitchFamily="34" charset="0"/>
            </a:endParaRPr>
          </a:p>
        </p:txBody>
      </p:sp>
      <p:sp>
        <p:nvSpPr>
          <p:cNvPr id="6" name="Đáp án sai 3">
            <a:extLst>
              <a:ext uri="{FF2B5EF4-FFF2-40B4-BE49-F238E27FC236}">
                <a16:creationId xmlns:a16="http://schemas.microsoft.com/office/drawing/2014/main" xmlns="" id="{2E7D83A4-3758-8699-4DD0-010A80780539}"/>
              </a:ext>
            </a:extLst>
          </p:cNvPr>
          <p:cNvSpPr/>
          <p:nvPr/>
        </p:nvSpPr>
        <p:spPr>
          <a:xfrm>
            <a:off x="4704172" y="3579853"/>
            <a:ext cx="3980953" cy="11715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buClrTx/>
              <a:buFontTx/>
              <a:buNone/>
            </a:pPr>
            <a:r>
              <a:rPr lang="en-US" sz="2000" kern="1200" noProof="1">
                <a:solidFill>
                  <a:schemeClr val="tx1"/>
                </a:solidFill>
                <a:latin typeface="Arial" panose="020B0604020202020204" pitchFamily="34" charset="0"/>
                <a:cs typeface="Arial" panose="020B0604020202020204" pitchFamily="34" charset="0"/>
              </a:rPr>
              <a:t>D</a:t>
            </a:r>
            <a:r>
              <a:rPr lang="en-US" sz="2000" kern="1200" noProof="1">
                <a:solidFill>
                  <a:schemeClr val="tx1"/>
                </a:solidFill>
                <a:latin typeface="Arial" panose="020B0604020202020204" pitchFamily="34" charset="0"/>
                <a:cs typeface="Arial" panose="020B0604020202020204" pitchFamily="34" charset="0"/>
              </a:rPr>
              <a:t>. </a:t>
            </a:r>
            <a:r>
              <a:rPr lang="vi-VN" sz="2000">
                <a:solidFill>
                  <a:schemeClr val="tx1"/>
                </a:solidFill>
              </a:rPr>
              <a:t>Nhập lệnh "Lọc" vào thanh công cụ và chọn cột cần lọc</a:t>
            </a:r>
            <a:endParaRPr lang="vi-VN" sz="2000" kern="1200" noProof="1">
              <a:solidFill>
                <a:schemeClr val="tx1"/>
              </a:solidFill>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8"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913169" y="2367298"/>
            <a:ext cx="639785" cy="556871"/>
          </a:xfrm>
          <a:prstGeom prst="rect">
            <a:avLst/>
          </a:prstGeom>
        </p:spPr>
      </p:pic>
      <p:pic>
        <p:nvPicPr>
          <p:cNvPr id="9" name="Picture 8">
            <a:extLst>
              <a:ext uri="{FF2B5EF4-FFF2-40B4-BE49-F238E27FC236}">
                <a16:creationId xmlns:a16="http://schemas.microsoft.com/office/drawing/2014/main" xmlns=""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13456" y="3879467"/>
            <a:ext cx="637592" cy="568036"/>
          </a:xfrm>
          <a:prstGeom prst="rect">
            <a:avLst/>
          </a:prstGeom>
        </p:spPr>
      </p:pic>
      <p:pic>
        <p:nvPicPr>
          <p:cNvPr id="1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913169" y="3834528"/>
            <a:ext cx="637592" cy="568036"/>
          </a:xfrm>
          <a:prstGeom prst="rect">
            <a:avLst/>
          </a:prstGeom>
        </p:spPr>
      </p:pic>
      <p:pic>
        <p:nvPicPr>
          <p:cNvPr id="1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02554" y="2377127"/>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85507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Left)">
                                      <p:cBhvr>
                                        <p:cTn id="19" dur="500"/>
                                        <p:tgtEl>
                                          <p:spTgt spid="3"/>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
                                        </p:tgtEl>
                                        <p:attrNameLst>
                                          <p:attrName>fillcolor</p:attrName>
                                        </p:attrNameLst>
                                      </p:cBhvr>
                                      <p:to>
                                        <a:srgbClr val="92D050"/>
                                      </p:to>
                                    </p:animClr>
                                    <p:set>
                                      <p:cBhvr>
                                        <p:cTn id="29" dur="500" fill="hold"/>
                                        <p:tgtEl>
                                          <p:spTgt spid="3"/>
                                        </p:tgtEl>
                                        <p:attrNameLst>
                                          <p:attrName>fill.type</p:attrName>
                                        </p:attrNameLst>
                                      </p:cBhvr>
                                      <p:to>
                                        <p:strVal val="solid"/>
                                      </p:to>
                                    </p:set>
                                    <p:set>
                                      <p:cBhvr>
                                        <p:cTn id="30" dur="500" fill="hold"/>
                                        <p:tgtEl>
                                          <p:spTgt spid="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7"/>
                                        </p:tgtEl>
                                      </p:cBhvr>
                                    </p:cmd>
                                  </p:childTnLst>
                                </p:cTn>
                              </p:par>
                              <p:par>
                                <p:cTn id="33" presetID="1" presetClass="entr" presetSubtype="0" fill="hold" nodeType="withEffect">
                                  <p:stCondLst>
                                    <p:cond delay="0"/>
                                  </p:stCondLst>
                                  <p:childTnLst>
                                    <p:set>
                                      <p:cBhvr>
                                        <p:cTn id="34" dur="1" fill="hold">
                                          <p:stCondLst>
                                            <p:cond delay="9"/>
                                          </p:stCondLst>
                                        </p:cTn>
                                        <p:tgtEl>
                                          <p:spTgt spid="8"/>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
                                        </p:tgtEl>
                                      </p:cBhvr>
                                    </p:animEffect>
                                    <p:animScale>
                                      <p:cBhvr>
                                        <p:cTn id="37"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4"/>
                                        </p:tgtEl>
                                        <p:attrNameLst>
                                          <p:attrName>fillcolor</p:attrName>
                                        </p:attrNameLst>
                                      </p:cBhvr>
                                      <p:to>
                                        <a:srgbClr val="D99694"/>
                                      </p:to>
                                    </p:animClr>
                                    <p:set>
                                      <p:cBhvr>
                                        <p:cTn id="43" dur="500" fill="hold"/>
                                        <p:tgtEl>
                                          <p:spTgt spid="4"/>
                                        </p:tgtEl>
                                        <p:attrNameLst>
                                          <p:attrName>fill.type</p:attrName>
                                        </p:attrNameLst>
                                      </p:cBhvr>
                                      <p:to>
                                        <p:strVal val="solid"/>
                                      </p:to>
                                    </p:set>
                                    <p:set>
                                      <p:cBhvr>
                                        <p:cTn id="44" dur="500" fill="hold"/>
                                        <p:tgtEl>
                                          <p:spTgt spid="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2"/>
                                        </p:tgtEl>
                                      </p:cBhvr>
                                    </p:cmd>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4"/>
                                        </p:tgtEl>
                                      </p:cBhvr>
                                    </p:animEffect>
                                    <p:animScale>
                                      <p:cBhvr>
                                        <p:cTn id="51"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2" restart="whenNotActive" fill="hold" evtFilter="cancelBubble" nodeType="interactiveSeq">
                <p:stCondLst>
                  <p:cond evt="onClick" delay="0">
                    <p:tgtEl>
                      <p:spTgt spid="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5"/>
                                        </p:tgtEl>
                                        <p:attrNameLst>
                                          <p:attrName>fillcolor</p:attrName>
                                        </p:attrNameLst>
                                      </p:cBhvr>
                                      <p:to>
                                        <a:srgbClr val="D99694"/>
                                      </p:to>
                                    </p:animClr>
                                    <p:set>
                                      <p:cBhvr>
                                        <p:cTn id="57" dur="500" fill="hold"/>
                                        <p:tgtEl>
                                          <p:spTgt spid="5"/>
                                        </p:tgtEl>
                                        <p:attrNameLst>
                                          <p:attrName>fill.type</p:attrName>
                                        </p:attrNameLst>
                                      </p:cBhvr>
                                      <p:to>
                                        <p:strVal val="solid"/>
                                      </p:to>
                                    </p:set>
                                    <p:set>
                                      <p:cBhvr>
                                        <p:cTn id="58" dur="500" fill="hold"/>
                                        <p:tgtEl>
                                          <p:spTgt spid="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2"/>
                                        </p:tgtEl>
                                      </p:cBhvr>
                                    </p:cmd>
                                  </p:childTnLst>
                                </p:cTn>
                              </p:par>
                              <p:par>
                                <p:cTn id="61" presetID="1" presetClass="entr" presetSubtype="0" fill="hold" nodeType="withEffect">
                                  <p:stCondLst>
                                    <p:cond delay="0"/>
                                  </p:stCondLst>
                                  <p:childTnLst>
                                    <p:set>
                                      <p:cBhvr>
                                        <p:cTn id="62" dur="1" fill="hold">
                                          <p:stCondLst>
                                            <p:cond delay="9"/>
                                          </p:stCondLst>
                                        </p:cTn>
                                        <p:tgtEl>
                                          <p:spTgt spid="9"/>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5"/>
                                        </p:tgtEl>
                                      </p:cBhvr>
                                    </p:animEffect>
                                    <p:animScale>
                                      <p:cBhvr>
                                        <p:cTn id="65"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6"/>
                                        </p:tgtEl>
                                        <p:attrNameLst>
                                          <p:attrName>fillcolor</p:attrName>
                                        </p:attrNameLst>
                                      </p:cBhvr>
                                      <p:to>
                                        <a:srgbClr val="D99694"/>
                                      </p:to>
                                    </p:animClr>
                                    <p:set>
                                      <p:cBhvr>
                                        <p:cTn id="71" dur="500" fill="hold"/>
                                        <p:tgtEl>
                                          <p:spTgt spid="6"/>
                                        </p:tgtEl>
                                        <p:attrNameLst>
                                          <p:attrName>fill.type</p:attrName>
                                        </p:attrNameLst>
                                      </p:cBhvr>
                                      <p:to>
                                        <p:strVal val="solid"/>
                                      </p:to>
                                    </p:set>
                                    <p:set>
                                      <p:cBhvr>
                                        <p:cTn id="72" dur="500" fill="hold"/>
                                        <p:tgtEl>
                                          <p:spTgt spid="6"/>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2"/>
                                        </p:tgtEl>
                                      </p:cBhvr>
                                    </p:cmd>
                                  </p:childTnLst>
                                </p:cTn>
                              </p:par>
                              <p:par>
                                <p:cTn id="75" presetID="1" presetClass="entr" presetSubtype="0" fill="hold" nodeType="withEffect">
                                  <p:stCondLst>
                                    <p:cond delay="0"/>
                                  </p:stCondLst>
                                  <p:childTnLst>
                                    <p:set>
                                      <p:cBhvr>
                                        <p:cTn id="76" dur="1" fill="hold">
                                          <p:stCondLst>
                                            <p:cond delay="9"/>
                                          </p:stCondLst>
                                        </p:cTn>
                                        <p:tgtEl>
                                          <p:spTgt spid="10"/>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6"/>
                                        </p:tgtEl>
                                      </p:cBhvr>
                                    </p:animEffect>
                                    <p:animScale>
                                      <p:cBhvr>
                                        <p:cTn id="79"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80" fill="hold" display="0">
                  <p:stCondLst>
                    <p:cond delay="indefinite"/>
                  </p:stCondLst>
                  <p:endCondLst>
                    <p:cond evt="onStopAudio" delay="0">
                      <p:tgtEl>
                        <p:sldTgt/>
                      </p:tgtEl>
                    </p:cond>
                  </p:endCondLst>
                </p:cTn>
                <p:tgtEl>
                  <p:spTgt spid="7"/>
                </p:tgtEl>
              </p:cMediaNode>
            </p:audio>
            <p:audio>
              <p:cMediaNode vol="80000">
                <p:cTn id="81"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459633" y="622297"/>
            <a:ext cx="8238685"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r>
              <a:rPr lang="vi-VN" sz="2000" b="1" kern="1200" noProof="1">
                <a:solidFill>
                  <a:srgbClr val="C00000"/>
                </a:solidFill>
                <a:cs typeface="Arial" panose="020B0604020202020204" pitchFamily="34" charset="0"/>
              </a:rPr>
              <a:t>Câu </a:t>
            </a:r>
            <a:r>
              <a:rPr lang="vi-VN" sz="2000" b="1" kern="1200" noProof="1">
                <a:solidFill>
                  <a:srgbClr val="C00000"/>
                </a:solidFill>
                <a:latin typeface="Arial" panose="020B0604020202020204" pitchFamily="34" charset="0"/>
                <a:cs typeface="Arial" panose="020B0604020202020204" pitchFamily="34" charset="0"/>
              </a:rPr>
              <a:t>4</a:t>
            </a:r>
            <a:r>
              <a:rPr lang="vi-VN" sz="2000" b="1" kern="1200" noProof="1" smtClean="0">
                <a:solidFill>
                  <a:srgbClr val="C00000"/>
                </a:solidFill>
                <a:latin typeface="Arial" panose="020B0604020202020204" pitchFamily="34" charset="0"/>
                <a:cs typeface="Arial" panose="020B0604020202020204" pitchFamily="34" charset="0"/>
              </a:rPr>
              <a:t>: </a:t>
            </a:r>
            <a:r>
              <a:rPr lang="vi-VN" sz="2000">
                <a:solidFill>
                  <a:schemeClr val="tx1"/>
                </a:solidFill>
              </a:rPr>
              <a:t>Phương pháp sắp xếp </a:t>
            </a:r>
            <a:r>
              <a:rPr lang="vi-VN" sz="2000">
                <a:solidFill>
                  <a:schemeClr val="tx1"/>
                </a:solidFill>
              </a:rPr>
              <a:t>"</a:t>
            </a:r>
            <a:r>
              <a:rPr lang="vi-VN" sz="2000" smtClean="0">
                <a:solidFill>
                  <a:schemeClr val="tx1"/>
                </a:solidFill>
              </a:rPr>
              <a:t>A - Z</a:t>
            </a:r>
            <a:r>
              <a:rPr lang="vi-VN" sz="2000">
                <a:solidFill>
                  <a:schemeClr val="tx1"/>
                </a:solidFill>
              </a:rPr>
              <a:t>" và </a:t>
            </a:r>
            <a:r>
              <a:rPr lang="vi-VN" sz="2000">
                <a:solidFill>
                  <a:schemeClr val="tx1"/>
                </a:solidFill>
              </a:rPr>
              <a:t>"</a:t>
            </a:r>
            <a:r>
              <a:rPr lang="vi-VN" sz="2000" smtClean="0">
                <a:solidFill>
                  <a:schemeClr val="tx1"/>
                </a:solidFill>
              </a:rPr>
              <a:t>Z - A</a:t>
            </a:r>
            <a:r>
              <a:rPr lang="vi-VN" sz="2000">
                <a:solidFill>
                  <a:schemeClr val="tx1"/>
                </a:solidFill>
              </a:rPr>
              <a:t>" trong bảng tính dựa </a:t>
            </a:r>
            <a:r>
              <a:rPr lang="vi-VN" sz="2000">
                <a:solidFill>
                  <a:schemeClr val="tx1"/>
                </a:solidFill>
              </a:rPr>
              <a:t>trên </a:t>
            </a:r>
            <a:r>
              <a:rPr lang="vi-VN" sz="2000" smtClean="0">
                <a:solidFill>
                  <a:schemeClr val="tx1"/>
                </a:solidFill>
              </a:rPr>
              <a:t>điều </a:t>
            </a:r>
            <a:r>
              <a:rPr lang="vi-VN" sz="2000">
                <a:solidFill>
                  <a:schemeClr val="tx1"/>
                </a:solidFill>
              </a:rPr>
              <a:t>gì?</a:t>
            </a:r>
            <a:r>
              <a:rPr lang="vi-VN" sz="2000" kern="1200" noProof="1" smtClean="0">
                <a:solidFill>
                  <a:schemeClr val="tx1"/>
                </a:solidFill>
                <a:latin typeface="Arial" panose="020B0604020202020204" pitchFamily="34" charset="0"/>
                <a:cs typeface="Arial" panose="020B0604020202020204" pitchFamily="34" charset="0"/>
              </a:rPr>
              <a:t> </a:t>
            </a:r>
            <a:endParaRPr lang="vi-VN" sz="2000" kern="1200" noProof="1">
              <a:solidFill>
                <a:schemeClr val="tx1"/>
              </a:solidFill>
              <a:cs typeface="Arial" panose="020B0604020202020204" pitchFamily="34" charset="0"/>
            </a:endParaRPr>
          </a:p>
        </p:txBody>
      </p:sp>
      <p:sp>
        <p:nvSpPr>
          <p:cNvPr id="3" name="Đáp án đúng">
            <a:extLst>
              <a:ext uri="{FF2B5EF4-FFF2-40B4-BE49-F238E27FC236}">
                <a16:creationId xmlns:a16="http://schemas.microsoft.com/office/drawing/2014/main" xmlns="" id="{8B66CBE4-2DB9-BCF7-D1C4-281B894BFE17}"/>
              </a:ext>
            </a:extLst>
          </p:cNvPr>
          <p:cNvSpPr/>
          <p:nvPr/>
        </p:nvSpPr>
        <p:spPr>
          <a:xfrm>
            <a:off x="459635" y="3585145"/>
            <a:ext cx="4041208"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n-US" sz="2000" kern="1200" noProof="1">
                <a:solidFill>
                  <a:prstClr val="black"/>
                </a:solidFill>
                <a:latin typeface="Arial" panose="020B0604020202020204" pitchFamily="34" charset="0"/>
                <a:cs typeface="Arial" panose="020B0604020202020204" pitchFamily="34" charset="0"/>
              </a:rPr>
              <a:t>B</a:t>
            </a:r>
            <a:r>
              <a:rPr lang="en-US" sz="2000" kern="1200" noProof="1">
                <a:solidFill>
                  <a:prstClr val="black"/>
                </a:solidFill>
                <a:latin typeface="Arial" panose="020B0604020202020204" pitchFamily="34" charset="0"/>
                <a:cs typeface="Arial" panose="020B0604020202020204" pitchFamily="34" charset="0"/>
              </a:rPr>
              <a:t>. </a:t>
            </a:r>
            <a:r>
              <a:rPr lang="vi-VN" sz="2000" kern="1200" noProof="1" smtClean="0">
                <a:solidFill>
                  <a:prstClr val="black"/>
                </a:solidFill>
                <a:latin typeface="Arial" panose="020B0604020202020204" pitchFamily="34" charset="0"/>
                <a:cs typeface="Arial" panose="020B0604020202020204" pitchFamily="34" charset="0"/>
              </a:rPr>
              <a:t>Giá trị của các ô dữ liệu</a:t>
            </a:r>
            <a:endParaRPr lang="vi-VN" sz="2000" kern="1200" noProof="1">
              <a:solidFill>
                <a:prstClr val="black"/>
              </a:solidFill>
              <a:cs typeface="Arial" panose="020B0604020202020204" pitchFamily="34" charset="0"/>
            </a:endParaRPr>
          </a:p>
        </p:txBody>
      </p:sp>
      <p:sp>
        <p:nvSpPr>
          <p:cNvPr id="4" name="Đáp án sai 1">
            <a:extLst>
              <a:ext uri="{FF2B5EF4-FFF2-40B4-BE49-F238E27FC236}">
                <a16:creationId xmlns:a16="http://schemas.microsoft.com/office/drawing/2014/main" xmlns="" id="{3FCD9830-5FD1-BD44-878B-228BD96CE996}"/>
              </a:ext>
            </a:extLst>
          </p:cNvPr>
          <p:cNvSpPr/>
          <p:nvPr/>
        </p:nvSpPr>
        <p:spPr>
          <a:xfrm>
            <a:off x="459633" y="2359020"/>
            <a:ext cx="4041208"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prstClr val="black"/>
                </a:solidFill>
                <a:latin typeface="Arial" panose="020B0604020202020204" pitchFamily="34" charset="0"/>
                <a:cs typeface="Arial" panose="020B0604020202020204" pitchFamily="34" charset="0"/>
              </a:rPr>
              <a:t>A</a:t>
            </a:r>
            <a:r>
              <a:rPr lang="en-US" sz="2000" kern="1200" noProof="1">
                <a:solidFill>
                  <a:prstClr val="black"/>
                </a:solidFill>
                <a:latin typeface="Arial" panose="020B0604020202020204" pitchFamily="34" charset="0"/>
                <a:cs typeface="Arial" panose="020B0604020202020204" pitchFamily="34" charset="0"/>
              </a:rPr>
              <a:t>. </a:t>
            </a:r>
            <a:r>
              <a:rPr lang="vi-VN" sz="2000" kern="1200" noProof="1" smtClean="0">
                <a:solidFill>
                  <a:prstClr val="black"/>
                </a:solidFill>
                <a:latin typeface="Arial" panose="020B0604020202020204" pitchFamily="34" charset="0"/>
                <a:cs typeface="Arial" panose="020B0604020202020204" pitchFamily="34" charset="0"/>
              </a:rPr>
              <a:t>Chỉ số dòng của các ô dữ liệu</a:t>
            </a:r>
            <a:endParaRPr lang="vi-VN" sz="2000" kern="1200" noProof="1">
              <a:solidFill>
                <a:prstClr val="black"/>
              </a:solidFill>
              <a:cs typeface="Arial" panose="020B0604020202020204" pitchFamily="34" charset="0"/>
            </a:endParaRPr>
          </a:p>
        </p:txBody>
      </p:sp>
      <p:sp>
        <p:nvSpPr>
          <p:cNvPr id="5" name="Đáp án sai 2">
            <a:extLst>
              <a:ext uri="{FF2B5EF4-FFF2-40B4-BE49-F238E27FC236}">
                <a16:creationId xmlns:a16="http://schemas.microsoft.com/office/drawing/2014/main" xmlns="" id="{6A919885-0285-0403-1E09-FA94D8BC080B}"/>
              </a:ext>
            </a:extLst>
          </p:cNvPr>
          <p:cNvSpPr/>
          <p:nvPr/>
        </p:nvSpPr>
        <p:spPr>
          <a:xfrm>
            <a:off x="4657111" y="2359020"/>
            <a:ext cx="4041208"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prstClr val="black"/>
                </a:solidFill>
                <a:latin typeface="Arial" panose="020B0604020202020204" pitchFamily="34" charset="0"/>
                <a:cs typeface="Arial" panose="020B0604020202020204" pitchFamily="34" charset="0"/>
              </a:rPr>
              <a:t>C</a:t>
            </a:r>
            <a:r>
              <a:rPr lang="en-US" sz="2000" kern="1200" noProof="1">
                <a:solidFill>
                  <a:prstClr val="black"/>
                </a:solidFill>
                <a:latin typeface="Arial" panose="020B0604020202020204" pitchFamily="34" charset="0"/>
                <a:cs typeface="Arial" panose="020B0604020202020204" pitchFamily="34" charset="0"/>
              </a:rPr>
              <a:t>. </a:t>
            </a:r>
            <a:r>
              <a:rPr lang="vi-VN" sz="2000" kern="1200" noProof="1" smtClean="0">
                <a:solidFill>
                  <a:prstClr val="black"/>
                </a:solidFill>
                <a:latin typeface="Arial" panose="020B0604020202020204" pitchFamily="34" charset="0"/>
                <a:cs typeface="Arial" panose="020B0604020202020204" pitchFamily="34" charset="0"/>
              </a:rPr>
              <a:t>Định dạng của các ô dữ liệu</a:t>
            </a:r>
            <a:endParaRPr lang="vi-VN" sz="2000" kern="1200" noProof="1">
              <a:solidFill>
                <a:prstClr val="black"/>
              </a:solidFill>
              <a:cs typeface="Arial" panose="020B0604020202020204" pitchFamily="34" charset="0"/>
            </a:endParaRPr>
          </a:p>
        </p:txBody>
      </p:sp>
      <p:sp>
        <p:nvSpPr>
          <p:cNvPr id="6" name="Đáp án sai 3">
            <a:extLst>
              <a:ext uri="{FF2B5EF4-FFF2-40B4-BE49-F238E27FC236}">
                <a16:creationId xmlns:a16="http://schemas.microsoft.com/office/drawing/2014/main" xmlns="" id="{2E7D83A4-3758-8699-4DD0-010A80780539}"/>
              </a:ext>
            </a:extLst>
          </p:cNvPr>
          <p:cNvSpPr/>
          <p:nvPr/>
        </p:nvSpPr>
        <p:spPr>
          <a:xfrm>
            <a:off x="4657110" y="3585145"/>
            <a:ext cx="4041208"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prstClr val="black"/>
                </a:solidFill>
                <a:latin typeface="Arial" panose="020B0604020202020204" pitchFamily="34" charset="0"/>
                <a:cs typeface="Arial" panose="020B0604020202020204" pitchFamily="34" charset="0"/>
              </a:rPr>
              <a:t>D</a:t>
            </a:r>
            <a:r>
              <a:rPr lang="en-US" sz="2000" kern="1200" noProof="1">
                <a:solidFill>
                  <a:prstClr val="black"/>
                </a:solidFill>
                <a:latin typeface="Arial" panose="020B0604020202020204" pitchFamily="34" charset="0"/>
                <a:cs typeface="Arial" panose="020B0604020202020204" pitchFamily="34" charset="0"/>
              </a:rPr>
              <a:t>. </a:t>
            </a:r>
            <a:r>
              <a:rPr lang="vi-VN" sz="2000" kern="1200" noProof="1" smtClean="0">
                <a:solidFill>
                  <a:prstClr val="black"/>
                </a:solidFill>
                <a:latin typeface="Arial" panose="020B0604020202020204" pitchFamily="34" charset="0"/>
                <a:cs typeface="Arial" panose="020B0604020202020204" pitchFamily="34" charset="0"/>
              </a:rPr>
              <a:t>Màu sắc của các ô dữ liệu</a:t>
            </a:r>
            <a:endParaRPr lang="vi-VN" sz="2000" kern="1200" noProof="1">
              <a:solidFill>
                <a:prstClr val="black"/>
              </a:solidFill>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8"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773793" y="3759683"/>
            <a:ext cx="639785" cy="556871"/>
          </a:xfrm>
          <a:prstGeom prst="rect">
            <a:avLst/>
          </a:prstGeom>
        </p:spPr>
      </p:pic>
      <p:pic>
        <p:nvPicPr>
          <p:cNvPr id="9" name="Picture 8">
            <a:extLst>
              <a:ext uri="{FF2B5EF4-FFF2-40B4-BE49-F238E27FC236}">
                <a16:creationId xmlns:a16="http://schemas.microsoft.com/office/drawing/2014/main" xmlns=""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818887" y="2548078"/>
            <a:ext cx="637592" cy="568036"/>
          </a:xfrm>
          <a:prstGeom prst="rect">
            <a:avLst/>
          </a:prstGeom>
        </p:spPr>
      </p:pic>
      <p:pic>
        <p:nvPicPr>
          <p:cNvPr id="1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818887" y="3799890"/>
            <a:ext cx="637592" cy="568036"/>
          </a:xfrm>
          <a:prstGeom prst="rect">
            <a:avLst/>
          </a:prstGeom>
        </p:spPr>
      </p:pic>
      <p:pic>
        <p:nvPicPr>
          <p:cNvPr id="1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820464" y="2573765"/>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62997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
                                        </p:tgtEl>
                                        <p:attrNameLst>
                                          <p:attrName>fillcolor</p:attrName>
                                        </p:attrNameLst>
                                      </p:cBhvr>
                                      <p:to>
                                        <a:srgbClr val="92D050"/>
                                      </p:to>
                                    </p:animClr>
                                    <p:set>
                                      <p:cBhvr>
                                        <p:cTn id="29" dur="500" fill="hold"/>
                                        <p:tgtEl>
                                          <p:spTgt spid="3"/>
                                        </p:tgtEl>
                                        <p:attrNameLst>
                                          <p:attrName>fill.type</p:attrName>
                                        </p:attrNameLst>
                                      </p:cBhvr>
                                      <p:to>
                                        <p:strVal val="solid"/>
                                      </p:to>
                                    </p:set>
                                    <p:set>
                                      <p:cBhvr>
                                        <p:cTn id="30" dur="500" fill="hold"/>
                                        <p:tgtEl>
                                          <p:spTgt spid="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7"/>
                                        </p:tgtEl>
                                      </p:cBhvr>
                                    </p:cmd>
                                  </p:childTnLst>
                                </p:cTn>
                              </p:par>
                              <p:par>
                                <p:cTn id="33" presetID="1" presetClass="entr" presetSubtype="0" fill="hold" nodeType="withEffect">
                                  <p:stCondLst>
                                    <p:cond delay="0"/>
                                  </p:stCondLst>
                                  <p:childTnLst>
                                    <p:set>
                                      <p:cBhvr>
                                        <p:cTn id="34" dur="1" fill="hold">
                                          <p:stCondLst>
                                            <p:cond delay="9"/>
                                          </p:stCondLst>
                                        </p:cTn>
                                        <p:tgtEl>
                                          <p:spTgt spid="8"/>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
                                        </p:tgtEl>
                                      </p:cBhvr>
                                    </p:animEffect>
                                    <p:animScale>
                                      <p:cBhvr>
                                        <p:cTn id="37"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4"/>
                                        </p:tgtEl>
                                        <p:attrNameLst>
                                          <p:attrName>fillcolor</p:attrName>
                                        </p:attrNameLst>
                                      </p:cBhvr>
                                      <p:to>
                                        <a:srgbClr val="D99694"/>
                                      </p:to>
                                    </p:animClr>
                                    <p:set>
                                      <p:cBhvr>
                                        <p:cTn id="43" dur="500" fill="hold"/>
                                        <p:tgtEl>
                                          <p:spTgt spid="4"/>
                                        </p:tgtEl>
                                        <p:attrNameLst>
                                          <p:attrName>fill.type</p:attrName>
                                        </p:attrNameLst>
                                      </p:cBhvr>
                                      <p:to>
                                        <p:strVal val="solid"/>
                                      </p:to>
                                    </p:set>
                                    <p:set>
                                      <p:cBhvr>
                                        <p:cTn id="44" dur="500" fill="hold"/>
                                        <p:tgtEl>
                                          <p:spTgt spid="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2"/>
                                        </p:tgtEl>
                                      </p:cBhvr>
                                    </p:cmd>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4"/>
                                        </p:tgtEl>
                                      </p:cBhvr>
                                    </p:animEffect>
                                    <p:animScale>
                                      <p:cBhvr>
                                        <p:cTn id="51"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2" restart="whenNotActive" fill="hold" evtFilter="cancelBubble" nodeType="interactiveSeq">
                <p:stCondLst>
                  <p:cond evt="onClick" delay="0">
                    <p:tgtEl>
                      <p:spTgt spid="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5"/>
                                        </p:tgtEl>
                                        <p:attrNameLst>
                                          <p:attrName>fillcolor</p:attrName>
                                        </p:attrNameLst>
                                      </p:cBhvr>
                                      <p:to>
                                        <a:srgbClr val="D99694"/>
                                      </p:to>
                                    </p:animClr>
                                    <p:set>
                                      <p:cBhvr>
                                        <p:cTn id="57" dur="500" fill="hold"/>
                                        <p:tgtEl>
                                          <p:spTgt spid="5"/>
                                        </p:tgtEl>
                                        <p:attrNameLst>
                                          <p:attrName>fill.type</p:attrName>
                                        </p:attrNameLst>
                                      </p:cBhvr>
                                      <p:to>
                                        <p:strVal val="solid"/>
                                      </p:to>
                                    </p:set>
                                    <p:set>
                                      <p:cBhvr>
                                        <p:cTn id="58" dur="500" fill="hold"/>
                                        <p:tgtEl>
                                          <p:spTgt spid="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2"/>
                                        </p:tgtEl>
                                      </p:cBhvr>
                                    </p:cmd>
                                  </p:childTnLst>
                                </p:cTn>
                              </p:par>
                              <p:par>
                                <p:cTn id="61" presetID="1" presetClass="entr" presetSubtype="0" fill="hold" nodeType="withEffect">
                                  <p:stCondLst>
                                    <p:cond delay="0"/>
                                  </p:stCondLst>
                                  <p:childTnLst>
                                    <p:set>
                                      <p:cBhvr>
                                        <p:cTn id="62" dur="1" fill="hold">
                                          <p:stCondLst>
                                            <p:cond delay="9"/>
                                          </p:stCondLst>
                                        </p:cTn>
                                        <p:tgtEl>
                                          <p:spTgt spid="9"/>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5"/>
                                        </p:tgtEl>
                                      </p:cBhvr>
                                    </p:animEffect>
                                    <p:animScale>
                                      <p:cBhvr>
                                        <p:cTn id="65"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6"/>
                                        </p:tgtEl>
                                        <p:attrNameLst>
                                          <p:attrName>fillcolor</p:attrName>
                                        </p:attrNameLst>
                                      </p:cBhvr>
                                      <p:to>
                                        <a:srgbClr val="D99694"/>
                                      </p:to>
                                    </p:animClr>
                                    <p:set>
                                      <p:cBhvr>
                                        <p:cTn id="71" dur="500" fill="hold"/>
                                        <p:tgtEl>
                                          <p:spTgt spid="6"/>
                                        </p:tgtEl>
                                        <p:attrNameLst>
                                          <p:attrName>fill.type</p:attrName>
                                        </p:attrNameLst>
                                      </p:cBhvr>
                                      <p:to>
                                        <p:strVal val="solid"/>
                                      </p:to>
                                    </p:set>
                                    <p:set>
                                      <p:cBhvr>
                                        <p:cTn id="72" dur="500" fill="hold"/>
                                        <p:tgtEl>
                                          <p:spTgt spid="6"/>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2"/>
                                        </p:tgtEl>
                                      </p:cBhvr>
                                    </p:cmd>
                                  </p:childTnLst>
                                </p:cTn>
                              </p:par>
                              <p:par>
                                <p:cTn id="75" presetID="1" presetClass="entr" presetSubtype="0" fill="hold" nodeType="withEffect">
                                  <p:stCondLst>
                                    <p:cond delay="0"/>
                                  </p:stCondLst>
                                  <p:childTnLst>
                                    <p:set>
                                      <p:cBhvr>
                                        <p:cTn id="76" dur="1" fill="hold">
                                          <p:stCondLst>
                                            <p:cond delay="9"/>
                                          </p:stCondLst>
                                        </p:cTn>
                                        <p:tgtEl>
                                          <p:spTgt spid="10"/>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6"/>
                                        </p:tgtEl>
                                      </p:cBhvr>
                                    </p:animEffect>
                                    <p:animScale>
                                      <p:cBhvr>
                                        <p:cTn id="79"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80" fill="hold" display="0">
                  <p:stCondLst>
                    <p:cond delay="indefinite"/>
                  </p:stCondLst>
                  <p:endCondLst>
                    <p:cond evt="onStopAudio" delay="0">
                      <p:tgtEl>
                        <p:sldTgt/>
                      </p:tgtEl>
                    </p:cond>
                  </p:endCondLst>
                </p:cTn>
                <p:tgtEl>
                  <p:spTgt spid="7"/>
                </p:tgtEl>
              </p:cMediaNode>
            </p:audio>
            <p:audio>
              <p:cMediaNode vol="80000">
                <p:cTn id="81"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smtClean="0">
                <a:latin typeface="Arial" panose="020B0604020202020204" pitchFamily="34" charset="0"/>
                <a:cs typeface="Arial" panose="020B0604020202020204" pitchFamily="34" charset="0"/>
              </a:rPr>
              <a:t>KHỞI ĐỘNG</a:t>
            </a:r>
            <a:endParaRPr sz="3200" b="1">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stretch>
            <a:fillRect/>
          </a:stretch>
        </p:blipFill>
        <p:spPr>
          <a:xfrm>
            <a:off x="189355" y="624369"/>
            <a:ext cx="3529890" cy="4346825"/>
          </a:xfrm>
          <a:prstGeom prst="rect">
            <a:avLst/>
          </a:prstGeom>
        </p:spPr>
      </p:pic>
      <p:pic>
        <p:nvPicPr>
          <p:cNvPr id="14" name="Picture 13"/>
          <p:cNvPicPr>
            <a:picLocks noChangeAspect="1"/>
          </p:cNvPicPr>
          <p:nvPr/>
        </p:nvPicPr>
        <p:blipFill>
          <a:blip r:embed="rId4"/>
          <a:stretch>
            <a:fillRect/>
          </a:stretch>
        </p:blipFill>
        <p:spPr>
          <a:xfrm>
            <a:off x="3738646" y="1324690"/>
            <a:ext cx="5139373" cy="3542083"/>
          </a:xfrm>
          <a:prstGeom prst="rect">
            <a:avLst/>
          </a:prstGeom>
        </p:spPr>
      </p:pic>
    </p:spTree>
    <p:extLst>
      <p:ext uri="{BB962C8B-B14F-4D97-AF65-F5344CB8AC3E}">
        <p14:creationId xmlns:p14="http://schemas.microsoft.com/office/powerpoint/2010/main" val="3703789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459633" y="622297"/>
            <a:ext cx="8238685"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r>
              <a:rPr lang="vi-VN" sz="2000" b="1" kern="1200" noProof="1">
                <a:solidFill>
                  <a:srgbClr val="C00000"/>
                </a:solidFill>
                <a:cs typeface="Arial" panose="020B0604020202020204" pitchFamily="34" charset="0"/>
              </a:rPr>
              <a:t>Câu </a:t>
            </a:r>
            <a:r>
              <a:rPr lang="vi-VN" sz="2000" b="1" kern="1200" noProof="1" smtClean="0">
                <a:solidFill>
                  <a:srgbClr val="C00000"/>
                </a:solidFill>
                <a:latin typeface="Arial" panose="020B0604020202020204" pitchFamily="34" charset="0"/>
                <a:cs typeface="Arial" panose="020B0604020202020204" pitchFamily="34" charset="0"/>
              </a:rPr>
              <a:t>5: </a:t>
            </a:r>
            <a:r>
              <a:rPr lang="vi-VN" sz="2000">
                <a:solidFill>
                  <a:schemeClr val="tx1"/>
                </a:solidFill>
                <a:latin typeface="Arial" panose="020B0604020202020204" pitchFamily="34" charset="0"/>
                <a:cs typeface="Arial" panose="020B0604020202020204" pitchFamily="34" charset="0"/>
              </a:rPr>
              <a:t>Chức năng "Lọc nâng cao" trong phần mềm bảng tính cho phép gì?</a:t>
            </a:r>
            <a:endParaRPr lang="vi-VN" sz="2000" kern="1200" noProof="1">
              <a:solidFill>
                <a:schemeClr val="tx1"/>
              </a:solidFill>
              <a:latin typeface="Arial" panose="020B0604020202020204" pitchFamily="34" charset="0"/>
              <a:cs typeface="Arial" panose="020B0604020202020204" pitchFamily="34" charset="0"/>
            </a:endParaRPr>
          </a:p>
        </p:txBody>
      </p:sp>
      <p:sp>
        <p:nvSpPr>
          <p:cNvPr id="3" name="Đáp án đúng">
            <a:extLst>
              <a:ext uri="{FF2B5EF4-FFF2-40B4-BE49-F238E27FC236}">
                <a16:creationId xmlns:a16="http://schemas.microsoft.com/office/drawing/2014/main" xmlns="" id="{8B66CBE4-2DB9-BCF7-D1C4-281B894BFE17}"/>
              </a:ext>
            </a:extLst>
          </p:cNvPr>
          <p:cNvSpPr/>
          <p:nvPr/>
        </p:nvSpPr>
        <p:spPr>
          <a:xfrm>
            <a:off x="459635" y="3585145"/>
            <a:ext cx="4041208"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schemeClr val="tx1"/>
                </a:solidFill>
                <a:latin typeface="Arial" panose="020B0604020202020204" pitchFamily="34" charset="0"/>
                <a:cs typeface="Arial" panose="020B0604020202020204" pitchFamily="34" charset="0"/>
              </a:rPr>
              <a:t>B</a:t>
            </a:r>
            <a:r>
              <a:rPr lang="en-US" sz="2000" kern="1200" noProof="1">
                <a:solidFill>
                  <a:schemeClr val="tx1"/>
                </a:solidFill>
                <a:latin typeface="Arial" panose="020B0604020202020204" pitchFamily="34" charset="0"/>
                <a:cs typeface="Arial" panose="020B0604020202020204" pitchFamily="34" charset="0"/>
              </a:rPr>
              <a:t>. </a:t>
            </a:r>
            <a:r>
              <a:rPr lang="vi-VN" sz="2000">
                <a:solidFill>
                  <a:schemeClr val="tx1"/>
                </a:solidFill>
              </a:rPr>
              <a:t>Lọc dữ liệu dựa trên nhiều tiêu chí khác nhau</a:t>
            </a:r>
            <a:endParaRPr lang="vi-VN" sz="2000" kern="1200" noProof="1">
              <a:solidFill>
                <a:schemeClr val="tx1"/>
              </a:solidFill>
              <a:cs typeface="Arial" panose="020B0604020202020204" pitchFamily="34" charset="0"/>
            </a:endParaRPr>
          </a:p>
        </p:txBody>
      </p:sp>
      <p:sp>
        <p:nvSpPr>
          <p:cNvPr id="4" name="Đáp án sai 1">
            <a:extLst>
              <a:ext uri="{FF2B5EF4-FFF2-40B4-BE49-F238E27FC236}">
                <a16:creationId xmlns:a16="http://schemas.microsoft.com/office/drawing/2014/main" xmlns="" id="{3FCD9830-5FD1-BD44-878B-228BD96CE996}"/>
              </a:ext>
            </a:extLst>
          </p:cNvPr>
          <p:cNvSpPr/>
          <p:nvPr/>
        </p:nvSpPr>
        <p:spPr>
          <a:xfrm>
            <a:off x="459633" y="2359020"/>
            <a:ext cx="4041208"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schemeClr val="tx1"/>
                </a:solidFill>
                <a:latin typeface="Arial" panose="020B0604020202020204" pitchFamily="34" charset="0"/>
                <a:cs typeface="Arial" panose="020B0604020202020204" pitchFamily="34" charset="0"/>
              </a:rPr>
              <a:t>A</a:t>
            </a:r>
            <a:r>
              <a:rPr lang="en-US" sz="2000" kern="1200" noProof="1">
                <a:solidFill>
                  <a:schemeClr val="tx1"/>
                </a:solidFill>
                <a:latin typeface="Arial" panose="020B0604020202020204" pitchFamily="34" charset="0"/>
                <a:cs typeface="Arial" panose="020B0604020202020204" pitchFamily="34" charset="0"/>
              </a:rPr>
              <a:t>. </a:t>
            </a:r>
            <a:r>
              <a:rPr lang="vi-VN" sz="2000">
                <a:solidFill>
                  <a:schemeClr val="tx1"/>
                </a:solidFill>
              </a:rPr>
              <a:t>Sắp xếp dữ liệu theo nhiều cột cùng một lúc</a:t>
            </a:r>
            <a:endParaRPr lang="vi-VN" sz="2000" kern="1200" noProof="1">
              <a:solidFill>
                <a:schemeClr val="tx1"/>
              </a:solidFill>
              <a:cs typeface="Arial" panose="020B0604020202020204" pitchFamily="34" charset="0"/>
            </a:endParaRPr>
          </a:p>
        </p:txBody>
      </p:sp>
      <p:sp>
        <p:nvSpPr>
          <p:cNvPr id="5" name="Đáp án sai 2">
            <a:extLst>
              <a:ext uri="{FF2B5EF4-FFF2-40B4-BE49-F238E27FC236}">
                <a16:creationId xmlns:a16="http://schemas.microsoft.com/office/drawing/2014/main" xmlns="" id="{6A919885-0285-0403-1E09-FA94D8BC080B}"/>
              </a:ext>
            </a:extLst>
          </p:cNvPr>
          <p:cNvSpPr/>
          <p:nvPr/>
        </p:nvSpPr>
        <p:spPr>
          <a:xfrm>
            <a:off x="4657111" y="2359020"/>
            <a:ext cx="4041208"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schemeClr val="tx1"/>
                </a:solidFill>
                <a:latin typeface="Arial" panose="020B0604020202020204" pitchFamily="34" charset="0"/>
                <a:cs typeface="Arial" panose="020B0604020202020204" pitchFamily="34" charset="0"/>
              </a:rPr>
              <a:t>C</a:t>
            </a:r>
            <a:r>
              <a:rPr lang="en-US" sz="2000" kern="1200" noProof="1">
                <a:solidFill>
                  <a:schemeClr val="tx1"/>
                </a:solidFill>
                <a:latin typeface="Arial" panose="020B0604020202020204" pitchFamily="34" charset="0"/>
                <a:cs typeface="Arial" panose="020B0604020202020204" pitchFamily="34" charset="0"/>
              </a:rPr>
              <a:t>. </a:t>
            </a:r>
            <a:r>
              <a:rPr lang="vi-VN" sz="2000">
                <a:solidFill>
                  <a:schemeClr val="tx1"/>
                </a:solidFill>
              </a:rPr>
              <a:t>Tạo các biểu đồ và đồ thị dựa trên dữ liệu</a:t>
            </a:r>
            <a:endParaRPr lang="vi-VN" sz="2000" kern="1200" noProof="1">
              <a:solidFill>
                <a:schemeClr val="tx1"/>
              </a:solidFill>
              <a:cs typeface="Arial" panose="020B0604020202020204" pitchFamily="34" charset="0"/>
            </a:endParaRPr>
          </a:p>
        </p:txBody>
      </p:sp>
      <p:sp>
        <p:nvSpPr>
          <p:cNvPr id="6" name="Đáp án sai 3">
            <a:extLst>
              <a:ext uri="{FF2B5EF4-FFF2-40B4-BE49-F238E27FC236}">
                <a16:creationId xmlns:a16="http://schemas.microsoft.com/office/drawing/2014/main" xmlns="" id="{2E7D83A4-3758-8699-4DD0-010A80780539}"/>
              </a:ext>
            </a:extLst>
          </p:cNvPr>
          <p:cNvSpPr/>
          <p:nvPr/>
        </p:nvSpPr>
        <p:spPr>
          <a:xfrm>
            <a:off x="4657110" y="3585145"/>
            <a:ext cx="4041208"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schemeClr val="tx1"/>
                </a:solidFill>
                <a:latin typeface="Arial" panose="020B0604020202020204" pitchFamily="34" charset="0"/>
                <a:cs typeface="Arial" panose="020B0604020202020204" pitchFamily="34" charset="0"/>
              </a:rPr>
              <a:t>D</a:t>
            </a:r>
            <a:r>
              <a:rPr lang="en-US" sz="2000" kern="1200" noProof="1">
                <a:solidFill>
                  <a:schemeClr val="tx1"/>
                </a:solidFill>
                <a:latin typeface="Arial" panose="020B0604020202020204" pitchFamily="34" charset="0"/>
                <a:cs typeface="Arial" panose="020B0604020202020204" pitchFamily="34" charset="0"/>
              </a:rPr>
              <a:t>. </a:t>
            </a:r>
            <a:r>
              <a:rPr lang="vi-VN" sz="2000">
                <a:solidFill>
                  <a:schemeClr val="tx1"/>
                </a:solidFill>
              </a:rPr>
              <a:t>Chia sẻ bảng tính với người khác qua mạng</a:t>
            </a:r>
            <a:endParaRPr lang="vi-VN" sz="2000" kern="1200" noProof="1">
              <a:solidFill>
                <a:schemeClr val="tx1"/>
              </a:solidFill>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8"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773793" y="3759683"/>
            <a:ext cx="639785" cy="556871"/>
          </a:xfrm>
          <a:prstGeom prst="rect">
            <a:avLst/>
          </a:prstGeom>
        </p:spPr>
      </p:pic>
      <p:pic>
        <p:nvPicPr>
          <p:cNvPr id="9" name="Picture 8">
            <a:extLst>
              <a:ext uri="{FF2B5EF4-FFF2-40B4-BE49-F238E27FC236}">
                <a16:creationId xmlns:a16="http://schemas.microsoft.com/office/drawing/2014/main" xmlns=""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818887" y="2548078"/>
            <a:ext cx="637592" cy="568036"/>
          </a:xfrm>
          <a:prstGeom prst="rect">
            <a:avLst/>
          </a:prstGeom>
        </p:spPr>
      </p:pic>
      <p:pic>
        <p:nvPicPr>
          <p:cNvPr id="1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818887" y="3799890"/>
            <a:ext cx="637592" cy="568036"/>
          </a:xfrm>
          <a:prstGeom prst="rect">
            <a:avLst/>
          </a:prstGeom>
        </p:spPr>
      </p:pic>
      <p:pic>
        <p:nvPicPr>
          <p:cNvPr id="1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820464" y="2573765"/>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6232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
                                        </p:tgtEl>
                                        <p:attrNameLst>
                                          <p:attrName>fillcolor</p:attrName>
                                        </p:attrNameLst>
                                      </p:cBhvr>
                                      <p:to>
                                        <a:srgbClr val="92D050"/>
                                      </p:to>
                                    </p:animClr>
                                    <p:set>
                                      <p:cBhvr>
                                        <p:cTn id="29" dur="500" fill="hold"/>
                                        <p:tgtEl>
                                          <p:spTgt spid="3"/>
                                        </p:tgtEl>
                                        <p:attrNameLst>
                                          <p:attrName>fill.type</p:attrName>
                                        </p:attrNameLst>
                                      </p:cBhvr>
                                      <p:to>
                                        <p:strVal val="solid"/>
                                      </p:to>
                                    </p:set>
                                    <p:set>
                                      <p:cBhvr>
                                        <p:cTn id="30" dur="500" fill="hold"/>
                                        <p:tgtEl>
                                          <p:spTgt spid="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7"/>
                                        </p:tgtEl>
                                      </p:cBhvr>
                                    </p:cmd>
                                  </p:childTnLst>
                                </p:cTn>
                              </p:par>
                              <p:par>
                                <p:cTn id="33" presetID="1" presetClass="entr" presetSubtype="0" fill="hold" nodeType="withEffect">
                                  <p:stCondLst>
                                    <p:cond delay="0"/>
                                  </p:stCondLst>
                                  <p:childTnLst>
                                    <p:set>
                                      <p:cBhvr>
                                        <p:cTn id="34" dur="1" fill="hold">
                                          <p:stCondLst>
                                            <p:cond delay="9"/>
                                          </p:stCondLst>
                                        </p:cTn>
                                        <p:tgtEl>
                                          <p:spTgt spid="8"/>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
                                        </p:tgtEl>
                                      </p:cBhvr>
                                    </p:animEffect>
                                    <p:animScale>
                                      <p:cBhvr>
                                        <p:cTn id="37"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4"/>
                                        </p:tgtEl>
                                        <p:attrNameLst>
                                          <p:attrName>fillcolor</p:attrName>
                                        </p:attrNameLst>
                                      </p:cBhvr>
                                      <p:to>
                                        <a:srgbClr val="D99694"/>
                                      </p:to>
                                    </p:animClr>
                                    <p:set>
                                      <p:cBhvr>
                                        <p:cTn id="43" dur="500" fill="hold"/>
                                        <p:tgtEl>
                                          <p:spTgt spid="4"/>
                                        </p:tgtEl>
                                        <p:attrNameLst>
                                          <p:attrName>fill.type</p:attrName>
                                        </p:attrNameLst>
                                      </p:cBhvr>
                                      <p:to>
                                        <p:strVal val="solid"/>
                                      </p:to>
                                    </p:set>
                                    <p:set>
                                      <p:cBhvr>
                                        <p:cTn id="44" dur="500" fill="hold"/>
                                        <p:tgtEl>
                                          <p:spTgt spid="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2"/>
                                        </p:tgtEl>
                                      </p:cBhvr>
                                    </p:cmd>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4"/>
                                        </p:tgtEl>
                                      </p:cBhvr>
                                    </p:animEffect>
                                    <p:animScale>
                                      <p:cBhvr>
                                        <p:cTn id="51"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2" restart="whenNotActive" fill="hold" evtFilter="cancelBubble" nodeType="interactiveSeq">
                <p:stCondLst>
                  <p:cond evt="onClick" delay="0">
                    <p:tgtEl>
                      <p:spTgt spid="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5"/>
                                        </p:tgtEl>
                                        <p:attrNameLst>
                                          <p:attrName>fillcolor</p:attrName>
                                        </p:attrNameLst>
                                      </p:cBhvr>
                                      <p:to>
                                        <a:srgbClr val="D99694"/>
                                      </p:to>
                                    </p:animClr>
                                    <p:set>
                                      <p:cBhvr>
                                        <p:cTn id="57" dur="500" fill="hold"/>
                                        <p:tgtEl>
                                          <p:spTgt spid="5"/>
                                        </p:tgtEl>
                                        <p:attrNameLst>
                                          <p:attrName>fill.type</p:attrName>
                                        </p:attrNameLst>
                                      </p:cBhvr>
                                      <p:to>
                                        <p:strVal val="solid"/>
                                      </p:to>
                                    </p:set>
                                    <p:set>
                                      <p:cBhvr>
                                        <p:cTn id="58" dur="500" fill="hold"/>
                                        <p:tgtEl>
                                          <p:spTgt spid="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2"/>
                                        </p:tgtEl>
                                      </p:cBhvr>
                                    </p:cmd>
                                  </p:childTnLst>
                                </p:cTn>
                              </p:par>
                              <p:par>
                                <p:cTn id="61" presetID="1" presetClass="entr" presetSubtype="0" fill="hold" nodeType="withEffect">
                                  <p:stCondLst>
                                    <p:cond delay="0"/>
                                  </p:stCondLst>
                                  <p:childTnLst>
                                    <p:set>
                                      <p:cBhvr>
                                        <p:cTn id="62" dur="1" fill="hold">
                                          <p:stCondLst>
                                            <p:cond delay="9"/>
                                          </p:stCondLst>
                                        </p:cTn>
                                        <p:tgtEl>
                                          <p:spTgt spid="9"/>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5"/>
                                        </p:tgtEl>
                                      </p:cBhvr>
                                    </p:animEffect>
                                    <p:animScale>
                                      <p:cBhvr>
                                        <p:cTn id="65"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6"/>
                                        </p:tgtEl>
                                        <p:attrNameLst>
                                          <p:attrName>fillcolor</p:attrName>
                                        </p:attrNameLst>
                                      </p:cBhvr>
                                      <p:to>
                                        <a:srgbClr val="D99694"/>
                                      </p:to>
                                    </p:animClr>
                                    <p:set>
                                      <p:cBhvr>
                                        <p:cTn id="71" dur="500" fill="hold"/>
                                        <p:tgtEl>
                                          <p:spTgt spid="6"/>
                                        </p:tgtEl>
                                        <p:attrNameLst>
                                          <p:attrName>fill.type</p:attrName>
                                        </p:attrNameLst>
                                      </p:cBhvr>
                                      <p:to>
                                        <p:strVal val="solid"/>
                                      </p:to>
                                    </p:set>
                                    <p:set>
                                      <p:cBhvr>
                                        <p:cTn id="72" dur="500" fill="hold"/>
                                        <p:tgtEl>
                                          <p:spTgt spid="6"/>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2"/>
                                        </p:tgtEl>
                                      </p:cBhvr>
                                    </p:cmd>
                                  </p:childTnLst>
                                </p:cTn>
                              </p:par>
                              <p:par>
                                <p:cTn id="75" presetID="1" presetClass="entr" presetSubtype="0" fill="hold" nodeType="withEffect">
                                  <p:stCondLst>
                                    <p:cond delay="0"/>
                                  </p:stCondLst>
                                  <p:childTnLst>
                                    <p:set>
                                      <p:cBhvr>
                                        <p:cTn id="76" dur="1" fill="hold">
                                          <p:stCondLst>
                                            <p:cond delay="9"/>
                                          </p:stCondLst>
                                        </p:cTn>
                                        <p:tgtEl>
                                          <p:spTgt spid="10"/>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6"/>
                                        </p:tgtEl>
                                      </p:cBhvr>
                                    </p:animEffect>
                                    <p:animScale>
                                      <p:cBhvr>
                                        <p:cTn id="79"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80" fill="hold" display="0">
                  <p:stCondLst>
                    <p:cond delay="indefinite"/>
                  </p:stCondLst>
                  <p:endCondLst>
                    <p:cond evt="onStopAudio" delay="0">
                      <p:tgtEl>
                        <p:sldTgt/>
                      </p:tgtEl>
                    </p:cond>
                  </p:endCondLst>
                </p:cTn>
                <p:tgtEl>
                  <p:spTgt spid="7"/>
                </p:tgtEl>
              </p:cMediaNode>
            </p:audio>
            <p:audio>
              <p:cMediaNode vol="80000">
                <p:cTn id="81"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6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smtClean="0">
                <a:latin typeface="Arial" panose="020B0604020202020204" pitchFamily="34" charset="0"/>
                <a:cs typeface="Arial" panose="020B0604020202020204" pitchFamily="34" charset="0"/>
              </a:rPr>
              <a:t>LUYỆN TẬP</a:t>
            </a:r>
            <a:endParaRPr sz="3200" b="1">
              <a:latin typeface="Arial" panose="020B0604020202020204" pitchFamily="34" charset="0"/>
              <a:cs typeface="Arial" panose="020B0604020202020204" pitchFamily="34" charset="0"/>
            </a:endParaRPr>
          </a:p>
        </p:txBody>
      </p:sp>
      <p:sp>
        <p:nvSpPr>
          <p:cNvPr id="2" name="Rectangle 1"/>
          <p:cNvSpPr/>
          <p:nvPr/>
        </p:nvSpPr>
        <p:spPr>
          <a:xfrm>
            <a:off x="520129" y="1055423"/>
            <a:ext cx="8103741" cy="1338828"/>
          </a:xfrm>
          <a:prstGeom prst="rect">
            <a:avLst/>
          </a:prstGeom>
        </p:spPr>
        <p:txBody>
          <a:bodyPr wrap="square">
            <a:spAutoFit/>
          </a:bodyPr>
          <a:lstStyle/>
          <a:p>
            <a:pPr algn="just">
              <a:lnSpc>
                <a:spcPct val="150000"/>
              </a:lnSpc>
            </a:pPr>
            <a:r>
              <a:rPr lang="vi-VN" sz="1800"/>
              <a:t>Bảng dữ liệu </a:t>
            </a:r>
            <a:r>
              <a:rPr lang="vi-VN" sz="1800"/>
              <a:t>trong </a:t>
            </a:r>
            <a:r>
              <a:rPr lang="vi-VN" sz="1800" smtClean="0"/>
              <a:t>hình dưới đây thống </a:t>
            </a:r>
            <a:r>
              <a:rPr lang="vi-VN" sz="1800"/>
              <a:t>kê số học sinh của mỗi lớp đã trả lời câu hỏi: “Bạn dành khoảng bao nhiêu giờ mỗi ngày để sử dụng thiết bị số (điện thoại thông minh, máy tính bảng, máy tính,…) ngoài giờ học ở trường?”</a:t>
            </a:r>
            <a:endParaRPr lang="en-US" sz="180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389" y="2394251"/>
            <a:ext cx="6523219" cy="2524630"/>
          </a:xfrm>
          <a:prstGeom prst="rect">
            <a:avLst/>
          </a:prstGeom>
        </p:spPr>
      </p:pic>
      <p:pic>
        <p:nvPicPr>
          <p:cNvPr id="4" name="Picture 3"/>
          <p:cNvPicPr>
            <a:picLocks noChangeAspect="1"/>
          </p:cNvPicPr>
          <p:nvPr/>
        </p:nvPicPr>
        <p:blipFill>
          <a:blip r:embed="rId4"/>
          <a:stretch>
            <a:fillRect/>
          </a:stretch>
        </p:blipFill>
        <p:spPr>
          <a:xfrm>
            <a:off x="520129" y="316702"/>
            <a:ext cx="790260" cy="73872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2" name="Rectangle 1"/>
          <p:cNvSpPr/>
          <p:nvPr/>
        </p:nvSpPr>
        <p:spPr>
          <a:xfrm>
            <a:off x="354457" y="508124"/>
            <a:ext cx="8378575" cy="4247317"/>
          </a:xfrm>
          <a:prstGeom prst="rect">
            <a:avLst/>
          </a:prstGeom>
        </p:spPr>
        <p:txBody>
          <a:bodyPr wrap="square">
            <a:spAutoFit/>
          </a:bodyPr>
          <a:lstStyle/>
          <a:p>
            <a:pPr marL="457200" indent="-457200" algn="just">
              <a:lnSpc>
                <a:spcPct val="150000"/>
              </a:lnSpc>
              <a:buFont typeface="+mj-lt"/>
              <a:buAutoNum type="alphaLcParenR"/>
            </a:pPr>
            <a:r>
              <a:rPr lang="vi-VN" sz="2000" smtClean="0"/>
              <a:t>Tạo </a:t>
            </a:r>
            <a:r>
              <a:rPr lang="vi-VN" sz="2000"/>
              <a:t>bảng dữ liệu và định dạng theo mẫu ở Hình 6.9 và lưu tệp với tên </a:t>
            </a:r>
            <a:r>
              <a:rPr lang="vi-VN" sz="2000">
                <a:solidFill>
                  <a:srgbClr val="FF0066"/>
                </a:solidFill>
              </a:rPr>
              <a:t>TGSDThietbiso.xlsx</a:t>
            </a:r>
            <a:r>
              <a:rPr lang="vi-VN" sz="2000"/>
              <a:t>. </a:t>
            </a:r>
          </a:p>
          <a:p>
            <a:pPr marL="457200" indent="-457200" algn="just">
              <a:lnSpc>
                <a:spcPct val="150000"/>
              </a:lnSpc>
              <a:buFont typeface="+mj-lt"/>
              <a:buAutoNum type="alphaLcParenR"/>
            </a:pPr>
            <a:r>
              <a:rPr lang="vi-VN" sz="2000" smtClean="0"/>
              <a:t>Sắp </a:t>
            </a:r>
            <a:r>
              <a:rPr lang="vi-VN" sz="2000"/>
              <a:t>xếp bảng dữ liệu theo thứ tự giá trị </a:t>
            </a:r>
            <a:r>
              <a:rPr lang="vi-VN" sz="2000"/>
              <a:t>giảm </a:t>
            </a:r>
            <a:r>
              <a:rPr lang="vi-VN" sz="2000" smtClean="0"/>
              <a:t>dần </a:t>
            </a:r>
            <a:r>
              <a:rPr lang="vi-VN" sz="2000"/>
              <a:t>của cột </a:t>
            </a:r>
            <a:r>
              <a:rPr lang="vi-VN" sz="2000">
                <a:solidFill>
                  <a:srgbClr val="FF0066"/>
                </a:solidFill>
              </a:rPr>
              <a:t>Không sử dụng</a:t>
            </a:r>
            <a:r>
              <a:rPr lang="vi-VN" sz="2000"/>
              <a:t>.</a:t>
            </a:r>
          </a:p>
          <a:p>
            <a:pPr marL="457200" indent="-457200" algn="just">
              <a:lnSpc>
                <a:spcPct val="150000"/>
              </a:lnSpc>
              <a:buFont typeface="+mj-lt"/>
              <a:buAutoNum type="alphaLcParenR"/>
            </a:pPr>
            <a:r>
              <a:rPr lang="vi-VN" sz="2000" smtClean="0"/>
              <a:t>Sắp </a:t>
            </a:r>
            <a:r>
              <a:rPr lang="vi-VN" sz="2000"/>
              <a:t>xếp bảng dữ liệu theo hai tiêu chí: giá trị giảm dần của cột </a:t>
            </a:r>
            <a:r>
              <a:rPr lang="vi-VN" sz="2000">
                <a:solidFill>
                  <a:srgbClr val="FF0066"/>
                </a:solidFill>
              </a:rPr>
              <a:t>Không sử dụng</a:t>
            </a:r>
            <a:r>
              <a:rPr lang="vi-VN" sz="2000"/>
              <a:t>, nếu bằng nhau thì sắp xếp theo giá trị giảm dần của cột </a:t>
            </a:r>
            <a:r>
              <a:rPr lang="vi-VN" sz="2000">
                <a:solidFill>
                  <a:srgbClr val="FF0066"/>
                </a:solidFill>
              </a:rPr>
              <a:t>Dưới 1 giờ</a:t>
            </a:r>
            <a:r>
              <a:rPr lang="vi-VN" sz="2000"/>
              <a:t>.</a:t>
            </a:r>
          </a:p>
          <a:p>
            <a:pPr marL="457200" indent="-457200" algn="just">
              <a:lnSpc>
                <a:spcPct val="150000"/>
              </a:lnSpc>
              <a:buFont typeface="+mj-lt"/>
              <a:buAutoNum type="alphaLcParenR"/>
            </a:pPr>
            <a:r>
              <a:rPr lang="vi-VN" sz="2000" smtClean="0"/>
              <a:t>Lọc </a:t>
            </a:r>
            <a:r>
              <a:rPr lang="vi-VN" sz="2000"/>
              <a:t>danh sách các lớp không có học sinh sử dụng thiết bị số từ 5 giờ trở lên.</a:t>
            </a:r>
          </a:p>
        </p:txBody>
      </p:sp>
    </p:spTree>
    <p:extLst>
      <p:ext uri="{BB962C8B-B14F-4D97-AF65-F5344CB8AC3E}">
        <p14:creationId xmlns:p14="http://schemas.microsoft.com/office/powerpoint/2010/main" val="4109842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2" name="Rectangle 1"/>
          <p:cNvSpPr/>
          <p:nvPr/>
        </p:nvSpPr>
        <p:spPr>
          <a:xfrm>
            <a:off x="195083" y="1150100"/>
            <a:ext cx="8758969" cy="507831"/>
          </a:xfrm>
          <a:prstGeom prst="rect">
            <a:avLst/>
          </a:prstGeom>
        </p:spPr>
        <p:txBody>
          <a:bodyPr wrap="square">
            <a:spAutoFit/>
          </a:bodyPr>
          <a:lstStyle/>
          <a:p>
            <a:pPr algn="just">
              <a:lnSpc>
                <a:spcPct val="150000"/>
              </a:lnSpc>
            </a:pPr>
            <a:r>
              <a:rPr lang="vi-VN" sz="1800" smtClean="0"/>
              <a:t>b) Kết quả s</a:t>
            </a:r>
            <a:r>
              <a:rPr lang="en-US" sz="1800" smtClean="0"/>
              <a:t>ắp </a:t>
            </a:r>
            <a:r>
              <a:rPr lang="en-US" sz="1800"/>
              <a:t>xếp bảng dữ liệu theo thứ tự giá trị giảm dần của cột </a:t>
            </a:r>
            <a:r>
              <a:rPr lang="en-US" sz="1800">
                <a:solidFill>
                  <a:srgbClr val="FF0066"/>
                </a:solidFill>
              </a:rPr>
              <a:t>Không sử dụng</a:t>
            </a:r>
            <a:r>
              <a:rPr lang="en-US" sz="1800"/>
              <a:t>.</a:t>
            </a:r>
          </a:p>
        </p:txBody>
      </p:sp>
      <p:sp>
        <p:nvSpPr>
          <p:cNvPr id="3" name="Pentagon 2"/>
          <p:cNvSpPr/>
          <p:nvPr/>
        </p:nvSpPr>
        <p:spPr>
          <a:xfrm>
            <a:off x="139652" y="541910"/>
            <a:ext cx="2069292" cy="484632"/>
          </a:xfrm>
          <a:prstGeom prst="homePlate">
            <a:avLst/>
          </a:prstGeom>
          <a:solidFill>
            <a:schemeClr val="accent3">
              <a:lumMod val="25000"/>
              <a:lumOff val="75000"/>
            </a:schemeClr>
          </a:solidFill>
          <a:ln>
            <a:solidFill>
              <a:schemeClr val="accent3">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chemeClr val="tx1"/>
                </a:solidFill>
                <a:latin typeface="Arial" panose="020B0604020202020204" pitchFamily="34" charset="0"/>
                <a:cs typeface="Arial" panose="020B0604020202020204" pitchFamily="34" charset="0"/>
              </a:rPr>
              <a:t>Hướng dẫn:</a:t>
            </a:r>
            <a:endParaRPr lang="en-US" sz="2000" b="1">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71" y="1781489"/>
            <a:ext cx="8173591" cy="3162741"/>
          </a:xfrm>
          <a:prstGeom prst="rect">
            <a:avLst/>
          </a:prstGeom>
        </p:spPr>
      </p:pic>
      <p:sp>
        <p:nvSpPr>
          <p:cNvPr id="5" name="Rounded Rectangle 4"/>
          <p:cNvSpPr/>
          <p:nvPr/>
        </p:nvSpPr>
        <p:spPr>
          <a:xfrm>
            <a:off x="1982912" y="2414426"/>
            <a:ext cx="1664414" cy="2529803"/>
          </a:xfrm>
          <a:prstGeom prst="roundRect">
            <a:avLst>
              <a:gd name="adj" fmla="val 10721"/>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239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12" name="Pentagon 11"/>
          <p:cNvSpPr/>
          <p:nvPr/>
        </p:nvSpPr>
        <p:spPr>
          <a:xfrm>
            <a:off x="139652" y="541910"/>
            <a:ext cx="2069292" cy="484632"/>
          </a:xfrm>
          <a:prstGeom prst="homePlate">
            <a:avLst/>
          </a:prstGeom>
          <a:solidFill>
            <a:schemeClr val="accent3">
              <a:lumMod val="25000"/>
              <a:lumOff val="75000"/>
            </a:schemeClr>
          </a:solidFill>
          <a:ln>
            <a:solidFill>
              <a:schemeClr val="accent3">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chemeClr val="tx1"/>
                </a:solidFill>
                <a:latin typeface="Arial" panose="020B0604020202020204" pitchFamily="34" charset="0"/>
                <a:cs typeface="Arial" panose="020B0604020202020204" pitchFamily="34" charset="0"/>
              </a:rPr>
              <a:t>Hướng dẫn:</a:t>
            </a:r>
            <a:endParaRPr lang="en-US" sz="2000" b="1">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323633" y="1104521"/>
            <a:ext cx="8584059" cy="923330"/>
          </a:xfrm>
          <a:prstGeom prst="rect">
            <a:avLst/>
          </a:prstGeom>
        </p:spPr>
        <p:txBody>
          <a:bodyPr wrap="square">
            <a:spAutoFit/>
          </a:bodyPr>
          <a:lstStyle/>
          <a:p>
            <a:pPr algn="just">
              <a:lnSpc>
                <a:spcPct val="150000"/>
              </a:lnSpc>
            </a:pPr>
            <a:r>
              <a:rPr lang="vi-VN" sz="1800" smtClean="0"/>
              <a:t>c) Sắp </a:t>
            </a:r>
            <a:r>
              <a:rPr lang="vi-VN" sz="1800"/>
              <a:t>xếp bảng dữ liệu theo hai tiêu chí: giá trị giảm dần của cột </a:t>
            </a:r>
            <a:r>
              <a:rPr lang="vi-VN" sz="1800">
                <a:solidFill>
                  <a:srgbClr val="FF0066"/>
                </a:solidFill>
              </a:rPr>
              <a:t>Không sử dụng</a:t>
            </a:r>
            <a:r>
              <a:rPr lang="vi-VN" sz="1800"/>
              <a:t>, </a:t>
            </a:r>
            <a:r>
              <a:rPr lang="vi-VN" sz="1800"/>
              <a:t>nếu </a:t>
            </a:r>
            <a:r>
              <a:rPr lang="vi-VN" sz="1800" smtClean="0"/>
              <a:t>bằng </a:t>
            </a:r>
            <a:r>
              <a:rPr lang="vi-VN" sz="1800"/>
              <a:t>nhau thì cấp xếp theo giá trị giảm dần của cột </a:t>
            </a:r>
            <a:r>
              <a:rPr lang="vi-VN" sz="1800">
                <a:solidFill>
                  <a:srgbClr val="FF0066"/>
                </a:solidFill>
              </a:rPr>
              <a:t>Dưới 1 giờ</a:t>
            </a:r>
            <a:r>
              <a:rPr lang="vi-VN" sz="1800"/>
              <a:t>.</a:t>
            </a:r>
            <a:endParaRPr lang="en-US" sz="180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562" y="2057236"/>
            <a:ext cx="6678203" cy="286869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12" name="Pentagon 11"/>
          <p:cNvSpPr/>
          <p:nvPr/>
        </p:nvSpPr>
        <p:spPr>
          <a:xfrm>
            <a:off x="139652" y="541910"/>
            <a:ext cx="2069292" cy="484632"/>
          </a:xfrm>
          <a:prstGeom prst="homePlate">
            <a:avLst/>
          </a:prstGeom>
          <a:solidFill>
            <a:schemeClr val="accent3">
              <a:lumMod val="25000"/>
              <a:lumOff val="75000"/>
            </a:schemeClr>
          </a:solidFill>
          <a:ln>
            <a:solidFill>
              <a:schemeClr val="accent3">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chemeClr val="tx1"/>
                </a:solidFill>
                <a:latin typeface="Arial" panose="020B0604020202020204" pitchFamily="34" charset="0"/>
                <a:cs typeface="Arial" panose="020B0604020202020204" pitchFamily="34" charset="0"/>
              </a:rPr>
              <a:t>Hướng dẫn:</a:t>
            </a:r>
            <a:endParaRPr lang="en-US" sz="2000" b="1">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313358" y="1026542"/>
            <a:ext cx="8584059" cy="456535"/>
          </a:xfrm>
          <a:prstGeom prst="rect">
            <a:avLst/>
          </a:prstGeom>
        </p:spPr>
        <p:txBody>
          <a:bodyPr wrap="square">
            <a:spAutoFit/>
          </a:bodyPr>
          <a:lstStyle/>
          <a:p>
            <a:pPr algn="just">
              <a:lnSpc>
                <a:spcPct val="150000"/>
              </a:lnSpc>
            </a:pPr>
            <a:r>
              <a:rPr lang="vi-VN" sz="1800" smtClean="0"/>
              <a:t>d) </a:t>
            </a:r>
            <a:r>
              <a:rPr lang="en-US" sz="1800" smtClean="0"/>
              <a:t>Lọc </a:t>
            </a:r>
            <a:r>
              <a:rPr lang="en-US" sz="1800"/>
              <a:t>danh sách các lớp không có HS sử dụng thiết bị số từ 5 giờ trở lên.</a:t>
            </a:r>
            <a:endParaRPr lang="en-US" sz="18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850" y="1586573"/>
            <a:ext cx="5959011" cy="3363958"/>
          </a:xfrm>
          <a:prstGeom prst="rect">
            <a:avLst/>
          </a:prstGeom>
        </p:spPr>
      </p:pic>
    </p:spTree>
    <p:extLst>
      <p:ext uri="{BB962C8B-B14F-4D97-AF65-F5344CB8AC3E}">
        <p14:creationId xmlns:p14="http://schemas.microsoft.com/office/powerpoint/2010/main" val="4164345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64"/>
          <p:cNvSpPr txBox="1">
            <a:spLocks noGrp="1"/>
          </p:cNvSpPr>
          <p:nvPr>
            <p:ph type="title"/>
          </p:nvPr>
        </p:nvSpPr>
        <p:spPr>
          <a:xfrm>
            <a:off x="720000" y="51694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smtClean="0">
                <a:latin typeface="Arial" panose="020B0604020202020204" pitchFamily="34" charset="0"/>
                <a:cs typeface="Arial" panose="020B0604020202020204" pitchFamily="34" charset="0"/>
              </a:rPr>
              <a:t>VẬN DỤNG</a:t>
            </a:r>
            <a:endParaRPr sz="3200" b="1">
              <a:latin typeface="Arial" panose="020B0604020202020204" pitchFamily="34" charset="0"/>
              <a:cs typeface="Arial" panose="020B0604020202020204" pitchFamily="34" charset="0"/>
            </a:endParaRPr>
          </a:p>
        </p:txBody>
      </p:sp>
      <p:sp>
        <p:nvSpPr>
          <p:cNvPr id="3" name="Rectangle 2"/>
          <p:cNvSpPr/>
          <p:nvPr/>
        </p:nvSpPr>
        <p:spPr>
          <a:xfrm>
            <a:off x="392986" y="1350918"/>
            <a:ext cx="8358028" cy="3323987"/>
          </a:xfrm>
          <a:prstGeom prst="rect">
            <a:avLst/>
          </a:prstGeom>
        </p:spPr>
        <p:txBody>
          <a:bodyPr wrap="square">
            <a:spAutoFit/>
          </a:bodyPr>
          <a:lstStyle/>
          <a:p>
            <a:pPr algn="just">
              <a:lnSpc>
                <a:spcPct val="150000"/>
              </a:lnSpc>
            </a:pPr>
            <a:r>
              <a:rPr lang="vi-VN" sz="2000"/>
              <a:t>Ngoài các chức năng lọc mà em đã tìm hiểu trong phần thực hành, phần mềm bảng tính còn có chức năng lọc theo điều kiện. Khi nháy chuột vào nút lệnh lọc dữ liệu, em </a:t>
            </a:r>
            <a:r>
              <a:rPr lang="vi-VN" sz="2000"/>
              <a:t>còn </a:t>
            </a:r>
            <a:r>
              <a:rPr lang="vi-VN" sz="2000" smtClean="0"/>
              <a:t>thếy </a:t>
            </a:r>
            <a:r>
              <a:rPr lang="vi-VN" sz="2000"/>
              <a:t>tuỳ chọn </a:t>
            </a:r>
            <a:r>
              <a:rPr lang="vi-VN" sz="2000" b="1"/>
              <a:t>Number Filters </a:t>
            </a:r>
            <a:r>
              <a:rPr lang="vi-VN" sz="2000"/>
              <a:t>(hoặc </a:t>
            </a:r>
            <a:r>
              <a:rPr lang="vi-VN" sz="2000" b="1"/>
              <a:t>Text Filters</a:t>
            </a:r>
            <a:r>
              <a:rPr lang="vi-VN" sz="2000"/>
              <a:t>) nếu phần lớn các ô trong cột đó chứa dữ liệu số (</a:t>
            </a:r>
            <a:r>
              <a:rPr lang="vi-VN" sz="2000"/>
              <a:t>hoặc </a:t>
            </a:r>
            <a:r>
              <a:rPr lang="vi-VN" sz="2000" smtClean="0"/>
              <a:t>kí </a:t>
            </a:r>
            <a:r>
              <a:rPr lang="vi-VN" sz="2000"/>
              <a:t>tự). </a:t>
            </a:r>
          </a:p>
          <a:p>
            <a:pPr algn="just">
              <a:lnSpc>
                <a:spcPct val="150000"/>
              </a:lnSpc>
            </a:pPr>
            <a:r>
              <a:rPr lang="vi-VN" sz="2000"/>
              <a:t>Em hãy mở tệp dữ </a:t>
            </a:r>
            <a:r>
              <a:rPr lang="vi-VN" sz="2000"/>
              <a:t>liệu </a:t>
            </a:r>
            <a:r>
              <a:rPr lang="vi-VN" sz="2000" smtClean="0">
                <a:solidFill>
                  <a:srgbClr val="FF0066"/>
                </a:solidFill>
              </a:rPr>
              <a:t>TGSDThietbiso.xlsx</a:t>
            </a:r>
            <a:r>
              <a:rPr lang="vi-VN" sz="2000"/>
              <a:t>, tìm hiểu chức năng </a:t>
            </a:r>
            <a:r>
              <a:rPr lang="vi-VN" sz="2000" b="1"/>
              <a:t>Number Filters </a:t>
            </a:r>
            <a:r>
              <a:rPr lang="vi-VN" sz="2000"/>
              <a:t>để </a:t>
            </a:r>
            <a:r>
              <a:rPr lang="vi-VN" sz="2000" smtClean="0"/>
              <a:t>lọc danh </a:t>
            </a:r>
            <a:r>
              <a:rPr lang="vi-VN" sz="2000"/>
              <a:t>sách các lớp có số học sinh sử dụng thiết bị số từ 3 đến 4 giờ lớn hơn </a:t>
            </a:r>
            <a:r>
              <a:rPr lang="vi-VN" sz="2000"/>
              <a:t>hoặc </a:t>
            </a:r>
            <a:r>
              <a:rPr lang="vi-VN" sz="2000" smtClean="0"/>
              <a:t>bằng 10 </a:t>
            </a:r>
            <a:r>
              <a:rPr lang="vi-VN" sz="2000"/>
              <a:t>học sinh.</a:t>
            </a:r>
          </a:p>
        </p:txBody>
      </p:sp>
      <p:pic>
        <p:nvPicPr>
          <p:cNvPr id="4" name="Picture 3"/>
          <p:cNvPicPr>
            <a:picLocks noChangeAspect="1"/>
          </p:cNvPicPr>
          <p:nvPr/>
        </p:nvPicPr>
        <p:blipFill>
          <a:blip r:embed="rId3"/>
          <a:stretch>
            <a:fillRect/>
          </a:stretch>
        </p:blipFill>
        <p:spPr>
          <a:xfrm>
            <a:off x="485453" y="278914"/>
            <a:ext cx="981818" cy="1048760"/>
          </a:xfrm>
          <a:prstGeom prst="rect">
            <a:avLst/>
          </a:prstGeom>
        </p:spPr>
      </p:pic>
    </p:spTree>
    <p:extLst>
      <p:ext uri="{BB962C8B-B14F-4D97-AF65-F5344CB8AC3E}">
        <p14:creationId xmlns:p14="http://schemas.microsoft.com/office/powerpoint/2010/main" val="3748981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70" name="Google Shape;770;p51"/>
          <p:cNvSpPr txBox="1">
            <a:spLocks noGrp="1"/>
          </p:cNvSpPr>
          <p:nvPr>
            <p:ph type="subTitle" idx="2"/>
          </p:nvPr>
        </p:nvSpPr>
        <p:spPr>
          <a:xfrm>
            <a:off x="938500" y="1844456"/>
            <a:ext cx="2173200" cy="50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3200" b="1" smtClean="0">
                <a:latin typeface="Arial" panose="020B0604020202020204" pitchFamily="34" charset="0"/>
                <a:cs typeface="Arial" panose="020B0604020202020204" pitchFamily="34" charset="0"/>
              </a:rPr>
              <a:t>01</a:t>
            </a:r>
            <a:endParaRPr sz="3200" b="1">
              <a:latin typeface="Arial" panose="020B0604020202020204" pitchFamily="34" charset="0"/>
              <a:cs typeface="Arial" panose="020B0604020202020204" pitchFamily="34" charset="0"/>
            </a:endParaRPr>
          </a:p>
        </p:txBody>
      </p:sp>
      <p:sp>
        <p:nvSpPr>
          <p:cNvPr id="772" name="Google Shape;772;p51"/>
          <p:cNvSpPr txBox="1">
            <a:spLocks noGrp="1"/>
          </p:cNvSpPr>
          <p:nvPr>
            <p:ph type="subTitle" idx="5"/>
          </p:nvPr>
        </p:nvSpPr>
        <p:spPr>
          <a:xfrm>
            <a:off x="3485400" y="1844456"/>
            <a:ext cx="2173200" cy="50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3200" b="1" smtClean="0">
                <a:latin typeface="Arial" panose="020B0604020202020204" pitchFamily="34" charset="0"/>
                <a:cs typeface="Arial" panose="020B0604020202020204" pitchFamily="34" charset="0"/>
              </a:rPr>
              <a:t>02</a:t>
            </a:r>
            <a:endParaRPr sz="3200" b="1">
              <a:latin typeface="Arial" panose="020B0604020202020204" pitchFamily="34" charset="0"/>
              <a:cs typeface="Arial" panose="020B0604020202020204" pitchFamily="34" charset="0"/>
            </a:endParaRPr>
          </a:p>
        </p:txBody>
      </p:sp>
      <p:sp>
        <p:nvSpPr>
          <p:cNvPr id="774" name="Google Shape;774;p51"/>
          <p:cNvSpPr txBox="1">
            <a:spLocks noGrp="1"/>
          </p:cNvSpPr>
          <p:nvPr>
            <p:ph type="subTitle" idx="8"/>
          </p:nvPr>
        </p:nvSpPr>
        <p:spPr>
          <a:xfrm>
            <a:off x="6032300" y="1844456"/>
            <a:ext cx="2173200" cy="50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3200" b="1" smtClean="0">
                <a:latin typeface="Arial" panose="020B0604020202020204" pitchFamily="34" charset="0"/>
                <a:cs typeface="Arial" panose="020B0604020202020204" pitchFamily="34" charset="0"/>
              </a:rPr>
              <a:t>03</a:t>
            </a:r>
            <a:endParaRPr sz="3200" b="1">
              <a:latin typeface="Arial" panose="020B0604020202020204" pitchFamily="34" charset="0"/>
              <a:cs typeface="Arial" panose="020B0604020202020204" pitchFamily="34" charset="0"/>
            </a:endParaRPr>
          </a:p>
        </p:txBody>
      </p:sp>
      <p:sp>
        <p:nvSpPr>
          <p:cNvPr id="775" name="Google Shape;775;p51"/>
          <p:cNvSpPr txBox="1">
            <a:spLocks noGrp="1"/>
          </p:cNvSpPr>
          <p:nvPr>
            <p:ph type="title" idx="9"/>
          </p:nvPr>
        </p:nvSpPr>
        <p:spPr>
          <a:xfrm>
            <a:off x="720000" y="57813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smtClean="0">
                <a:latin typeface="Arial" panose="020B0604020202020204" pitchFamily="34" charset="0"/>
                <a:cs typeface="Arial" panose="020B0604020202020204" pitchFamily="34" charset="0"/>
              </a:rPr>
              <a:t>HƯỚNG DẪN VỀ NHÀ</a:t>
            </a:r>
            <a:endParaRPr sz="3200" b="1">
              <a:latin typeface="Arial" panose="020B0604020202020204" pitchFamily="34" charset="0"/>
              <a:cs typeface="Arial" panose="020B0604020202020204" pitchFamily="34" charset="0"/>
            </a:endParaRPr>
          </a:p>
        </p:txBody>
      </p:sp>
      <p:sp>
        <p:nvSpPr>
          <p:cNvPr id="779" name="Google Shape;779;p51"/>
          <p:cNvSpPr/>
          <p:nvPr/>
        </p:nvSpPr>
        <p:spPr>
          <a:xfrm>
            <a:off x="937000" y="2517516"/>
            <a:ext cx="2176200" cy="210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1"/>
          <p:cNvSpPr/>
          <p:nvPr/>
        </p:nvSpPr>
        <p:spPr>
          <a:xfrm>
            <a:off x="937000" y="2517516"/>
            <a:ext cx="594300" cy="210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1"/>
          <p:cNvSpPr/>
          <p:nvPr/>
        </p:nvSpPr>
        <p:spPr>
          <a:xfrm>
            <a:off x="3483900" y="2517516"/>
            <a:ext cx="2176200" cy="210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1"/>
          <p:cNvSpPr/>
          <p:nvPr/>
        </p:nvSpPr>
        <p:spPr>
          <a:xfrm>
            <a:off x="3483900" y="2517516"/>
            <a:ext cx="1092300" cy="210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1"/>
          <p:cNvSpPr/>
          <p:nvPr/>
        </p:nvSpPr>
        <p:spPr>
          <a:xfrm>
            <a:off x="6030800" y="2517516"/>
            <a:ext cx="2176200" cy="210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1"/>
          <p:cNvSpPr/>
          <p:nvPr/>
        </p:nvSpPr>
        <p:spPr>
          <a:xfrm>
            <a:off x="6030800" y="2517516"/>
            <a:ext cx="1498800" cy="210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937000" y="2982770"/>
            <a:ext cx="2174700" cy="1015663"/>
          </a:xfrm>
          <a:prstGeom prst="rect">
            <a:avLst/>
          </a:prstGeom>
          <a:noFill/>
        </p:spPr>
        <p:txBody>
          <a:bodyPr wrap="square" rtlCol="0">
            <a:spAutoFit/>
          </a:bodyPr>
          <a:lstStyle/>
          <a:p>
            <a:pPr algn="just">
              <a:lnSpc>
                <a:spcPct val="150000"/>
              </a:lnSpc>
            </a:pPr>
            <a:r>
              <a:rPr lang="vi-VN" sz="2000" smtClean="0"/>
              <a:t>Ôn tập kiến thức đã học</a:t>
            </a:r>
            <a:endParaRPr lang="en-US" sz="2000"/>
          </a:p>
        </p:txBody>
      </p:sp>
      <p:sp>
        <p:nvSpPr>
          <p:cNvPr id="25" name="TextBox 24"/>
          <p:cNvSpPr txBox="1"/>
          <p:nvPr/>
        </p:nvSpPr>
        <p:spPr>
          <a:xfrm>
            <a:off x="3483899" y="2982770"/>
            <a:ext cx="2341547" cy="1015663"/>
          </a:xfrm>
          <a:prstGeom prst="rect">
            <a:avLst/>
          </a:prstGeom>
          <a:noFill/>
        </p:spPr>
        <p:txBody>
          <a:bodyPr wrap="square" rtlCol="0">
            <a:spAutoFit/>
          </a:bodyPr>
          <a:lstStyle/>
          <a:p>
            <a:pPr algn="just">
              <a:lnSpc>
                <a:spcPct val="150000"/>
              </a:lnSpc>
            </a:pPr>
            <a:r>
              <a:rPr lang="vi-VN" sz="2000" smtClean="0"/>
              <a:t>Hoàn thành bài tập trong SBT</a:t>
            </a:r>
            <a:endParaRPr lang="en-US" sz="2000"/>
          </a:p>
        </p:txBody>
      </p:sp>
      <p:sp>
        <p:nvSpPr>
          <p:cNvPr id="26" name="TextBox 25"/>
          <p:cNvSpPr txBox="1"/>
          <p:nvPr/>
        </p:nvSpPr>
        <p:spPr>
          <a:xfrm>
            <a:off x="6031550" y="2982769"/>
            <a:ext cx="2174700" cy="958660"/>
          </a:xfrm>
          <a:prstGeom prst="rect">
            <a:avLst/>
          </a:prstGeom>
          <a:noFill/>
        </p:spPr>
        <p:txBody>
          <a:bodyPr wrap="square" rtlCol="0">
            <a:spAutoFit/>
          </a:bodyPr>
          <a:lstStyle/>
          <a:p>
            <a:pPr algn="just">
              <a:lnSpc>
                <a:spcPct val="150000"/>
              </a:lnSpc>
            </a:pPr>
            <a:r>
              <a:rPr lang="vi-VN" sz="2000"/>
              <a:t>Đọc và tìm hiểu trước </a:t>
            </a:r>
            <a:r>
              <a:rPr lang="vi-VN" sz="2000" b="1"/>
              <a:t>Bài 7 </a:t>
            </a:r>
            <a:endParaRPr lang="en-US" sz="2000"/>
          </a:p>
        </p:txBody>
      </p:sp>
      <p:pic>
        <p:nvPicPr>
          <p:cNvPr id="9" name="Picture 8"/>
          <p:cNvPicPr>
            <a:picLocks noChangeAspect="1"/>
          </p:cNvPicPr>
          <p:nvPr/>
        </p:nvPicPr>
        <p:blipFill>
          <a:blip r:embed="rId3"/>
          <a:stretch>
            <a:fillRect/>
          </a:stretch>
        </p:blipFill>
        <p:spPr>
          <a:xfrm>
            <a:off x="7610404" y="3616968"/>
            <a:ext cx="1348662" cy="134866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2"/>
        <p:cNvGrpSpPr/>
        <p:nvPr/>
      </p:nvGrpSpPr>
      <p:grpSpPr>
        <a:xfrm>
          <a:off x="0" y="0"/>
          <a:ext cx="0" cy="0"/>
          <a:chOff x="0" y="0"/>
          <a:chExt cx="0" cy="0"/>
        </a:xfrm>
      </p:grpSpPr>
      <p:sp>
        <p:nvSpPr>
          <p:cNvPr id="543" name="Google Shape;543;p34"/>
          <p:cNvSpPr/>
          <p:nvPr/>
        </p:nvSpPr>
        <p:spPr>
          <a:xfrm>
            <a:off x="592915" y="4763187"/>
            <a:ext cx="17567" cy="17433"/>
          </a:xfrm>
          <a:custGeom>
            <a:avLst/>
            <a:gdLst/>
            <a:ahLst/>
            <a:cxnLst/>
            <a:rect l="l" t="t" r="r" b="b"/>
            <a:pathLst>
              <a:path w="131" h="130" extrusionOk="0">
                <a:moveTo>
                  <a:pt x="1" y="0"/>
                </a:moveTo>
                <a:lnTo>
                  <a:pt x="1" y="130"/>
                </a:lnTo>
                <a:lnTo>
                  <a:pt x="130" y="130"/>
                </a:lnTo>
                <a:cubicBezTo>
                  <a:pt x="58" y="130"/>
                  <a:pt x="1" y="72"/>
                  <a:pt x="1" y="0"/>
                </a:cubicBezTo>
                <a:close/>
              </a:path>
            </a:pathLst>
          </a:custGeom>
          <a:solidFill>
            <a:srgbClr val="CAE8F8"/>
          </a:solidFill>
          <a:ln>
            <a:noFill/>
          </a:ln>
        </p:spPr>
        <p:txBody>
          <a:bodyPr spcFirstLastPara="1" wrap="square" lIns="91425" tIns="91425" rIns="91425" bIns="91425" anchor="ctr" anchorCtr="0">
            <a:noAutofit/>
          </a:bodyPr>
          <a:lstStyle/>
          <a:p>
            <a:endParaRPr/>
          </a:p>
        </p:txBody>
      </p:sp>
      <p:sp>
        <p:nvSpPr>
          <p:cNvPr id="544" name="Google Shape;544;p34"/>
          <p:cNvSpPr/>
          <p:nvPr/>
        </p:nvSpPr>
        <p:spPr>
          <a:xfrm>
            <a:off x="5517505" y="4763187"/>
            <a:ext cx="17702" cy="17433"/>
          </a:xfrm>
          <a:custGeom>
            <a:avLst/>
            <a:gdLst/>
            <a:ahLst/>
            <a:cxnLst/>
            <a:rect l="l" t="t" r="r" b="b"/>
            <a:pathLst>
              <a:path w="132" h="130" extrusionOk="0">
                <a:moveTo>
                  <a:pt x="132" y="0"/>
                </a:moveTo>
                <a:cubicBezTo>
                  <a:pt x="132" y="72"/>
                  <a:pt x="73" y="130"/>
                  <a:pt x="1" y="130"/>
                </a:cubicBezTo>
                <a:lnTo>
                  <a:pt x="132" y="130"/>
                </a:lnTo>
                <a:lnTo>
                  <a:pt x="132" y="0"/>
                </a:lnTo>
                <a:close/>
              </a:path>
            </a:pathLst>
          </a:custGeom>
          <a:solidFill>
            <a:srgbClr val="CAE8F8"/>
          </a:solidFill>
          <a:ln>
            <a:noFill/>
          </a:ln>
        </p:spPr>
        <p:txBody>
          <a:bodyPr spcFirstLastPara="1" wrap="square" lIns="91425" tIns="91425" rIns="91425" bIns="91425" anchor="ctr" anchorCtr="0">
            <a:noAutofit/>
          </a:bodyPr>
          <a:lstStyle/>
          <a:p>
            <a:endParaRPr/>
          </a:p>
        </p:txBody>
      </p:sp>
      <p:sp>
        <p:nvSpPr>
          <p:cNvPr id="545" name="Google Shape;545;p34"/>
          <p:cNvSpPr txBox="1">
            <a:spLocks noGrp="1"/>
          </p:cNvSpPr>
          <p:nvPr>
            <p:ph type="ctrTitle"/>
          </p:nvPr>
        </p:nvSpPr>
        <p:spPr>
          <a:xfrm>
            <a:off x="714622" y="1537886"/>
            <a:ext cx="7694106" cy="788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vi-VN" sz="4000" b="1" smtClean="0">
                <a:latin typeface="Arial" panose="020B0604020202020204" pitchFamily="34" charset="0"/>
                <a:cs typeface="Arial" panose="020B0604020202020204" pitchFamily="34" charset="0"/>
              </a:rPr>
              <a:t>CẢM ƠN SỰ CHÚ Ý </a:t>
            </a:r>
            <a:br>
              <a:rPr lang="vi-VN" sz="4000" b="1" smtClean="0">
                <a:latin typeface="Arial" panose="020B0604020202020204" pitchFamily="34" charset="0"/>
                <a:cs typeface="Arial" panose="020B0604020202020204" pitchFamily="34" charset="0"/>
              </a:rPr>
            </a:br>
            <a:r>
              <a:rPr lang="vi-VN" sz="4000" b="1" smtClean="0">
                <a:latin typeface="Arial" panose="020B0604020202020204" pitchFamily="34" charset="0"/>
                <a:cs typeface="Arial" panose="020B0604020202020204" pitchFamily="34" charset="0"/>
              </a:rPr>
              <a:t>LẮNG NGHE CỦA CÁC EM!</a:t>
            </a:r>
            <a:endParaRPr sz="4000" b="1">
              <a:latin typeface="Arial" panose="020B0604020202020204" pitchFamily="34" charset="0"/>
              <a:cs typeface="Arial" panose="020B0604020202020204" pitchFamily="34" charset="0"/>
            </a:endParaRPr>
          </a:p>
        </p:txBody>
      </p:sp>
      <p:sp>
        <p:nvSpPr>
          <p:cNvPr id="546" name="Google Shape;546;p34"/>
          <p:cNvSpPr txBox="1">
            <a:spLocks noGrp="1"/>
          </p:cNvSpPr>
          <p:nvPr>
            <p:ph type="subTitle" idx="1"/>
          </p:nvPr>
        </p:nvSpPr>
        <p:spPr>
          <a:xfrm>
            <a:off x="2297275" y="3822105"/>
            <a:ext cx="4528800" cy="41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000" smtClean="0">
                <a:latin typeface="Arial" panose="020B0604020202020204" pitchFamily="34" charset="0"/>
                <a:cs typeface="Arial" panose="020B0604020202020204" pitchFamily="34" charset="0"/>
              </a:rPr>
              <a:t>Các em còn câu hỏi nào không?</a:t>
            </a:r>
            <a:endParaRPr sz="2000">
              <a:latin typeface="Arial" panose="020B0604020202020204" pitchFamily="34" charset="0"/>
              <a:cs typeface="Arial" panose="020B0604020202020204" pitchFamily="34" charset="0"/>
            </a:endParaRPr>
          </a:p>
        </p:txBody>
      </p:sp>
      <p:sp>
        <p:nvSpPr>
          <p:cNvPr id="547" name="Google Shape;547;p34"/>
          <p:cNvSpPr/>
          <p:nvPr/>
        </p:nvSpPr>
        <p:spPr>
          <a:xfrm rot="-8100000">
            <a:off x="6610712" y="4192157"/>
            <a:ext cx="532027" cy="288500"/>
          </a:xfrm>
          <a:prstGeom prst="rightArrow">
            <a:avLst>
              <a:gd name="adj1" fmla="val 20222"/>
              <a:gd name="adj2" fmla="val 115227"/>
            </a:avLst>
          </a:prstGeom>
          <a:solidFill>
            <a:schemeClr val="accent3"/>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121038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45"/>
          <p:cNvSpPr txBox="1">
            <a:spLocks noGrp="1"/>
          </p:cNvSpPr>
          <p:nvPr>
            <p:ph type="title"/>
          </p:nvPr>
        </p:nvSpPr>
        <p:spPr>
          <a:xfrm>
            <a:off x="821932" y="1656650"/>
            <a:ext cx="7222733" cy="2237256"/>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vi-VN" sz="4800" b="1" smtClean="0">
                <a:solidFill>
                  <a:schemeClr val="accent2">
                    <a:lumMod val="75000"/>
                  </a:schemeClr>
                </a:solidFill>
                <a:latin typeface="Arial" panose="020B0604020202020204" pitchFamily="34" charset="0"/>
                <a:cs typeface="Arial" panose="020B0604020202020204" pitchFamily="34" charset="0"/>
              </a:rPr>
              <a:t>BÀI 6: SẮP XẾP VÀ LỌC DỮ LIỆU</a:t>
            </a:r>
            <a:endParaRPr sz="4800" b="1">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smtClean="0">
                <a:latin typeface="Arial" panose="020B0604020202020204" pitchFamily="34" charset="0"/>
                <a:cs typeface="Arial" panose="020B0604020202020204" pitchFamily="34" charset="0"/>
              </a:rPr>
              <a:t>NỘI DUNG BÀI HỌC</a:t>
            </a:r>
            <a:endParaRPr sz="3200" b="1">
              <a:latin typeface="Arial" panose="020B0604020202020204" pitchFamily="34" charset="0"/>
              <a:cs typeface="Arial" panose="020B0604020202020204" pitchFamily="34" charset="0"/>
            </a:endParaRPr>
          </a:p>
        </p:txBody>
      </p:sp>
      <p:sp>
        <p:nvSpPr>
          <p:cNvPr id="14" name="Rounded Rectangle 13"/>
          <p:cNvSpPr/>
          <p:nvPr/>
        </p:nvSpPr>
        <p:spPr>
          <a:xfrm>
            <a:off x="1108800" y="1489753"/>
            <a:ext cx="739739" cy="73973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smtClean="0">
                <a:solidFill>
                  <a:schemeClr val="accent4"/>
                </a:solidFill>
                <a:latin typeface="Arial" panose="020B0604020202020204" pitchFamily="34" charset="0"/>
                <a:cs typeface="Arial" panose="020B0604020202020204" pitchFamily="34" charset="0"/>
              </a:rPr>
              <a:t>01</a:t>
            </a:r>
            <a:endParaRPr lang="en-US" sz="2800" b="1">
              <a:solidFill>
                <a:schemeClr val="accent4"/>
              </a:solidFill>
              <a:latin typeface="Arial" panose="020B0604020202020204" pitchFamily="34" charset="0"/>
              <a:cs typeface="Arial" panose="020B0604020202020204" pitchFamily="34" charset="0"/>
            </a:endParaRPr>
          </a:p>
        </p:txBody>
      </p:sp>
      <p:sp>
        <p:nvSpPr>
          <p:cNvPr id="15" name="TextBox 14"/>
          <p:cNvSpPr txBox="1"/>
          <p:nvPr/>
        </p:nvSpPr>
        <p:spPr>
          <a:xfrm>
            <a:off x="1961554" y="1264306"/>
            <a:ext cx="5970095" cy="1107996"/>
          </a:xfrm>
          <a:prstGeom prst="rect">
            <a:avLst/>
          </a:prstGeom>
          <a:noFill/>
        </p:spPr>
        <p:txBody>
          <a:bodyPr wrap="square" rtlCol="0">
            <a:spAutoFit/>
          </a:bodyPr>
          <a:lstStyle/>
          <a:p>
            <a:pPr algn="just">
              <a:lnSpc>
                <a:spcPct val="150000"/>
              </a:lnSpc>
            </a:pPr>
            <a:r>
              <a:rPr lang="vi-VN" sz="2200" b="1" smtClean="0">
                <a:solidFill>
                  <a:srgbClr val="C00000"/>
                </a:solidFill>
              </a:rPr>
              <a:t>Sử dụng phần mềm bảng tính giải quyết bài toán thực tế</a:t>
            </a:r>
            <a:endParaRPr lang="en-US" sz="2200" b="1">
              <a:solidFill>
                <a:srgbClr val="C00000"/>
              </a:solidFill>
            </a:endParaRPr>
          </a:p>
        </p:txBody>
      </p:sp>
      <p:sp>
        <p:nvSpPr>
          <p:cNvPr id="29" name="Rounded Rectangle 28"/>
          <p:cNvSpPr/>
          <p:nvPr/>
        </p:nvSpPr>
        <p:spPr>
          <a:xfrm>
            <a:off x="1108800" y="2619729"/>
            <a:ext cx="739739" cy="73973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smtClean="0">
                <a:solidFill>
                  <a:schemeClr val="accent4"/>
                </a:solidFill>
                <a:latin typeface="Arial" panose="020B0604020202020204" pitchFamily="34" charset="0"/>
                <a:cs typeface="Arial" panose="020B0604020202020204" pitchFamily="34" charset="0"/>
              </a:rPr>
              <a:t>02</a:t>
            </a:r>
            <a:endParaRPr lang="en-US" sz="2800" b="1">
              <a:solidFill>
                <a:schemeClr val="accent4"/>
              </a:solidFill>
              <a:latin typeface="Arial" panose="020B0604020202020204" pitchFamily="34" charset="0"/>
              <a:cs typeface="Arial" panose="020B0604020202020204" pitchFamily="34" charset="0"/>
            </a:endParaRPr>
          </a:p>
        </p:txBody>
      </p:sp>
      <p:sp>
        <p:nvSpPr>
          <p:cNvPr id="30" name="TextBox 29"/>
          <p:cNvSpPr txBox="1"/>
          <p:nvPr/>
        </p:nvSpPr>
        <p:spPr>
          <a:xfrm>
            <a:off x="1961554" y="2689516"/>
            <a:ext cx="3894716" cy="600164"/>
          </a:xfrm>
          <a:prstGeom prst="rect">
            <a:avLst/>
          </a:prstGeom>
          <a:noFill/>
        </p:spPr>
        <p:txBody>
          <a:bodyPr wrap="square" rtlCol="0">
            <a:spAutoFit/>
          </a:bodyPr>
          <a:lstStyle/>
          <a:p>
            <a:pPr algn="just">
              <a:lnSpc>
                <a:spcPct val="150000"/>
              </a:lnSpc>
            </a:pPr>
            <a:r>
              <a:rPr lang="vi-VN" sz="2200" b="1" smtClean="0">
                <a:solidFill>
                  <a:srgbClr val="C00000"/>
                </a:solidFill>
              </a:rPr>
              <a:t>Thực hành: Sắp xếp dữ liệu</a:t>
            </a:r>
            <a:endParaRPr lang="en-US" sz="2200" b="1">
              <a:solidFill>
                <a:srgbClr val="C00000"/>
              </a:solidFill>
            </a:endParaRPr>
          </a:p>
        </p:txBody>
      </p:sp>
      <p:sp>
        <p:nvSpPr>
          <p:cNvPr id="31" name="Rounded Rectangle 30"/>
          <p:cNvSpPr/>
          <p:nvPr/>
        </p:nvSpPr>
        <p:spPr>
          <a:xfrm>
            <a:off x="1108800" y="3676682"/>
            <a:ext cx="739739" cy="73973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smtClean="0">
                <a:solidFill>
                  <a:schemeClr val="accent4"/>
                </a:solidFill>
                <a:latin typeface="Arial" panose="020B0604020202020204" pitchFamily="34" charset="0"/>
                <a:cs typeface="Arial" panose="020B0604020202020204" pitchFamily="34" charset="0"/>
              </a:rPr>
              <a:t>03</a:t>
            </a:r>
            <a:endParaRPr lang="en-US" sz="2800" b="1">
              <a:solidFill>
                <a:schemeClr val="accent4"/>
              </a:solidFill>
              <a:latin typeface="Arial" panose="020B0604020202020204" pitchFamily="34" charset="0"/>
              <a:cs typeface="Arial" panose="020B0604020202020204" pitchFamily="34" charset="0"/>
            </a:endParaRPr>
          </a:p>
        </p:txBody>
      </p:sp>
      <p:sp>
        <p:nvSpPr>
          <p:cNvPr id="32" name="TextBox 31"/>
          <p:cNvSpPr txBox="1"/>
          <p:nvPr/>
        </p:nvSpPr>
        <p:spPr>
          <a:xfrm>
            <a:off x="1961554" y="3746469"/>
            <a:ext cx="3894716" cy="600164"/>
          </a:xfrm>
          <a:prstGeom prst="rect">
            <a:avLst/>
          </a:prstGeom>
          <a:noFill/>
        </p:spPr>
        <p:txBody>
          <a:bodyPr wrap="square" rtlCol="0">
            <a:spAutoFit/>
          </a:bodyPr>
          <a:lstStyle/>
          <a:p>
            <a:pPr algn="just">
              <a:lnSpc>
                <a:spcPct val="150000"/>
              </a:lnSpc>
            </a:pPr>
            <a:r>
              <a:rPr lang="vi-VN" sz="2200" b="1" smtClean="0">
                <a:solidFill>
                  <a:srgbClr val="C00000"/>
                </a:solidFill>
              </a:rPr>
              <a:t>Thực hành: Lọc dữ liệu</a:t>
            </a:r>
            <a:endParaRPr lang="en-US" sz="2200" b="1">
              <a:solidFill>
                <a:srgbClr val="C00000"/>
              </a:solidFill>
            </a:endParaRPr>
          </a:p>
        </p:txBody>
      </p:sp>
      <p:pic>
        <p:nvPicPr>
          <p:cNvPr id="16" name="Picture 15"/>
          <p:cNvPicPr>
            <a:picLocks noChangeAspect="1"/>
          </p:cNvPicPr>
          <p:nvPr/>
        </p:nvPicPr>
        <p:blipFill>
          <a:blip r:embed="rId3"/>
          <a:stretch>
            <a:fillRect/>
          </a:stretch>
        </p:blipFill>
        <p:spPr>
          <a:xfrm>
            <a:off x="5856270" y="2883544"/>
            <a:ext cx="3054172" cy="197276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38"/>
          <p:cNvSpPr txBox="1">
            <a:spLocks noGrp="1"/>
          </p:cNvSpPr>
          <p:nvPr>
            <p:ph type="title" idx="2"/>
          </p:nvPr>
        </p:nvSpPr>
        <p:spPr>
          <a:xfrm>
            <a:off x="1078087" y="1874030"/>
            <a:ext cx="1093500" cy="87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Arial" panose="020B0604020202020204" pitchFamily="34" charset="0"/>
                <a:cs typeface="Arial" panose="020B0604020202020204" pitchFamily="34" charset="0"/>
              </a:rPr>
              <a:t>01</a:t>
            </a:r>
            <a:endParaRPr>
              <a:latin typeface="Arial" panose="020B0604020202020204" pitchFamily="34" charset="0"/>
              <a:cs typeface="Arial" panose="020B0604020202020204" pitchFamily="34" charset="0"/>
            </a:endParaRPr>
          </a:p>
        </p:txBody>
      </p:sp>
      <p:sp>
        <p:nvSpPr>
          <p:cNvPr id="5" name="TextBox 4"/>
          <p:cNvSpPr txBox="1"/>
          <p:nvPr/>
        </p:nvSpPr>
        <p:spPr>
          <a:xfrm>
            <a:off x="2824585" y="1724508"/>
            <a:ext cx="5559129" cy="2482667"/>
          </a:xfrm>
          <a:prstGeom prst="rect">
            <a:avLst/>
          </a:prstGeom>
          <a:noFill/>
        </p:spPr>
        <p:txBody>
          <a:bodyPr wrap="square" rtlCol="0">
            <a:spAutoFit/>
          </a:bodyPr>
          <a:lstStyle/>
          <a:p>
            <a:pPr>
              <a:lnSpc>
                <a:spcPct val="150000"/>
              </a:lnSpc>
            </a:pPr>
            <a:r>
              <a:rPr lang="vi-VN" sz="3600" b="1" smtClean="0">
                <a:solidFill>
                  <a:schemeClr val="accent3"/>
                </a:solidFill>
              </a:rPr>
              <a:t>SỬ DỤNG PHẦN MỀM BẢNG TÍNH GIẢI QUYẾT BÀI TOÁN THỰC TẾ</a:t>
            </a:r>
            <a:endParaRPr lang="en-US" sz="3600" b="1">
              <a:solidFill>
                <a:schemeClr val="accent3"/>
              </a:solidFill>
            </a:endParaRPr>
          </a:p>
        </p:txBody>
      </p:sp>
      <p:pic>
        <p:nvPicPr>
          <p:cNvPr id="3" name="Picture 2"/>
          <p:cNvPicPr>
            <a:picLocks noChangeAspect="1"/>
          </p:cNvPicPr>
          <p:nvPr/>
        </p:nvPicPr>
        <p:blipFill>
          <a:blip r:embed="rId3"/>
          <a:stretch>
            <a:fillRect/>
          </a:stretch>
        </p:blipFill>
        <p:spPr>
          <a:xfrm>
            <a:off x="1105845" y="2901226"/>
            <a:ext cx="1037983" cy="13059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39" name="Picture 38"/>
          <p:cNvPicPr>
            <a:picLocks noChangeAspect="1"/>
          </p:cNvPicPr>
          <p:nvPr/>
        </p:nvPicPr>
        <p:blipFill>
          <a:blip r:embed="rId3"/>
          <a:stretch>
            <a:fillRect/>
          </a:stretch>
        </p:blipFill>
        <p:spPr>
          <a:xfrm>
            <a:off x="375066" y="867872"/>
            <a:ext cx="4398488" cy="3031461"/>
          </a:xfrm>
          <a:prstGeom prst="rect">
            <a:avLst/>
          </a:prstGeom>
        </p:spPr>
      </p:pic>
      <p:sp>
        <p:nvSpPr>
          <p:cNvPr id="11" name="TextBox 10"/>
          <p:cNvSpPr txBox="1"/>
          <p:nvPr/>
        </p:nvSpPr>
        <p:spPr>
          <a:xfrm>
            <a:off x="4962418" y="584949"/>
            <a:ext cx="3873358" cy="1015663"/>
          </a:xfrm>
          <a:prstGeom prst="rect">
            <a:avLst/>
          </a:prstGeom>
          <a:noFill/>
        </p:spPr>
        <p:txBody>
          <a:bodyPr wrap="square" rtlCol="0">
            <a:spAutoFit/>
          </a:bodyPr>
          <a:lstStyle/>
          <a:p>
            <a:pPr algn="just">
              <a:lnSpc>
                <a:spcPct val="150000"/>
              </a:lnSpc>
            </a:pPr>
            <a:r>
              <a:rPr lang="vi-VN" sz="2000" smtClean="0"/>
              <a:t>Phiếu khảo sát gồm 3 thông tin chính là:</a:t>
            </a:r>
            <a:endParaRPr lang="en-US" sz="200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43797" flipV="1">
            <a:off x="4068487" y="339069"/>
            <a:ext cx="914479" cy="774259"/>
          </a:xfrm>
          <a:prstGeom prst="rect">
            <a:avLst/>
          </a:prstGeom>
        </p:spPr>
      </p:pic>
      <p:sp>
        <p:nvSpPr>
          <p:cNvPr id="13" name="Rounded Rectangle 12"/>
          <p:cNvSpPr/>
          <p:nvPr/>
        </p:nvSpPr>
        <p:spPr>
          <a:xfrm>
            <a:off x="5948737" y="1600611"/>
            <a:ext cx="1839075" cy="573197"/>
          </a:xfrm>
          <a:prstGeom prst="roundRect">
            <a:avLst/>
          </a:prstGeom>
          <a:ln w="28575">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smtClean="0">
                <a:solidFill>
                  <a:schemeClr val="accent6"/>
                </a:solidFill>
                <a:latin typeface="Arial" panose="020B0604020202020204" pitchFamily="34" charset="0"/>
                <a:cs typeface="Arial" panose="020B0604020202020204" pitchFamily="34" charset="0"/>
              </a:rPr>
              <a:t>Họ tên</a:t>
            </a:r>
            <a:endParaRPr lang="en-US" sz="2000">
              <a:solidFill>
                <a:schemeClr val="accent6"/>
              </a:solidFill>
              <a:latin typeface="Arial" panose="020B0604020202020204" pitchFamily="34" charset="0"/>
              <a:cs typeface="Arial" panose="020B0604020202020204" pitchFamily="34" charset="0"/>
            </a:endParaRPr>
          </a:p>
        </p:txBody>
      </p:sp>
      <p:sp>
        <p:nvSpPr>
          <p:cNvPr id="43" name="Rounded Rectangle 42"/>
          <p:cNvSpPr/>
          <p:nvPr/>
        </p:nvSpPr>
        <p:spPr>
          <a:xfrm>
            <a:off x="5948736" y="2383603"/>
            <a:ext cx="1839075" cy="573197"/>
          </a:xfrm>
          <a:prstGeom prst="roundRect">
            <a:avLst/>
          </a:prstGeom>
          <a:ln w="28575">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smtClean="0">
                <a:solidFill>
                  <a:schemeClr val="accent6"/>
                </a:solidFill>
                <a:latin typeface="Arial" panose="020B0604020202020204" pitchFamily="34" charset="0"/>
                <a:cs typeface="Arial" panose="020B0604020202020204" pitchFamily="34" charset="0"/>
              </a:rPr>
              <a:t>Tổ</a:t>
            </a:r>
            <a:endParaRPr lang="en-US" sz="2000">
              <a:solidFill>
                <a:schemeClr val="accent6"/>
              </a:solidFill>
              <a:latin typeface="Arial" panose="020B0604020202020204" pitchFamily="34" charset="0"/>
              <a:cs typeface="Arial" panose="020B0604020202020204" pitchFamily="34" charset="0"/>
            </a:endParaRPr>
          </a:p>
        </p:txBody>
      </p:sp>
      <p:sp>
        <p:nvSpPr>
          <p:cNvPr id="44" name="Rounded Rectangle 43"/>
          <p:cNvSpPr/>
          <p:nvPr/>
        </p:nvSpPr>
        <p:spPr>
          <a:xfrm>
            <a:off x="5948735" y="3166595"/>
            <a:ext cx="1839075" cy="573197"/>
          </a:xfrm>
          <a:prstGeom prst="roundRect">
            <a:avLst/>
          </a:prstGeom>
          <a:ln w="28575">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smtClean="0">
                <a:solidFill>
                  <a:schemeClr val="accent6"/>
                </a:solidFill>
                <a:latin typeface="Arial" panose="020B0604020202020204" pitchFamily="34" charset="0"/>
                <a:cs typeface="Arial" panose="020B0604020202020204" pitchFamily="34" charset="0"/>
              </a:rPr>
              <a:t>Nội dung</a:t>
            </a:r>
            <a:endParaRPr lang="en-US" sz="2000">
              <a:solidFill>
                <a:schemeClr val="accent6"/>
              </a:solidFill>
              <a:latin typeface="Arial" panose="020B0604020202020204" pitchFamily="34" charset="0"/>
              <a:cs typeface="Arial" panose="020B0604020202020204" pitchFamily="34" charset="0"/>
            </a:endParaRPr>
          </a:p>
        </p:txBody>
      </p:sp>
      <p:sp>
        <p:nvSpPr>
          <p:cNvPr id="14" name="Rectangle 13"/>
          <p:cNvSpPr/>
          <p:nvPr/>
        </p:nvSpPr>
        <p:spPr>
          <a:xfrm>
            <a:off x="1214073" y="4181753"/>
            <a:ext cx="4884671" cy="400110"/>
          </a:xfrm>
          <a:prstGeom prst="rect">
            <a:avLst/>
          </a:prstGeom>
        </p:spPr>
        <p:txBody>
          <a:bodyPr wrap="none">
            <a:spAutoFit/>
          </a:bodyPr>
          <a:lstStyle/>
          <a:p>
            <a:r>
              <a:rPr lang="en-US" sz="2000"/>
              <a:t>Ba thông tin này là tiêu đề các cột dữ liệu</a:t>
            </a:r>
          </a:p>
        </p:txBody>
      </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807870" flipV="1">
            <a:off x="6190015" y="3844195"/>
            <a:ext cx="914479" cy="7742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 name="Rectangle 4"/>
          <p:cNvSpPr/>
          <p:nvPr/>
        </p:nvSpPr>
        <p:spPr>
          <a:xfrm>
            <a:off x="652409" y="460792"/>
            <a:ext cx="7587466" cy="553998"/>
          </a:xfrm>
          <a:prstGeom prst="rect">
            <a:avLst/>
          </a:prstGeom>
        </p:spPr>
        <p:txBody>
          <a:bodyPr wrap="square">
            <a:spAutoFit/>
          </a:bodyPr>
          <a:lstStyle/>
          <a:p>
            <a:pPr algn="just">
              <a:lnSpc>
                <a:spcPct val="150000"/>
              </a:lnSpc>
            </a:pPr>
            <a:r>
              <a:rPr lang="vi-VN" sz="2000"/>
              <a:t>Mỗi phiếu khảo sát là một hàng dữ liệu được lưu trong </a:t>
            </a:r>
            <a:r>
              <a:rPr lang="vi-VN" sz="2000"/>
              <a:t>bảng </a:t>
            </a:r>
            <a:r>
              <a:rPr lang="vi-VN" sz="2000" smtClean="0"/>
              <a:t>tính:</a:t>
            </a:r>
            <a:endParaRPr lang="en-US" sz="2000"/>
          </a:p>
        </p:txBody>
      </p:sp>
      <p:grpSp>
        <p:nvGrpSpPr>
          <p:cNvPr id="8" name="Group 7"/>
          <p:cNvGrpSpPr/>
          <p:nvPr/>
        </p:nvGrpSpPr>
        <p:grpSpPr>
          <a:xfrm>
            <a:off x="1315322" y="1096984"/>
            <a:ext cx="6071797" cy="3799492"/>
            <a:chOff x="1274225" y="1014790"/>
            <a:chExt cx="6071797" cy="379949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225" y="1014790"/>
              <a:ext cx="6071797" cy="3396484"/>
            </a:xfrm>
            <a:prstGeom prst="rect">
              <a:avLst/>
            </a:prstGeom>
          </p:spPr>
        </p:pic>
        <p:sp>
          <p:nvSpPr>
            <p:cNvPr id="7" name="TextBox 6"/>
            <p:cNvSpPr txBox="1"/>
            <p:nvPr/>
          </p:nvSpPr>
          <p:spPr>
            <a:xfrm>
              <a:off x="1741583" y="4444950"/>
              <a:ext cx="5137079" cy="369332"/>
            </a:xfrm>
            <a:prstGeom prst="rect">
              <a:avLst/>
            </a:prstGeom>
            <a:noFill/>
          </p:spPr>
          <p:txBody>
            <a:bodyPr wrap="square" rtlCol="0">
              <a:spAutoFit/>
            </a:bodyPr>
            <a:lstStyle/>
            <a:p>
              <a:pPr algn="ctr"/>
              <a:r>
                <a:rPr lang="vi-VN" sz="1800" i="1" smtClean="0">
                  <a:solidFill>
                    <a:schemeClr val="accent3">
                      <a:lumMod val="90000"/>
                      <a:lumOff val="10000"/>
                    </a:schemeClr>
                  </a:solidFill>
                </a:rPr>
                <a:t>Hình 6.2. Bảng kết quả khảo sát</a:t>
              </a:r>
              <a:endParaRPr lang="en-US" sz="1800" i="1">
                <a:solidFill>
                  <a:schemeClr val="accent3">
                    <a:lumMod val="90000"/>
                    <a:lumOff val="10000"/>
                  </a:schemeClr>
                </a:solidFill>
              </a:endParaRPr>
            </a:p>
          </p:txBody>
        </p:sp>
      </p:grpSp>
      <p:sp>
        <p:nvSpPr>
          <p:cNvPr id="12" name="Google Shape;547;p34"/>
          <p:cNvSpPr/>
          <p:nvPr/>
        </p:nvSpPr>
        <p:spPr>
          <a:xfrm rot="-8100000">
            <a:off x="7683760" y="4092795"/>
            <a:ext cx="532027" cy="288500"/>
          </a:xfrm>
          <a:prstGeom prst="rightArrow">
            <a:avLst>
              <a:gd name="adj1" fmla="val 20222"/>
              <a:gd name="adj2" fmla="val 11522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4" name="Rectangle 3"/>
          <p:cNvSpPr/>
          <p:nvPr/>
        </p:nvSpPr>
        <p:spPr>
          <a:xfrm>
            <a:off x="485367" y="441690"/>
            <a:ext cx="8309501" cy="958660"/>
          </a:xfrm>
          <a:prstGeom prst="rect">
            <a:avLst/>
          </a:prstGeom>
        </p:spPr>
        <p:txBody>
          <a:bodyPr wrap="square">
            <a:spAutoFit/>
          </a:bodyPr>
          <a:lstStyle/>
          <a:p>
            <a:pPr algn="just">
              <a:lnSpc>
                <a:spcPct val="150000"/>
              </a:lnSpc>
            </a:pPr>
            <a:r>
              <a:rPr lang="vi-VN" sz="2000"/>
              <a:t>Để quyết định CLB Tin học sẽ được tổ chức thế nào, các bạn học sinh của lớp 8A phải thực hiện một số thao tác xử lí dữ liệu. Ví dụ:</a:t>
            </a:r>
            <a:endParaRPr lang="en-US" sz="2000"/>
          </a:p>
        </p:txBody>
      </p:sp>
      <p:sp>
        <p:nvSpPr>
          <p:cNvPr id="5" name="Rectangle 4"/>
          <p:cNvSpPr/>
          <p:nvPr/>
        </p:nvSpPr>
        <p:spPr>
          <a:xfrm>
            <a:off x="485367" y="1592207"/>
            <a:ext cx="4569518" cy="1420325"/>
          </a:xfrm>
          <a:prstGeom prst="rect">
            <a:avLst/>
          </a:prstGeom>
        </p:spPr>
        <p:txBody>
          <a:bodyPr wrap="square">
            <a:spAutoFit/>
          </a:bodyPr>
          <a:lstStyle/>
          <a:p>
            <a:pPr marL="457200" indent="-457200" algn="just">
              <a:lnSpc>
                <a:spcPct val="150000"/>
              </a:lnSpc>
              <a:buFont typeface="+mj-lt"/>
              <a:buAutoNum type="arabicParenR"/>
            </a:pPr>
            <a:r>
              <a:rPr lang="vi-VN" sz="2000" smtClean="0"/>
              <a:t>Họ </a:t>
            </a:r>
            <a:r>
              <a:rPr lang="vi-VN" sz="2000"/>
              <a:t>và tên học sinh trong bảng kết quả cần được sắp xếp theo thứ tự của bảng chữ </a:t>
            </a:r>
            <a:r>
              <a:rPr lang="vi-VN" sz="2000"/>
              <a:t>cái </a:t>
            </a:r>
            <a:r>
              <a:rPr lang="vi-VN" sz="2000" smtClean="0"/>
              <a:t>để dễ tìm kiếm. </a:t>
            </a:r>
            <a:endParaRPr lang="vi-VN" sz="2000"/>
          </a:p>
        </p:txBody>
      </p:sp>
      <p:sp>
        <p:nvSpPr>
          <p:cNvPr id="6" name="Rectangle 5"/>
          <p:cNvSpPr/>
          <p:nvPr/>
        </p:nvSpPr>
        <p:spPr>
          <a:xfrm>
            <a:off x="485367" y="3204389"/>
            <a:ext cx="4572000" cy="1420325"/>
          </a:xfrm>
          <a:prstGeom prst="rect">
            <a:avLst/>
          </a:prstGeom>
        </p:spPr>
        <p:txBody>
          <a:bodyPr>
            <a:spAutoFit/>
          </a:bodyPr>
          <a:lstStyle/>
          <a:p>
            <a:pPr marL="457200" lvl="0" indent="-457200" algn="just">
              <a:lnSpc>
                <a:spcPct val="150000"/>
              </a:lnSpc>
              <a:buFont typeface="+mj-lt"/>
              <a:buAutoNum type="arabicParenR" startAt="2"/>
            </a:pPr>
            <a:r>
              <a:rPr lang="vi-VN" sz="2000"/>
              <a:t>Ở mỗi nội dung Tin học, danh sách học sinh muốn tìm hiểu thêm là những ai?</a:t>
            </a:r>
            <a:endParaRPr lang="vi-VN" sz="2000"/>
          </a:p>
        </p:txBody>
      </p:sp>
      <p:grpSp>
        <p:nvGrpSpPr>
          <p:cNvPr id="9" name="Group 8"/>
          <p:cNvGrpSpPr/>
          <p:nvPr/>
        </p:nvGrpSpPr>
        <p:grpSpPr>
          <a:xfrm>
            <a:off x="5440222" y="1517557"/>
            <a:ext cx="3357300" cy="3292522"/>
            <a:chOff x="5440222" y="1517557"/>
            <a:chExt cx="3357300" cy="3292522"/>
          </a:xfrm>
        </p:grpSpPr>
        <p:grpSp>
          <p:nvGrpSpPr>
            <p:cNvPr id="600" name="Google Shape;600;p40"/>
            <p:cNvGrpSpPr/>
            <p:nvPr/>
          </p:nvGrpSpPr>
          <p:grpSpPr>
            <a:xfrm>
              <a:off x="5440222" y="1517557"/>
              <a:ext cx="3357300" cy="189000"/>
              <a:chOff x="4726988" y="1003850"/>
              <a:chExt cx="3357300" cy="189000"/>
            </a:xfrm>
          </p:grpSpPr>
          <p:sp>
            <p:nvSpPr>
              <p:cNvPr id="601" name="Google Shape;601;p40"/>
              <p:cNvSpPr/>
              <p:nvPr/>
            </p:nvSpPr>
            <p:spPr>
              <a:xfrm>
                <a:off x="4726988" y="1003850"/>
                <a:ext cx="3357300" cy="18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40"/>
              <p:cNvGrpSpPr/>
              <p:nvPr/>
            </p:nvGrpSpPr>
            <p:grpSpPr>
              <a:xfrm>
                <a:off x="7920270" y="1056794"/>
                <a:ext cx="95883" cy="90921"/>
                <a:chOff x="7920270" y="1056794"/>
                <a:chExt cx="95883" cy="90921"/>
              </a:xfrm>
            </p:grpSpPr>
            <p:sp>
              <p:nvSpPr>
                <p:cNvPr id="603" name="Google Shape;603;p40"/>
                <p:cNvSpPr/>
                <p:nvPr/>
              </p:nvSpPr>
              <p:spPr>
                <a:xfrm>
                  <a:off x="7920270" y="1056794"/>
                  <a:ext cx="87301" cy="90921"/>
                </a:xfrm>
                <a:custGeom>
                  <a:avLst/>
                  <a:gdLst/>
                  <a:ahLst/>
                  <a:cxnLst/>
                  <a:rect l="l" t="t" r="r" b="b"/>
                  <a:pathLst>
                    <a:path w="651" h="678" extrusionOk="0">
                      <a:moveTo>
                        <a:pt x="594" y="1"/>
                      </a:moveTo>
                      <a:lnTo>
                        <a:pt x="0" y="621"/>
                      </a:lnTo>
                      <a:lnTo>
                        <a:pt x="57" y="677"/>
                      </a:lnTo>
                      <a:lnTo>
                        <a:pt x="650" y="55"/>
                      </a:lnTo>
                      <a:lnTo>
                        <a:pt x="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a:off x="7922013" y="1059208"/>
                  <a:ext cx="94140" cy="87167"/>
                </a:xfrm>
                <a:custGeom>
                  <a:avLst/>
                  <a:gdLst/>
                  <a:ahLst/>
                  <a:cxnLst/>
                  <a:rect l="l" t="t" r="r" b="b"/>
                  <a:pathLst>
                    <a:path w="702" h="650" extrusionOk="0">
                      <a:moveTo>
                        <a:pt x="54" y="1"/>
                      </a:moveTo>
                      <a:lnTo>
                        <a:pt x="0" y="58"/>
                      </a:lnTo>
                      <a:lnTo>
                        <a:pt x="647" y="649"/>
                      </a:lnTo>
                      <a:lnTo>
                        <a:pt x="701" y="592"/>
                      </a:lnTo>
                      <a:lnTo>
                        <a:pt x="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40"/>
              <p:cNvSpPr/>
              <p:nvPr/>
            </p:nvSpPr>
            <p:spPr>
              <a:xfrm>
                <a:off x="7430111" y="1091591"/>
                <a:ext cx="92665" cy="13276"/>
              </a:xfrm>
              <a:custGeom>
                <a:avLst/>
                <a:gdLst/>
                <a:ahLst/>
                <a:cxnLst/>
                <a:rect l="l" t="t" r="r" b="b"/>
                <a:pathLst>
                  <a:path w="691" h="99" extrusionOk="0">
                    <a:moveTo>
                      <a:pt x="1" y="0"/>
                    </a:moveTo>
                    <a:lnTo>
                      <a:pt x="1" y="99"/>
                    </a:lnTo>
                    <a:lnTo>
                      <a:pt x="690" y="99"/>
                    </a:lnTo>
                    <a:lnTo>
                      <a:pt x="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40"/>
              <p:cNvGrpSpPr/>
              <p:nvPr/>
            </p:nvGrpSpPr>
            <p:grpSpPr>
              <a:xfrm>
                <a:off x="7681638" y="1048975"/>
                <a:ext cx="107100" cy="98525"/>
                <a:chOff x="7681638" y="1048975"/>
                <a:chExt cx="107100" cy="98525"/>
              </a:xfrm>
            </p:grpSpPr>
            <p:sp>
              <p:nvSpPr>
                <p:cNvPr id="607" name="Google Shape;607;p40"/>
                <p:cNvSpPr/>
                <p:nvPr/>
              </p:nvSpPr>
              <p:spPr>
                <a:xfrm>
                  <a:off x="7681638" y="1078500"/>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a:off x="7719738" y="1048975"/>
                  <a:ext cx="69000" cy="690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9" name="Google Shape;609;p40"/>
            <p:cNvSpPr/>
            <p:nvPr/>
          </p:nvSpPr>
          <p:spPr>
            <a:xfrm>
              <a:off x="5440222" y="1706557"/>
              <a:ext cx="3354646" cy="3009694"/>
            </a:xfrm>
            <a:custGeom>
              <a:avLst/>
              <a:gdLst/>
              <a:ahLst/>
              <a:cxnLst/>
              <a:rect l="l" t="t" r="r" b="b"/>
              <a:pathLst>
                <a:path w="63346" h="26140" extrusionOk="0">
                  <a:moveTo>
                    <a:pt x="1" y="0"/>
                  </a:moveTo>
                  <a:lnTo>
                    <a:pt x="1" y="26001"/>
                  </a:lnTo>
                  <a:cubicBezTo>
                    <a:pt x="1" y="26077"/>
                    <a:pt x="234" y="26139"/>
                    <a:pt x="523" y="26139"/>
                  </a:cubicBezTo>
                  <a:lnTo>
                    <a:pt x="63345" y="26139"/>
                  </a:lnTo>
                  <a:lnTo>
                    <a:pt x="63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p:cNvPicPr>
              <a:picLocks noChangeAspect="1"/>
            </p:cNvPicPr>
            <p:nvPr/>
          </p:nvPicPr>
          <p:blipFill rotWithShape="1">
            <a:blip r:embed="rId3"/>
            <a:srcRect r="19034"/>
            <a:stretch/>
          </p:blipFill>
          <p:spPr>
            <a:xfrm>
              <a:off x="5445454" y="1690987"/>
              <a:ext cx="3344182" cy="3119092"/>
            </a:xfrm>
            <a:prstGeom prst="rect">
              <a:avLst/>
            </a:prstGeom>
          </p:spPr>
        </p:pic>
      </p:grpSp>
    </p:spTree>
  </p:cSld>
  <p:clrMapOvr>
    <a:masterClrMapping/>
  </p:clrMapOvr>
</p:sld>
</file>

<file path=ppt/theme/theme1.xml><?xml version="1.0" encoding="utf-8"?>
<a:theme xmlns:a="http://schemas.openxmlformats.org/drawingml/2006/main" name="Customer Engagement Platform by Slidesgo">
  <a:themeElements>
    <a:clrScheme name="Simple Light">
      <a:dk1>
        <a:srgbClr val="191919"/>
      </a:dk1>
      <a:lt1>
        <a:srgbClr val="E8E8E7"/>
      </a:lt1>
      <a:dk2>
        <a:srgbClr val="C3D5D9"/>
      </a:dk2>
      <a:lt2>
        <a:srgbClr val="89ACB2"/>
      </a:lt2>
      <a:accent1>
        <a:srgbClr val="507F89"/>
      </a:accent1>
      <a:accent2>
        <a:srgbClr val="0F5765"/>
      </a:accent2>
      <a:accent3>
        <a:srgbClr val="0A3C46"/>
      </a:accent3>
      <a:accent4>
        <a:srgbClr val="FFFFFF"/>
      </a:accent4>
      <a:accent5>
        <a:srgbClr val="D9E5E7"/>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1554</Words>
  <Application>Microsoft Office PowerPoint</Application>
  <PresentationFormat>On-screen Show (16:9)</PresentationFormat>
  <Paragraphs>120</Paragraphs>
  <Slides>38</Slides>
  <Notes>37</Notes>
  <HiddenSlides>0</HiddenSlides>
  <MMClips>10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Anaheim</vt:lpstr>
      <vt:lpstr>Wingdings</vt:lpstr>
      <vt:lpstr>Karla</vt:lpstr>
      <vt:lpstr>Arial</vt:lpstr>
      <vt:lpstr>PT Sans</vt:lpstr>
      <vt:lpstr>Raleway</vt:lpstr>
      <vt:lpstr>Nunito Light</vt:lpstr>
      <vt:lpstr>Figtree</vt:lpstr>
      <vt:lpstr>Bebas Neue</vt:lpstr>
      <vt:lpstr>Customer Engagement Platform by Slidesgo</vt:lpstr>
      <vt:lpstr>NHIỆT LIỆT CHÀO MỪNG CÁC EM ĐẾN VỚI BUỔI HỌC HÔM NAY!</vt:lpstr>
      <vt:lpstr>KHỞI ĐỘNG</vt:lpstr>
      <vt:lpstr>KHỞI ĐỘNG</vt:lpstr>
      <vt:lpstr>BÀI 6: SẮP XẾP VÀ LỌC DỮ LIỆU</vt:lpstr>
      <vt:lpstr>NỘI DUNG BÀI HỌC</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VẬN DỤNG</vt:lpstr>
      <vt:lpstr>HƯỚNG DẪN VỀ NHÀ</vt:lpstr>
      <vt:lpstr>CẢM ƠN SỰ CHÚ Ý  LẮNG NGHE CỦA CÁC 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MỪNG CÁC EM ĐẾN VỚI BUỔI HỌC HÔM NAY!</dc:title>
  <dc:creator>Xinh Đẹp Dịu Hiền Huế Thị</dc:creator>
  <cp:lastModifiedBy>Microsoft account</cp:lastModifiedBy>
  <cp:revision>24</cp:revision>
  <dcterms:modified xsi:type="dcterms:W3CDTF">2023-09-29T06:56:48Z</dcterms:modified>
</cp:coreProperties>
</file>