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359d1179fe474650" Type="http://schemas.microsoft.com/office/2007/relationships/ui/extensibility" Target="customUI/customUI14.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62" r:id="rId2"/>
    <p:sldId id="617" r:id="rId3"/>
    <p:sldId id="257" r:id="rId4"/>
    <p:sldId id="442" r:id="rId5"/>
    <p:sldId id="618" r:id="rId6"/>
    <p:sldId id="261" r:id="rId7"/>
    <p:sldId id="256" r:id="rId8"/>
    <p:sldId id="320" r:id="rId9"/>
    <p:sldId id="619" r:id="rId10"/>
    <p:sldId id="620" r:id="rId11"/>
    <p:sldId id="621" r:id="rId12"/>
    <p:sldId id="622" r:id="rId13"/>
    <p:sldId id="613" r:id="rId14"/>
    <p:sldId id="614" r:id="rId15"/>
    <p:sldId id="687" r:id="rId16"/>
    <p:sldId id="331" r:id="rId17"/>
    <p:sldId id="688" r:id="rId18"/>
    <p:sldId id="395" r:id="rId19"/>
    <p:sldId id="438" r:id="rId20"/>
    <p:sldId id="444" r:id="rId21"/>
    <p:sldId id="398" r:id="rId22"/>
    <p:sldId id="399" r:id="rId23"/>
    <p:sldId id="624" r:id="rId24"/>
    <p:sldId id="300"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GhostimeBTT" initials="G" lastIdx="13" clrIdx="2"/>
  <p:cmAuthor id="4" name="Ngo Thi Thinh" initials="NTT" lastIdx="1" clrIdx="3">
    <p:extLst>
      <p:ext uri="{19B8F6BF-5375-455C-9EA6-DF929625EA0E}">
        <p15:presenceInfo xmlns:p15="http://schemas.microsoft.com/office/powerpoint/2012/main" userId="S::3301099129@hungyen.itrithuc.vn::e7fa8787-ca91-4b27-ac5a-8c9327cebaa9" providerId="AD"/>
      </p:ext>
    </p:extLst>
  </p:cmAuthor>
  <p:cmAuthor id="5" name="Đô Vân Anh" initials="ĐVA" lastIdx="1" clrIdx="4">
    <p:extLst>
      <p:ext uri="{19B8F6BF-5375-455C-9EA6-DF929625EA0E}">
        <p15:presenceInfo xmlns:p15="http://schemas.microsoft.com/office/powerpoint/2012/main" userId="6ee4880afd2618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2F8EE"/>
    <a:srgbClr val="FFC000"/>
    <a:srgbClr val="FF00FF"/>
    <a:srgbClr val="1EA364"/>
    <a:srgbClr val="D45242"/>
    <a:srgbClr val="3B3838"/>
    <a:srgbClr val="DA6946"/>
    <a:srgbClr val="009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2" autoAdjust="0"/>
    <p:restoredTop sz="94660"/>
  </p:normalViewPr>
  <p:slideViewPr>
    <p:cSldViewPr snapToGrid="0">
      <p:cViewPr varScale="1">
        <p:scale>
          <a:sx n="66" d="100"/>
          <a:sy n="66" d="100"/>
        </p:scale>
        <p:origin x="524"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42EFC-8221-488C-A4F0-95BDB522531F}"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D9A03-E9E6-4FD3-8B85-E935550A749F}" type="slidenum">
              <a:rPr lang="en-US" smtClean="0"/>
              <a:t>‹#›</a:t>
            </a:fld>
            <a:endParaRPr lang="en-US"/>
          </a:p>
        </p:txBody>
      </p:sp>
    </p:spTree>
    <p:extLst>
      <p:ext uri="{BB962C8B-B14F-4D97-AF65-F5344CB8AC3E}">
        <p14:creationId xmlns:p14="http://schemas.microsoft.com/office/powerpoint/2010/main" val="138796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hình</a:t>
            </a:r>
            <a:r>
              <a:rPr lang="en-US" dirty="0"/>
              <a:t> </a:t>
            </a:r>
            <a:r>
              <a:rPr lang="en-US" dirty="0" err="1"/>
              <a:t>các</a:t>
            </a:r>
            <a:r>
              <a:rPr lang="en-US" dirty="0"/>
              <a:t> </a:t>
            </a:r>
            <a:r>
              <a:rPr lang="en-US" dirty="0" err="1"/>
              <a:t>chú</a:t>
            </a:r>
            <a:r>
              <a:rPr lang="en-US" dirty="0"/>
              <a:t> Ong </a:t>
            </a:r>
            <a:r>
              <a:rPr lang="en-US" dirty="0" err="1"/>
              <a:t>để</a:t>
            </a:r>
            <a:r>
              <a:rPr lang="en-US" dirty="0"/>
              <a:t> </a:t>
            </a:r>
            <a:r>
              <a:rPr lang="en-US" dirty="0" err="1"/>
              <a:t>chuyển</a:t>
            </a:r>
            <a:r>
              <a:rPr lang="en-US" dirty="0"/>
              <a:t> </a:t>
            </a:r>
            <a:r>
              <a:rPr lang="en-US" dirty="0" err="1"/>
              <a:t>đến</a:t>
            </a:r>
            <a:r>
              <a:rPr lang="en-US" dirty="0"/>
              <a:t> </a:t>
            </a:r>
            <a:r>
              <a:rPr lang="en-US" dirty="0" err="1"/>
              <a:t>các</a:t>
            </a:r>
            <a:r>
              <a:rPr lang="en-US" dirty="0"/>
              <a:t> </a:t>
            </a:r>
            <a:r>
              <a:rPr lang="en-US" dirty="0" err="1"/>
              <a:t>câu</a:t>
            </a:r>
            <a:r>
              <a:rPr lang="en-US" dirty="0"/>
              <a:t> </a:t>
            </a:r>
            <a:r>
              <a:rPr lang="en-US" dirty="0" err="1"/>
              <a:t>hỏi</a:t>
            </a:r>
            <a:r>
              <a:rPr lang="en-US" dirty="0"/>
              <a:t>.</a:t>
            </a:r>
          </a:p>
          <a:p>
            <a:pPr marL="171450" indent="-171450">
              <a:buFontTx/>
              <a:buChar char="-"/>
            </a:pPr>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chuyển</a:t>
            </a:r>
            <a:r>
              <a:rPr lang="en-US" dirty="0"/>
              <a:t> Slide.</a:t>
            </a:r>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2</a:t>
            </a:fld>
            <a:endParaRPr lang="en-US"/>
          </a:p>
        </p:txBody>
      </p:sp>
    </p:spTree>
    <p:extLst>
      <p:ext uri="{BB962C8B-B14F-4D97-AF65-F5344CB8AC3E}">
        <p14:creationId xmlns:p14="http://schemas.microsoft.com/office/powerpoint/2010/main" val="2118766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p:txBody>
      </p:sp>
      <p:sp>
        <p:nvSpPr>
          <p:cNvPr id="4" name="Slide Number Placeholder 3"/>
          <p:cNvSpPr>
            <a:spLocks noGrp="1"/>
          </p:cNvSpPr>
          <p:nvPr>
            <p:ph type="sldNum" sz="quarter" idx="10"/>
          </p:nvPr>
        </p:nvSpPr>
        <p:spPr/>
        <p:txBody>
          <a:bodyPr/>
          <a:lstStyle/>
          <a:p>
            <a:fld id="{870586A8-FAC1-4B77-9CC9-E1C8A40D9305}" type="slidenum">
              <a:rPr lang="vi-VN" smtClean="0"/>
              <a:t>3</a:t>
            </a:fld>
            <a:endParaRPr lang="vi-VN"/>
          </a:p>
        </p:txBody>
      </p:sp>
    </p:spTree>
    <p:extLst>
      <p:ext uri="{BB962C8B-B14F-4D97-AF65-F5344CB8AC3E}">
        <p14:creationId xmlns:p14="http://schemas.microsoft.com/office/powerpoint/2010/main" val="1822160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t>4</a:t>
            </a:fld>
            <a:endParaRPr lang="vi-VN"/>
          </a:p>
        </p:txBody>
      </p:sp>
    </p:spTree>
    <p:extLst>
      <p:ext uri="{BB962C8B-B14F-4D97-AF65-F5344CB8AC3E}">
        <p14:creationId xmlns:p14="http://schemas.microsoft.com/office/powerpoint/2010/main" val="457550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a:p>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5</a:t>
            </a:fld>
            <a:endParaRPr lang="en-US"/>
          </a:p>
        </p:txBody>
      </p:sp>
    </p:spTree>
    <p:extLst>
      <p:ext uri="{BB962C8B-B14F-4D97-AF65-F5344CB8AC3E}">
        <p14:creationId xmlns:p14="http://schemas.microsoft.com/office/powerpoint/2010/main" val="3660119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sz="1800" dirty="0">
                <a:solidFill>
                  <a:srgbClr val="0000FF"/>
                </a:solidFill>
                <a:effectLst/>
                <a:latin typeface="Times New Roman" panose="02020603050405020304" pitchFamily="18" charset="0"/>
                <a:ea typeface="Times New Roman" panose="02020603050405020304" pitchFamily="18" charset="0"/>
              </a:rPr>
              <a:t>Qua trò chơi "GIÚP ONG VỀ TỔ" chúng ta đã nhắc lại một lần nữa các kiến thức trọng tâm đã được học trong tiết học trước. Vậy nếu bây giờ chúng ta có hai đơn thức có cùng phần biến thì hai đơn thức đó gọi là gì? Để tìm hiểu về các vấn đề này chúng ta cùng nghiên cứu bài học hôm nay.</a:t>
            </a:r>
            <a:endParaRPr lang="vi-VN" dirty="0"/>
          </a:p>
        </p:txBody>
      </p:sp>
      <p:sp>
        <p:nvSpPr>
          <p:cNvPr id="4" name="Chỗ dành sẵn cho Số hiệu Bản chiếu 3"/>
          <p:cNvSpPr>
            <a:spLocks noGrp="1"/>
          </p:cNvSpPr>
          <p:nvPr>
            <p:ph type="sldNum" sz="quarter" idx="5"/>
          </p:nvPr>
        </p:nvSpPr>
        <p:spPr/>
        <p:txBody>
          <a:bodyPr/>
          <a:lstStyle/>
          <a:p>
            <a:fld id="{870586A8-FAC1-4B77-9CC9-E1C8A40D9305}" type="slidenum">
              <a:rPr lang="vi-VN" smtClean="0"/>
              <a:t>6</a:t>
            </a:fld>
            <a:endParaRPr lang="vi-VN"/>
          </a:p>
        </p:txBody>
      </p:sp>
    </p:spTree>
    <p:extLst>
      <p:ext uri="{BB962C8B-B14F-4D97-AF65-F5344CB8AC3E}">
        <p14:creationId xmlns:p14="http://schemas.microsoft.com/office/powerpoint/2010/main" val="2898140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phiếu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tập</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ECD9A03-E9E6-4FD3-8B85-E935550A749F}" type="slidenum">
              <a:rPr lang="en-US" smtClean="0"/>
              <a:t>16</a:t>
            </a:fld>
            <a:endParaRPr lang="en-US"/>
          </a:p>
        </p:txBody>
      </p:sp>
    </p:spTree>
    <p:extLst>
      <p:ext uri="{BB962C8B-B14F-4D97-AF65-F5344CB8AC3E}">
        <p14:creationId xmlns:p14="http://schemas.microsoft.com/office/powerpoint/2010/main" val="1390324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2772131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9069858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5198759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975036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97176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77923827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6583653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2939685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69327979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313203638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6630804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712027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3416066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8702529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7811904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1186024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88613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470906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701702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6814507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5308464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51402941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0955486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407" y="868048"/>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407" y="1819895"/>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407" y="2771742"/>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200467" y="3672191"/>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5118827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0314536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9151658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70965734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3480597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08220709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4215437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8299258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0362218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536818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1983123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3805573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516767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4391933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8790164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4881992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0589192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5467108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90578768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578" y="88145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578" y="183329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578" y="278514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7578" y="373699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5400000" flipV="1">
            <a:off x="77578" y="4688839"/>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200467" y="5575885"/>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665327-8228-406E-8BCB-8A6EFFCB708E}" type="datetimeFigureOut">
              <a:rPr lang="zh-CN" altLang="en-US" smtClean="0"/>
              <a:t>2023/9/11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2023/9/11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2023/9/11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A9F7D1-9318-48C6-A6BE-579AA5B0C9E1}" type="datetimeFigureOut">
              <a:rPr lang="vi-VN" smtClean="0"/>
              <a:t>11/09/2023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788378E-6833-4F0D-B27B-F9E02B86152C}" type="slidenum">
              <a:rPr lang="vi-VN" smtClean="0"/>
              <a:t>‹#›</a:t>
            </a:fld>
            <a:endParaRPr lang="vi-VN"/>
          </a:p>
        </p:txBody>
      </p:sp>
    </p:spTree>
    <p:extLst>
      <p:ext uri="{BB962C8B-B14F-4D97-AF65-F5344CB8AC3E}">
        <p14:creationId xmlns:p14="http://schemas.microsoft.com/office/powerpoint/2010/main" val="155399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6025433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867229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5063181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65327-8228-406E-8BCB-8A6EFFCB708E}" type="datetimeFigureOut">
              <a:rPr lang="zh-CN" altLang="en-US" smtClean="0"/>
              <a:t>2023/9/11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F427C-CBCB-47E0-B4FF-EC06D96186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767" r:id="rId2"/>
    <p:sldLayoutId id="2147483650" r:id="rId3"/>
    <p:sldLayoutId id="2147483786" r:id="rId4"/>
    <p:sldLayoutId id="2147483765" r:id="rId5"/>
    <p:sldLayoutId id="2147483757" r:id="rId6"/>
    <p:sldLayoutId id="2147483756" r:id="rId7"/>
    <p:sldLayoutId id="2147483651" r:id="rId8"/>
    <p:sldLayoutId id="2147483792" r:id="rId9"/>
    <p:sldLayoutId id="2147483763" r:id="rId10"/>
    <p:sldLayoutId id="2147483652" r:id="rId11"/>
    <p:sldLayoutId id="2147483784" r:id="rId12"/>
    <p:sldLayoutId id="2147483783" r:id="rId13"/>
    <p:sldLayoutId id="2147483782" r:id="rId14"/>
    <p:sldLayoutId id="2147483781" r:id="rId15"/>
    <p:sldLayoutId id="2147483780" r:id="rId16"/>
    <p:sldLayoutId id="2147483779" r:id="rId17"/>
    <p:sldLayoutId id="2147483778" r:id="rId18"/>
    <p:sldLayoutId id="2147483777" r:id="rId19"/>
    <p:sldLayoutId id="2147483776" r:id="rId20"/>
    <p:sldLayoutId id="2147483775" r:id="rId21"/>
    <p:sldLayoutId id="2147483774" r:id="rId22"/>
    <p:sldLayoutId id="2147483772" r:id="rId23"/>
    <p:sldLayoutId id="2147483770" r:id="rId24"/>
    <p:sldLayoutId id="2147483754" r:id="rId25"/>
    <p:sldLayoutId id="2147483753" r:id="rId26"/>
    <p:sldLayoutId id="2147483752" r:id="rId27"/>
    <p:sldLayoutId id="2147483751" r:id="rId28"/>
    <p:sldLayoutId id="2147483750" r:id="rId29"/>
    <p:sldLayoutId id="2147483749" r:id="rId30"/>
    <p:sldLayoutId id="2147483748" r:id="rId31"/>
    <p:sldLayoutId id="2147483653" r:id="rId32"/>
    <p:sldLayoutId id="2147483771" r:id="rId33"/>
    <p:sldLayoutId id="2147483654" r:id="rId34"/>
    <p:sldLayoutId id="2147483655" r:id="rId35"/>
    <p:sldLayoutId id="2147483791" r:id="rId36"/>
    <p:sldLayoutId id="2147483790" r:id="rId37"/>
    <p:sldLayoutId id="2147483789" r:id="rId38"/>
    <p:sldLayoutId id="2147483788" r:id="rId39"/>
    <p:sldLayoutId id="2147483787" r:id="rId40"/>
    <p:sldLayoutId id="2147483785" r:id="rId41"/>
    <p:sldLayoutId id="2147483773" r:id="rId42"/>
    <p:sldLayoutId id="2147483769" r:id="rId43"/>
    <p:sldLayoutId id="2147483768" r:id="rId44"/>
    <p:sldLayoutId id="2147483766" r:id="rId45"/>
    <p:sldLayoutId id="2147483764" r:id="rId46"/>
    <p:sldLayoutId id="2147483762" r:id="rId47"/>
    <p:sldLayoutId id="2147483761" r:id="rId48"/>
    <p:sldLayoutId id="2147483760" r:id="rId49"/>
    <p:sldLayoutId id="2147483759" r:id="rId50"/>
    <p:sldLayoutId id="2147483758" r:id="rId51"/>
    <p:sldLayoutId id="2147483755" r:id="rId52"/>
    <p:sldLayoutId id="2147483656" r:id="rId53"/>
    <p:sldLayoutId id="2147483657" r:id="rId54"/>
    <p:sldLayoutId id="2147483658" r:id="rId55"/>
    <p:sldLayoutId id="2147483659" r:id="rId56"/>
    <p:sldLayoutId id="2147483747" r:id="rId5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7.xml"/><Relationship Id="rId5" Type="http://schemas.openxmlformats.org/officeDocument/2006/relationships/slide" Target="slide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1.xml"/><Relationship Id="rId7" Type="http://schemas.openxmlformats.org/officeDocument/2006/relationships/image" Target="../media/image6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4.png"/><Relationship Id="rId5"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1.xml"/><Relationship Id="rId7" Type="http://schemas.openxmlformats.org/officeDocument/2006/relationships/image" Target="../media/image6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8.pn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1.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11.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6.png"/><Relationship Id="rId5"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3.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14.xml"/><Relationship Id="rId5" Type="http://schemas.openxmlformats.org/officeDocument/2006/relationships/image" Target="../media/image2.png"/><Relationship Id="rId10" Type="http://schemas.openxmlformats.org/officeDocument/2006/relationships/image" Target="../media/image22.png"/><Relationship Id="rId4" Type="http://schemas.openxmlformats.org/officeDocument/2006/relationships/notesSlide" Target="../notesSlides/notesSlide6.xml"/><Relationship Id="rId9" Type="http://schemas.openxmlformats.org/officeDocument/2006/relationships/image" Target="../media/image81.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37.png"/><Relationship Id="rId3" Type="http://schemas.openxmlformats.org/officeDocument/2006/relationships/audio" Target="../media/audio7.wav"/><Relationship Id="rId7" Type="http://schemas.openxmlformats.org/officeDocument/2006/relationships/image" Target="../media/image84.png"/><Relationship Id="rId12" Type="http://schemas.microsoft.com/office/2007/relationships/hdphoto" Target="../media/hdphoto1.wdp"/><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83.png"/><Relationship Id="rId4" Type="http://schemas.openxmlformats.org/officeDocument/2006/relationships/audio" Target="../media/audio1.wav"/><Relationship Id="rId9" Type="http://schemas.openxmlformats.org/officeDocument/2006/relationships/image" Target="../media/image86.png"/><Relationship Id="rId14" Type="http://schemas.openxmlformats.org/officeDocument/2006/relationships/image" Target="../media/image860.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7.xm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37.png"/><Relationship Id="rId3" Type="http://schemas.openxmlformats.org/officeDocument/2006/relationships/audio" Target="../media/audio7.wav"/><Relationship Id="rId7" Type="http://schemas.openxmlformats.org/officeDocument/2006/relationships/image" Target="../media/image89.png"/><Relationship Id="rId12" Type="http://schemas.microsoft.com/office/2007/relationships/hdphoto" Target="../media/hdphoto1.wdp"/><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900.png"/><Relationship Id="rId4" Type="http://schemas.openxmlformats.org/officeDocument/2006/relationships/audio" Target="../media/audio1.wav"/><Relationship Id="rId9" Type="http://schemas.openxmlformats.org/officeDocument/2006/relationships/image" Target="../media/image91.png"/><Relationship Id="rId14" Type="http://schemas.openxmlformats.org/officeDocument/2006/relationships/image" Target="../media/image910.png"/></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36.png"/><Relationship Id="rId3" Type="http://schemas.openxmlformats.org/officeDocument/2006/relationships/audio" Target="../media/audio7.wav"/><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8.gif"/><Relationship Id="rId5" Type="http://schemas.openxmlformats.org/officeDocument/2006/relationships/image" Target="../media/image33.png"/><Relationship Id="rId15" Type="http://schemas.openxmlformats.org/officeDocument/2006/relationships/image" Target="../media/image37.png"/><Relationship Id="rId10" Type="http://schemas.openxmlformats.org/officeDocument/2006/relationships/image" Target="../media/image95.png"/><Relationship Id="rId4" Type="http://schemas.openxmlformats.org/officeDocument/2006/relationships/audio" Target="../media/audio1.wav"/><Relationship Id="rId9" Type="http://schemas.openxmlformats.org/officeDocument/2006/relationships/image" Target="../media/image94.pn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3.png"/><Relationship Id="rId7" Type="http://schemas.openxmlformats.org/officeDocument/2006/relationships/image" Target="../media/image99.png"/><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37.png"/><Relationship Id="rId5" Type="http://schemas.openxmlformats.org/officeDocument/2006/relationships/image" Target="../media/image96.png"/><Relationship Id="rId10" Type="http://schemas.microsoft.com/office/2007/relationships/hdphoto" Target="../media/hdphoto1.wdp"/><Relationship Id="rId4" Type="http://schemas.openxmlformats.org/officeDocument/2006/relationships/image" Target="../media/image34.gif"/><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4.png"/><Relationship Id="rId1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4.png"/><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slide" Target="slide2.xml"/><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38.png"/><Relationship Id="rId5" Type="http://schemas.openxmlformats.org/officeDocument/2006/relationships/audio" Target="../media/audio3.wav"/><Relationship Id="rId15" Type="http://schemas.openxmlformats.org/officeDocument/2006/relationships/slide" Target="slide2.xml"/><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4.xml"/><Relationship Id="rId16" Type="http://schemas.openxmlformats.org/officeDocument/2006/relationships/image" Target="../media/image15.png"/><Relationship Id="rId1" Type="http://schemas.openxmlformats.org/officeDocument/2006/relationships/slideLayout" Target="../slideLayouts/slideLayout57.xml"/><Relationship Id="rId6" Type="http://schemas.openxmlformats.org/officeDocument/2006/relationships/audio" Target="../media/audio4.wav"/><Relationship Id="rId5" Type="http://schemas.openxmlformats.org/officeDocument/2006/relationships/audio" Target="../media/audio3.wav"/><Relationship Id="rId15" Type="http://schemas.openxmlformats.org/officeDocument/2006/relationships/slide" Target="slide2.xml"/><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8.png"/><Relationship Id="rId1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notesSlide" Target="../notesSlides/notesSlide5.xml"/><Relationship Id="rId16" Type="http://schemas.openxmlformats.org/officeDocument/2006/relationships/image" Target="../media/image49.png"/><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image" Target="../media/image15.png"/><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slide" Target="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1.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57.png"/><Relationship Id="rId4" Type="http://schemas.openxmlformats.org/officeDocument/2006/relationships/image" Target="../media/image2.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025798C-8EEE-990E-F1AB-3FA22D283B35}"/>
              </a:ext>
            </a:extLst>
          </p:cNvPr>
          <p:cNvPicPr>
            <a:picLocks noChangeAspect="1"/>
          </p:cNvPicPr>
          <p:nvPr/>
        </p:nvPicPr>
        <p:blipFill>
          <a:blip r:embed="rId2"/>
          <a:stretch>
            <a:fillRect/>
          </a:stretch>
        </p:blipFill>
        <p:spPr>
          <a:xfrm>
            <a:off x="0" y="0"/>
            <a:ext cx="12192000" cy="6928898"/>
          </a:xfrm>
          <a:prstGeom prst="rect">
            <a:avLst/>
          </a:prstGeom>
        </p:spPr>
      </p:pic>
      <p:sp>
        <p:nvSpPr>
          <p:cNvPr id="4" name="Rectangle 3" descr="OPL20U25GSXzBJYl68kk8uQGfFKzs7yb1M4KJWUiLk6ZEvGF+qCIPSnY57AbBFCvTW2023.15.85+K4lPs7H94VUqPe2XwIsfPRnrXQE//QTEXxb8/8N4CNc6FpgZahzpTjFhMzSA7T/nHJa11DE8Ng2TP3iAmRczFlmslSuUNOgUeb6yRvs0="/>
          <p:cNvSpPr/>
          <p:nvPr/>
        </p:nvSpPr>
        <p:spPr>
          <a:xfrm>
            <a:off x="2133600" y="152400"/>
            <a:ext cx="8077200" cy="1295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6600" dirty="0">
                <a:solidFill>
                  <a:srgbClr val="FF0000"/>
                </a:solidFill>
                <a:latin typeface="Times New Roman" pitchFamily="18" charset="0"/>
                <a:cs typeface="Times New Roman" pitchFamily="18" charset="0"/>
              </a:rPr>
              <a:t> GIÚP ONG VỀ TỔ</a:t>
            </a:r>
          </a:p>
        </p:txBody>
      </p:sp>
      <p:pic>
        <p:nvPicPr>
          <p:cNvPr id="5" name="Picture 4" descr="OPL20U25GSXzBJYl68kk8uQGfFKzs7yb1M4KJWUiLk6ZEvGF+qCIPSnY57AbBFCvTW2023.15.85+K4lPs7H94VUqPe2XwIsfPRnrXQE//QTEXxb8/8N4CNc6FpgZahzpTjFhMzSA7T/nHJa11DE8Ng2TP3iAmRczFlmslSuUNOgUeb6yRvs0="/>
          <p:cNvPicPr>
            <a:picLocks noChangeAspect="1"/>
          </p:cNvPicPr>
          <p:nvPr/>
        </p:nvPicPr>
        <p:blipFill>
          <a:blip r:embed="rId3" cstate="print"/>
          <a:stretch>
            <a:fillRect/>
          </a:stretch>
        </p:blipFill>
        <p:spPr>
          <a:xfrm flipH="1">
            <a:off x="2498797" y="2439478"/>
            <a:ext cx="2057400" cy="2436244"/>
          </a:xfrm>
          <a:prstGeom prst="rect">
            <a:avLst/>
          </a:prstGeom>
        </p:spPr>
      </p:pic>
      <p:pic>
        <p:nvPicPr>
          <p:cNvPr id="6" name="Picture 5" descr="OPL20U25GSXzBJYl68kk8uQGfFKzs7yb1M4KJWUiLk6ZEvGF+qCIPSnY57AbBFCvTW2023.15.85+K4lPs7H94VUqPe2XwIsfPRnrXQE//QTEXxb8/8N4CNc6FpgZahzpTjFhMzSA7T/nHJa11DE8Ng2TP3iAmRczFlmslSuUNOgUeb6yRvs0="/>
          <p:cNvPicPr>
            <a:picLocks noChangeAspect="1"/>
          </p:cNvPicPr>
          <p:nvPr/>
        </p:nvPicPr>
        <p:blipFill>
          <a:blip r:embed="rId4" cstate="print"/>
          <a:stretch>
            <a:fillRect/>
          </a:stretch>
        </p:blipFill>
        <p:spPr>
          <a:xfrm flipH="1">
            <a:off x="7543800" y="1752600"/>
            <a:ext cx="3124200" cy="2438400"/>
          </a:xfrm>
          <a:prstGeom prst="rect">
            <a:avLst/>
          </a:prstGeom>
        </p:spPr>
      </p:pic>
      <p:sp>
        <p:nvSpPr>
          <p:cNvPr id="8" name="Cloud 7" descr="OPL20U25GSXzBJYl68kk8uQGfFKzs7yb1M4KJWUiLk6ZEvGF+qCIPSnY57AbBFCvTW2023.15.85+K4lPs7H94VUqPe2XwIsfPRnrXQE//QTEXxb8/8N4CNc6FpgZahzpTjFhMzSA7T/nHJa11DE8Ng2TP3iAmRczFlmslSuUNOgUeb6yRvs0=">
            <a:hlinkClick r:id="rId5" action="ppaction://hlinksldjump"/>
          </p:cNvPr>
          <p:cNvSpPr/>
          <p:nvPr/>
        </p:nvSpPr>
        <p:spPr>
          <a:xfrm>
            <a:off x="5029200" y="1447800"/>
            <a:ext cx="2590800" cy="2209800"/>
          </a:xfrm>
          <a:prstGeom prst="cloud">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9" name="Oval 8" descr="OPL20U25GSXzBJYl68kk8uQGfFKzs7yb1M4KJWUiLk6ZEvGF+qCIPSnY57AbBFCvTW2023.15.85+K4lPs7H94VUqPe2XwIsfPRnrXQE//QTEXxb8/8N4CNc6FpgZahzpTjFhMzSA7T/nHJa11DE8Ng2TP3iAmRczFlmslSuUNOgUeb6yRvs0="/>
          <p:cNvSpPr/>
          <p:nvPr/>
        </p:nvSpPr>
        <p:spPr>
          <a:xfrm>
            <a:off x="4267200" y="3429000"/>
            <a:ext cx="152400" cy="15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descr="OPL20U25GSXzBJYl68kk8uQGfFKzs7yb1M4KJWUiLk6ZEvGF+qCIPSnY57AbBFCvTW2023.15.85+K4lPs7H94VUqPe2XwIsfPRnrXQE//QTEXxb8/8N4CNc6FpgZahzpTjFhMzSA7T/nHJa11DE8Ng2TP3iAmRczFlmslSuUNOgUeb6yRvs0="/>
          <p:cNvSpPr/>
          <p:nvPr/>
        </p:nvSpPr>
        <p:spPr>
          <a:xfrm>
            <a:off x="4648200" y="3124200"/>
            <a:ext cx="304800" cy="228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descr="OPL20U25GSXzBJYl68kk8uQGfFKzs7yb1M4KJWUiLk6ZEvGF+qCIPSnY57AbBFCvTW2023.15.85+K4lPs7H94VUqPe2XwIsfPRnrXQE//QTEXxb8/8N4CNc6FpgZahzpTjFhMzSA7T/nHJa11DE8Ng2TP3iAmRczFlmslSuUNOgUeb6yRvs0=">
            <a:hlinkClick r:id="rId5" action="ppaction://hlinksldjump"/>
          </p:cNvPr>
          <p:cNvSpPr/>
          <p:nvPr/>
        </p:nvSpPr>
        <p:spPr>
          <a:xfrm>
            <a:off x="5213206" y="2057400"/>
            <a:ext cx="2095445"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5F48159-C069-441F-A53D-C7264654EBDD}"/>
              </a:ext>
            </a:extLst>
          </p:cNvPr>
          <p:cNvSpPr/>
          <p:nvPr/>
        </p:nvSpPr>
        <p:spPr>
          <a:xfrm>
            <a:off x="-22860" y="4861560"/>
            <a:ext cx="12191999" cy="1953868"/>
          </a:xfrm>
          <a:prstGeom prst="rect">
            <a:avLst/>
          </a:prstGeom>
          <a:solidFill>
            <a:schemeClr val="accent2"/>
          </a:solidFill>
          <a:ln>
            <a:noFill/>
          </a:ln>
        </p:spPr>
        <p:txBody>
          <a:bodyPr wrap="square">
            <a:spAutoFit/>
          </a:bodyPr>
          <a:lstStyle/>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Mỗi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1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hỏi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15 </a:t>
            </a:r>
            <a:r>
              <a:rPr lang="en-US" sz="2800" b="1" dirty="0" err="1">
                <a:solidFill>
                  <a:srgbClr val="002060"/>
                </a:solidFill>
                <a:latin typeface="Times New Roman" panose="02020603050405020304" pitchFamily="18" charset="0"/>
                <a:cs typeface="Times New Roman" panose="02020603050405020304" pitchFamily="18" charset="0"/>
              </a:rPr>
              <a:t>giây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suy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Ai </a:t>
            </a:r>
            <a:r>
              <a:rPr lang="en-US" sz="2800" b="1" dirty="0" err="1">
                <a:solidFill>
                  <a:srgbClr val="002060"/>
                </a:solidFill>
                <a:latin typeface="Times New Roman" panose="02020603050405020304" pitchFamily="18" charset="0"/>
                <a:cs typeface="Times New Roman" panose="02020603050405020304" pitchFamily="18" charset="0"/>
              </a:rPr>
              <a:t>tìm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nhanh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đúng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giúp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tổ</a:t>
            </a:r>
            <a:r>
              <a:rPr lang="en-US" sz="28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14" name="Rounded Rectangl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B5E95FF-4932-4AB7-83E4-74DD677F74A0}"/>
              </a:ext>
            </a:extLst>
          </p:cNvPr>
          <p:cNvSpPr/>
          <p:nvPr/>
        </p:nvSpPr>
        <p:spPr>
          <a:xfrm>
            <a:off x="221672" y="4219031"/>
            <a:ext cx="2422821" cy="594523"/>
          </a:xfrm>
          <a:prstGeom prst="roundRect">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CÁCH CH</a:t>
            </a:r>
            <a:r>
              <a:rPr lang="vi-VN" sz="2800" b="1" dirty="0">
                <a:solidFill>
                  <a:schemeClr val="tx1"/>
                </a:solidFill>
                <a:latin typeface="Times New Roman" panose="02020603050405020304" pitchFamily="18" charset="0"/>
                <a:cs typeface="Times New Roman" panose="02020603050405020304" pitchFamily="18" charset="0"/>
              </a:rPr>
              <a:t>ƠI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940D01E-A710-7A05-D3A4-4F2099AC1C7B}"/>
              </a:ext>
            </a:extLst>
          </p:cNvPr>
          <p:cNvPicPr>
            <a:picLocks noChangeAspect="1"/>
          </p:cNvPicPr>
          <p:nvPr/>
        </p:nvPicPr>
        <p:blipFill>
          <a:blip r:embed="rId2"/>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20" name="TextBox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A63EDF0-4987-5F1F-9EAA-8F8B7589B4EE}"/>
                  </a:ext>
                </a:extLst>
              </p:cNvPr>
              <p:cNvSpPr txBox="1"/>
              <p:nvPr/>
            </p:nvSpPr>
            <p:spPr>
              <a:xfrm>
                <a:off x="674914" y="1361016"/>
                <a:ext cx="10616880" cy="1774717"/>
              </a:xfrm>
              <a:prstGeom prst="rect">
                <a:avLst/>
              </a:prstGeom>
              <a:noFill/>
            </p:spPr>
            <p:txBody>
              <a:bodyPr wrap="square">
                <a:spAutoFit/>
              </a:bodyPr>
              <a:lstStyle/>
              <a:p>
                <a:pPr algn="just"/>
                <a:r>
                  <a:rPr lang="en-US" sz="2600" b="1" dirty="0">
                    <a:solidFill>
                      <a:srgbClr val="000000"/>
                    </a:solidFill>
                    <a:effectLst/>
                    <a:latin typeface="Times New Roman" panose="02020603050405020304" pitchFamily="18" charset="0"/>
                    <a:ea typeface="Times New Roman" panose="02020603050405020304" pitchFamily="18" charset="0"/>
                  </a:rPr>
                  <a:t>Ví </a:t>
                </a:r>
                <a:r>
                  <a:rPr lang="en-US" sz="2600" b="1" dirty="0" err="1">
                    <a:solidFill>
                      <a:srgbClr val="000000"/>
                    </a:solidFill>
                    <a:effectLst/>
                    <a:latin typeface="Times New Roman" panose="02020603050405020304" pitchFamily="18" charset="0"/>
                    <a:ea typeface="Times New Roman" panose="02020603050405020304" pitchFamily="18" charset="0"/>
                  </a:rPr>
                  <a:t>dụ</a:t>
                </a:r>
                <a:r>
                  <a:rPr lang="en-US" sz="2600" b="1" dirty="0">
                    <a:solidFill>
                      <a:srgbClr val="000000"/>
                    </a:solidFill>
                    <a:effectLst/>
                    <a:latin typeface="Times New Roman" panose="02020603050405020304" pitchFamily="18" charset="0"/>
                    <a:ea typeface="Times New Roman" panose="02020603050405020304" pitchFamily="18" charset="0"/>
                  </a:rPr>
                  <a:t> 3: </a:t>
                </a:r>
                <a:r>
                  <a:rPr lang="en-US" sz="2600" dirty="0">
                    <a:solidFill>
                      <a:srgbClr val="000000"/>
                    </a:solidFill>
                    <a:latin typeface="Times New Roman" panose="02020603050405020304" pitchFamily="18" charset="0"/>
                    <a:cs typeface="Times New Roman" panose="02020603050405020304" pitchFamily="18" charset="0"/>
                  </a:rPr>
                  <a:t>(SGK/</a:t>
                </a:r>
                <a:r>
                  <a:rPr lang="en-US" sz="2600" dirty="0" err="1">
                    <a:solidFill>
                      <a:srgbClr val="000000"/>
                    </a:solidFill>
                    <a:latin typeface="Times New Roman" panose="02020603050405020304" pitchFamily="18" charset="0"/>
                    <a:cs typeface="Times New Roman" panose="02020603050405020304" pitchFamily="18" charset="0"/>
                  </a:rPr>
                  <a:t>trang</a:t>
                </a:r>
                <a:r>
                  <a:rPr lang="en-US" sz="2600" dirty="0">
                    <a:solidFill>
                      <a:srgbClr val="000000"/>
                    </a:solidFill>
                    <a:latin typeface="Times New Roman" panose="02020603050405020304" pitchFamily="18" charset="0"/>
                    <a:cs typeface="Times New Roman" panose="02020603050405020304" pitchFamily="18" charset="0"/>
                  </a:rPr>
                  <a:t> 7)</a:t>
                </a:r>
                <a:r>
                  <a:rPr lang="en-US" sz="2600" b="1"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Chỉ</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trường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hợp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sau</a:t>
                </a:r>
                <a:r>
                  <a:rPr lang="en-US" sz="2600" dirty="0">
                    <a:solidFill>
                      <a:srgbClr val="000000"/>
                    </a:solidFill>
                    <a:effectLst/>
                    <a:latin typeface="Times New Roman" panose="02020603050405020304" pitchFamily="18" charset="0"/>
                    <a:ea typeface="Times New Roman" panose="02020603050405020304" pitchFamily="18" charset="0"/>
                  </a:rPr>
                  <a:t>:</a:t>
                </a:r>
              </a:p>
              <a:p>
                <a:pPr algn="just"/>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endPar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600" dirty="0">
                    <a:solidFill>
                      <a:srgbClr val="000000"/>
                    </a:solidFill>
                    <a:effectLst/>
                    <a:latin typeface="Times New Roman" panose="02020603050405020304" pitchFamily="18" charset="0"/>
                    <a:ea typeface="Times New Roman" panose="02020603050405020304" pitchFamily="18" charset="0"/>
                  </a:rPr>
                  <a:t>c) </a:t>
                </a:r>
                <a14:m>
                  <m:oMath xmlns:m="http://schemas.openxmlformats.org/officeDocument/2006/math">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600" i="1">
                            <a:solidFill>
                              <a:srgbClr val="000000"/>
                            </a:solidFill>
                            <a:effectLst/>
                            <a:latin typeface="Cambria Math" panose="02040503050406030204" pitchFamily="18" charset="0"/>
                            <a:ea typeface="Times New Roman" panose="02020603050405020304" pitchFamily="18" charset="0"/>
                          </a:rPr>
                        </m:ctrlPr>
                      </m:radPr>
                      <m:deg/>
                      <m:e>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e>
                    </m:rad>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0" name="TextBox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A63EDF0-4987-5F1F-9EAA-8F8B7589B4EE}"/>
                  </a:ext>
                </a:extLst>
              </p:cNvPr>
              <p:cNvSpPr txBox="1">
                <a:spLocks noRot="1" noChangeAspect="1" noMove="1" noResize="1" noEditPoints="1" noAdjustHandles="1" noChangeArrowheads="1" noChangeShapeType="1" noTextEdit="1"/>
              </p:cNvSpPr>
              <p:nvPr/>
            </p:nvSpPr>
            <p:spPr>
              <a:xfrm>
                <a:off x="674914" y="1361016"/>
                <a:ext cx="10616880" cy="1774717"/>
              </a:xfrm>
              <a:prstGeom prst="rect">
                <a:avLst/>
              </a:prstGeom>
              <a:blipFill>
                <a:blip r:embed="rId3"/>
                <a:stretch>
                  <a:fillRect l="-1034" t="-3093" b="-27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379E475-CF1C-3ECD-6521-77B2CE4B7D48}"/>
                  </a:ext>
                </a:extLst>
              </p:cNvPr>
              <p:cNvSpPr txBox="1"/>
              <p:nvPr/>
            </p:nvSpPr>
            <p:spPr>
              <a:xfrm>
                <a:off x="700474" y="2951894"/>
                <a:ext cx="10616880" cy="3636188"/>
              </a:xfrm>
              <a:prstGeom prst="rect">
                <a:avLst/>
              </a:prstGeom>
              <a:noFill/>
            </p:spPr>
            <p:txBody>
              <a:bodyPr wrap="square">
                <a:spAutoFit/>
              </a:bodyPr>
              <a:lstStyle/>
              <a:p>
                <a:pPr algn="ctr">
                  <a:spcBef>
                    <a:spcPts val="300"/>
                  </a:spcBef>
                  <a:spcAft>
                    <a:spcPts val="300"/>
                  </a:spcAft>
                </a:pPr>
                <a:r>
                  <a:rPr lang="en-US" sz="2600" b="1" dirty="0" err="1">
                    <a:solidFill>
                      <a:srgbClr val="FF0000"/>
                    </a:solidFill>
                    <a:latin typeface="Times New Roman" panose="02020603050405020304" pitchFamily="18" charset="0"/>
                    <a:ea typeface="Times New Roman" panose="02020603050405020304" pitchFamily="18" charset="0"/>
                  </a:rPr>
                  <a:t>G</a:t>
                </a:r>
                <a:r>
                  <a:rPr lang="en-US" sz="2600" b="1" dirty="0" err="1">
                    <a:solidFill>
                      <a:srgbClr val="FF0000"/>
                    </a:solidFill>
                    <a:effectLst/>
                    <a:latin typeface="Times New Roman" panose="02020603050405020304" pitchFamily="18" charset="0"/>
                    <a:ea typeface="Times New Roman" panose="02020603050405020304" pitchFamily="18" charset="0"/>
                  </a:rPr>
                  <a:t>iải</a:t>
                </a:r>
                <a:endParaRPr lang="en-US" sz="2600" dirty="0">
                  <a:solidFill>
                    <a:srgbClr val="FF000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Hai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300"/>
                  </a:spcBef>
                  <a:spcAft>
                    <a:spcPts val="3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Hai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rgbClr val="000000"/>
                            </a:solidFill>
                            <a:effectLst/>
                            <a:latin typeface="Cambria Math" panose="020405030504060302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den>
                    </m:f>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600" i="1">
                            <a:solidFill>
                              <a:srgbClr val="000000"/>
                            </a:solidFill>
                            <a:effectLst/>
                            <a:latin typeface="Cambria Math" panose="02040503050406030204" pitchFamily="18" charset="0"/>
                          </a:rPr>
                        </m:ctrlPr>
                      </m:radPr>
                      <m:deg/>
                      <m:e>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e>
                    </m:rad>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24" name="TextBox 2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379E475-CF1C-3ECD-6521-77B2CE4B7D48}"/>
                  </a:ext>
                </a:extLst>
              </p:cNvPr>
              <p:cNvSpPr txBox="1">
                <a:spLocks noRot="1" noChangeAspect="1" noMove="1" noResize="1" noEditPoints="1" noAdjustHandles="1" noChangeArrowheads="1" noChangeShapeType="1" noTextEdit="1"/>
              </p:cNvSpPr>
              <p:nvPr/>
            </p:nvSpPr>
            <p:spPr>
              <a:xfrm>
                <a:off x="700474" y="2951894"/>
                <a:ext cx="10616880" cy="3636188"/>
              </a:xfrm>
              <a:prstGeom prst="rect">
                <a:avLst/>
              </a:prstGeom>
              <a:blipFill>
                <a:blip r:embed="rId4"/>
                <a:stretch>
                  <a:fillRect l="-1033" t="-1508" r="-1780" b="-3350"/>
                </a:stretch>
              </a:blipFill>
            </p:spPr>
            <p:txBody>
              <a:bodyPr/>
              <a:lstStyle/>
              <a:p>
                <a:r>
                  <a:rPr lang="en-US">
                    <a:noFill/>
                  </a:rPr>
                  <a:t> </a:t>
                </a:r>
              </a:p>
            </p:txBody>
          </p:sp>
        </mc:Fallback>
      </mc:AlternateContent>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FAC3EAB-F0A7-65A7-E88E-B42ACF6C908C}"/>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5" name="Rectangl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2A9B86A-11ED-B968-F497-B098DCABF02A}"/>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5815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fade">
                                      <p:cBhvr>
                                        <p:cTn id="10" dur="500"/>
                                        <p:tgtEl>
                                          <p:spTgt spid="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animEffect transition="in" filter="fade">
                                      <p:cBhvr>
                                        <p:cTn id="13" dur="500"/>
                                        <p:tgtEl>
                                          <p:spTgt spid="2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wipe(down)">
                                      <p:cBhvr>
                                        <p:cTn id="18" dur="500"/>
                                        <p:tgtEl>
                                          <p:spTgt spid="2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wipe(down)">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wipe(down)">
                                      <p:cBhvr>
                                        <p:cTn id="28" dur="500"/>
                                        <p:tgtEl>
                                          <p:spTgt spid="2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xEl>
                                              <p:pRg st="3" end="3"/>
                                            </p:txEl>
                                          </p:spTgt>
                                        </p:tgtEl>
                                        <p:attrNameLst>
                                          <p:attrName>style.visibility</p:attrName>
                                        </p:attrNameLst>
                                      </p:cBhvr>
                                      <p:to>
                                        <p:strVal val="visible"/>
                                      </p:to>
                                    </p:set>
                                    <p:animEffect transition="in" filter="wipe(down)">
                                      <p:cBhvr>
                                        <p:cTn id="33"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3DE5032-25EF-08B1-2952-10DAE42CC22F}"/>
              </a:ext>
            </a:extLst>
          </p:cNvPr>
          <p:cNvPicPr>
            <a:picLocks noChangeAspect="1"/>
          </p:cNvPicPr>
          <p:nvPr/>
        </p:nvPicPr>
        <p:blipFill>
          <a:blip r:embed="rId4"/>
          <a:stretch>
            <a:fillRect/>
          </a:stretch>
        </p:blipFill>
        <p:spPr>
          <a:xfrm>
            <a:off x="0" y="0"/>
            <a:ext cx="12192000" cy="6928898"/>
          </a:xfrm>
          <a:prstGeom prst="rect">
            <a:avLst/>
          </a:prstGeom>
        </p:spPr>
      </p:pic>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68088F6-A934-8DCE-6042-6317D658BED3}"/>
              </a:ext>
            </a:extLst>
          </p:cNvPr>
          <p:cNvPicPr>
            <a:picLocks noChangeAspect="1"/>
          </p:cNvPicPr>
          <p:nvPr/>
        </p:nvPicPr>
        <p:blipFill>
          <a:blip r:embed="rId5"/>
          <a:stretch>
            <a:fillRect/>
          </a:stretch>
        </p:blipFill>
        <p:spPr>
          <a:xfrm>
            <a:off x="768070" y="1333456"/>
            <a:ext cx="762944" cy="762944"/>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F888B40-0EC8-39BC-AEFD-9CF4A87E4586}"/>
                  </a:ext>
                </a:extLst>
              </p:cNvPr>
              <p:cNvSpPr txBox="1"/>
              <p:nvPr/>
            </p:nvSpPr>
            <p:spPr>
              <a:xfrm>
                <a:off x="1518322" y="2046662"/>
                <a:ext cx="9537603" cy="1896545"/>
              </a:xfrm>
              <a:prstGeom prst="rect">
                <a:avLst/>
              </a:prstGeom>
              <a:noFill/>
            </p:spPr>
            <p:txBody>
              <a:bodyPr wrap="square">
                <a:spAutoFit/>
              </a:bodyPr>
              <a:lstStyle/>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 ra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3200" i="1">
                            <a:solidFill>
                              <a:schemeClr val="tx1"/>
                            </a:solidFill>
                            <a:effectLst/>
                            <a:latin typeface="Cambria Math" panose="02040503050406030204" pitchFamily="18" charset="0"/>
                            <a:ea typeface="Times New Roman" panose="02020603050405020304" pitchFamily="18" charset="0"/>
                          </a:rPr>
                        </m:ctrlPr>
                      </m:radPr>
                      <m:deg/>
                      <m:e>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e>
                    </m:rad>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mc:Choice>
        <mc:Fallback xmlns="">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F888B40-0EC8-39BC-AEFD-9CF4A87E4586}"/>
                  </a:ext>
                </a:extLst>
              </p:cNvPr>
              <p:cNvSpPr txBox="1">
                <a:spLocks noRot="1" noChangeAspect="1" noMove="1" noResize="1" noEditPoints="1" noAdjustHandles="1" noChangeArrowheads="1" noChangeShapeType="1" noTextEdit="1"/>
              </p:cNvSpPr>
              <p:nvPr/>
            </p:nvSpPr>
            <p:spPr>
              <a:xfrm>
                <a:off x="1518322" y="2046662"/>
                <a:ext cx="9537603" cy="1896545"/>
              </a:xfrm>
              <a:prstGeom prst="rect">
                <a:avLst/>
              </a:prstGeom>
              <a:blipFill>
                <a:blip r:embed="rId6"/>
                <a:stretch>
                  <a:fillRect l="-1597" t="-4502" b="-96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03B21C5-0E29-762F-1259-1627CB666DCD}"/>
                  </a:ext>
                </a:extLst>
              </p:cNvPr>
              <p:cNvSpPr txBox="1"/>
              <p:nvPr/>
            </p:nvSpPr>
            <p:spPr>
              <a:xfrm>
                <a:off x="824691" y="3990017"/>
                <a:ext cx="9766198" cy="2388987"/>
              </a:xfrm>
              <a:prstGeom prst="rect">
                <a:avLst/>
              </a:prstGeom>
              <a:noFill/>
            </p:spPr>
            <p:txBody>
              <a:bodyPr wrap="square">
                <a:spAutoFit/>
              </a:bodyPr>
              <a:lstStyle/>
              <a:p>
                <a:pPr algn="ctr">
                  <a:spcBef>
                    <a:spcPts val="300"/>
                  </a:spcBef>
                  <a:spcAft>
                    <a:spcPts val="300"/>
                  </a:spcAft>
                </a:pPr>
                <a:r>
                  <a:rPr lang="fr-FR"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a:t>
                </a:r>
                <a:r>
                  <a:rPr lang="fr-FR"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iải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3200" i="1">
                            <a:solidFill>
                              <a:schemeClr val="tx1"/>
                            </a:solidFill>
                            <a:effectLst/>
                            <a:latin typeface="Cambria Math" panose="02040503050406030204" pitchFamily="18" charset="0"/>
                            <a:ea typeface="Times New Roman" panose="02020603050405020304" pitchFamily="18" charset="0"/>
                          </a:rPr>
                        </m:ctrlPr>
                      </m:radPr>
                      <m:deg/>
                      <m:e>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e>
                    </m:rad>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Hai </a:t>
                </a:r>
                <a14:m>
                  <m:oMath xmlns:m="http://schemas.openxmlformats.org/officeDocument/2006/math">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03B21C5-0E29-762F-1259-1627CB666DCD}"/>
                  </a:ext>
                </a:extLst>
              </p:cNvPr>
              <p:cNvSpPr txBox="1">
                <a:spLocks noRot="1" noChangeAspect="1" noMove="1" noResize="1" noEditPoints="1" noAdjustHandles="1" noChangeArrowheads="1" noChangeShapeType="1" noTextEdit="1"/>
              </p:cNvSpPr>
              <p:nvPr/>
            </p:nvSpPr>
            <p:spPr>
              <a:xfrm>
                <a:off x="824691" y="3990017"/>
                <a:ext cx="9766198" cy="2388987"/>
              </a:xfrm>
              <a:prstGeom prst="rect">
                <a:avLst/>
              </a:prstGeom>
              <a:blipFill>
                <a:blip r:embed="rId7"/>
                <a:stretch>
                  <a:fillRect l="-1561" t="-3581" r="-2684" b="-7417"/>
                </a:stretch>
              </a:blipFill>
            </p:spPr>
            <p:txBody>
              <a:bodyPr/>
              <a:lstStyle/>
              <a:p>
                <a:r>
                  <a:rPr lang="en-US">
                    <a:noFill/>
                  </a:rPr>
                  <a:t> </a:t>
                </a:r>
              </a:p>
            </p:txBody>
          </p:sp>
        </mc:Fallback>
      </mc:AlternateContent>
      <p:pic>
        <p:nvPicPr>
          <p:cNvPr id="8" name="Picture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65A19E7-570B-7E7F-7056-8E3A776B3B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73457" y="4462873"/>
            <a:ext cx="1311965" cy="1311965"/>
          </a:xfrm>
          <a:prstGeom prst="rect">
            <a:avLst/>
          </a:prstGeom>
        </p:spPr>
      </p:pic>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9CF32F4-8472-7E8A-109A-CB6ED806B2AB}"/>
              </a:ext>
            </a:extLst>
          </p:cNvPr>
          <p:cNvSpPr txBox="1"/>
          <p:nvPr/>
        </p:nvSpPr>
        <p:spPr>
          <a:xfrm>
            <a:off x="1518322" y="1523442"/>
            <a:ext cx="6097464"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sp>
        <p:nvSpPr>
          <p:cNvPr id="9" name="TextBox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C459CAA-798A-4522-17C7-0857FBBEA4CC}"/>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10" name="Rectangl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F98D9E6-2207-D89B-770A-138939A7B1F8}"/>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BBBDA7EB-D376-24EC-93BD-213FEC10907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587318" y="5774838"/>
            <a:ext cx="1484244" cy="834887"/>
          </a:xfrm>
          <a:prstGeom prst="rect">
            <a:avLst/>
          </a:prstGeom>
        </p:spPr>
      </p:pic>
    </p:spTree>
    <p:extLst>
      <p:ext uri="{BB962C8B-B14F-4D97-AF65-F5344CB8AC3E}">
        <p14:creationId xmlns:p14="http://schemas.microsoft.com/office/powerpoint/2010/main" val="243129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par>
                          <p:cTn id="20" fill="hold">
                            <p:stCondLst>
                              <p:cond delay="500"/>
                            </p:stCondLst>
                            <p:childTnLst>
                              <p:par>
                                <p:cTn id="21" presetID="6"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md type="call" cmd="stop">
                                      <p:cBhvr>
                                        <p:cTn id="36" dur="1">
                                          <p:stCondLst>
                                            <p:cond delay="499"/>
                                          </p:stCondLst>
                                        </p:cTn>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fade">
                                      <p:cBhvr>
                                        <p:cTn id="41" dur="500"/>
                                        <p:tgtEl>
                                          <p:spTgt spid="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Effect transition="in" filter="wipe(down)">
                                      <p:cBhvr>
                                        <p:cTn id="46" dur="500"/>
                                        <p:tgtEl>
                                          <p:spTgt spid="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Effect transition="in" filter="wipe(down)">
                                      <p:cBhvr>
                                        <p:cTn id="51" dur="500"/>
                                        <p:tgtEl>
                                          <p:spTgt spid="7">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9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3"/>
                                        </p:tgtEl>
                                      </p:cBhvr>
                                    </p:cmd>
                                  </p:childTnLst>
                                </p:cTn>
                              </p:par>
                            </p:childTnLst>
                          </p:cTn>
                        </p:par>
                      </p:childTnLst>
                    </p:cTn>
                  </p:par>
                </p:childTnLst>
              </p:cTn>
              <p:nextCondLst>
                <p:cond evt="onClick" delay="0">
                  <p:tgtEl>
                    <p:spTgt spid="3"/>
                  </p:tgtEl>
                </p:cond>
              </p:nextCondLst>
            </p:seq>
            <p:video>
              <p:cMediaNode vol="80000">
                <p:cTn id="61" fill="hold" display="0">
                  <p:stCondLst>
                    <p:cond delay="indefinite"/>
                  </p:stCondLst>
                </p:cTn>
                <p:tgtEl>
                  <p:spTgt spid="3"/>
                </p:tgtEl>
              </p:cMediaNode>
            </p:vide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79BE723-4B1E-65FD-7D18-1D4392E3A073}"/>
              </a:ext>
            </a:extLst>
          </p:cNvPr>
          <p:cNvPicPr>
            <a:picLocks noChangeAspect="1"/>
          </p:cNvPicPr>
          <p:nvPr/>
        </p:nvPicPr>
        <p:blipFill>
          <a:blip r:embed="rId4"/>
          <a:stretch>
            <a:fillRect/>
          </a:stretch>
        </p:blipFill>
        <p:spPr>
          <a:xfrm>
            <a:off x="0" y="0"/>
            <a:ext cx="12192000" cy="6928898"/>
          </a:xfrm>
          <a:prstGeom prst="rect">
            <a:avLst/>
          </a:prstGeom>
        </p:spPr>
      </p:pic>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1772923-4733-4BFE-F7F9-AEBDDA39057E}"/>
              </a:ext>
            </a:extLst>
          </p:cNvPr>
          <p:cNvPicPr>
            <a:picLocks noChangeAspect="1"/>
          </p:cNvPicPr>
          <p:nvPr/>
        </p:nvPicPr>
        <p:blipFill>
          <a:blip r:embed="rId5"/>
          <a:stretch>
            <a:fillRect/>
          </a:stretch>
        </p:blipFill>
        <p:spPr>
          <a:xfrm>
            <a:off x="674914" y="1346733"/>
            <a:ext cx="1071564" cy="532495"/>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9B8EE4B-EF39-06B7-1932-1EAA9140D1D8}"/>
                  </a:ext>
                </a:extLst>
              </p:cNvPr>
              <p:cNvSpPr txBox="1"/>
              <p:nvPr/>
            </p:nvSpPr>
            <p:spPr>
              <a:xfrm>
                <a:off x="1733191" y="1712298"/>
                <a:ext cx="6094428" cy="1177374"/>
              </a:xfrm>
              <a:prstGeom prst="rect">
                <a:avLst/>
              </a:prstGeom>
              <a:noFill/>
            </p:spPr>
            <p:txBody>
              <a:bodyPr wrap="square">
                <a:spAutoFit/>
              </a:bodyPr>
              <a:lstStyle/>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rPr>
                  <a:t>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10</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8" name="TextBox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9B8EE4B-EF39-06B7-1932-1EAA9140D1D8}"/>
                  </a:ext>
                </a:extLst>
              </p:cNvPr>
              <p:cNvSpPr txBox="1">
                <a:spLocks noRot="1" noChangeAspect="1" noMove="1" noResize="1" noEditPoints="1" noAdjustHandles="1" noChangeArrowheads="1" noChangeShapeType="1" noTextEdit="1"/>
              </p:cNvSpPr>
              <p:nvPr/>
            </p:nvSpPr>
            <p:spPr>
              <a:xfrm>
                <a:off x="1733191" y="1712298"/>
                <a:ext cx="6094428" cy="1177374"/>
              </a:xfrm>
              <a:prstGeom prst="rect">
                <a:avLst/>
              </a:prstGeom>
              <a:blipFill>
                <a:blip r:embed="rId6"/>
                <a:stretch>
                  <a:fillRect l="-2000" b="-139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808FDC1-BAE2-6E98-3C74-87D2398D49B0}"/>
                  </a:ext>
                </a:extLst>
              </p:cNvPr>
              <p:cNvSpPr txBox="1"/>
              <p:nvPr/>
            </p:nvSpPr>
            <p:spPr>
              <a:xfrm>
                <a:off x="1092083" y="2797850"/>
                <a:ext cx="8198962" cy="1685205"/>
              </a:xfrm>
              <a:prstGeom prst="rect">
                <a:avLst/>
              </a:prstGeom>
              <a:noFill/>
            </p:spPr>
            <p:txBody>
              <a:bodyPr wrap="square">
                <a:spAutoFit/>
              </a:bodyPr>
              <a:lstStyle/>
              <a:p>
                <a:pPr algn="ctr">
                  <a:spcBef>
                    <a:spcPts val="300"/>
                  </a:spcBef>
                  <a:spcAft>
                    <a:spcPts val="300"/>
                  </a:spcAft>
                </a:pPr>
                <a:r>
                  <a:rPr lang="en-US" sz="2800" b="1" dirty="0" err="1">
                    <a:solidFill>
                      <a:srgbClr val="0000FF"/>
                    </a:solidFill>
                    <a:latin typeface="Times New Roman" panose="02020603050405020304" pitchFamily="18" charset="0"/>
                    <a:ea typeface="Times New Roman" panose="02020603050405020304" pitchFamily="18" charset="0"/>
                  </a:rPr>
                  <a:t>G</a:t>
                </a:r>
                <a:r>
                  <a:rPr lang="en-US" sz="2800" b="1" dirty="0" err="1">
                    <a:solidFill>
                      <a:srgbClr val="0000FF"/>
                    </a:solidFill>
                    <a:effectLst/>
                    <a:latin typeface="Times New Roman" panose="02020603050405020304" pitchFamily="18" charset="0"/>
                    <a:ea typeface="Times New Roman" panose="02020603050405020304" pitchFamily="18" charset="0"/>
                  </a:rPr>
                  <a:t>iải</a:t>
                </a:r>
                <a:endParaRPr lang="en-US" sz="28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=(5+8)</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10</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=(10−15)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oMath>
                </a14:m>
                <a:endPar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808FDC1-BAE2-6E98-3C74-87D2398D49B0}"/>
                  </a:ext>
                </a:extLst>
              </p:cNvPr>
              <p:cNvSpPr txBox="1">
                <a:spLocks noRot="1" noChangeAspect="1" noMove="1" noResize="1" noEditPoints="1" noAdjustHandles="1" noChangeArrowheads="1" noChangeShapeType="1" noTextEdit="1"/>
              </p:cNvSpPr>
              <p:nvPr/>
            </p:nvSpPr>
            <p:spPr>
              <a:xfrm>
                <a:off x="1092083" y="2797850"/>
                <a:ext cx="8198962" cy="1685205"/>
              </a:xfrm>
              <a:prstGeom prst="rect">
                <a:avLst/>
              </a:prstGeom>
              <a:blipFill>
                <a:blip r:embed="rId7"/>
                <a:stretch>
                  <a:fillRect l="-1487" t="-3986" b="-9420"/>
                </a:stretch>
              </a:blipFill>
            </p:spPr>
            <p:txBody>
              <a:bodyPr/>
              <a:lstStyle/>
              <a:p>
                <a:r>
                  <a:rPr lang="en-US">
                    <a:noFill/>
                  </a:rPr>
                  <a:t> </a:t>
                </a:r>
              </a:p>
            </p:txBody>
          </p:sp>
        </mc:Fallback>
      </mc:AlternateContent>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7C3B8C1-48A9-B568-6D3B-1F3A2AF44B0E}"/>
              </a:ext>
            </a:extLst>
          </p:cNvPr>
          <p:cNvPicPr>
            <a:picLocks noChangeAspect="1"/>
          </p:cNvPicPr>
          <p:nvPr/>
        </p:nvPicPr>
        <p:blipFill>
          <a:blip r:embed="rId8"/>
          <a:stretch>
            <a:fillRect/>
          </a:stretch>
        </p:blipFill>
        <p:spPr>
          <a:xfrm>
            <a:off x="9663074" y="3670739"/>
            <a:ext cx="2009908" cy="2768363"/>
          </a:xfrm>
          <a:prstGeom prst="rect">
            <a:avLst/>
          </a:prstGeom>
        </p:spPr>
      </p:pic>
      <p:sp>
        <p:nvSpPr>
          <p:cNvPr id="3" name="Speech Bubble: Rectangle with Corners Rounded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141BF32-7C7A-F1BC-4497-0D2C5B4EB344}"/>
              </a:ext>
            </a:extLst>
          </p:cNvPr>
          <p:cNvSpPr/>
          <p:nvPr/>
        </p:nvSpPr>
        <p:spPr>
          <a:xfrm>
            <a:off x="7540532" y="1082133"/>
            <a:ext cx="3907409" cy="1878801"/>
          </a:xfrm>
          <a:prstGeom prst="wedgeRoundRectCallout">
            <a:avLst>
              <a:gd name="adj1" fmla="val 22076"/>
              <a:gd name="adj2" fmla="val 8373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grpSp>
        <p:nvGrpSpPr>
          <p:cNvPr id="5" name="Group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7C9F3BE-B884-257D-5687-BD81FFFE0FC8}"/>
              </a:ext>
            </a:extLst>
          </p:cNvPr>
          <p:cNvGrpSpPr/>
          <p:nvPr/>
        </p:nvGrpSpPr>
        <p:grpSpPr>
          <a:xfrm>
            <a:off x="967968" y="4570006"/>
            <a:ext cx="8526268" cy="1878802"/>
            <a:chOff x="972670" y="1889741"/>
            <a:chExt cx="10246659" cy="1539259"/>
          </a:xfrm>
        </p:grpSpPr>
        <p:sp>
          <p:nvSpPr>
            <p:cNvPr id="6" name="Flowchart: Alternate Process 5">
              <a:extLst>
                <a:ext uri="{FF2B5EF4-FFF2-40B4-BE49-F238E27FC236}">
                  <a16:creationId xmlns:a16="http://schemas.microsoft.com/office/drawing/2014/main" id="{3B3F9538-BB32-4FC4-CB8F-A64A36BB1931}"/>
                </a:ext>
              </a:extLst>
            </p:cNvPr>
            <p:cNvSpPr/>
            <p:nvPr/>
          </p:nvSpPr>
          <p:spPr>
            <a:xfrm>
              <a:off x="972670" y="1889741"/>
              <a:ext cx="10246659" cy="1539259"/>
            </a:xfrm>
            <a:prstGeom prst="flowChartAlternateProcess">
              <a:avLst/>
            </a:prstGeom>
            <a:solidFill>
              <a:schemeClr val="accent4">
                <a:lumMod val="40000"/>
                <a:lumOff val="60000"/>
                <a:alpha val="5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63525" algn="just"/>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Để</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cộng</a:t>
              </a:r>
              <a:r>
                <a:rPr lang="en-US" sz="3200" dirty="0">
                  <a:solidFill>
                    <a:srgbClr val="0000FF"/>
                  </a:solidFill>
                  <a:effectLst/>
                  <a:latin typeface="Times New Roman" panose="02020603050405020304" pitchFamily="18" charset="0"/>
                  <a:ea typeface="Times New Roman" panose="02020603050405020304" pitchFamily="18" charset="0"/>
                </a:rPr>
                <a:t> (hay </a:t>
              </a:r>
              <a:r>
                <a:rPr lang="en-US" sz="3200" dirty="0" err="1">
                  <a:solidFill>
                    <a:srgbClr val="0000FF"/>
                  </a:solidFill>
                  <a:effectLst/>
                  <a:latin typeface="Times New Roman" panose="02020603050405020304" pitchFamily="18" charset="0"/>
                  <a:ea typeface="Times New Roman" panose="02020603050405020304" pitchFamily="18" charset="0"/>
                </a:rPr>
                <a:t>trừ</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hai</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đơn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thức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đồng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dạng</a:t>
              </a:r>
              <a:r>
                <a:rPr lang="en-US" sz="3200" dirty="0">
                  <a:solidFill>
                    <a:srgbClr val="0000FF"/>
                  </a:solidFill>
                  <a:effectLst/>
                  <a:latin typeface="Times New Roman" panose="02020603050405020304" pitchFamily="18" charset="0"/>
                  <a:ea typeface="Times New Roman" panose="02020603050405020304" pitchFamily="18" charset="0"/>
                </a:rPr>
                <a:t>, ta </a:t>
              </a:r>
              <a:r>
                <a:rPr lang="en-US" sz="3200" dirty="0" err="1">
                  <a:solidFill>
                    <a:srgbClr val="0000FF"/>
                  </a:solidFill>
                  <a:effectLst/>
                  <a:latin typeface="Times New Roman" panose="02020603050405020304" pitchFamily="18" charset="0"/>
                  <a:ea typeface="Times New Roman" panose="02020603050405020304" pitchFamily="18" charset="0"/>
                </a:rPr>
                <a:t>cộng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hoặc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trừ</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các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hệ</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số</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với</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nhau</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và</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giữ</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nguyên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phần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biến</a:t>
              </a:r>
              <a:r>
                <a:rPr lang="en-US" sz="3200" dirty="0">
                  <a:solidFill>
                    <a:srgbClr val="0000FF"/>
                  </a:solidFill>
                  <a:effectLst/>
                  <a:latin typeface="Times New Roman" panose="02020603050405020304" pitchFamily="18" charset="0"/>
                  <a:ea typeface="Times New Roman" panose="02020603050405020304" pitchFamily="18" charset="0"/>
                </a:rPr>
                <a:t>.</a:t>
              </a:r>
              <a:endParaRPr lang="vi-VN" sz="3200" dirty="0"/>
            </a:p>
          </p:txBody>
        </p:sp>
        <p:pic>
          <p:nvPicPr>
            <p:cNvPr id="7" name="Picture 6">
              <a:extLst>
                <a:ext uri="{FF2B5EF4-FFF2-40B4-BE49-F238E27FC236}">
                  <a16:creationId xmlns:a16="http://schemas.microsoft.com/office/drawing/2014/main" id="{705EC7F8-F289-3BFC-A02C-840544BDB6BF}"/>
                </a:ext>
              </a:extLst>
            </p:cNvPr>
            <p:cNvPicPr>
              <a:picLocks noChangeAspect="1"/>
            </p:cNvPicPr>
            <p:nvPr/>
          </p:nvPicPr>
          <p:blipFill>
            <a:blip r:embed="rId9"/>
            <a:stretch>
              <a:fillRect/>
            </a:stretch>
          </p:blipFill>
          <p:spPr>
            <a:xfrm>
              <a:off x="1304260" y="1958656"/>
              <a:ext cx="749988" cy="49205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06F2E86-45FF-7DBC-8931-2B1F33E12AEF}"/>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13" name="Rectangle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0DCAC5D-F7DE-ED0C-3BAC-6B5D2853B7B7}"/>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14" name="TextBox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55B530F-A9B6-ADD9-BE79-D891931DABF2}"/>
              </a:ext>
            </a:extLst>
          </p:cNvPr>
          <p:cNvSpPr txBox="1"/>
          <p:nvPr/>
        </p:nvSpPr>
        <p:spPr>
          <a:xfrm>
            <a:off x="1717207" y="1346733"/>
            <a:ext cx="272703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pic>
        <p:nvPicPr>
          <p:cNvPr id="9" name="Đồng hồ đếm ngược 3 phút gây sốc  3 Minutes">
            <a:hlinkClick r:id="" action="ppaction://media"/>
            <a:extLst>
              <a:ext uri="{FF2B5EF4-FFF2-40B4-BE49-F238E27FC236}">
                <a16:creationId xmlns:a16="http://schemas.microsoft.com/office/drawing/2014/main" id="{C49682F8-8D3C-F0BE-9F3B-CF5BF5E8B50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91351" y="5948854"/>
            <a:ext cx="1615447" cy="816628"/>
          </a:xfrm>
          <a:prstGeom prst="rect">
            <a:avLst/>
          </a:prstGeom>
        </p:spPr>
      </p:pic>
      <p:pic>
        <p:nvPicPr>
          <p:cNvPr id="15" name="Picture 14">
            <a:extLst>
              <a:ext uri="{FF2B5EF4-FFF2-40B4-BE49-F238E27FC236}">
                <a16:creationId xmlns:a16="http://schemas.microsoft.com/office/drawing/2014/main" id="{8C85FCE5-EF97-B136-EA55-ED1CAE655BE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10123429" y="3923641"/>
            <a:ext cx="1949033" cy="1949033"/>
          </a:xfrm>
          <a:prstGeom prst="rect">
            <a:avLst/>
          </a:prstGeom>
        </p:spPr>
      </p:pic>
    </p:spTree>
    <p:extLst>
      <p:ext uri="{BB962C8B-B14F-4D97-AF65-F5344CB8AC3E}">
        <p14:creationId xmlns:p14="http://schemas.microsoft.com/office/powerpoint/2010/main" val="1564410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md type="call" cmd="stop">
                                      <p:cBhvr>
                                        <p:cTn id="27" dur="1">
                                          <p:stCondLst>
                                            <p:cond delay="499"/>
                                          </p:stCondLst>
                                        </p:cTn>
                                        <p:tgtEl>
                                          <p:spTgt spid="9"/>
                                        </p:tgtEl>
                                      </p:cBhvr>
                                    </p:cmd>
                                  </p:childTnLst>
                                </p:cTn>
                              </p:par>
                              <p:par>
                                <p:cTn id="28" presetID="22" presetClass="exit" presetSubtype="4" fill="hold" nodeType="withEffect">
                                  <p:stCondLst>
                                    <p:cond delay="0"/>
                                  </p:stCondLst>
                                  <p:childTnLst>
                                    <p:animEffect transition="out" filter="wipe(down)">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wipe(down)">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wipe(down)">
                                      <p:cBhvr>
                                        <p:cTn id="40" dur="500"/>
                                        <p:tgtEl>
                                          <p:spTgt spid="1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animEffect transition="in" filter="wipe(down)">
                                      <p:cBhvr>
                                        <p:cTn id="45" dur="500"/>
                                        <p:tgtEl>
                                          <p:spTgt spid="1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9"/>
                                        </p:tgtEl>
                                      </p:cBhvr>
                                    </p:cmd>
                                  </p:childTnLst>
                                </p:cTn>
                              </p:par>
                            </p:childTnLst>
                          </p:cTn>
                        </p:par>
                      </p:childTnLst>
                    </p:cTn>
                  </p:par>
                </p:childTnLst>
              </p:cTn>
              <p:nextCondLst>
                <p:cond evt="onClick" delay="0">
                  <p:tgtEl>
                    <p:spTgt spid="9"/>
                  </p:tgtEl>
                </p:cond>
              </p:nextCondLst>
            </p:seq>
            <p:video>
              <p:cMediaNode vol="80000">
                <p:cTn id="65" fill="hold" display="0">
                  <p:stCondLst>
                    <p:cond delay="indefinite"/>
                  </p:stCondLst>
                </p:cTn>
                <p:tgtEl>
                  <p:spTgt spid="9"/>
                </p:tgtEl>
              </p:cMediaNode>
            </p:video>
          </p:childTnLst>
        </p:cTn>
      </p:par>
    </p:tnLst>
    <p:bldLst>
      <p:bldP spid="8" grpId="0"/>
      <p:bldP spid="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531662E-4FBF-DD02-BFDA-6E77BB748C75}"/>
              </a:ext>
            </a:extLst>
          </p:cNvPr>
          <p:cNvPicPr>
            <a:picLocks noChangeAspect="1"/>
          </p:cNvPicPr>
          <p:nvPr/>
        </p:nvPicPr>
        <p:blipFill>
          <a:blip r:embed="rId4"/>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CED5B06-EC3F-5CBF-4873-763DD9743AF9}"/>
                  </a:ext>
                </a:extLst>
              </p:cNvPr>
              <p:cNvSpPr txBox="1"/>
              <p:nvPr/>
            </p:nvSpPr>
            <p:spPr>
              <a:xfrm>
                <a:off x="700474" y="1498374"/>
                <a:ext cx="10494754" cy="1106650"/>
              </a:xfrm>
              <a:prstGeom prst="rect">
                <a:avLst/>
              </a:prstGeom>
              <a:noFill/>
            </p:spPr>
            <p:txBody>
              <a:bodyPr wrap="square">
                <a:spAutoFit/>
              </a:bodyPr>
              <a:lstStyle/>
              <a:p>
                <a:pPr algn="just">
                  <a:spcBef>
                    <a:spcPts val="300"/>
                  </a:spcBef>
                  <a:spcAft>
                    <a:spcPts val="300"/>
                  </a:spcAft>
                </a:pPr>
                <a:r>
                  <a:rPr lang="vi-VN" sz="2800" b="1" dirty="0">
                    <a:solidFill>
                      <a:schemeClr val="tx1"/>
                    </a:solidFill>
                    <a:effectLst/>
                    <a:latin typeface="Times New Roman" panose="02020603050405020304" pitchFamily="18" charset="0"/>
                    <a:ea typeface="Times New Roman" panose="02020603050405020304" pitchFamily="18" charset="0"/>
                  </a:rPr>
                  <a:t>Ví dụ 4</a:t>
                </a:r>
                <a:r>
                  <a:rPr lang="en-US" sz="2800" b="1" dirty="0">
                    <a:solidFill>
                      <a:schemeClr val="tx1"/>
                    </a:solidFill>
                    <a:latin typeface="Times New Roman" panose="02020603050405020304" pitchFamily="18" charset="0"/>
                    <a:ea typeface="Times New Roman" panose="02020603050405020304" pitchFamily="18" charset="0"/>
                  </a:rPr>
                  <a:t>: (SGK/</a:t>
                </a:r>
                <a:r>
                  <a:rPr lang="en-US" sz="2800" b="1" dirty="0" err="1">
                    <a:solidFill>
                      <a:schemeClr val="tx1"/>
                    </a:solidFill>
                    <a:latin typeface="Times New Roman" panose="02020603050405020304" pitchFamily="18" charset="0"/>
                    <a:ea typeface="Times New Roman" panose="02020603050405020304" pitchFamily="18" charset="0"/>
                  </a:rPr>
                  <a:t>trang</a:t>
                </a:r>
                <a:r>
                  <a:rPr lang="en-US" sz="2800" b="1" dirty="0">
                    <a:solidFill>
                      <a:schemeClr val="tx1"/>
                    </a:solidFill>
                    <a:latin typeface="Times New Roman" panose="02020603050405020304" pitchFamily="18" charset="0"/>
                    <a:ea typeface="Times New Roman" panose="02020603050405020304" pitchFamily="18" charset="0"/>
                  </a:rPr>
                  <a:t> 8) </a:t>
                </a:r>
                <a:r>
                  <a:rPr lang="en-US" sz="2800" dirty="0" err="1">
                    <a:solidFill>
                      <a:schemeClr val="tx1"/>
                    </a:solidFill>
                    <a:effectLst/>
                    <a:latin typeface="Times New Roman" panose="02020603050405020304" pitchFamily="18" charset="0"/>
                    <a:ea typeface="Times New Roman" panose="02020603050405020304" pitchFamily="18" charset="0"/>
                  </a:rPr>
                  <a:t>Thực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hiện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phép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rPr>
                  <a:t> :</a:t>
                </a: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rPr>
                  <a:t>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r>
                      <m:rPr>
                        <m:nor/>
                      </m:rPr>
                      <a:rPr lang="en-US" sz="280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CED5B06-EC3F-5CBF-4873-763DD9743AF9}"/>
                  </a:ext>
                </a:extLst>
              </p:cNvPr>
              <p:cNvSpPr txBox="1">
                <a:spLocks noRot="1" noChangeAspect="1" noMove="1" noResize="1" noEditPoints="1" noAdjustHandles="1" noChangeArrowheads="1" noChangeShapeType="1" noTextEdit="1"/>
              </p:cNvSpPr>
              <p:nvPr/>
            </p:nvSpPr>
            <p:spPr>
              <a:xfrm>
                <a:off x="700474" y="1498374"/>
                <a:ext cx="10494754" cy="1106650"/>
              </a:xfrm>
              <a:prstGeom prst="rect">
                <a:avLst/>
              </a:prstGeom>
              <a:blipFill>
                <a:blip r:embed="rId5"/>
                <a:stretch>
                  <a:fillRect l="-1220" t="-6077" b="-14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18FA1F8-488F-85D8-2809-0EB435F02C89}"/>
                  </a:ext>
                </a:extLst>
              </p:cNvPr>
              <p:cNvSpPr txBox="1"/>
              <p:nvPr/>
            </p:nvSpPr>
            <p:spPr>
              <a:xfrm>
                <a:off x="700474" y="2754212"/>
                <a:ext cx="9745552" cy="3011465"/>
              </a:xfrm>
              <a:prstGeom prst="rect">
                <a:avLst/>
              </a:prstGeom>
              <a:noFill/>
            </p:spPr>
            <p:txBody>
              <a:bodyPr wrap="square">
                <a:spAutoFit/>
              </a:bodyPr>
              <a:lstStyle/>
              <a:p>
                <a:pPr algn="ctr">
                  <a:lnSpc>
                    <a:spcPct val="150000"/>
                  </a:lnSpc>
                  <a:spcBef>
                    <a:spcPts val="300"/>
                  </a:spcBef>
                  <a:spcAft>
                    <a:spcPts val="300"/>
                  </a:spcAft>
                </a:pPr>
                <a:r>
                  <a:rPr lang="en-US" sz="2400" b="1" dirty="0" err="1">
                    <a:solidFill>
                      <a:srgbClr val="0000FF"/>
                    </a:solidFill>
                    <a:effectLst/>
                    <a:latin typeface="Times New Roman" panose="02020603050405020304" pitchFamily="18" charset="0"/>
                    <a:ea typeface="Times New Roman" panose="02020603050405020304" pitchFamily="18" charset="0"/>
                  </a:rPr>
                  <a:t>Giải</a:t>
                </a:r>
                <a:endParaRPr lang="en-US" sz="2400" b="1" dirty="0">
                  <a:solidFill>
                    <a:srgbClr val="0000FF"/>
                  </a:solidFill>
                  <a:effectLst/>
                  <a:latin typeface="Times New Roman" panose="02020603050405020304" pitchFamily="18" charset="0"/>
                  <a:ea typeface="Times New Roman" panose="02020603050405020304" pitchFamily="18" charset="0"/>
                </a:endParaRPr>
              </a:p>
              <a:p>
                <a:pPr>
                  <a:lnSpc>
                    <a:spcPct val="150000"/>
                  </a:lnSpc>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=(8+1)</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vi-VN" sz="28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18FA1F8-488F-85D8-2809-0EB435F02C89}"/>
                  </a:ext>
                </a:extLst>
              </p:cNvPr>
              <p:cNvSpPr txBox="1">
                <a:spLocks noRot="1" noChangeAspect="1" noMove="1" noResize="1" noEditPoints="1" noAdjustHandles="1" noChangeArrowheads="1" noChangeShapeType="1" noTextEdit="1"/>
              </p:cNvSpPr>
              <p:nvPr/>
            </p:nvSpPr>
            <p:spPr>
              <a:xfrm>
                <a:off x="700474" y="2754212"/>
                <a:ext cx="9745552" cy="3011465"/>
              </a:xfrm>
              <a:prstGeom prst="rect">
                <a:avLst/>
              </a:prstGeom>
              <a:blipFill>
                <a:blip r:embed="rId6"/>
                <a:stretch>
                  <a:fillRect l="-1313" b="-4858"/>
                </a:stretch>
              </a:blipFill>
            </p:spPr>
            <p:txBody>
              <a:bodyPr/>
              <a:lstStyle/>
              <a:p>
                <a:r>
                  <a:rPr lang="en-US">
                    <a:noFill/>
                  </a:rPr>
                  <a:t> </a:t>
                </a:r>
              </a:p>
            </p:txBody>
          </p:sp>
        </mc:Fallback>
      </mc:AlternateContent>
      <p:pic>
        <p:nvPicPr>
          <p:cNvPr id="13" name="Picture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BA5C69C-1FD0-74BB-D306-C182369B5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024834" y="3709823"/>
            <a:ext cx="2115550" cy="2115550"/>
          </a:xfrm>
          <a:prstGeom prst="rect">
            <a:avLst/>
          </a:prstGeom>
        </p:spPr>
      </p:pic>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E78A839-A9D3-FC39-DCB2-763083C09CE2}"/>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5" name="Rectangl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7D48B85-B175-4EBD-E62C-5341B7394BD5}"/>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192D6461-4B38-5C9A-DDF6-2A7BF826977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197547" y="5825373"/>
            <a:ext cx="1507806" cy="848141"/>
          </a:xfrm>
          <a:prstGeom prst="rect">
            <a:avLst/>
          </a:prstGeom>
        </p:spPr>
      </p:pic>
    </p:spTree>
    <p:extLst>
      <p:ext uri="{BB962C8B-B14F-4D97-AF65-F5344CB8AC3E}">
        <p14:creationId xmlns:p14="http://schemas.microsoft.com/office/powerpoint/2010/main" val="1357680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par>
                                <p:cTn id="22" presetID="22" presetClass="exit" presetSubtype="4" fill="hold" nodeType="withEffect">
                                  <p:stCondLst>
                                    <p:cond delay="0"/>
                                  </p:stCondLst>
                                  <p:childTnLst>
                                    <p:animEffect transition="out" filter="wipe(down)">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down)">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wipe(down)">
                                      <p:cBhvr>
                                        <p:cTn id="39" dur="500"/>
                                        <p:tgtEl>
                                          <p:spTgt spid="1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xEl>
                                              <p:pRg st="3" end="3"/>
                                            </p:txEl>
                                          </p:spTgt>
                                        </p:tgtEl>
                                        <p:attrNameLst>
                                          <p:attrName>style.visibility</p:attrName>
                                        </p:attrNameLst>
                                      </p:cBhvr>
                                      <p:to>
                                        <p:strVal val="visible"/>
                                      </p:to>
                                    </p:set>
                                    <p:animEffect transition="in" filter="wipe(down)">
                                      <p:cBhvr>
                                        <p:cTn id="44" dur="500"/>
                                        <p:tgtEl>
                                          <p:spTgt spid="1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2"/>
                                        </p:tgtEl>
                                      </p:cBhvr>
                                    </p:cmd>
                                  </p:childTnLst>
                                </p:cTn>
                              </p:par>
                            </p:childTnLst>
                          </p:cTn>
                        </p:par>
                      </p:childTnLst>
                    </p:cTn>
                  </p:par>
                </p:childTnLst>
              </p:cTn>
              <p:nextCondLst>
                <p:cond evt="onClick" delay="0">
                  <p:tgtEl>
                    <p:spTgt spid="2"/>
                  </p:tgtEl>
                </p:cond>
              </p:nextCondLst>
            </p:seq>
            <p:video>
              <p:cMediaNode vol="80000">
                <p:cTn id="54" fill="hold" display="0">
                  <p:stCondLst>
                    <p:cond delay="indefinite"/>
                  </p:stCondLst>
                </p:cTn>
                <p:tgtEl>
                  <p:spTgt spid="2"/>
                </p:tgtEl>
              </p:cMediaNode>
            </p:vide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48B2C0F-21CB-B90F-72A2-BD0849A8ECB1}"/>
              </a:ext>
            </a:extLst>
          </p:cNvPr>
          <p:cNvPicPr>
            <a:picLocks noChangeAspect="1"/>
          </p:cNvPicPr>
          <p:nvPr/>
        </p:nvPicPr>
        <p:blipFill>
          <a:blip r:embed="rId4"/>
          <a:stretch>
            <a:fillRect/>
          </a:stretch>
        </p:blipFill>
        <p:spPr>
          <a:xfrm>
            <a:off x="0" y="0"/>
            <a:ext cx="12192000" cy="6928898"/>
          </a:xfrm>
          <a:prstGeom prst="rect">
            <a:avLst/>
          </a:prstGeom>
        </p:spPr>
      </p:pic>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66E1A62-5E92-FCEA-A89F-53496D398FCF}"/>
              </a:ext>
            </a:extLst>
          </p:cNvPr>
          <p:cNvPicPr>
            <a:picLocks noChangeAspect="1"/>
          </p:cNvPicPr>
          <p:nvPr/>
        </p:nvPicPr>
        <p:blipFill>
          <a:blip r:embed="rId5"/>
          <a:stretch>
            <a:fillRect/>
          </a:stretch>
        </p:blipFill>
        <p:spPr>
          <a:xfrm>
            <a:off x="942637" y="1272471"/>
            <a:ext cx="658030" cy="721524"/>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A14CB64-A4D9-F8A1-C9F7-C234C257C242}"/>
                  </a:ext>
                </a:extLst>
              </p:cNvPr>
              <p:cNvSpPr txBox="1"/>
              <p:nvPr/>
            </p:nvSpPr>
            <p:spPr>
              <a:xfrm>
                <a:off x="1674569" y="1909493"/>
                <a:ext cx="9493620" cy="1173655"/>
              </a:xfrm>
              <a:prstGeom prst="rect">
                <a:avLst/>
              </a:prstGeom>
              <a:noFill/>
            </p:spPr>
            <p:txBody>
              <a:bodyPr wrap="square">
                <a:spAutoFit/>
              </a:bodyPr>
              <a:lstStyle/>
              <a:p>
                <a:pPr algn="just">
                  <a:spcBef>
                    <a:spcPts val="300"/>
                  </a:spcBef>
                  <a:spcAft>
                    <a:spcPts val="300"/>
                  </a:spcAft>
                </a:pP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en-US" sz="30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A14CB64-A4D9-F8A1-C9F7-C234C257C242}"/>
                  </a:ext>
                </a:extLst>
              </p:cNvPr>
              <p:cNvSpPr txBox="1">
                <a:spLocks noRot="1" noChangeAspect="1" noMove="1" noResize="1" noEditPoints="1" noAdjustHandles="1" noChangeArrowheads="1" noChangeShapeType="1" noTextEdit="1"/>
              </p:cNvSpPr>
              <p:nvPr/>
            </p:nvSpPr>
            <p:spPr>
              <a:xfrm>
                <a:off x="1674569" y="1909493"/>
                <a:ext cx="9493620" cy="1173655"/>
              </a:xfrm>
              <a:prstGeom prst="rect">
                <a:avLst/>
              </a:prstGeom>
              <a:blipFill>
                <a:blip r:embed="rId6"/>
                <a:stretch>
                  <a:fillRect l="-1541" t="-6736" b="-15026"/>
                </a:stretch>
              </a:blipFill>
            </p:spPr>
            <p:txBody>
              <a:bodyPr/>
              <a:lstStyle/>
              <a:p>
                <a:r>
                  <a:rPr lang="en-US">
                    <a:noFill/>
                  </a:rPr>
                  <a:t> </a:t>
                </a:r>
              </a:p>
            </p:txBody>
          </p:sp>
        </mc:Fallback>
      </mc:AlternateContent>
      <p:pic>
        <p:nvPicPr>
          <p:cNvPr id="6" name="Pictur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8E04F73-787F-7893-D488-3EA18E9C8A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8396" y="4524028"/>
            <a:ext cx="1288954" cy="1288954"/>
          </a:xfrm>
          <a:prstGeom prst="rect">
            <a:avLst/>
          </a:prstGeom>
        </p:spPr>
      </p:pic>
      <mc:AlternateContent xmlns:mc="http://schemas.openxmlformats.org/markup-compatibility/2006" xmlns:a14="http://schemas.microsoft.com/office/drawing/2010/main">
        <mc:Choice Requires="a14">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B6CD2C5-1EE6-6AD9-7BEC-500904B9336E}"/>
                  </a:ext>
                </a:extLst>
              </p:cNvPr>
              <p:cNvSpPr txBox="1"/>
              <p:nvPr/>
            </p:nvSpPr>
            <p:spPr>
              <a:xfrm>
                <a:off x="942637" y="3287393"/>
                <a:ext cx="8547754" cy="2414251"/>
              </a:xfrm>
              <a:prstGeom prst="rect">
                <a:avLst/>
              </a:prstGeom>
              <a:noFill/>
            </p:spPr>
            <p:txBody>
              <a:bodyPr wrap="square">
                <a:spAutoFit/>
              </a:bodyPr>
              <a:lstStyle/>
              <a:p>
                <a:pPr algn="ctr">
                  <a:lnSpc>
                    <a:spcPct val="150000"/>
                  </a:lnSpc>
                  <a:spcBef>
                    <a:spcPts val="300"/>
                  </a:spcBef>
                  <a:spcAft>
                    <a:spcPts val="300"/>
                  </a:spcAft>
                </a:pPr>
                <a:r>
                  <a:rPr lang="en-US" sz="3000" b="1" dirty="0" err="1">
                    <a:solidFill>
                      <a:srgbClr val="0000FF"/>
                    </a:solidFill>
                    <a:latin typeface="Times New Roman" panose="02020603050405020304" pitchFamily="18" charset="0"/>
                    <a:ea typeface="Times New Roman" panose="02020603050405020304" pitchFamily="18" charset="0"/>
                  </a:rPr>
                  <a:t>Giải</a:t>
                </a:r>
                <a:endParaRPr lang="en-US" sz="3000" dirty="0">
                  <a:effectLst/>
                  <a:latin typeface="Times New Roman" panose="02020603050405020304" pitchFamily="18" charset="0"/>
                  <a:ea typeface="Times New Roman" panose="02020603050405020304" pitchFamily="18" charset="0"/>
                </a:endParaRPr>
              </a:p>
              <a:p>
                <a:pPr algn="just">
                  <a:lnSpc>
                    <a:spcPct val="150000"/>
                  </a:lnSpc>
                  <a:spcBef>
                    <a:spcPts val="300"/>
                  </a:spcBef>
                  <a:spcAft>
                    <a:spcPts val="300"/>
                  </a:spcAft>
                </a:pPr>
                <a:r>
                  <a:rPr lang="en-US" sz="3000" dirty="0">
                    <a:solidFill>
                      <a:schemeClr val="tx1"/>
                    </a:solidFill>
                    <a:effectLst/>
                    <a:latin typeface="Times New Roman" panose="02020603050405020304" pitchFamily="18" charset="0"/>
                    <a:ea typeface="Times New Roman" panose="02020603050405020304" pitchFamily="18" charset="0"/>
                  </a:rPr>
                  <a:t>a)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d>
                      <m:dPr>
                        <m:ctrlPr>
                          <a:rPr lang="en-US" sz="3000" i="1">
                            <a:solidFill>
                              <a:schemeClr val="tx1"/>
                            </a:solidFill>
                            <a:effectLst/>
                            <a:latin typeface="Cambria Math" panose="02040503050406030204" pitchFamily="18" charset="0"/>
                            <a:ea typeface="Times New Roman" panose="02020603050405020304" pitchFamily="18" charset="0"/>
                          </a:rPr>
                        </m:ctrlPr>
                      </m:dPr>
                      <m:e>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4+2</m:t>
                        </m:r>
                      </m:e>
                    </m:d>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endParaRPr lang="en-US" sz="30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3000" dirty="0">
                    <a:solidFill>
                      <a:schemeClr val="tx1"/>
                    </a:solidFill>
                    <a:effectLst/>
                    <a:latin typeface="Times New Roman" panose="02020603050405020304" pitchFamily="18" charset="0"/>
                    <a:ea typeface="Times New Roman" panose="02020603050405020304" pitchFamily="18" charset="0"/>
                  </a:rPr>
                  <a:t>b)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d>
                      <m:dPr>
                        <m:ctrlPr>
                          <a:rPr lang="en-US" sz="3000" i="1">
                            <a:solidFill>
                              <a:schemeClr val="tx1"/>
                            </a:solidFill>
                            <a:effectLst/>
                            <a:latin typeface="Cambria Math" panose="02040503050406030204" pitchFamily="18" charset="0"/>
                          </a:rPr>
                        </m:ctrlPr>
                      </m:dPr>
                      <m:e>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3−5</m:t>
                        </m:r>
                      </m:e>
                    </m:d>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vi-VN" sz="30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B6CD2C5-1EE6-6AD9-7BEC-500904B9336E}"/>
                  </a:ext>
                </a:extLst>
              </p:cNvPr>
              <p:cNvSpPr txBox="1">
                <a:spLocks noRot="1" noChangeAspect="1" noMove="1" noResize="1" noEditPoints="1" noAdjustHandles="1" noChangeArrowheads="1" noChangeShapeType="1" noTextEdit="1"/>
              </p:cNvSpPr>
              <p:nvPr/>
            </p:nvSpPr>
            <p:spPr>
              <a:xfrm>
                <a:off x="942637" y="3287393"/>
                <a:ext cx="8547754" cy="2414251"/>
              </a:xfrm>
              <a:prstGeom prst="rect">
                <a:avLst/>
              </a:prstGeom>
              <a:blipFill>
                <a:blip r:embed="rId8"/>
                <a:stretch>
                  <a:fillRect l="-1712" b="-7071"/>
                </a:stretch>
              </a:blipFill>
            </p:spPr>
            <p:txBody>
              <a:bodyPr/>
              <a:lstStyle/>
              <a:p>
                <a:r>
                  <a:rPr lang="en-US">
                    <a:noFill/>
                  </a:rPr>
                  <a:t> </a:t>
                </a:r>
              </a:p>
            </p:txBody>
          </p:sp>
        </mc:Fallback>
      </mc:AlternateContent>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89C9EAE-4678-EC6D-4E5C-6D67FA361FB4}"/>
              </a:ext>
            </a:extLst>
          </p:cNvPr>
          <p:cNvSpPr txBox="1"/>
          <p:nvPr/>
        </p:nvSpPr>
        <p:spPr>
          <a:xfrm>
            <a:off x="1755742" y="1412628"/>
            <a:ext cx="322376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8)</a:t>
            </a:r>
          </a:p>
        </p:txBody>
      </p:sp>
      <p:sp>
        <p:nvSpPr>
          <p:cNvPr id="8" name="TextBox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756EB69-9F2E-B1EB-05D6-68DD45BC2270}"/>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9" name="Rectangle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5109FC1-CDBA-3519-6F31-EED5DDBBE7EF}"/>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01DBE71C-08E8-E690-1C8F-AAF0D1BE43A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228132" y="5812982"/>
            <a:ext cx="1389483" cy="781584"/>
          </a:xfrm>
          <a:prstGeom prst="rect">
            <a:avLst/>
          </a:prstGeom>
        </p:spPr>
      </p:pic>
    </p:spTree>
    <p:extLst>
      <p:ext uri="{BB962C8B-B14F-4D97-AF65-F5344CB8AC3E}">
        <p14:creationId xmlns:p14="http://schemas.microsoft.com/office/powerpoint/2010/main" val="703833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500"/>
                            </p:stCondLst>
                            <p:childTnLst>
                              <p:par>
                                <p:cTn id="15" presetID="6"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md type="call" cmd="stop">
                                      <p:cBhvr>
                                        <p:cTn id="27" dur="1">
                                          <p:stCondLst>
                                            <p:cond delay="499"/>
                                          </p:stCondLst>
                                        </p:cTn>
                                        <p:tgtEl>
                                          <p:spTgt spid="3"/>
                                        </p:tgtEl>
                                      </p:cBhvr>
                                    </p:cmd>
                                  </p:childTnLst>
                                </p:cTn>
                              </p:par>
                              <p:par>
                                <p:cTn id="28" presetID="22" presetClass="exit" presetSubtype="4" fill="hold" nodeType="withEffect">
                                  <p:stCondLst>
                                    <p:cond delay="0"/>
                                  </p:stCondLst>
                                  <p:childTnLst>
                                    <p:animEffect transition="out" filter="wipe(down)">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barn(inVertical)">
                                      <p:cBhvr>
                                        <p:cTn id="40" dur="500"/>
                                        <p:tgtEl>
                                          <p:spTgt spid="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Effect transition="in" filter="wipe(down)">
                                      <p:cBhvr>
                                        <p:cTn id="45" dur="500"/>
                                        <p:tgtEl>
                                          <p:spTgt spid="11">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9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3"/>
                                        </p:tgtEl>
                                      </p:cBhvr>
                                    </p:cmd>
                                  </p:childTnLst>
                                </p:cTn>
                              </p:par>
                            </p:childTnLst>
                          </p:cTn>
                        </p:par>
                      </p:childTnLst>
                    </p:cTn>
                  </p:par>
                </p:childTnLst>
              </p:cTn>
              <p:nextCondLst>
                <p:cond evt="onClick" delay="0">
                  <p:tgtEl>
                    <p:spTgt spid="3"/>
                  </p:tgtEl>
                </p:cond>
              </p:nextCondLst>
            </p:seq>
            <p:video>
              <p:cMediaNode vol="80000">
                <p:cTn id="55" fill="hold" display="0">
                  <p:stCondLst>
                    <p:cond delay="indefinite"/>
                  </p:stCondLst>
                </p:cTn>
                <p:tgtEl>
                  <p:spTgt spid="3"/>
                </p:tgtEl>
              </p:cMediaNode>
            </p:video>
          </p:childTnLst>
        </p:cTn>
      </p:par>
    </p:tnLst>
    <p:bldLst>
      <p:bldP spid="5"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76DF09D-6E83-C4A6-6BAF-141B47F44F35}"/>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718259"/>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3</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4813095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C466AD9-E359-AC92-3B19-C41067C33864}"/>
              </a:ext>
            </a:extLst>
          </p:cNvPr>
          <p:cNvPicPr>
            <a:picLocks noChangeAspect="1"/>
          </p:cNvPicPr>
          <p:nvPr/>
        </p:nvPicPr>
        <p:blipFill>
          <a:blip r:embed="rId5"/>
          <a:stretch>
            <a:fillRect/>
          </a:stretch>
        </p:blipFill>
        <p:spPr>
          <a:xfrm>
            <a:off x="0" y="0"/>
            <a:ext cx="12192000" cy="6928898"/>
          </a:xfrm>
          <a:prstGeom prst="rect">
            <a:avLst/>
          </a:prstGeom>
        </p:spPr>
      </p:pic>
      <p:sp>
        <p:nvSpPr>
          <p:cNvPr id="79" name="Google Shape;1018;p37" descr="OPL20U25GSXzBJYl68kk8uQGfFKzs7yb1M4KJWUiLk6ZEvGF+qCIPSnY57AbBFCvTW2023.15.85+K4lPs7H94VUqPe2XwIsfPRnrXQE//QTEXxb8/8N4CNc6FpgZahzpTjFhMzSA7T/nHJa11DE8Ng2TP3iAmRczFlmslSuUNOgUeb6yRvs0=">
            <a:hlinkClick r:id="rId6" action="ppaction://hlinksldjump"/>
          </p:cNvPr>
          <p:cNvSpPr/>
          <p:nvPr/>
        </p:nvSpPr>
        <p:spPr>
          <a:xfrm rot="5400000">
            <a:off x="11138839" y="1854180"/>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p:grpSp>
        <p:nvGrpSpPr>
          <p:cNvPr id="9" name="组合 7" descr="OPL20U25GSXzBJYl68kk8uQGfFKzs7yb1M4KJWUiLk6ZEvGF+qCIPSnY57AbBFCvTW2023.15.85+K4lPs7H94VUqPe2XwIsfPRnrXQE//QTEXxb8/8N4CNc6FpgZahzpTjFhMzSA7T/nHJa11DE8Ng2TP3iAmRczFlmslSuUNOgUeb6yRvs0="/>
          <p:cNvGrpSpPr/>
          <p:nvPr/>
        </p:nvGrpSpPr>
        <p:grpSpPr>
          <a:xfrm>
            <a:off x="755955" y="788364"/>
            <a:ext cx="3397850" cy="467995"/>
            <a:chOff x="11525" y="3497"/>
            <a:chExt cx="3597" cy="737"/>
          </a:xfrm>
        </p:grpSpPr>
        <p:sp>
          <p:nvSpPr>
            <p:cNvPr id="10" name="矩形: 圆角 37"/>
            <p:cNvSpPr/>
            <p:nvPr/>
          </p:nvSpPr>
          <p:spPr>
            <a:xfrm>
              <a:off x="11525" y="3497"/>
              <a:ext cx="3597" cy="737"/>
            </a:xfrm>
            <a:prstGeom prst="roundRect">
              <a:avLst>
                <a:gd name="adj" fmla="val 45829"/>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11" name="Google Shape;1018;p37">
              <a:hlinkClick r:id="rId6" action="ppaction://hlinksldjump"/>
            </p:cNvPr>
            <p:cNvSpPr/>
            <p:nvPr/>
          </p:nvSpPr>
          <p:spPr>
            <a:xfrm>
              <a:off x="11906" y="3655"/>
              <a:ext cx="3060" cy="454"/>
            </a:xfrm>
            <a:prstGeom prst="roundRect">
              <a:avLst>
                <a:gd name="adj" fmla="val 9649"/>
              </a:avLst>
            </a:prstGeom>
            <a:noFill/>
            <a:ln>
              <a:noFill/>
            </a:ln>
          </p:spPr>
          <p:txBody>
            <a:bodyPr spcFirstLastPara="1" wrap="square" lIns="91425" tIns="91425" rIns="91425" bIns="91425" anchor="ctr" anchorCtr="0">
              <a:noAutofit/>
            </a:bodyPr>
            <a:lstStyle/>
            <a:p>
              <a:pPr algn="just">
                <a:spcBef>
                  <a:spcPts val="300"/>
                </a:spcBef>
                <a:spcAft>
                  <a:spcPts val="300"/>
                </a:spcAft>
              </a:pPr>
              <a:r>
                <a:rPr lang="fr-FR" sz="2400" b="1" dirty="0" err="1">
                  <a:solidFill>
                    <a:srgbClr val="FFFF00"/>
                  </a:solidFill>
                  <a:effectLst/>
                  <a:latin typeface="Times New Roman" panose="02020603050405020304" pitchFamily="18" charset="0"/>
                  <a:ea typeface="Times New Roman" panose="02020603050405020304" pitchFamily="18" charset="0"/>
                </a:rPr>
                <a:t>Bài</a:t>
              </a:r>
              <a:r>
                <a:rPr lang="fr-FR" sz="2400" b="1" dirty="0">
                  <a:solidFill>
                    <a:srgbClr val="FFFF00"/>
                  </a:solidFill>
                  <a:effectLst/>
                  <a:latin typeface="Times New Roman" panose="02020603050405020304" pitchFamily="18" charset="0"/>
                  <a:ea typeface="Times New Roman" panose="02020603050405020304" pitchFamily="18" charset="0"/>
                </a:rPr>
                <a:t> 4 </a:t>
              </a:r>
              <a:r>
                <a:rPr lang="en-US" sz="2400" b="1" dirty="0">
                  <a:solidFill>
                    <a:srgbClr val="FFFF00"/>
                  </a:solidFill>
                  <a:effectLst/>
                  <a:latin typeface="Times New Roman" panose="02020603050405020304" pitchFamily="18" charset="0"/>
                  <a:ea typeface="Times New Roman" panose="02020603050405020304" pitchFamily="18" charset="0"/>
                </a:rPr>
                <a:t>(</a:t>
              </a:r>
              <a:r>
                <a:rPr lang="en-US" sz="2400" b="1" dirty="0" err="1">
                  <a:solidFill>
                    <a:srgbClr val="FFFF00"/>
                  </a:solidFill>
                  <a:effectLst/>
                  <a:latin typeface="Times New Roman" panose="02020603050405020304" pitchFamily="18" charset="0"/>
                  <a:ea typeface="Times New Roman" panose="02020603050405020304" pitchFamily="18" charset="0"/>
                </a:rPr>
                <a:t>sgk</a:t>
              </a:r>
              <a:r>
                <a:rPr lang="en-US" sz="2400" b="1" dirty="0">
                  <a:solidFill>
                    <a:srgbClr val="FFFF00"/>
                  </a:solidFill>
                  <a:effectLst/>
                  <a:latin typeface="Times New Roman" panose="02020603050405020304" pitchFamily="18" charset="0"/>
                  <a:ea typeface="Times New Roman" panose="02020603050405020304" pitchFamily="18" charset="0"/>
                </a:rPr>
                <a:t>/</a:t>
              </a:r>
              <a:r>
                <a:rPr lang="en-US" sz="2400" b="1" dirty="0" err="1">
                  <a:solidFill>
                    <a:srgbClr val="FFFF00"/>
                  </a:solidFill>
                  <a:effectLst/>
                  <a:latin typeface="Times New Roman" panose="02020603050405020304" pitchFamily="18" charset="0"/>
                  <a:ea typeface="Times New Roman" panose="02020603050405020304" pitchFamily="18" charset="0"/>
                </a:rPr>
                <a:t>trang</a:t>
              </a:r>
              <a:r>
                <a:rPr lang="en-US" sz="2400" b="1" dirty="0">
                  <a:solidFill>
                    <a:srgbClr val="FFFF00"/>
                  </a:solidFill>
                  <a:effectLst/>
                  <a:latin typeface="Times New Roman" panose="02020603050405020304" pitchFamily="18" charset="0"/>
                  <a:ea typeface="Times New Roman" panose="02020603050405020304" pitchFamily="18" charset="0"/>
                </a:rPr>
                <a:t> 10)</a:t>
              </a:r>
              <a:endParaRPr lang="en-US" sz="2400" dirty="0">
                <a:solidFill>
                  <a:srgbClr val="FFFF00"/>
                </a:solidFill>
                <a:effectLst/>
                <a:latin typeface="Times New Roman" panose="02020603050405020304" pitchFamily="18" charset="0"/>
                <a:ea typeface="Times New Roman" panose="02020603050405020304" pitchFamily="18" charset="0"/>
              </a:endParaRPr>
            </a:p>
          </p:txBody>
        </p:sp>
      </p:grpSp>
      <p:pic>
        <p:nvPicPr>
          <p:cNvPr id="14" name="Picture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A51F3D4-1A72-D130-FE0B-6F3494CE34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275415" y="4137533"/>
            <a:ext cx="1628125" cy="1628125"/>
          </a:xfrm>
          <a:prstGeom prst="rect">
            <a:avLst/>
          </a:prstGeom>
        </p:spPr>
      </p:pic>
      <mc:AlternateContent xmlns:mc="http://schemas.openxmlformats.org/markup-compatibility/2006" xmlns:a14="http://schemas.microsoft.com/office/drawing/2010/main">
        <mc:Choice Requires="a14">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40E8AE4-FA9F-DBEA-B674-C5937CB81883}"/>
                  </a:ext>
                </a:extLst>
              </p:cNvPr>
              <p:cNvSpPr txBox="1"/>
              <p:nvPr/>
            </p:nvSpPr>
            <p:spPr>
              <a:xfrm>
                <a:off x="755955" y="1288492"/>
                <a:ext cx="10391630" cy="1163717"/>
              </a:xfrm>
              <a:prstGeom prst="rect">
                <a:avLst/>
              </a:prstGeom>
              <a:noFill/>
            </p:spPr>
            <p:txBody>
              <a:bodyPr wrap="square">
                <a:spAutoFit/>
              </a:bodyPr>
              <a:lstStyle/>
              <a:p>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endPar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solidFill>
                      <a:schemeClr val="tx1"/>
                    </a:solidFill>
                    <a:latin typeface="Times New Roman" panose="02020603050405020304" pitchFamily="18" charset="0"/>
                    <a:cs typeface="Times New Roman" panose="02020603050405020304" pitchFamily="18" charset="0"/>
                  </a:rPr>
                  <a:t>a) </a:t>
                </a:r>
                <a14:m>
                  <m:oMath xmlns:m="http://schemas.openxmlformats.org/officeDocument/2006/math">
                    <m:r>
                      <m:rPr>
                        <m:nor/>
                      </m:rPr>
                      <a:rPr lang="vi-VN" sz="3200" i="0" smtClean="0">
                        <a:solidFill>
                          <a:schemeClr val="tx1"/>
                        </a:solidFill>
                        <a:latin typeface="Times New Roman" panose="02020603050405020304" pitchFamily="18" charset="0"/>
                        <a:cs typeface="Times New Roman" panose="02020603050405020304" pitchFamily="18" charset="0"/>
                      </a:rPr>
                      <m:t>9</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r>
                      <m:rPr>
                        <m:nor/>
                      </m:rPr>
                      <a:rPr lang="vi-VN" sz="3200" i="0">
                        <a:solidFill>
                          <a:schemeClr val="tx1"/>
                        </a:solidFill>
                        <a:latin typeface="Times New Roman" panose="02020603050405020304" pitchFamily="18" charset="0"/>
                        <a:cs typeface="Times New Roman" panose="02020603050405020304" pitchFamily="18" charset="0"/>
                      </a:rPr>
                      <m:t>+4</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r>
                      <m:rPr>
                        <m:nor/>
                      </m:rPr>
                      <a:rPr lang="vi-VN" sz="3200" i="0">
                        <a:solidFill>
                          <a:schemeClr val="tx1"/>
                        </a:solidFill>
                        <a:latin typeface="Times New Roman" panose="02020603050405020304" pitchFamily="18" charset="0"/>
                        <a:cs typeface="Times New Roman" panose="02020603050405020304" pitchFamily="18" charset="0"/>
                      </a:rPr>
                      <m:t>+7</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oMath>
                </a14:m>
                <a:r>
                  <a:rPr lang="en-US" sz="3200" dirty="0">
                    <a:solidFill>
                      <a:schemeClr val="tx1"/>
                    </a:solidFill>
                    <a:latin typeface="Times New Roman" panose="02020603050405020304" pitchFamily="18" charset="0"/>
                    <a:cs typeface="Times New Roman" panose="02020603050405020304" pitchFamily="18" charset="0"/>
                  </a:rPr>
                  <a:t>  		b) </a:t>
                </a:r>
                <a14:m>
                  <m:oMath xmlns:m="http://schemas.openxmlformats.org/officeDocument/2006/math">
                    <m:r>
                      <m:rPr>
                        <m:nor/>
                      </m:rPr>
                      <a:rPr lang="en-US" sz="3200" i="0">
                        <a:solidFill>
                          <a:schemeClr val="tx1"/>
                        </a:solidFill>
                        <a:latin typeface="Times New Roman" panose="02020603050405020304" pitchFamily="18" charset="0"/>
                        <a:cs typeface="Times New Roman" panose="02020603050405020304" pitchFamily="18" charset="0"/>
                      </a:rPr>
                      <m:t>9</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r>
                      <m:rPr>
                        <m:nor/>
                      </m:rPr>
                      <a:rPr lang="en-US" sz="3200" i="0">
                        <a:solidFill>
                          <a:schemeClr val="tx1"/>
                        </a:solidFill>
                        <a:latin typeface="Times New Roman" panose="02020603050405020304" pitchFamily="18" charset="0"/>
                        <a:cs typeface="Times New Roman" panose="02020603050405020304" pitchFamily="18" charset="0"/>
                      </a:rPr>
                      <m:t>−14</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r>
                      <m:rPr>
                        <m:nor/>
                      </m:rPr>
                      <a:rPr lang="en-US" sz="3200" i="0">
                        <a:solidFill>
                          <a:schemeClr val="tx1"/>
                        </a:solidFill>
                        <a:latin typeface="Times New Roman" panose="02020603050405020304" pitchFamily="18" charset="0"/>
                        <a:cs typeface="Times New Roman" panose="02020603050405020304" pitchFamily="18" charset="0"/>
                      </a:rPr>
                      <m:t>+5</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oMath>
                </a14:m>
                <a:endParaRPr 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40E8AE4-FA9F-DBEA-B674-C5937CB81883}"/>
                  </a:ext>
                </a:extLst>
              </p:cNvPr>
              <p:cNvSpPr txBox="1">
                <a:spLocks noRot="1" noChangeAspect="1" noMove="1" noResize="1" noEditPoints="1" noAdjustHandles="1" noChangeArrowheads="1" noChangeShapeType="1" noTextEdit="1"/>
              </p:cNvSpPr>
              <p:nvPr/>
            </p:nvSpPr>
            <p:spPr>
              <a:xfrm>
                <a:off x="755955" y="1288492"/>
                <a:ext cx="10391630" cy="1163717"/>
              </a:xfrm>
              <a:prstGeom prst="rect">
                <a:avLst/>
              </a:prstGeom>
              <a:blipFill>
                <a:blip r:embed="rId8"/>
                <a:stretch>
                  <a:fillRect l="-1466" t="-7330" b="-1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CEA7A1B-7677-FEA1-3F0A-336A5CF7D5A1}"/>
                  </a:ext>
                </a:extLst>
              </p:cNvPr>
              <p:cNvSpPr txBox="1"/>
              <p:nvPr/>
            </p:nvSpPr>
            <p:spPr>
              <a:xfrm>
                <a:off x="831370" y="2628547"/>
                <a:ext cx="10240800" cy="1896545"/>
              </a:xfrm>
              <a:prstGeom prst="rect">
                <a:avLst/>
              </a:prstGeom>
              <a:noFill/>
            </p:spPr>
            <p:txBody>
              <a:bodyPr wrap="square">
                <a:spAutoFit/>
              </a:bodyPr>
              <a:lstStyle/>
              <a:p>
                <a:pPr algn="ctr">
                  <a:spcBef>
                    <a:spcPts val="300"/>
                  </a:spcBef>
                  <a:spcAft>
                    <a:spcPts val="300"/>
                  </a:spcAft>
                </a:pPr>
                <a:r>
                  <a:rPr lang="en-US" sz="3200" b="1" dirty="0" err="1">
                    <a:solidFill>
                      <a:srgbClr val="0000FF"/>
                    </a:solidFill>
                    <a:latin typeface="Times New Roman" panose="02020603050405020304" pitchFamily="18" charset="0"/>
                    <a:ea typeface="Times New Roman" panose="02020603050405020304" pitchFamily="18" charset="0"/>
                  </a:rPr>
                  <a:t>Giải</a:t>
                </a:r>
                <a:endParaRPr lang="en-US" sz="3200" b="1" dirty="0">
                  <a:solidFill>
                    <a:srgbClr val="0000FF"/>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=(9+4+7)</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=20</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endPar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−14</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=(9−14+5)</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endParaRPr lang="vi-VN"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9" name="TextBox 1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CEA7A1B-7677-FEA1-3F0A-336A5CF7D5A1}"/>
                  </a:ext>
                </a:extLst>
              </p:cNvPr>
              <p:cNvSpPr txBox="1">
                <a:spLocks noRot="1" noChangeAspect="1" noMove="1" noResize="1" noEditPoints="1" noAdjustHandles="1" noChangeArrowheads="1" noChangeShapeType="1" noTextEdit="1"/>
              </p:cNvSpPr>
              <p:nvPr/>
            </p:nvSpPr>
            <p:spPr>
              <a:xfrm>
                <a:off x="831370" y="2628547"/>
                <a:ext cx="10240800" cy="1896545"/>
              </a:xfrm>
              <a:prstGeom prst="rect">
                <a:avLst/>
              </a:prstGeom>
              <a:blipFill>
                <a:blip r:embed="rId9"/>
                <a:stretch>
                  <a:fillRect l="-1488" t="-4502" b="-9646"/>
                </a:stretch>
              </a:blipFill>
            </p:spPr>
            <p:txBody>
              <a:bodyPr/>
              <a:lstStyle/>
              <a:p>
                <a:r>
                  <a:rPr lang="en-US">
                    <a:noFill/>
                  </a:rPr>
                  <a:t> </a:t>
                </a:r>
              </a:p>
            </p:txBody>
          </p:sp>
        </mc:Fallback>
      </mc:AlternateContent>
      <p:sp>
        <p:nvSpPr>
          <p:cNvPr id="2" name="Rectangle: Rounded Corners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5B0619F-5FC2-6833-3412-CFA732BC7CF9}"/>
              </a:ext>
            </a:extLst>
          </p:cNvPr>
          <p:cNvSpPr/>
          <p:nvPr/>
        </p:nvSpPr>
        <p:spPr>
          <a:xfrm>
            <a:off x="943018" y="101896"/>
            <a:ext cx="10461422" cy="58477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Bài 1: ĐƠN THỨC NHIỀU BIẾN. ĐA THỨC NHIỀU BIẾN</a:t>
            </a:r>
            <a:r>
              <a:rPr lang="en-US"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 </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a:t>
            </a:r>
            <a:r>
              <a:rPr lang="en-GB" altLang="zh-CN" sz="2600" b="1" dirty="0" err="1">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Tiết</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 </a:t>
            </a:r>
            <a:r>
              <a:rPr lang="vi-VN"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2</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a:t>
            </a:r>
            <a:endParaRPr lang="zh-CN" altLang="en-US"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endParaRPr>
          </a:p>
        </p:txBody>
      </p:sp>
      <p:pic>
        <p:nvPicPr>
          <p:cNvPr id="5"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BDE0C46B-6D78-72C6-9A70-5F310BAF16F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244912" y="5761629"/>
            <a:ext cx="1487927" cy="836959"/>
          </a:xfrm>
          <a:prstGeom prst="rect">
            <a:avLst/>
          </a:prstGeom>
        </p:spPr>
      </p:pic>
    </p:spTree>
    <p:extLst>
      <p:ext uri="{BB962C8B-B14F-4D97-AF65-F5344CB8AC3E}">
        <p14:creationId xmlns:p14="http://schemas.microsoft.com/office/powerpoint/2010/main" val="189705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md type="call" cmd="stop">
                                      <p:cBhvr>
                                        <p:cTn id="21" dur="1">
                                          <p:stCondLst>
                                            <p:cond delay="499"/>
                                          </p:stCondLst>
                                        </p:cTn>
                                        <p:tgtEl>
                                          <p:spTgt spid="5"/>
                                        </p:tgtEl>
                                      </p:cBhvr>
                                    </p:cmd>
                                  </p:childTnLst>
                                </p:cTn>
                              </p:par>
                              <p:par>
                                <p:cTn id="22" presetID="22" presetClass="exit" presetSubtype="4" fill="hold" nodeType="withEffect">
                                  <p:stCondLst>
                                    <p:cond delay="0"/>
                                  </p:stCondLst>
                                  <p:childTnLst>
                                    <p:animEffect transition="out" filter="wipe(down)">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wipe(down)">
                                      <p:cBhvr>
                                        <p:cTn id="34" dur="500"/>
                                        <p:tgtEl>
                                          <p:spTgt spid="1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wipe(down)">
                                      <p:cBhvr>
                                        <p:cTn id="39" dur="500"/>
                                        <p:tgtEl>
                                          <p:spTgt spid="1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911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5"/>
                                        </p:tgtEl>
                                      </p:cBhvr>
                                    </p:cmd>
                                  </p:childTnLst>
                                </p:cTn>
                              </p:par>
                            </p:childTnLst>
                          </p:cTn>
                        </p:par>
                      </p:childTnLst>
                    </p:cTn>
                  </p:par>
                </p:childTnLst>
              </p:cTn>
              <p:nextCondLst>
                <p:cond evt="onClick" delay="0">
                  <p:tgtEl>
                    <p:spTgt spid="5"/>
                  </p:tgtEl>
                </p:cond>
              </p:nextCondLst>
            </p:seq>
            <p:video>
              <p:cMediaNode vol="80000">
                <p:cTn id="49" fill="hold" display="0">
                  <p:stCondLst>
                    <p:cond delay="indefinite"/>
                  </p:stCondLst>
                </p:cTn>
                <p:tgtEl>
                  <p:spTgt spid="5"/>
                </p:tgtEl>
              </p:cMediaNode>
            </p:vide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BA7CC14-9BA3-8BF2-4517-3E3DAACB68DA}"/>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807810"/>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Vận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dụng</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4</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7655310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FD79398-7A82-9B10-BE25-2BE4B35B2CA0}"/>
              </a:ext>
            </a:extLst>
          </p:cNvPr>
          <p:cNvPicPr>
            <a:picLocks noChangeAspect="1"/>
          </p:cNvPicPr>
          <p:nvPr/>
        </p:nvPicPr>
        <p:blipFill>
          <a:blip r:embed="rId2"/>
          <a:stretch>
            <a:fillRect/>
          </a:stretch>
        </p:blipFill>
        <p:spPr>
          <a:xfrm>
            <a:off x="0" y="0"/>
            <a:ext cx="12192000" cy="6928898"/>
          </a:xfrm>
          <a:prstGeom prst="rect">
            <a:avLst/>
          </a:prstGeom>
        </p:spPr>
      </p:pic>
      <p:sp>
        <p:nvSpPr>
          <p:cNvPr id="2" name="Rectangl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181A2FC-281B-4473-83CC-409EA5DA0A50}"/>
              </a:ext>
            </a:extLst>
          </p:cNvPr>
          <p:cNvSpPr/>
          <p:nvPr/>
        </p:nvSpPr>
        <p:spPr>
          <a:xfrm>
            <a:off x="2707274" y="326822"/>
            <a:ext cx="7240413" cy="1793861"/>
          </a:xfrm>
          <a:prstGeom prst="rect">
            <a:avLst/>
          </a:prstGeom>
          <a:noFill/>
        </p:spPr>
        <p:txBody>
          <a:bodyPr wrap="none" lIns="91440" tIns="45720" rIns="91440" bIns="45720">
            <a:prstTxWarp prst="textCanUp">
              <a:avLst/>
            </a:prstTxWarp>
            <a:spAutoFit/>
            <a:scene3d>
              <a:camera prst="perspective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Trò</a:t>
            </a:r>
            <a:r>
              <a:rPr kumimoji="0" lang="en-US" sz="4400" b="1" i="0" u="none" strike="noStrike" kern="1200" cap="none" spc="0" normalizeH="0" baseline="0" noProof="0" dirty="0">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TextBox 2" descr="OPL20U25GSXzBJYl68kk8uQGfFKzs7yb1M4KJWUiLk6ZEvGF+qCIPSnY57AbBFCvTW2023.15.85+K4lPs7H94VUqPe2XwIsfPRnrXQE//QTEXxb8/8N4CNc6FpgZahzpTjFhMzSA7T/nHJa11DE8Ng2TP3iAmRczFlmslSuUNOgUeb6yRvs0="/>
          <p:cNvSpPr txBox="1"/>
          <p:nvPr/>
        </p:nvSpPr>
        <p:spPr>
          <a:xfrm>
            <a:off x="2345884" y="2120683"/>
            <a:ext cx="76018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1D4E89">
                      <a:lumMod val="75000"/>
                    </a:srgbClr>
                  </a:solidFill>
                  <a:prstDash val="solid"/>
                </a:ln>
                <a:solidFill>
                  <a:srgbClr val="0000FF"/>
                </a:solidFill>
                <a:effectLst>
                  <a:outerShdw dist="38100" dir="2640000" algn="bl" rotWithShape="0">
                    <a:srgbClr val="1D4E89">
                      <a:lumMod val="75000"/>
                    </a:srgbClr>
                  </a:outerShdw>
                </a:effectLst>
                <a:uLnTx/>
                <a:uFillTx/>
                <a:latin typeface="Times New Roman" panose="02020603050405020304" pitchFamily="18" charset="0"/>
                <a:ea typeface="+mn-ea"/>
                <a:cs typeface="Times New Roman" panose="02020603050405020304" pitchFamily="18" charset="0"/>
              </a:rPr>
              <a:t>AI NHANH HƠN</a:t>
            </a:r>
          </a:p>
        </p:txBody>
      </p:sp>
      <p:sp>
        <p:nvSpPr>
          <p:cNvPr id="4" name="Rectangle 3" descr="OPL20U25GSXzBJYl68kk8uQGfFKzs7yb1M4KJWUiLk6ZEvGF+qCIPSnY57AbBFCvTW2023.15.85+K4lPs7H94VUqPe2XwIsfPRnrXQE//QTEXxb8/8N4CNc6FpgZahzpTjFhMzSA7T/nHJa11DE8Ng2TP3iAmRczFlmslSuUNOgUeb6yRvs0="/>
          <p:cNvSpPr/>
          <p:nvPr/>
        </p:nvSpPr>
        <p:spPr>
          <a:xfrm>
            <a:off x="2345884" y="4438270"/>
            <a:ext cx="8050427" cy="1754326"/>
          </a:xfrm>
          <a:prstGeom prst="rect">
            <a:avLst/>
          </a:prstGeom>
          <a:solidFill>
            <a:schemeClr val="accent2">
              <a:lumMod val="40000"/>
              <a:lumOff val="60000"/>
            </a:schemeClr>
          </a:solidFill>
          <a:ln>
            <a:solidFill>
              <a:schemeClr val="tx1"/>
            </a:solidFill>
          </a:ln>
        </p:spPr>
        <p:txBody>
          <a:bodyPr wrap="square">
            <a:spAutoFit/>
          </a:bodyPr>
          <a:lstStyle/>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Mỗi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hỏi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10 </a:t>
            </a:r>
            <a:r>
              <a:rPr lang="en-US" sz="2400" b="1" dirty="0" err="1">
                <a:solidFill>
                  <a:srgbClr val="002060"/>
                </a:solidFill>
                <a:latin typeface="Times New Roman" panose="02020603050405020304" pitchFamily="18" charset="0"/>
                <a:cs typeface="Times New Roman" panose="02020603050405020304" pitchFamily="18" charset="0"/>
              </a:rPr>
              <a:t>giây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suy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r>
              <a:rPr lang="en-US" sz="24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Ai </a:t>
            </a: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thắng</a:t>
            </a:r>
            <a:endParaRPr lang="en-US" sz="2400" b="1" dirty="0">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descr="OPL20U25GSXzBJYl68kk8uQGfFKzs7yb1M4KJWUiLk6ZEvGF+qCIPSnY57AbBFCvTW2023.15.85+K4lPs7H94VUqPe2XwIsfPRnrXQE//QTEXxb8/8N4CNc6FpgZahzpTjFhMzSA7T/nHJa11DE8Ng2TP3iAmRczFlmslSuUNOgUeb6yRvs0="/>
          <p:cNvSpPr/>
          <p:nvPr/>
        </p:nvSpPr>
        <p:spPr>
          <a:xfrm>
            <a:off x="5159686" y="3621174"/>
            <a:ext cx="2422821" cy="594523"/>
          </a:xfrm>
          <a:prstGeom prst="roundRect">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CÁCH CH</a:t>
            </a:r>
            <a:r>
              <a:rPr lang="vi-VN" sz="2800" b="1" dirty="0">
                <a:solidFill>
                  <a:schemeClr val="tx1"/>
                </a:solidFill>
                <a:latin typeface="Times New Roman" panose="02020603050405020304" pitchFamily="18" charset="0"/>
                <a:cs typeface="Times New Roman" panose="02020603050405020304" pitchFamily="18" charset="0"/>
              </a:rPr>
              <a:t>ƠI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320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857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87077" y="5792502"/>
            <a:ext cx="79043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382" y="90285"/>
            <a:ext cx="9020193"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022238" y="3237253"/>
                <a:ext cx="345553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f>
                        <m:fPr>
                          <m:ctrlPr>
                            <a:rPr lang="en-US" sz="2800" i="1">
                              <a:solidFill>
                                <a:srgbClr val="F2F8EE"/>
                              </a:solidFill>
                              <a:latin typeface="Cambria Math" panose="02040503050406030204" pitchFamily="18" charset="0"/>
                            </a:rPr>
                          </m:ctrlPr>
                        </m:fPr>
                        <m:num>
                          <m:r>
                            <m:rPr>
                              <m:nor/>
                            </m:rPr>
                            <a:rPr lang="en-US" sz="2800" i="0">
                              <a:solidFill>
                                <a:srgbClr val="F2F8EE"/>
                              </a:solidFill>
                              <a:latin typeface="Times New Roman" panose="02020603050405020304" pitchFamily="18" charset="0"/>
                              <a:cs typeface="Times New Roman" panose="02020603050405020304" pitchFamily="18" charset="0"/>
                            </a:rPr>
                            <m:t>3</m:t>
                          </m:r>
                        </m:num>
                        <m:den>
                          <m:r>
                            <m:rPr>
                              <m:nor/>
                            </m:rPr>
                            <a:rPr lang="en-US" sz="2800" i="0">
                              <a:solidFill>
                                <a:srgbClr val="F2F8EE"/>
                              </a:solidFill>
                              <a:latin typeface="Times New Roman" panose="02020603050405020304" pitchFamily="18" charset="0"/>
                              <a:cs typeface="Times New Roman" panose="02020603050405020304" pitchFamily="18" charset="0"/>
                            </a:rPr>
                            <m:t>2</m:t>
                          </m:r>
                        </m:den>
                      </m:f>
                      <m:sSup>
                        <m:sSupPr>
                          <m:ctrlPr>
                            <a:rPr lang="en-US" sz="2800" i="1">
                              <a:solidFill>
                                <a:srgbClr val="F2F8EE"/>
                              </a:solidFill>
                              <a:latin typeface="Cambria Math" panose="02040503050406030204" pitchFamily="18" charset="0"/>
                            </a:rPr>
                          </m:ctrlPr>
                        </m:sSupPr>
                        <m:e>
                          <m:r>
                            <m:rPr>
                              <m:nor/>
                            </m:rPr>
                            <a:rPr lang="en-US" sz="2800" i="1">
                              <a:solidFill>
                                <a:srgbClr val="F2F8EE"/>
                              </a:solidFill>
                              <a:latin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cs typeface="Times New Roman" panose="02020603050405020304" pitchFamily="18" charset="0"/>
                            </a:rPr>
                            <m:t>2</m:t>
                          </m:r>
                        </m:sup>
                      </m:sSup>
                      <m:r>
                        <m:rPr>
                          <m:nor/>
                        </m:rPr>
                        <a:rPr lang="en-US" sz="2800" i="1">
                          <a:solidFill>
                            <a:srgbClr val="F2F8EE"/>
                          </a:solidFill>
                          <a:latin typeface="Times New Roman" panose="02020603050405020304" pitchFamily="18" charset="0"/>
                          <a:cs typeface="Times New Roman" panose="02020603050405020304" pitchFamily="18" charset="0"/>
                        </a:rPr>
                        <m:t>z</m:t>
                      </m:r>
                      <m:sSup>
                        <m:sSupPr>
                          <m:ctrlPr>
                            <a:rPr lang="en-US" sz="2800" i="1">
                              <a:solidFill>
                                <a:srgbClr val="F2F8EE"/>
                              </a:solidFill>
                              <a:latin typeface="Cambria Math" panose="02040503050406030204" pitchFamily="18" charset="0"/>
                            </a:rPr>
                          </m:ctrlPr>
                        </m:sSupPr>
                        <m:e>
                          <m:r>
                            <m:rPr>
                              <m:nor/>
                            </m:rPr>
                            <a:rPr lang="en-US" sz="2800" i="1">
                              <a:solidFill>
                                <a:srgbClr val="F2F8EE"/>
                              </a:solidFill>
                              <a:latin typeface="Times New Roman" panose="02020603050405020304" pitchFamily="18" charset="0"/>
                              <a:cs typeface="Times New Roman" panose="02020603050405020304" pitchFamily="18" charset="0"/>
                            </a:rPr>
                            <m:t>x</m:t>
                          </m:r>
                        </m:e>
                        <m:sup>
                          <m:r>
                            <m:rPr>
                              <m:nor/>
                            </m:rPr>
                            <a:rPr lang="en-US" sz="2800" i="1">
                              <a:solidFill>
                                <a:srgbClr val="F2F8EE"/>
                              </a:solidFill>
                              <a:latin typeface="Times New Roman" panose="02020603050405020304" pitchFamily="18" charset="0"/>
                              <a:cs typeface="Times New Roman" panose="02020603050405020304" pitchFamily="18" charset="0"/>
                            </a:rPr>
                            <m:t>2</m:t>
                          </m:r>
                        </m:sup>
                      </m:sSup>
                    </m:oMath>
                  </m:oMathPara>
                </a14:m>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022238" y="3237253"/>
                <a:ext cx="3455530" cy="964800"/>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078418" y="4666076"/>
                <a:ext cx="3407066"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600" i="0" smtClean="0">
                          <a:solidFill>
                            <a:srgbClr val="F2F8EE"/>
                          </a:solidFill>
                          <a:latin typeface="Times New Roman" panose="02020603050405020304" pitchFamily="18" charset="0"/>
                          <a:cs typeface="Times New Roman" panose="02020603050405020304" pitchFamily="18" charset="0"/>
                        </a:rPr>
                        <m:t>4</m:t>
                      </m:r>
                      <m:sSup>
                        <m:sSupPr>
                          <m:ctrlPr>
                            <a:rPr lang="en-US" sz="3600" i="1">
                              <a:solidFill>
                                <a:srgbClr val="F2F8EE"/>
                              </a:solidFill>
                              <a:latin typeface="Cambria Math" panose="02040503050406030204" pitchFamily="18" charset="0"/>
                            </a:rPr>
                          </m:ctrlPr>
                        </m:sSupPr>
                        <m:e>
                          <m:r>
                            <m:rPr>
                              <m:nor/>
                            </m:rPr>
                            <a:rPr lang="en-US" sz="3600" i="1">
                              <a:solidFill>
                                <a:srgbClr val="F2F8EE"/>
                              </a:solidFill>
                              <a:latin typeface="Times New Roman" panose="02020603050405020304" pitchFamily="18" charset="0"/>
                              <a:cs typeface="Times New Roman" panose="02020603050405020304" pitchFamily="18" charset="0"/>
                            </a:rPr>
                            <m:t>x</m:t>
                          </m:r>
                        </m:e>
                        <m:sup>
                          <m:r>
                            <m:rPr>
                              <m:nor/>
                            </m:rPr>
                            <a:rPr lang="en-US" sz="3600" i="1">
                              <a:solidFill>
                                <a:srgbClr val="F2F8EE"/>
                              </a:solidFill>
                              <a:latin typeface="Times New Roman" panose="02020603050405020304" pitchFamily="18" charset="0"/>
                              <a:cs typeface="Times New Roman" panose="02020603050405020304" pitchFamily="18" charset="0"/>
                            </a:rPr>
                            <m:t>2</m:t>
                          </m:r>
                        </m:sup>
                      </m:sSup>
                      <m:r>
                        <m:rPr>
                          <m:nor/>
                        </m:rPr>
                        <a:rPr lang="en-US" sz="3600" i="1">
                          <a:solidFill>
                            <a:srgbClr val="F2F8EE"/>
                          </a:solidFill>
                          <a:latin typeface="Times New Roman" panose="02020603050405020304" pitchFamily="18" charset="0"/>
                          <a:cs typeface="Times New Roman" panose="02020603050405020304" pitchFamily="18" charset="0"/>
                        </a:rPr>
                        <m:t>y</m:t>
                      </m:r>
                    </m:oMath>
                  </m:oMathPara>
                </a14:m>
                <a:endParaRPr lang="en-US" sz="4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078418" y="4666076"/>
                <a:ext cx="3407066" cy="964800"/>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5" name="Oval 5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418659"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D</a:t>
            </a:r>
          </a:p>
        </p:txBody>
      </p:sp>
      <p:sp>
        <p:nvSpPr>
          <p:cNvPr id="57" name="Oval 5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418659"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B</a:t>
            </a:r>
          </a:p>
        </p:txBody>
      </p:sp>
      <p:sp>
        <p:nvSpPr>
          <p:cNvPr id="58" name="TextBox 5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p:nvPr/>
            </p:nvSpPr>
            <p:spPr>
              <a:xfrm>
                <a:off x="3075835" y="3300357"/>
                <a:ext cx="3666159"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600" i="0" dirty="0">
                          <a:solidFill>
                            <a:prstClr val="white"/>
                          </a:solidFill>
                          <a:latin typeface="Times New Roman" panose="02020603050405020304" pitchFamily="18" charset="0"/>
                          <a:cs typeface="Times New Roman" panose="02020603050405020304" pitchFamily="18" charset="0"/>
                        </a:rPr>
                        <m:t>−</m:t>
                      </m:r>
                      <m:r>
                        <m:rPr>
                          <m:nor/>
                        </m:rPr>
                        <a:rPr lang="en-US" sz="3600" dirty="0">
                          <a:solidFill>
                            <a:prstClr val="white"/>
                          </a:solidFill>
                          <a:latin typeface="Times New Roman" panose="02020603050405020304" pitchFamily="18" charset="0"/>
                          <a:cs typeface="Times New Roman" panose="02020603050405020304" pitchFamily="18" charset="0"/>
                        </a:rPr>
                        <m:t>3</m:t>
                      </m:r>
                      <m:r>
                        <m:rPr>
                          <m:nor/>
                        </m:rPr>
                        <a:rPr lang="en-US" sz="3600" i="1" dirty="0">
                          <a:solidFill>
                            <a:prstClr val="white"/>
                          </a:solidFill>
                          <a:latin typeface="Times New Roman" panose="02020603050405020304" pitchFamily="18" charset="0"/>
                          <a:cs typeface="Times New Roman" panose="02020603050405020304" pitchFamily="18" charset="0"/>
                        </a:rPr>
                        <m:t>xyz</m:t>
                      </m:r>
                    </m:oMath>
                  </m:oMathPara>
                </a14:m>
                <a:endParaRPr lang="en-US" sz="3600"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42" name="Rectangle: Rounded Corners 4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075835" y="3300357"/>
                <a:ext cx="3666159" cy="9648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125979" y="4556817"/>
                <a:ext cx="3640883"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2</m:t>
                          </m:r>
                        </m:num>
                        <m:den>
                          <m:r>
                            <m:rPr>
                              <m:nor/>
                            </m:rPr>
                            <a:rPr lang="en-US" sz="3200" i="0">
                              <a:solidFill>
                                <a:srgbClr val="F2F8EE"/>
                              </a:solidFill>
                              <a:latin typeface="Times New Roman" panose="02020603050405020304" pitchFamily="18" charset="0"/>
                              <a:cs typeface="Times New Roman" panose="02020603050405020304" pitchFamily="18" charset="0"/>
                            </a:rPr>
                            <m:t>3</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yz</m:t>
                      </m:r>
                    </m:oMath>
                  </m:oMathPara>
                </a14:m>
                <a:endParaRPr lang="en-US" sz="40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125979" y="4556817"/>
                <a:ext cx="3640883" cy="96480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842279" y="5809666"/>
            <a:ext cx="78491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9090" y="5758789"/>
            <a:ext cx="82337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5" name="Rectangle 44">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419924"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459525"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C</a:t>
            </a:r>
          </a:p>
        </p:txBody>
      </p:sp>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9277AAB-387E-49D5-9428-95F17FD614A3}"/>
                  </a:ext>
                </a:extLst>
              </p:cNvPr>
              <p:cNvSpPr txBox="1"/>
              <p:nvPr/>
            </p:nvSpPr>
            <p:spPr>
              <a:xfrm>
                <a:off x="3810130" y="1046168"/>
                <a:ext cx="7162670" cy="1163139"/>
              </a:xfrm>
              <a:prstGeom prst="rect">
                <a:avLst/>
              </a:prstGeom>
              <a:noFill/>
            </p:spPr>
            <p:txBody>
              <a:bodyPr wrap="square" rtlCol="0">
                <a:spAutoFit/>
              </a:bodyPr>
              <a:lstStyle/>
              <a:p>
                <a:pPr>
                  <a:defRPr/>
                </a:pPr>
                <a:r>
                  <a:rPr kumimoji="0" lang="en-US" sz="3200" b="1"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1: </a:t>
                </a:r>
                <a:r>
                  <a:rPr lang="vi-VN" sz="3200" dirty="0">
                    <a:solidFill>
                      <a:srgbClr val="0000FF"/>
                    </a:solidFill>
                    <a:effectLst/>
                    <a:latin typeface="Times New Roman" panose="02020603050405020304" pitchFamily="18" charset="0"/>
                    <a:ea typeface="Calibri" panose="020F0502020204030204" pitchFamily="34" charset="0"/>
                  </a:rPr>
                  <a:t>Trong các đơn thức sau, đơn thức nào đồng dạng với đơn thức </a:t>
                </a:r>
                <a14:m>
                  <m:oMath xmlns:m="http://schemas.openxmlformats.org/officeDocument/2006/math">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yz</m:t>
                    </m:r>
                  </m:oMath>
                </a14:m>
                <a:r>
                  <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4" name="TextBox 73">
                <a:extLst>
                  <a:ext uri="{FF2B5EF4-FFF2-40B4-BE49-F238E27FC236}">
                    <a16:creationId xmlns:a16="http://schemas.microsoft.com/office/drawing/2014/main" id="{79277AAB-387E-49D5-9428-95F17FD614A3}"/>
                  </a:ext>
                </a:extLst>
              </p:cNvPr>
              <p:cNvSpPr txBox="1">
                <a:spLocks noRot="1" noChangeAspect="1" noMove="1" noResize="1" noEditPoints="1" noAdjustHandles="1" noChangeArrowheads="1" noChangeShapeType="1" noTextEdit="1"/>
              </p:cNvSpPr>
              <p:nvPr/>
            </p:nvSpPr>
            <p:spPr>
              <a:xfrm>
                <a:off x="3810130" y="1046168"/>
                <a:ext cx="7162670" cy="1163139"/>
              </a:xfrm>
              <a:prstGeom prst="rect">
                <a:avLst/>
              </a:prstGeom>
              <a:blipFill>
                <a:blip r:embed="rId14"/>
                <a:stretch>
                  <a:fillRect l="-2128" t="-7368" b="-16842"/>
                </a:stretch>
              </a:blipFill>
            </p:spPr>
            <p:txBody>
              <a:bodyPr/>
              <a:lstStyle/>
              <a:p>
                <a:r>
                  <a:rPr lang="vi-VN">
                    <a:noFill/>
                  </a:rPr>
                  <a:t> </a:t>
                </a:r>
              </a:p>
            </p:txBody>
          </p:sp>
        </mc:Fallback>
      </mc:AlternateContent>
    </p:spTree>
    <p:extLst>
      <p:ext uri="{BB962C8B-B14F-4D97-AF65-F5344CB8AC3E}">
        <p14:creationId xmlns:p14="http://schemas.microsoft.com/office/powerpoint/2010/main" val="998329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8"/>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7"/>
                                        </p:tgtEl>
                                        <p:attrNameLst>
                                          <p:attrName>ppt_y</p:attrName>
                                        </p:attrNameLst>
                                      </p:cBhvr>
                                      <p:tavLst>
                                        <p:tav tm="0">
                                          <p:val>
                                            <p:strVal val="#ppt_y"/>
                                          </p:val>
                                        </p:tav>
                                        <p:tav tm="100000">
                                          <p:val>
                                            <p:strVal val="#ppt_y+#ppt_h*1.125000"/>
                                          </p:val>
                                        </p:tav>
                                      </p:tavLst>
                                    </p:anim>
                                    <p:animEffect transition="out" filter="wipe(down)">
                                      <p:cBhvr>
                                        <p:cTn id="40" dur="2000"/>
                                        <p:tgtEl>
                                          <p:spTgt spid="47"/>
                                        </p:tgtEl>
                                      </p:cBhvr>
                                    </p:animEffect>
                                    <p:set>
                                      <p:cBhvr>
                                        <p:cTn id="41" dur="1" fill="hold">
                                          <p:stCondLst>
                                            <p:cond delay="1999"/>
                                          </p:stCondLst>
                                        </p:cTn>
                                        <p:tgtEl>
                                          <p:spTgt spid="47"/>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750"/>
                                        <p:tgtEl>
                                          <p:spTgt spid="75"/>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750"/>
                                        <p:tgtEl>
                                          <p:spTgt spid="76"/>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250"/>
                                        <p:tgtEl>
                                          <p:spTgt spid="44"/>
                                        </p:tgtEl>
                                      </p:cBhvr>
                                    </p:animEffect>
                                    <p:anim calcmode="lin" valueType="num">
                                      <p:cBhvr>
                                        <p:cTn id="64" dur="250" fill="hold"/>
                                        <p:tgtEl>
                                          <p:spTgt spid="44"/>
                                        </p:tgtEl>
                                        <p:attrNameLst>
                                          <p:attrName>ppt_x</p:attrName>
                                        </p:attrNameLst>
                                      </p:cBhvr>
                                      <p:tavLst>
                                        <p:tav tm="0">
                                          <p:val>
                                            <p:strVal val="#ppt_x"/>
                                          </p:val>
                                        </p:tav>
                                        <p:tav tm="100000">
                                          <p:val>
                                            <p:strVal val="#ppt_x"/>
                                          </p:val>
                                        </p:tav>
                                      </p:tavLst>
                                    </p:anim>
                                    <p:anim calcmode="lin" valueType="num">
                                      <p:cBhvr>
                                        <p:cTn id="65" dur="250" fill="hold"/>
                                        <p:tgtEl>
                                          <p:spTgt spid="44"/>
                                        </p:tgtEl>
                                        <p:attrNameLst>
                                          <p:attrName>ppt_y</p:attrName>
                                        </p:attrNameLst>
                                      </p:cBhvr>
                                      <p:tavLst>
                                        <p:tav tm="0">
                                          <p:val>
                                            <p:strVal val="#ppt_y+.1"/>
                                          </p:val>
                                        </p:tav>
                                        <p:tav tm="100000">
                                          <p:val>
                                            <p:strVal val="#ppt_y"/>
                                          </p:val>
                                        </p:tav>
                                      </p:tavLst>
                                    </p:anim>
                                  </p:childTnLst>
                                </p:cTn>
                              </p:par>
                            </p:childTnLst>
                          </p:cTn>
                        </p:par>
                        <p:par>
                          <p:cTn id="66" fill="hold">
                            <p:stCondLst>
                              <p:cond delay="750"/>
                            </p:stCondLst>
                            <p:childTnLst>
                              <p:par>
                                <p:cTn id="67" presetID="53" presetClass="exit" presetSubtype="32" fill="hold" grpId="1" nodeType="afterEffect">
                                  <p:stCondLst>
                                    <p:cond delay="2250"/>
                                  </p:stCondLst>
                                  <p:childTnLst>
                                    <p:anim calcmode="lin" valueType="num">
                                      <p:cBhvr>
                                        <p:cTn id="68" dur="5000"/>
                                        <p:tgtEl>
                                          <p:spTgt spid="44"/>
                                        </p:tgtEl>
                                        <p:attrNameLst>
                                          <p:attrName>ppt_w</p:attrName>
                                        </p:attrNameLst>
                                      </p:cBhvr>
                                      <p:tavLst>
                                        <p:tav tm="0">
                                          <p:val>
                                            <p:strVal val="ppt_w"/>
                                          </p:val>
                                        </p:tav>
                                        <p:tav tm="100000">
                                          <p:val>
                                            <p:fltVal val="0"/>
                                          </p:val>
                                        </p:tav>
                                      </p:tavLst>
                                    </p:anim>
                                    <p:anim calcmode="lin" valueType="num">
                                      <p:cBhvr>
                                        <p:cTn id="69" dur="5000"/>
                                        <p:tgtEl>
                                          <p:spTgt spid="44"/>
                                        </p:tgtEl>
                                        <p:attrNameLst>
                                          <p:attrName>ppt_h</p:attrName>
                                        </p:attrNameLst>
                                      </p:cBhvr>
                                      <p:tavLst>
                                        <p:tav tm="0">
                                          <p:val>
                                            <p:strVal val="ppt_h"/>
                                          </p:val>
                                        </p:tav>
                                        <p:tav tm="100000">
                                          <p:val>
                                            <p:fltVal val="0"/>
                                          </p:val>
                                        </p:tav>
                                      </p:tavLst>
                                    </p:anim>
                                    <p:animEffect transition="out" filter="fade">
                                      <p:cBhvr>
                                        <p:cTn id="70" dur="5000"/>
                                        <p:tgtEl>
                                          <p:spTgt spid="44"/>
                                        </p:tgtEl>
                                      </p:cBhvr>
                                    </p:animEffect>
                                    <p:set>
                                      <p:cBhvr>
                                        <p:cTn id="7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2" restart="whenNotActive" fill="hold" evtFilter="cancelBubble" nodeType="interactiveSeq">
                <p:stCondLst>
                  <p:cond evt="onClick" delay="0">
                    <p:tgtEl>
                      <p:spTgt spid="57"/>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grpId="1" nodeType="clickEffect">
                                  <p:stCondLst>
                                    <p:cond delay="0"/>
                                  </p:stCondLst>
                                  <p:childTnLst>
                                    <p:anim calcmode="lin" valueType="num">
                                      <p:cBhvr>
                                        <p:cTn id="76" dur="500"/>
                                        <p:tgtEl>
                                          <p:spTgt spid="51"/>
                                        </p:tgtEl>
                                        <p:attrNameLst>
                                          <p:attrName>ppt_w</p:attrName>
                                        </p:attrNameLst>
                                      </p:cBhvr>
                                      <p:tavLst>
                                        <p:tav tm="0">
                                          <p:val>
                                            <p:strVal val="ppt_w"/>
                                          </p:val>
                                        </p:tav>
                                        <p:tav tm="100000">
                                          <p:val>
                                            <p:fltVal val="0"/>
                                          </p:val>
                                        </p:tav>
                                      </p:tavLst>
                                    </p:anim>
                                    <p:anim calcmode="lin" valueType="num">
                                      <p:cBhvr>
                                        <p:cTn id="77" dur="500"/>
                                        <p:tgtEl>
                                          <p:spTgt spid="51"/>
                                        </p:tgtEl>
                                        <p:attrNameLst>
                                          <p:attrName>ppt_h</p:attrName>
                                        </p:attrNameLst>
                                      </p:cBhvr>
                                      <p:tavLst>
                                        <p:tav tm="0">
                                          <p:val>
                                            <p:strVal val="ppt_h"/>
                                          </p:val>
                                        </p:tav>
                                        <p:tav tm="100000">
                                          <p:val>
                                            <p:fltVal val="0"/>
                                          </p:val>
                                        </p:tav>
                                      </p:tavLst>
                                    </p:anim>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250"/>
                                        <p:tgtEl>
                                          <p:spTgt spid="10"/>
                                        </p:tgtEl>
                                      </p:cBhvr>
                                    </p:animEffect>
                                    <p:anim calcmode="lin" valueType="num">
                                      <p:cBhvr>
                                        <p:cTn id="84" dur="250" fill="hold"/>
                                        <p:tgtEl>
                                          <p:spTgt spid="10"/>
                                        </p:tgtEl>
                                        <p:attrNameLst>
                                          <p:attrName>ppt_x</p:attrName>
                                        </p:attrNameLst>
                                      </p:cBhvr>
                                      <p:tavLst>
                                        <p:tav tm="0">
                                          <p:val>
                                            <p:strVal val="#ppt_x"/>
                                          </p:val>
                                        </p:tav>
                                        <p:tav tm="100000">
                                          <p:val>
                                            <p:strVal val="#ppt_x"/>
                                          </p:val>
                                        </p:tav>
                                      </p:tavLst>
                                    </p:anim>
                                    <p:anim calcmode="lin" valueType="num">
                                      <p:cBhvr>
                                        <p:cTn id="85" dur="250" fill="hold"/>
                                        <p:tgtEl>
                                          <p:spTgt spid="10"/>
                                        </p:tgtEl>
                                        <p:attrNameLst>
                                          <p:attrName>ppt_y</p:attrName>
                                        </p:attrNameLst>
                                      </p:cBhvr>
                                      <p:tavLst>
                                        <p:tav tm="0">
                                          <p:val>
                                            <p:strVal val="#ppt_y+.1"/>
                                          </p:val>
                                        </p:tav>
                                        <p:tav tm="100000">
                                          <p:val>
                                            <p:strVal val="#ppt_y"/>
                                          </p:val>
                                        </p:tav>
                                      </p:tavLst>
                                    </p:anim>
                                  </p:childTnLst>
                                </p:cTn>
                              </p:par>
                            </p:childTnLst>
                          </p:cTn>
                        </p:par>
                        <p:par>
                          <p:cTn id="86" fill="hold">
                            <p:stCondLst>
                              <p:cond delay="750"/>
                            </p:stCondLst>
                            <p:childTnLst>
                              <p:par>
                                <p:cTn id="87" presetID="53" presetClass="exit" presetSubtype="32" fill="hold" grpId="1" nodeType="afterEffect">
                                  <p:stCondLst>
                                    <p:cond delay="2250"/>
                                  </p:stCondLst>
                                  <p:childTnLst>
                                    <p:anim calcmode="lin" valueType="num">
                                      <p:cBhvr>
                                        <p:cTn id="88" dur="5000"/>
                                        <p:tgtEl>
                                          <p:spTgt spid="10"/>
                                        </p:tgtEl>
                                        <p:attrNameLst>
                                          <p:attrName>ppt_w</p:attrName>
                                        </p:attrNameLst>
                                      </p:cBhvr>
                                      <p:tavLst>
                                        <p:tav tm="0">
                                          <p:val>
                                            <p:strVal val="ppt_w"/>
                                          </p:val>
                                        </p:tav>
                                        <p:tav tm="100000">
                                          <p:val>
                                            <p:fltVal val="0"/>
                                          </p:val>
                                        </p:tav>
                                      </p:tavLst>
                                    </p:anim>
                                    <p:anim calcmode="lin" valueType="num">
                                      <p:cBhvr>
                                        <p:cTn id="89" dur="5000"/>
                                        <p:tgtEl>
                                          <p:spTgt spid="10"/>
                                        </p:tgtEl>
                                        <p:attrNameLst>
                                          <p:attrName>ppt_h</p:attrName>
                                        </p:attrNameLst>
                                      </p:cBhvr>
                                      <p:tavLst>
                                        <p:tav tm="0">
                                          <p:val>
                                            <p:strVal val="ppt_h"/>
                                          </p:val>
                                        </p:tav>
                                        <p:tav tm="100000">
                                          <p:val>
                                            <p:fltVal val="0"/>
                                          </p:val>
                                        </p:tav>
                                      </p:tavLst>
                                    </p:anim>
                                    <p:animEffect transition="out" filter="fade">
                                      <p:cBhvr>
                                        <p:cTn id="90" dur="5000"/>
                                        <p:tgtEl>
                                          <p:spTgt spid="10"/>
                                        </p:tgtEl>
                                      </p:cBhvr>
                                    </p:animEffect>
                                    <p:set>
                                      <p:cBhvr>
                                        <p:cTn id="91"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2" restart="whenNotActive" fill="hold" evtFilter="cancelBubble" nodeType="interactiveSeq">
                <p:stCondLst>
                  <p:cond evt="onClick" delay="0">
                    <p:tgtEl>
                      <p:spTgt spid="55"/>
                    </p:tgtEl>
                  </p:cond>
                </p:stCondLst>
                <p:endSync evt="end" delay="0">
                  <p:rtn val="all"/>
                </p:endSync>
                <p:childTnLst>
                  <p:par>
                    <p:cTn id="93" fill="hold">
                      <p:stCondLst>
                        <p:cond delay="0"/>
                      </p:stCondLst>
                      <p:childTnLst>
                        <p:par>
                          <p:cTn id="94" fill="hold">
                            <p:stCondLst>
                              <p:cond delay="0"/>
                            </p:stCondLst>
                            <p:childTnLst>
                              <p:par>
                                <p:cTn id="95" presetID="53" presetClass="exit" presetSubtype="32" fill="hold" grpId="1" nodeType="clickEffect">
                                  <p:stCondLst>
                                    <p:cond delay="0"/>
                                  </p:stCondLst>
                                  <p:childTnLst>
                                    <p:anim calcmode="lin" valueType="num">
                                      <p:cBhvr>
                                        <p:cTn id="96" dur="500"/>
                                        <p:tgtEl>
                                          <p:spTgt spid="52"/>
                                        </p:tgtEl>
                                        <p:attrNameLst>
                                          <p:attrName>ppt_w</p:attrName>
                                        </p:attrNameLst>
                                      </p:cBhvr>
                                      <p:tavLst>
                                        <p:tav tm="0">
                                          <p:val>
                                            <p:strVal val="ppt_w"/>
                                          </p:val>
                                        </p:tav>
                                        <p:tav tm="100000">
                                          <p:val>
                                            <p:fltVal val="0"/>
                                          </p:val>
                                        </p:tav>
                                      </p:tavLst>
                                    </p:anim>
                                    <p:anim calcmode="lin" valueType="num">
                                      <p:cBhvr>
                                        <p:cTn id="97" dur="500"/>
                                        <p:tgtEl>
                                          <p:spTgt spid="52"/>
                                        </p:tgtEl>
                                        <p:attrNameLst>
                                          <p:attrName>ppt_h</p:attrName>
                                        </p:attrNameLst>
                                      </p:cBhvr>
                                      <p:tavLst>
                                        <p:tav tm="0">
                                          <p:val>
                                            <p:strVal val="ppt_h"/>
                                          </p:val>
                                        </p:tav>
                                        <p:tav tm="100000">
                                          <p:val>
                                            <p:fltVal val="0"/>
                                          </p:val>
                                        </p:tav>
                                      </p:tavLst>
                                    </p:anim>
                                    <p:animEffect transition="out" filter="fade">
                                      <p:cBhvr>
                                        <p:cTn id="98" dur="500"/>
                                        <p:tgtEl>
                                          <p:spTgt spid="52"/>
                                        </p:tgtEl>
                                      </p:cBhvr>
                                    </p:animEffect>
                                    <p:set>
                                      <p:cBhvr>
                                        <p:cTn id="9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bomb.wav"/>
                                        </p:tgtEl>
                                      </p:cMediaNode>
                                    </p:audio>
                                  </p:subTnLst>
                                </p:cTn>
                              </p:par>
                              <p:par>
                                <p:cTn id="100" presetID="42"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1000"/>
                                        <p:tgtEl>
                                          <p:spTgt spid="46"/>
                                        </p:tgtEl>
                                      </p:cBhvr>
                                    </p:animEffect>
                                    <p:anim calcmode="lin" valueType="num">
                                      <p:cBhvr>
                                        <p:cTn id="103" dur="1000" fill="hold"/>
                                        <p:tgtEl>
                                          <p:spTgt spid="46"/>
                                        </p:tgtEl>
                                        <p:attrNameLst>
                                          <p:attrName>ppt_x</p:attrName>
                                        </p:attrNameLst>
                                      </p:cBhvr>
                                      <p:tavLst>
                                        <p:tav tm="0">
                                          <p:val>
                                            <p:strVal val="#ppt_x"/>
                                          </p:val>
                                        </p:tav>
                                        <p:tav tm="100000">
                                          <p:val>
                                            <p:strVal val="#ppt_x"/>
                                          </p:val>
                                        </p:tav>
                                      </p:tavLst>
                                    </p:anim>
                                    <p:anim calcmode="lin" valueType="num">
                                      <p:cBhvr>
                                        <p:cTn id="104" dur="1000" fill="hold"/>
                                        <p:tgtEl>
                                          <p:spTgt spid="46"/>
                                        </p:tgtEl>
                                        <p:attrNameLst>
                                          <p:attrName>ppt_y</p:attrName>
                                        </p:attrNameLst>
                                      </p:cBhvr>
                                      <p:tavLst>
                                        <p:tav tm="0">
                                          <p:val>
                                            <p:strVal val="#ppt_y+.1"/>
                                          </p:val>
                                        </p:tav>
                                        <p:tav tm="100000">
                                          <p:val>
                                            <p:strVal val="#ppt_y"/>
                                          </p:val>
                                        </p:tav>
                                      </p:tavLst>
                                    </p:anim>
                                  </p:childTnLst>
                                </p:cTn>
                              </p:par>
                            </p:childTnLst>
                          </p:cTn>
                        </p:par>
                        <p:par>
                          <p:cTn id="105" fill="hold">
                            <p:stCondLst>
                              <p:cond delay="1000"/>
                            </p:stCondLst>
                            <p:childTnLst>
                              <p:par>
                                <p:cTn id="106" presetID="53" presetClass="exit" presetSubtype="32" fill="hold" grpId="1" nodeType="afterEffect">
                                  <p:stCondLst>
                                    <p:cond delay="1000"/>
                                  </p:stCondLst>
                                  <p:childTnLst>
                                    <p:anim calcmode="lin" valueType="num">
                                      <p:cBhvr>
                                        <p:cTn id="107" dur="5000"/>
                                        <p:tgtEl>
                                          <p:spTgt spid="46"/>
                                        </p:tgtEl>
                                        <p:attrNameLst>
                                          <p:attrName>ppt_w</p:attrName>
                                        </p:attrNameLst>
                                      </p:cBhvr>
                                      <p:tavLst>
                                        <p:tav tm="0">
                                          <p:val>
                                            <p:strVal val="ppt_w"/>
                                          </p:val>
                                        </p:tav>
                                        <p:tav tm="100000">
                                          <p:val>
                                            <p:fltVal val="0"/>
                                          </p:val>
                                        </p:tav>
                                      </p:tavLst>
                                    </p:anim>
                                    <p:anim calcmode="lin" valueType="num">
                                      <p:cBhvr>
                                        <p:cTn id="108" dur="5000"/>
                                        <p:tgtEl>
                                          <p:spTgt spid="46"/>
                                        </p:tgtEl>
                                        <p:attrNameLst>
                                          <p:attrName>ppt_h</p:attrName>
                                        </p:attrNameLst>
                                      </p:cBhvr>
                                      <p:tavLst>
                                        <p:tav tm="0">
                                          <p:val>
                                            <p:strVal val="ppt_h"/>
                                          </p:val>
                                        </p:tav>
                                        <p:tav tm="100000">
                                          <p:val>
                                            <p:fltVal val="0"/>
                                          </p:val>
                                        </p:tav>
                                      </p:tavLst>
                                    </p:anim>
                                    <p:animEffect transition="out" filter="fade">
                                      <p:cBhvr>
                                        <p:cTn id="109" dur="5000"/>
                                        <p:tgtEl>
                                          <p:spTgt spid="46"/>
                                        </p:tgtEl>
                                      </p:cBhvr>
                                    </p:animEffect>
                                    <p:set>
                                      <p:cBhvr>
                                        <p:cTn id="11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1" restart="whenNotActive" fill="hold" evtFilter="cancelBubble" nodeType="interactiveSeq">
                <p:stCondLst>
                  <p:cond evt="onClick" delay="0">
                    <p:tgtEl>
                      <p:spTgt spid="56"/>
                    </p:tgtEl>
                  </p:cond>
                </p:stCondLst>
                <p:endSync evt="end" delay="0">
                  <p:rtn val="all"/>
                </p:endSync>
                <p:childTnLst>
                  <p:par>
                    <p:cTn id="112" fill="hold">
                      <p:stCondLst>
                        <p:cond delay="0"/>
                      </p:stCondLst>
                      <p:childTnLst>
                        <p:par>
                          <p:cTn id="113" fill="hold">
                            <p:stCondLst>
                              <p:cond delay="0"/>
                            </p:stCondLst>
                            <p:childTnLst>
                              <p:par>
                                <p:cTn id="114" presetID="21" presetClass="emph" presetSubtype="0" fill="hold" grpId="1" nodeType="clickEffect">
                                  <p:stCondLst>
                                    <p:cond delay="0"/>
                                  </p:stCondLst>
                                  <p:childTnLst>
                                    <p:animClr clrSpc="hsl" dir="cw">
                                      <p:cBhvr override="childStyle">
                                        <p:cTn id="115" dur="500" fill="hold"/>
                                        <p:tgtEl>
                                          <p:spTgt spid="43"/>
                                        </p:tgtEl>
                                        <p:attrNameLst>
                                          <p:attrName>style.color</p:attrName>
                                        </p:attrNameLst>
                                      </p:cBhvr>
                                      <p:by>
                                        <p:hsl h="7200000" s="0" l="0"/>
                                      </p:by>
                                    </p:animClr>
                                    <p:animClr clrSpc="hsl" dir="cw">
                                      <p:cBhvr>
                                        <p:cTn id="116" dur="500" fill="hold"/>
                                        <p:tgtEl>
                                          <p:spTgt spid="43"/>
                                        </p:tgtEl>
                                        <p:attrNameLst>
                                          <p:attrName>fillcolor</p:attrName>
                                        </p:attrNameLst>
                                      </p:cBhvr>
                                      <p:by>
                                        <p:hsl h="7200000" s="0" l="0"/>
                                      </p:by>
                                    </p:animClr>
                                    <p:animClr clrSpc="hsl" dir="cw">
                                      <p:cBhvr>
                                        <p:cTn id="117" dur="500" fill="hold"/>
                                        <p:tgtEl>
                                          <p:spTgt spid="43"/>
                                        </p:tgtEl>
                                        <p:attrNameLst>
                                          <p:attrName>stroke.color</p:attrName>
                                        </p:attrNameLst>
                                      </p:cBhvr>
                                      <p:by>
                                        <p:hsl h="7200000" s="0" l="0"/>
                                      </p:by>
                                    </p:animClr>
                                    <p:set>
                                      <p:cBhvr>
                                        <p:cTn id="118" dur="500" fill="hold"/>
                                        <p:tgtEl>
                                          <p:spTgt spid="43"/>
                                        </p:tgtEl>
                                        <p:attrNameLst>
                                          <p:attrName>fill.type</p:attrName>
                                        </p:attrNameLst>
                                      </p:cBhvr>
                                      <p:to>
                                        <p:strVal val="solid"/>
                                      </p:to>
                                    </p:set>
                                  </p:childTnLst>
                                  <p:subTnLst>
                                    <p:audio>
                                      <p:cMediaNode>
                                        <p:cTn display="0" masterRel="sameClick">
                                          <p:stCondLst>
                                            <p:cond evt="begin" delay="0">
                                              <p:tn val="114"/>
                                            </p:cond>
                                          </p:stCondLst>
                                          <p:endCondLst>
                                            <p:cond evt="onStopAudio" delay="0">
                                              <p:tgtEl>
                                                <p:sldTgt/>
                                              </p:tgtEl>
                                            </p:cond>
                                          </p:endCondLst>
                                        </p:cTn>
                                        <p:tgtEl>
                                          <p:sndTgt r:embed="rId4" name="applause.wav"/>
                                        </p:tgtEl>
                                      </p:cMediaNode>
                                    </p:audio>
                                  </p:subTnLst>
                                </p:cTn>
                              </p:par>
                            </p:childTnLst>
                          </p:cTn>
                        </p:par>
                        <p:par>
                          <p:cTn id="119" fill="hold">
                            <p:stCondLst>
                              <p:cond delay="500"/>
                            </p:stCondLst>
                            <p:childTnLst>
                              <p:par>
                                <p:cTn id="120" presetID="42" presetClass="entr" presetSubtype="0" fill="hold" grpId="0" nodeType="after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fade">
                                      <p:cBhvr>
                                        <p:cTn id="122" dur="10"/>
                                        <p:tgtEl>
                                          <p:spTgt spid="8"/>
                                        </p:tgtEl>
                                      </p:cBhvr>
                                    </p:animEffect>
                                    <p:anim calcmode="lin" valueType="num">
                                      <p:cBhvr>
                                        <p:cTn id="123" dur="10" fill="hold"/>
                                        <p:tgtEl>
                                          <p:spTgt spid="8"/>
                                        </p:tgtEl>
                                        <p:attrNameLst>
                                          <p:attrName>ppt_x</p:attrName>
                                        </p:attrNameLst>
                                      </p:cBhvr>
                                      <p:tavLst>
                                        <p:tav tm="0">
                                          <p:val>
                                            <p:strVal val="#ppt_x"/>
                                          </p:val>
                                        </p:tav>
                                        <p:tav tm="100000">
                                          <p:val>
                                            <p:strVal val="#ppt_x"/>
                                          </p:val>
                                        </p:tav>
                                      </p:tavLst>
                                    </p:anim>
                                    <p:anim calcmode="lin" valueType="num">
                                      <p:cBhvr>
                                        <p:cTn id="12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5"/>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2"/>
                                        </p:tgtEl>
                                        <p:attrNameLst>
                                          <p:attrName>style.visibility</p:attrName>
                                        </p:attrNameLst>
                                      </p:cBhvr>
                                      <p:to>
                                        <p:strVal val="visible"/>
                                      </p:to>
                                    </p:set>
                                    <p:animEffect transition="in" filter="wheel(1)">
                                      <p:cBhvr>
                                        <p:cTn id="130" dur="1000"/>
                                        <p:tgtEl>
                                          <p:spTgt spid="62"/>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wheel(1)">
                                      <p:cBhvr>
                                        <p:cTn id="133" dur="1000"/>
                                        <p:tgtEl>
                                          <p:spTgt spid="6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fade">
                                      <p:cBhvr>
                                        <p:cTn id="136" dur="1000"/>
                                        <p:tgtEl>
                                          <p:spTgt spid="68"/>
                                        </p:tgtEl>
                                      </p:cBhvr>
                                    </p:animEffect>
                                  </p:childTnLst>
                                </p:cTn>
                              </p:par>
                              <p:par>
                                <p:cTn id="137" presetID="10" presetClass="exit" presetSubtype="0" fill="hold" grpId="1" nodeType="withEffect">
                                  <p:stCondLst>
                                    <p:cond delay="1000"/>
                                  </p:stCondLst>
                                  <p:childTnLst>
                                    <p:animEffect transition="out" filter="fade">
                                      <p:cBhvr>
                                        <p:cTn id="138" dur="250"/>
                                        <p:tgtEl>
                                          <p:spTgt spid="68"/>
                                        </p:tgtEl>
                                      </p:cBhvr>
                                    </p:animEffect>
                                    <p:set>
                                      <p:cBhvr>
                                        <p:cTn id="139" dur="1" fill="hold">
                                          <p:stCondLst>
                                            <p:cond delay="249"/>
                                          </p:stCondLst>
                                        </p:cTn>
                                        <p:tgtEl>
                                          <p:spTgt spid="68"/>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69"/>
                                        </p:tgtEl>
                                        <p:attrNameLst>
                                          <p:attrName>style.visibility</p:attrName>
                                        </p:attrNameLst>
                                      </p:cBhvr>
                                      <p:to>
                                        <p:strVal val="visible"/>
                                      </p:to>
                                    </p:set>
                                    <p:animEffect transition="in" filter="fade">
                                      <p:cBhvr>
                                        <p:cTn id="142" dur="1000"/>
                                        <p:tgtEl>
                                          <p:spTgt spid="69"/>
                                        </p:tgtEl>
                                      </p:cBhvr>
                                    </p:animEffect>
                                  </p:childTnLst>
                                </p:cTn>
                              </p:par>
                              <p:par>
                                <p:cTn id="143" presetID="10" presetClass="exit" presetSubtype="0" fill="hold" grpId="1" nodeType="withEffect">
                                  <p:stCondLst>
                                    <p:cond delay="2000"/>
                                  </p:stCondLst>
                                  <p:childTnLst>
                                    <p:animEffect transition="out" filter="fade">
                                      <p:cBhvr>
                                        <p:cTn id="144" dur="250"/>
                                        <p:tgtEl>
                                          <p:spTgt spid="69"/>
                                        </p:tgtEl>
                                      </p:cBhvr>
                                    </p:animEffect>
                                    <p:set>
                                      <p:cBhvr>
                                        <p:cTn id="145" dur="1" fill="hold">
                                          <p:stCondLst>
                                            <p:cond delay="249"/>
                                          </p:stCondLst>
                                        </p:cTn>
                                        <p:tgtEl>
                                          <p:spTgt spid="69"/>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6"/>
                                        </p:tgtEl>
                                        <p:attrNameLst>
                                          <p:attrName>style.visibility</p:attrName>
                                        </p:attrNameLst>
                                      </p:cBhvr>
                                      <p:to>
                                        <p:strVal val="visible"/>
                                      </p:to>
                                    </p:set>
                                    <p:animEffect transition="in" filter="fade">
                                      <p:cBhvr>
                                        <p:cTn id="148" dur="1000"/>
                                        <p:tgtEl>
                                          <p:spTgt spid="66"/>
                                        </p:tgtEl>
                                      </p:cBhvr>
                                    </p:animEffect>
                                  </p:childTnLst>
                                </p:cTn>
                              </p:par>
                              <p:par>
                                <p:cTn id="149" presetID="10" presetClass="exit" presetSubtype="0" fill="hold" grpId="1" nodeType="withEffect">
                                  <p:stCondLst>
                                    <p:cond delay="3000"/>
                                  </p:stCondLst>
                                  <p:childTnLst>
                                    <p:animEffect transition="out" filter="fade">
                                      <p:cBhvr>
                                        <p:cTn id="150" dur="250"/>
                                        <p:tgtEl>
                                          <p:spTgt spid="66"/>
                                        </p:tgtEl>
                                      </p:cBhvr>
                                    </p:animEffect>
                                    <p:set>
                                      <p:cBhvr>
                                        <p:cTn id="151" dur="1" fill="hold">
                                          <p:stCondLst>
                                            <p:cond delay="249"/>
                                          </p:stCondLst>
                                        </p:cTn>
                                        <p:tgtEl>
                                          <p:spTgt spid="66"/>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1000"/>
                                        <p:tgtEl>
                                          <p:spTgt spid="67"/>
                                        </p:tgtEl>
                                      </p:cBhvr>
                                    </p:animEffect>
                                  </p:childTnLst>
                                </p:cTn>
                              </p:par>
                              <p:par>
                                <p:cTn id="155" presetID="10" presetClass="exit" presetSubtype="0" fill="hold" grpId="1" nodeType="withEffect">
                                  <p:stCondLst>
                                    <p:cond delay="4000"/>
                                  </p:stCondLst>
                                  <p:childTnLst>
                                    <p:animEffect transition="out" filter="fade">
                                      <p:cBhvr>
                                        <p:cTn id="156" dur="250"/>
                                        <p:tgtEl>
                                          <p:spTgt spid="67"/>
                                        </p:tgtEl>
                                      </p:cBhvr>
                                    </p:animEffect>
                                    <p:set>
                                      <p:cBhvr>
                                        <p:cTn id="157" dur="1" fill="hold">
                                          <p:stCondLst>
                                            <p:cond delay="249"/>
                                          </p:stCondLst>
                                        </p:cTn>
                                        <p:tgtEl>
                                          <p:spTgt spid="67"/>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5"/>
                                        </p:tgtEl>
                                        <p:attrNameLst>
                                          <p:attrName>style.visibility</p:attrName>
                                        </p:attrNameLst>
                                      </p:cBhvr>
                                      <p:to>
                                        <p:strVal val="visible"/>
                                      </p:to>
                                    </p:set>
                                    <p:animEffect transition="in" filter="fade">
                                      <p:cBhvr>
                                        <p:cTn id="160" dur="1000"/>
                                        <p:tgtEl>
                                          <p:spTgt spid="65"/>
                                        </p:tgtEl>
                                      </p:cBhvr>
                                    </p:animEffect>
                                  </p:childTnLst>
                                </p:cTn>
                              </p:par>
                              <p:par>
                                <p:cTn id="161" presetID="10" presetClass="exit" presetSubtype="0" fill="hold" grpId="1" nodeType="withEffect">
                                  <p:stCondLst>
                                    <p:cond delay="5000"/>
                                  </p:stCondLst>
                                  <p:childTnLst>
                                    <p:animEffect transition="out" filter="fade">
                                      <p:cBhvr>
                                        <p:cTn id="162" dur="250"/>
                                        <p:tgtEl>
                                          <p:spTgt spid="65"/>
                                        </p:tgtEl>
                                      </p:cBhvr>
                                    </p:animEffect>
                                    <p:set>
                                      <p:cBhvr>
                                        <p:cTn id="163" dur="1" fill="hold">
                                          <p:stCondLst>
                                            <p:cond delay="249"/>
                                          </p:stCondLst>
                                        </p:cTn>
                                        <p:tgtEl>
                                          <p:spTgt spid="65"/>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4"/>
                                        </p:tgtEl>
                                        <p:attrNameLst>
                                          <p:attrName>style.visibility</p:attrName>
                                        </p:attrNameLst>
                                      </p:cBhvr>
                                      <p:to>
                                        <p:strVal val="visible"/>
                                      </p:to>
                                    </p:set>
                                    <p:animEffect transition="in" filter="fade">
                                      <p:cBhvr>
                                        <p:cTn id="166" dur="1000"/>
                                        <p:tgtEl>
                                          <p:spTgt spid="64"/>
                                        </p:tgtEl>
                                      </p:cBhvr>
                                    </p:animEffect>
                                  </p:childTnLst>
                                </p:cTn>
                              </p:par>
                              <p:par>
                                <p:cTn id="167" presetID="10" presetClass="exit" presetSubtype="0" fill="hold" grpId="1" nodeType="withEffect">
                                  <p:stCondLst>
                                    <p:cond delay="6000"/>
                                  </p:stCondLst>
                                  <p:childTnLst>
                                    <p:animEffect transition="out" filter="fade">
                                      <p:cBhvr>
                                        <p:cTn id="168" dur="250"/>
                                        <p:tgtEl>
                                          <p:spTgt spid="64"/>
                                        </p:tgtEl>
                                      </p:cBhvr>
                                    </p:animEffect>
                                    <p:set>
                                      <p:cBhvr>
                                        <p:cTn id="169" dur="1" fill="hold">
                                          <p:stCondLst>
                                            <p:cond delay="249"/>
                                          </p:stCondLst>
                                        </p:cTn>
                                        <p:tgtEl>
                                          <p:spTgt spid="64"/>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0"/>
                                        </p:tgtEl>
                                        <p:attrNameLst>
                                          <p:attrName>style.visibility</p:attrName>
                                        </p:attrNameLst>
                                      </p:cBhvr>
                                      <p:to>
                                        <p:strVal val="visible"/>
                                      </p:to>
                                    </p:set>
                                    <p:animEffect transition="in" filter="fade">
                                      <p:cBhvr>
                                        <p:cTn id="172" dur="1000"/>
                                        <p:tgtEl>
                                          <p:spTgt spid="70"/>
                                        </p:tgtEl>
                                      </p:cBhvr>
                                    </p:animEffect>
                                  </p:childTnLst>
                                </p:cTn>
                              </p:par>
                              <p:par>
                                <p:cTn id="173" presetID="10" presetClass="exit" presetSubtype="0" fill="hold" grpId="1" nodeType="withEffect">
                                  <p:stCondLst>
                                    <p:cond delay="7000"/>
                                  </p:stCondLst>
                                  <p:childTnLst>
                                    <p:animEffect transition="out" filter="fade">
                                      <p:cBhvr>
                                        <p:cTn id="174" dur="250"/>
                                        <p:tgtEl>
                                          <p:spTgt spid="70"/>
                                        </p:tgtEl>
                                      </p:cBhvr>
                                    </p:animEffect>
                                    <p:set>
                                      <p:cBhvr>
                                        <p:cTn id="175" dur="1" fill="hold">
                                          <p:stCondLst>
                                            <p:cond delay="249"/>
                                          </p:stCondLst>
                                        </p:cTn>
                                        <p:tgtEl>
                                          <p:spTgt spid="70"/>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1"/>
                                        </p:tgtEl>
                                        <p:attrNameLst>
                                          <p:attrName>style.visibility</p:attrName>
                                        </p:attrNameLst>
                                      </p:cBhvr>
                                      <p:to>
                                        <p:strVal val="visible"/>
                                      </p:to>
                                    </p:set>
                                    <p:animEffect transition="in" filter="fade">
                                      <p:cBhvr>
                                        <p:cTn id="178" dur="1000"/>
                                        <p:tgtEl>
                                          <p:spTgt spid="71"/>
                                        </p:tgtEl>
                                      </p:cBhvr>
                                    </p:animEffect>
                                  </p:childTnLst>
                                </p:cTn>
                              </p:par>
                              <p:par>
                                <p:cTn id="179" presetID="10" presetClass="exit" presetSubtype="0" fill="hold" grpId="1" nodeType="withEffect">
                                  <p:stCondLst>
                                    <p:cond delay="8000"/>
                                  </p:stCondLst>
                                  <p:childTnLst>
                                    <p:animEffect transition="out" filter="fade">
                                      <p:cBhvr>
                                        <p:cTn id="180" dur="250"/>
                                        <p:tgtEl>
                                          <p:spTgt spid="71"/>
                                        </p:tgtEl>
                                      </p:cBhvr>
                                    </p:animEffect>
                                    <p:set>
                                      <p:cBhvr>
                                        <p:cTn id="181" dur="1" fill="hold">
                                          <p:stCondLst>
                                            <p:cond delay="249"/>
                                          </p:stCondLst>
                                        </p:cTn>
                                        <p:tgtEl>
                                          <p:spTgt spid="71"/>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2"/>
                                        </p:tgtEl>
                                        <p:attrNameLst>
                                          <p:attrName>style.visibility</p:attrName>
                                        </p:attrNameLst>
                                      </p:cBhvr>
                                      <p:to>
                                        <p:strVal val="visible"/>
                                      </p:to>
                                    </p:set>
                                    <p:animEffect transition="in" filter="fade">
                                      <p:cBhvr>
                                        <p:cTn id="184" dur="1000"/>
                                        <p:tgtEl>
                                          <p:spTgt spid="72"/>
                                        </p:tgtEl>
                                      </p:cBhvr>
                                    </p:animEffect>
                                  </p:childTnLst>
                                </p:cTn>
                              </p:par>
                              <p:par>
                                <p:cTn id="185" presetID="10" presetClass="exit" presetSubtype="0" fill="hold" grpId="1" nodeType="withEffect">
                                  <p:stCondLst>
                                    <p:cond delay="9000"/>
                                  </p:stCondLst>
                                  <p:childTnLst>
                                    <p:animEffect transition="out" filter="fade">
                                      <p:cBhvr>
                                        <p:cTn id="186" dur="250"/>
                                        <p:tgtEl>
                                          <p:spTgt spid="72"/>
                                        </p:tgtEl>
                                      </p:cBhvr>
                                    </p:animEffect>
                                    <p:set>
                                      <p:cBhvr>
                                        <p:cTn id="187" dur="1" fill="hold">
                                          <p:stCondLst>
                                            <p:cond delay="249"/>
                                          </p:stCondLst>
                                        </p:cTn>
                                        <p:tgtEl>
                                          <p:spTgt spid="72"/>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3"/>
                                        </p:tgtEl>
                                        <p:attrNameLst>
                                          <p:attrName>style.visibility</p:attrName>
                                        </p:attrNameLst>
                                      </p:cBhvr>
                                      <p:to>
                                        <p:strVal val="visible"/>
                                      </p:to>
                                    </p:set>
                                    <p:animEffect transition="in" filter="fade">
                                      <p:cBhvr>
                                        <p:cTn id="190" dur="1000"/>
                                        <p:tgtEl>
                                          <p:spTgt spid="63"/>
                                        </p:tgtEl>
                                      </p:cBhvr>
                                    </p:animEffect>
                                  </p:childTnLst>
                                </p:cTn>
                              </p:par>
                              <p:par>
                                <p:cTn id="191" presetID="10" presetClass="exit" presetSubtype="0" fill="hold" grpId="1" nodeType="withEffect">
                                  <p:stCondLst>
                                    <p:cond delay="10000"/>
                                  </p:stCondLst>
                                  <p:childTnLst>
                                    <p:animEffect transition="out" filter="fade">
                                      <p:cBhvr>
                                        <p:cTn id="192" dur="250"/>
                                        <p:tgtEl>
                                          <p:spTgt spid="63"/>
                                        </p:tgtEl>
                                      </p:cBhvr>
                                    </p:animEffect>
                                    <p:set>
                                      <p:cBhvr>
                                        <p:cTn id="193" dur="1" fill="hold">
                                          <p:stCondLst>
                                            <p:cond delay="249"/>
                                          </p:stCondLst>
                                        </p:cTn>
                                        <p:tgtEl>
                                          <p:spTgt spid="63"/>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3"/>
                                        </p:tgtEl>
                                        <p:attrNameLst>
                                          <p:attrName>style.visibility</p:attrName>
                                        </p:attrNameLst>
                                      </p:cBhvr>
                                      <p:to>
                                        <p:strVal val="visible"/>
                                      </p:to>
                                    </p:set>
                                    <p:animEffect transition="in" filter="fade">
                                      <p:cBhvr>
                                        <p:cTn id="196" dur="4250"/>
                                        <p:tgtEl>
                                          <p:spTgt spid="73"/>
                                        </p:tgtEl>
                                      </p:cBhvr>
                                    </p:animEffect>
                                  </p:childTnLst>
                                </p:cTn>
                              </p:par>
                            </p:childTnLst>
                          </p:cTn>
                        </p:par>
                      </p:childTnLst>
                    </p:cTn>
                  </p:par>
                </p:childTnLst>
              </p:cTn>
              <p:nextCondLst>
                <p:cond evt="onClick" delay="0">
                  <p:tgtEl>
                    <p:spTgt spid="75"/>
                  </p:tgtEl>
                </p:cond>
              </p:nextCondLst>
            </p:seq>
          </p:childTnLst>
        </p:cTn>
      </p:par>
    </p:tnLst>
    <p:bldLst>
      <p:bldP spid="8" grpId="0"/>
      <p:bldP spid="10" grpId="0"/>
      <p:bldP spid="10" grpId="1"/>
      <p:bldP spid="51" grpId="0" animBg="1"/>
      <p:bldP spid="51" grpId="1" animBg="1"/>
      <p:bldP spid="52" grpId="0" animBg="1"/>
      <p:bldP spid="52" grpId="1" animBg="1"/>
      <p:bldP spid="55" grpId="0" animBg="1"/>
      <p:bldP spid="57" grpId="0" animBg="1"/>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99BF860-B8CC-45EB-8707-C54E8216A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803"/>
            <a:ext cx="12615792" cy="8200267"/>
          </a:xfrm>
          <a:prstGeom prst="rect">
            <a:avLst/>
          </a:prstGeom>
        </p:spPr>
      </p:pic>
      <p:pic>
        <p:nvPicPr>
          <p:cNvPr id="5" name="Picture 4" descr="OPL20U25GSXzBJYl68kk8uQGfFKzs7yb1M4KJWUiLk6ZEvGF+qCIPSnY57AbBFCvTW2023.15.85+K4lPs7H94VUqPe2XwIsfPRnrXQE//QTEXxb8/8N4CNc6FpgZahzpTjFhMzSA7T/nHJa11DE8Ng2TP3iAmRczFlmslSuUNOgUeb6yRvs0=">
            <a:hlinkClick r:id="rId4" action="ppaction://hlinksldjump"/>
          </p:cNvPr>
          <p:cNvPicPr>
            <a:picLocks noChangeAspect="1"/>
          </p:cNvPicPr>
          <p:nvPr/>
        </p:nvPicPr>
        <p:blipFill>
          <a:blip r:embed="rId5" cstate="print"/>
          <a:stretch>
            <a:fillRect/>
          </a:stretch>
        </p:blipFill>
        <p:spPr>
          <a:xfrm>
            <a:off x="6441735" y="762239"/>
            <a:ext cx="1465134" cy="1488764"/>
          </a:xfrm>
          <a:prstGeom prst="rect">
            <a:avLst/>
          </a:prstGeom>
        </p:spPr>
      </p:pic>
      <p:pic>
        <p:nvPicPr>
          <p:cNvPr id="6" name="Picture 5" descr="OPL20U25GSXzBJYl68kk8uQGfFKzs7yb1M4KJWUiLk6ZEvGF+qCIPSnY57AbBFCvTW2023.15.85+K4lPs7H94VUqPe2XwIsfPRnrXQE//QTEXxb8/8N4CNc6FpgZahzpTjFhMzSA7T/nHJa11DE8Ng2TP3iAmRczFlmslSuUNOgUeb6yRvs0=">
            <a:hlinkClick r:id="rId6" action="ppaction://hlinksldjump"/>
          </p:cNvPr>
          <p:cNvPicPr>
            <a:picLocks noChangeAspect="1"/>
          </p:cNvPicPr>
          <p:nvPr/>
        </p:nvPicPr>
        <p:blipFill>
          <a:blip r:embed="rId7" cstate="print"/>
          <a:stretch>
            <a:fillRect/>
          </a:stretch>
        </p:blipFill>
        <p:spPr>
          <a:xfrm>
            <a:off x="3284970" y="546846"/>
            <a:ext cx="1259927" cy="1259927"/>
          </a:xfrm>
          <a:prstGeom prst="rect">
            <a:avLst/>
          </a:prstGeom>
        </p:spPr>
      </p:pic>
      <p:pic>
        <p:nvPicPr>
          <p:cNvPr id="7" name="Picture 6" descr="OPL20U25GSXzBJYl68kk8uQGfFKzs7yb1M4KJWUiLk6ZEvGF+qCIPSnY57AbBFCvTW2023.15.85+K4lPs7H94VUqPe2XwIsfPRnrXQE//QTEXxb8/8N4CNc6FpgZahzpTjFhMzSA7T/nHJa11DE8Ng2TP3iAmRczFlmslSuUNOgUeb6yRvs0=">
            <a:hlinkClick r:id="rId8" action="ppaction://hlinksldjump"/>
          </p:cNvPr>
          <p:cNvPicPr>
            <a:picLocks noChangeAspect="1"/>
          </p:cNvPicPr>
          <p:nvPr/>
        </p:nvPicPr>
        <p:blipFill>
          <a:blip r:embed="rId9" cstate="print"/>
          <a:stretch>
            <a:fillRect/>
          </a:stretch>
        </p:blipFill>
        <p:spPr>
          <a:xfrm>
            <a:off x="1160540" y="2251003"/>
            <a:ext cx="1164432" cy="1289194"/>
          </a:xfrm>
          <a:prstGeom prst="rect">
            <a:avLst/>
          </a:prstGeom>
        </p:spPr>
      </p:pic>
      <p:pic>
        <p:nvPicPr>
          <p:cNvPr id="8" name="Picture 7" descr="OPL20U25GSXzBJYl68kk8uQGfFKzs7yb1M4KJWUiLk6ZEvGF+qCIPSnY57AbBFCvTW2023.15.85+K4lPs7H94VUqPe2XwIsfPRnrXQE//QTEXxb8/8N4CNc6FpgZahzpTjFhMzSA7T/nHJa11DE8Ng2TP3iAmRczFlmslSuUNOgUeb6yRvs0=">
            <a:hlinkClick r:id="rId10" action="ppaction://hlinksldjump"/>
          </p:cNvPr>
          <p:cNvPicPr>
            <a:picLocks noChangeAspect="1"/>
          </p:cNvPicPr>
          <p:nvPr/>
        </p:nvPicPr>
        <p:blipFill>
          <a:blip r:embed="rId11" cstate="print"/>
          <a:stretch>
            <a:fillRect/>
          </a:stretch>
        </p:blipFill>
        <p:spPr>
          <a:xfrm>
            <a:off x="3522235" y="4878292"/>
            <a:ext cx="1099530" cy="1201812"/>
          </a:xfrm>
          <a:prstGeom prst="rect">
            <a:avLst/>
          </a:prstGeom>
        </p:spPr>
      </p:pic>
      <p:pic>
        <p:nvPicPr>
          <p:cNvPr id="12" name="Picture 11" descr="OPL20U25GSXzBJYl68kk8uQGfFKzs7yb1M4KJWUiLk6ZEvGF+qCIPSnY57AbBFCvTW2023.15.85+K4lPs7H94VUqPe2XwIsfPRnrXQE//QTEXxb8/8N4CNc6FpgZahzpTjFhMzSA7T/nHJa11DE8Ng2TP3iAmRczFlmslSuUNOgUeb6yRvs0="/>
          <p:cNvPicPr>
            <a:picLocks noChangeAspect="1"/>
          </p:cNvPicPr>
          <p:nvPr/>
        </p:nvPicPr>
        <p:blipFill>
          <a:blip r:embed="rId12" cstate="print"/>
          <a:stretch>
            <a:fillRect/>
          </a:stretch>
        </p:blipFill>
        <p:spPr>
          <a:xfrm rot="1126681">
            <a:off x="8064512" y="704489"/>
            <a:ext cx="1173478" cy="1173478"/>
          </a:xfrm>
          <a:prstGeom prst="rect">
            <a:avLst/>
          </a:prstGeom>
        </p:spPr>
      </p:pic>
      <p:sp>
        <p:nvSpPr>
          <p:cNvPr id="2" name="Arrow: Right 1" descr="OPL20U25GSXzBJYl68kk8uQGfFKzs7yb1M4KJWUiLk6ZEvGF+qCIPSnY57AbBFCvTW2023.15.85+K4lPs7H94VUqPe2XwIsfPRnrXQE//QTEXxb8/8N4CNc6FpgZahzpTjFhMzSA7T/nHJa11DE8Ng2TP3iAmRczFlmslSuUNOgUeb6yRvs0=">
            <a:hlinkClick r:id="rId13" action="ppaction://hlinksldjump"/>
            <a:extLst>
              <a:ext uri="{FF2B5EF4-FFF2-40B4-BE49-F238E27FC236}">
                <a16:creationId xmlns:a16="http://schemas.microsoft.com/office/drawing/2014/main" id="{F2B74240-49D6-55D3-C1F6-044E3B44F065}"/>
              </a:ext>
            </a:extLst>
          </p:cNvPr>
          <p:cNvSpPr/>
          <p:nvPr/>
        </p:nvSpPr>
        <p:spPr>
          <a:xfrm>
            <a:off x="11430000" y="2895600"/>
            <a:ext cx="819048" cy="726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95833E-6 -2.59259E-6 L 0.18099 0.25209 L 0.53516 0.38704 L 0.5362 0.37431 " pathEditMode="relative" rAng="0" ptsTypes="AAAA">
                                      <p:cBhvr>
                                        <p:cTn id="6" dur="2000" fill="hold"/>
                                        <p:tgtEl>
                                          <p:spTgt spid="6"/>
                                        </p:tgtEl>
                                        <p:attrNameLst>
                                          <p:attrName>ppt_x</p:attrName>
                                          <p:attrName>ppt_y</p:attrName>
                                        </p:attrNameLst>
                                      </p:cBhvr>
                                      <p:rCtr x="26810" y="19352"/>
                                    </p:animMotion>
                                  </p:childTnLst>
                                </p:cTn>
                              </p:par>
                            </p:childTnLst>
                          </p:cTn>
                        </p:par>
                        <p:par>
                          <p:cTn id="7" fill="hold">
                            <p:stCondLst>
                              <p:cond delay="2000"/>
                            </p:stCondLst>
                            <p:childTnLst>
                              <p:par>
                                <p:cTn id="8" presetID="55" presetClass="exit" presetSubtype="0" fill="hold" nodeType="afterEffect">
                                  <p:stCondLst>
                                    <p:cond delay="0"/>
                                  </p:stCondLst>
                                  <p:childTnLst>
                                    <p:anim calcmode="lin" valueType="num">
                                      <p:cBhvr>
                                        <p:cTn id="9" dur="1000"/>
                                        <p:tgtEl>
                                          <p:spTgt spid="6"/>
                                        </p:tgtEl>
                                        <p:attrNameLst>
                                          <p:attrName>ppt_w</p:attrName>
                                        </p:attrNameLst>
                                      </p:cBhvr>
                                      <p:tavLst>
                                        <p:tav tm="0">
                                          <p:val>
                                            <p:strVal val="ppt_w"/>
                                          </p:val>
                                        </p:tav>
                                        <p:tav tm="100000">
                                          <p:val>
                                            <p:strVal val="ppt_w*0.70"/>
                                          </p:val>
                                        </p:tav>
                                      </p:tavLst>
                                    </p:anim>
                                    <p:anim calcmode="lin" valueType="num">
                                      <p:cBhvr>
                                        <p:cTn id="10" dur="1000"/>
                                        <p:tgtEl>
                                          <p:spTgt spid="6"/>
                                        </p:tgtEl>
                                        <p:attrNameLst>
                                          <p:attrName>ppt_h</p:attrName>
                                        </p:attrNameLst>
                                      </p:cBhvr>
                                      <p:tavLst>
                                        <p:tav tm="0">
                                          <p:val>
                                            <p:strVal val="ppt_h"/>
                                          </p:val>
                                        </p:tav>
                                        <p:tav tm="100000">
                                          <p:val>
                                            <p:strVal val="ppt_h"/>
                                          </p:val>
                                        </p:tav>
                                      </p:tavLst>
                                    </p:anim>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4.16667E-6 -7.40741E-7 L 4.16667E-6 0.00023 C 0.01914 0.0169 0.03841 0.03241 0.05755 0.05093 C 0.0802 0.07315 0.10208 0.1007 0.125 0.12222 C 0.13632 0.1331 0.14817 0.13889 0.15976 0.14769 C 0.16888 0.15486 0.17773 0.16296 0.18684 0.16991 C 0.2138 0.19051 0.21601 0.1912 0.23945 0.20648 C 0.2414 0.20949 0.24414 0.21065 0.24505 0.21551 C 0.24948 0.2375 0.24791 0.27917 0.24726 0.29977 C 0.247 0.30579 0.24622 0.31157 0.24596 0.31782 C 0.24557 0.32269 0.24505 0.33264 0.24505 0.3331 L 0.25664 0.325 " pathEditMode="relative" rAng="0" ptsTypes="AAAAAAAAAAAA">
                                      <p:cBhvr>
                                        <p:cTn id="17" dur="2000" fill="hold"/>
                                        <p:tgtEl>
                                          <p:spTgt spid="5"/>
                                        </p:tgtEl>
                                        <p:attrNameLst>
                                          <p:attrName>ppt_x</p:attrName>
                                          <p:attrName>ppt_y</p:attrName>
                                        </p:attrNameLst>
                                      </p:cBhvr>
                                      <p:rCtr x="12826" y="16644"/>
                                    </p:animMotion>
                                  </p:childTnLst>
                                </p:cTn>
                              </p:par>
                            </p:childTnLst>
                          </p:cTn>
                        </p:par>
                        <p:par>
                          <p:cTn id="18" fill="hold">
                            <p:stCondLst>
                              <p:cond delay="2000"/>
                            </p:stCondLst>
                            <p:childTnLst>
                              <p:par>
                                <p:cTn id="19" presetID="55" presetClass="exit" presetSubtype="0" fill="hold" nodeType="afterEffect">
                                  <p:stCondLst>
                                    <p:cond delay="0"/>
                                  </p:stCondLst>
                                  <p:childTnLst>
                                    <p:anim calcmode="lin" valueType="num">
                                      <p:cBhvr>
                                        <p:cTn id="20" dur="1000"/>
                                        <p:tgtEl>
                                          <p:spTgt spid="5"/>
                                        </p:tgtEl>
                                        <p:attrNameLst>
                                          <p:attrName>ppt_w</p:attrName>
                                        </p:attrNameLst>
                                      </p:cBhvr>
                                      <p:tavLst>
                                        <p:tav tm="0">
                                          <p:val>
                                            <p:strVal val="ppt_w"/>
                                          </p:val>
                                        </p:tav>
                                        <p:tav tm="100000">
                                          <p:val>
                                            <p:strVal val="ppt_w*0.70"/>
                                          </p:val>
                                        </p:tav>
                                      </p:tavLst>
                                    </p:anim>
                                    <p:anim calcmode="lin" valueType="num">
                                      <p:cBhvr>
                                        <p:cTn id="21" dur="1000"/>
                                        <p:tgtEl>
                                          <p:spTgt spid="5"/>
                                        </p:tgtEl>
                                        <p:attrNameLst>
                                          <p:attrName>ppt_h</p:attrName>
                                        </p:attrNameLst>
                                      </p:cBhvr>
                                      <p:tavLst>
                                        <p:tav tm="0">
                                          <p:val>
                                            <p:strVal val="ppt_h"/>
                                          </p:val>
                                        </p:tav>
                                        <p:tav tm="100000">
                                          <p:val>
                                            <p:strVal val="ppt_h"/>
                                          </p:val>
                                        </p:tav>
                                      </p:tavLst>
                                    </p:anim>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withEffect">
                                  <p:stCondLst>
                                    <p:cond delay="0"/>
                                  </p:stCondLst>
                                  <p:childTnLst>
                                    <p:animMotion origin="layout" path="M -4.375E-6 -0.00069 C 0.02683 -0.02384 0.05183 -0.10532 0.09401 -0.10602 C 0.13633 -0.10671 0.18907 -0.0206 0.253 -0.0044 C 0.31654 0.01204 0.41901 0.01435 0.47566 -0.00949 C 0.53256 -0.03194 0.58178 -0.09977 0.5931 -0.14282 C 0.60417 -0.18588 0.54571 -0.21875 0.51498 -0.25833 " pathEditMode="relative" rAng="0" ptsTypes="AAAAAA">
                                      <p:cBhvr>
                                        <p:cTn id="28" dur="3000" fill="hold"/>
                                        <p:tgtEl>
                                          <p:spTgt spid="8"/>
                                        </p:tgtEl>
                                        <p:attrNameLst>
                                          <p:attrName>ppt_x</p:attrName>
                                          <p:attrName>ppt_y</p:attrName>
                                        </p:attrNameLst>
                                      </p:cBhvr>
                                      <p:rCtr x="29727" y="-12454"/>
                                    </p:animMotion>
                                  </p:childTnLst>
                                </p:cTn>
                              </p:par>
                            </p:childTnLst>
                          </p:cTn>
                        </p:par>
                        <p:par>
                          <p:cTn id="29" fill="hold">
                            <p:stCondLst>
                              <p:cond delay="3000"/>
                            </p:stCondLst>
                            <p:childTnLst>
                              <p:par>
                                <p:cTn id="30" presetID="55" presetClass="exit" presetSubtype="0" fill="hold" nodeType="afterEffect">
                                  <p:stCondLst>
                                    <p:cond delay="0"/>
                                  </p:stCondLst>
                                  <p:childTnLst>
                                    <p:anim calcmode="lin" valueType="num">
                                      <p:cBhvr>
                                        <p:cTn id="31" dur="1000"/>
                                        <p:tgtEl>
                                          <p:spTgt spid="8"/>
                                        </p:tgtEl>
                                        <p:attrNameLst>
                                          <p:attrName>ppt_w</p:attrName>
                                        </p:attrNameLst>
                                      </p:cBhvr>
                                      <p:tavLst>
                                        <p:tav tm="0">
                                          <p:val>
                                            <p:strVal val="ppt_w"/>
                                          </p:val>
                                        </p:tav>
                                        <p:tav tm="100000">
                                          <p:val>
                                            <p:strVal val="ppt_w*0.70"/>
                                          </p:val>
                                        </p:tav>
                                      </p:tavLst>
                                    </p:anim>
                                    <p:anim calcmode="lin" valueType="num">
                                      <p:cBhvr>
                                        <p:cTn id="32" dur="1000"/>
                                        <p:tgtEl>
                                          <p:spTgt spid="8"/>
                                        </p:tgtEl>
                                        <p:attrNameLst>
                                          <p:attrName>ppt_h</p:attrName>
                                        </p:attrNameLst>
                                      </p:cBhvr>
                                      <p:tavLst>
                                        <p:tav tm="0">
                                          <p:val>
                                            <p:strVal val="ppt_h"/>
                                          </p:val>
                                        </p:tav>
                                        <p:tav tm="100000">
                                          <p:val>
                                            <p:strVal val="ppt_h"/>
                                          </p:val>
                                        </p:tav>
                                      </p:tavLst>
                                    </p:anim>
                                    <p:animEffect transition="out" filter="fade">
                                      <p:cBhvr>
                                        <p:cTn id="33" dur="1000"/>
                                        <p:tgtEl>
                                          <p:spTgt spid="8"/>
                                        </p:tgtEl>
                                      </p:cBhvr>
                                    </p:animEffect>
                                    <p:set>
                                      <p:cBhvr>
                                        <p:cTn id="3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234 -2.22222E-6 C -0.02813 0.01829 -0.05716 0.03866 0.05885 0.05903 C 0.17552 0.08148 0.43659 0.10023 0.70078 0.12269 " pathEditMode="relative" rAng="0" ptsTypes="AAA">
                                      <p:cBhvr>
                                        <p:cTn id="39" dur="2000" fill="hold"/>
                                        <p:tgtEl>
                                          <p:spTgt spid="7"/>
                                        </p:tgtEl>
                                        <p:attrNameLst>
                                          <p:attrName>ppt_x</p:attrName>
                                          <p:attrName>ppt_y</p:attrName>
                                        </p:attrNameLst>
                                      </p:cBhvr>
                                      <p:rCtr x="33568" y="6134"/>
                                    </p:animMotion>
                                  </p:childTnLst>
                                </p:cTn>
                              </p:par>
                            </p:childTnLst>
                          </p:cTn>
                        </p:par>
                        <p:par>
                          <p:cTn id="40" fill="hold">
                            <p:stCondLst>
                              <p:cond delay="2000"/>
                            </p:stCondLst>
                            <p:childTnLst>
                              <p:par>
                                <p:cTn id="41" presetID="55" presetClass="exit" presetSubtype="0" fill="hold" nodeType="afterEffect">
                                  <p:stCondLst>
                                    <p:cond delay="0"/>
                                  </p:stCondLst>
                                  <p:childTnLst>
                                    <p:anim calcmode="lin" valueType="num">
                                      <p:cBhvr>
                                        <p:cTn id="42" dur="1000"/>
                                        <p:tgtEl>
                                          <p:spTgt spid="7"/>
                                        </p:tgtEl>
                                        <p:attrNameLst>
                                          <p:attrName>ppt_w</p:attrName>
                                        </p:attrNameLst>
                                      </p:cBhvr>
                                      <p:tavLst>
                                        <p:tav tm="0">
                                          <p:val>
                                            <p:strVal val="ppt_w"/>
                                          </p:val>
                                        </p:tav>
                                        <p:tav tm="100000">
                                          <p:val>
                                            <p:strVal val="ppt_w*0.70"/>
                                          </p:val>
                                        </p:tav>
                                      </p:tavLst>
                                    </p:anim>
                                    <p:anim calcmode="lin" valueType="num">
                                      <p:cBhvr>
                                        <p:cTn id="43" dur="1000"/>
                                        <p:tgtEl>
                                          <p:spTgt spid="7"/>
                                        </p:tgtEl>
                                        <p:attrNameLst>
                                          <p:attrName>ppt_h</p:attrName>
                                        </p:attrNameLst>
                                      </p:cBhvr>
                                      <p:tavLst>
                                        <p:tav tm="0">
                                          <p:val>
                                            <p:strVal val="ppt_h"/>
                                          </p:val>
                                        </p:tav>
                                        <p:tav tm="100000">
                                          <p:val>
                                            <p:strVal val="ppt_h"/>
                                          </p:val>
                                        </p:tav>
                                      </p:tavLst>
                                    </p:anim>
                                    <p:animEffect transition="out" filter="fade">
                                      <p:cBhvr>
                                        <p:cTn id="44" dur="1000"/>
                                        <p:tgtEl>
                                          <p:spTgt spid="7"/>
                                        </p:tgtEl>
                                      </p:cBhvr>
                                    </p:animEffect>
                                    <p:set>
                                      <p:cBhvr>
                                        <p:cTn id="4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857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87077" y="5792502"/>
            <a:ext cx="79043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382" y="90285"/>
            <a:ext cx="9522618"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022238" y="3237253"/>
                <a:ext cx="345553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r>
                        <m:rPr>
                          <m:nor/>
                        </m:rPr>
                        <a:rPr lang="en-US" sz="28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r>
                        <m:rPr>
                          <m:nor/>
                        </m:rPr>
                        <a:rPr lang="en-US" sz="28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022238" y="3237253"/>
                <a:ext cx="3455530" cy="964800"/>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028942" y="4659946"/>
                <a:ext cx="3407066"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2800" i="1" smtClean="0">
                              <a:solidFill>
                                <a:srgbClr val="F2F8EE"/>
                              </a:solidFill>
                              <a:latin typeface="Cambria Math" panose="02040503050406030204" pitchFamily="18" charset="0"/>
                              <a:ea typeface="Times New Roman" panose="02020603050405020304" pitchFamily="18" charset="0"/>
                            </a:rPr>
                          </m:ctrlPr>
                        </m:fPr>
                        <m:num>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028942" y="4659946"/>
                <a:ext cx="3407066" cy="964800"/>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5" name="Oval 5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418659"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D</a:t>
            </a:r>
          </a:p>
        </p:txBody>
      </p:sp>
      <p:sp>
        <p:nvSpPr>
          <p:cNvPr id="57" name="Oval 5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418659"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3F3F3F"/>
                </a:solidFill>
                <a:latin typeface="Aharoni" panose="02010803020104030203" pitchFamily="2" charset="-79"/>
                <a:cs typeface="Aharoni" panose="02010803020104030203" pitchFamily="2" charset="-79"/>
              </a:rPr>
              <a:t>C</a:t>
            </a:r>
            <a:endPar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endParaRPr>
          </a:p>
        </p:txBody>
      </p:sp>
      <p:sp>
        <p:nvSpPr>
          <p:cNvPr id="58" name="TextBox 5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59476" y="894937"/>
            <a:ext cx="5232123" cy="933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p:nvPr/>
            </p:nvSpPr>
            <p:spPr>
              <a:xfrm>
                <a:off x="3198062" y="3258692"/>
                <a:ext cx="3666159"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28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42" name="Rectangle: Rounded Corners 4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198062" y="3258692"/>
                <a:ext cx="3666159" cy="9648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104667" y="4676666"/>
                <a:ext cx="3640883"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 xmlns:m="http://schemas.openxmlformats.org/officeDocument/2006/math">
                    <m:r>
                      <m:rPr>
                        <m:nor/>
                      </m:rPr>
                      <a:rPr lang="en-US" sz="2800" b="1" dirty="0">
                        <a:solidFill>
                          <a:prstClr val="white"/>
                        </a:solidFill>
                        <a:latin typeface="Times New Roman" panose="02020603050405020304" pitchFamily="18" charset="0"/>
                        <a:cs typeface="Times New Roman" panose="02020603050405020304" pitchFamily="18" charset="0"/>
                      </a:rPr>
                      <m:t> </m:t>
                    </m:r>
                    <m:f>
                      <m:fPr>
                        <m:ctrlPr>
                          <a:rPr lang="en-US" sz="2800" i="1" smtClean="0">
                            <a:solidFill>
                              <a:srgbClr val="F2F8EE"/>
                            </a:solidFill>
                            <a:latin typeface="Cambria Math" panose="02040503050406030204" pitchFamily="18" charset="0"/>
                            <a:ea typeface="Times New Roman" panose="02020603050405020304" pitchFamily="18" charset="0"/>
                          </a:rPr>
                        </m:ctrlPr>
                      </m:fPr>
                      <m:num>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num>
                      <m:den>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i="1" dirty="0">
                    <a:solidFill>
                      <a:srgbClr val="F2F8EE"/>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104667" y="4676666"/>
                <a:ext cx="3640883" cy="96480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842279" y="5809666"/>
            <a:ext cx="78491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9090" y="5758789"/>
            <a:ext cx="82337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5" name="Rectangle 44">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419924"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459525"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3F3F3F"/>
                </a:solidFill>
                <a:latin typeface="Aharoni" panose="02010803020104030203" pitchFamily="2" charset="-79"/>
                <a:cs typeface="Aharoni" panose="02010803020104030203" pitchFamily="2" charset="-79"/>
              </a:rPr>
              <a:t>B</a:t>
            </a:r>
            <a:endPar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endParaRPr>
          </a:p>
        </p:txBody>
      </p:sp>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3ED01947-FF75-42C9-9F2B-AF507E3CEA7B}"/>
                  </a:ext>
                </a:extLst>
              </p:cNvPr>
              <p:cNvSpPr txBox="1"/>
              <p:nvPr/>
            </p:nvSpPr>
            <p:spPr>
              <a:xfrm>
                <a:off x="3580119" y="1262218"/>
                <a:ext cx="8047281" cy="879280"/>
              </a:xfrm>
              <a:prstGeom prst="rect">
                <a:avLst/>
              </a:prstGeom>
              <a:noFill/>
            </p:spPr>
            <p:txBody>
              <a:bodyPr wrap="square" rtlCol="0">
                <a:spAutoFit/>
              </a:bodyPr>
              <a:lstStyle/>
              <a:p>
                <a:pPr algn="just">
                  <a:spcBef>
                    <a:spcPts val="300"/>
                  </a:spcBef>
                  <a:spcAft>
                    <a:spcPts val="300"/>
                  </a:spcAft>
                </a:pP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2:</a:t>
                </a:r>
                <a:r>
                  <a:rPr kumimoji="0" lang="en-US" sz="3200" b="1"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Calibri" panose="020F0502020204030204" pitchFamily="34" charset="0"/>
                  </a:rPr>
                  <a:t>Kết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quả</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của</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phép</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tính</a:t>
                </a:r>
                <a:r>
                  <a:rPr lang="en-US" sz="3200" dirty="0">
                    <a:solidFill>
                      <a:srgbClr val="0000FF"/>
                    </a:solidFill>
                    <a:effectLst/>
                    <a:latin typeface="Times New Roman" panose="02020603050405020304" pitchFamily="18" charset="0"/>
                    <a:ea typeface="Calibri" panose="020F0502020204030204" pitchFamily="34" charset="0"/>
                  </a:rPr>
                  <a:t> </a:t>
                </a:r>
                <a14:m>
                  <m:oMath xmlns:m="http://schemas.openxmlformats.org/officeDocument/2006/math">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là</a:t>
                </a:r>
                <a:r>
                  <a:rPr lang="en-US" sz="3200" dirty="0">
                    <a:solidFill>
                      <a:srgbClr val="0000FF"/>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p:txBody>
          </p:sp>
        </mc:Choice>
        <mc:Fallback xmlns="">
          <p:sp>
            <p:nvSpPr>
              <p:cNvPr id="60" name="TextBox 59">
                <a:extLst>
                  <a:ext uri="{FF2B5EF4-FFF2-40B4-BE49-F238E27FC236}">
                    <a16:creationId xmlns:a16="http://schemas.microsoft.com/office/drawing/2014/main" id="{3ED01947-FF75-42C9-9F2B-AF507E3CEA7B}"/>
                  </a:ext>
                </a:extLst>
              </p:cNvPr>
              <p:cNvSpPr txBox="1">
                <a:spLocks noRot="1" noChangeAspect="1" noMove="1" noResize="1" noEditPoints="1" noAdjustHandles="1" noChangeArrowheads="1" noChangeShapeType="1" noTextEdit="1"/>
              </p:cNvSpPr>
              <p:nvPr/>
            </p:nvSpPr>
            <p:spPr>
              <a:xfrm>
                <a:off x="3580119" y="1262218"/>
                <a:ext cx="8047281" cy="879280"/>
              </a:xfrm>
              <a:prstGeom prst="rect">
                <a:avLst/>
              </a:prstGeom>
              <a:blipFill>
                <a:blip r:embed="rId14"/>
                <a:stretch>
                  <a:fillRect l="-1894" b="-9028"/>
                </a:stretch>
              </a:blipFill>
            </p:spPr>
            <p:txBody>
              <a:bodyPr/>
              <a:lstStyle/>
              <a:p>
                <a:r>
                  <a:rPr lang="vi-VN">
                    <a:noFill/>
                  </a:rPr>
                  <a:t> </a:t>
                </a:r>
              </a:p>
            </p:txBody>
          </p:sp>
        </mc:Fallback>
      </mc:AlternateContent>
    </p:spTree>
    <p:extLst>
      <p:ext uri="{BB962C8B-B14F-4D97-AF65-F5344CB8AC3E}">
        <p14:creationId xmlns:p14="http://schemas.microsoft.com/office/powerpoint/2010/main" val="372379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8"/>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7"/>
                                        </p:tgtEl>
                                        <p:attrNameLst>
                                          <p:attrName>ppt_y</p:attrName>
                                        </p:attrNameLst>
                                      </p:cBhvr>
                                      <p:tavLst>
                                        <p:tav tm="0">
                                          <p:val>
                                            <p:strVal val="#ppt_y"/>
                                          </p:val>
                                        </p:tav>
                                        <p:tav tm="100000">
                                          <p:val>
                                            <p:strVal val="#ppt_y+#ppt_h*1.125000"/>
                                          </p:val>
                                        </p:tav>
                                      </p:tavLst>
                                    </p:anim>
                                    <p:animEffect transition="out" filter="wipe(down)">
                                      <p:cBhvr>
                                        <p:cTn id="40" dur="2000"/>
                                        <p:tgtEl>
                                          <p:spTgt spid="47"/>
                                        </p:tgtEl>
                                      </p:cBhvr>
                                    </p:animEffect>
                                    <p:set>
                                      <p:cBhvr>
                                        <p:cTn id="41" dur="1" fill="hold">
                                          <p:stCondLst>
                                            <p:cond delay="1999"/>
                                          </p:stCondLst>
                                        </p:cTn>
                                        <p:tgtEl>
                                          <p:spTgt spid="47"/>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750"/>
                                        <p:tgtEl>
                                          <p:spTgt spid="75"/>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750"/>
                                        <p:tgtEl>
                                          <p:spTgt spid="76"/>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250"/>
                                        <p:tgtEl>
                                          <p:spTgt spid="44"/>
                                        </p:tgtEl>
                                      </p:cBhvr>
                                    </p:animEffect>
                                    <p:anim calcmode="lin" valueType="num">
                                      <p:cBhvr>
                                        <p:cTn id="64" dur="250" fill="hold"/>
                                        <p:tgtEl>
                                          <p:spTgt spid="44"/>
                                        </p:tgtEl>
                                        <p:attrNameLst>
                                          <p:attrName>ppt_x</p:attrName>
                                        </p:attrNameLst>
                                      </p:cBhvr>
                                      <p:tavLst>
                                        <p:tav tm="0">
                                          <p:val>
                                            <p:strVal val="#ppt_x"/>
                                          </p:val>
                                        </p:tav>
                                        <p:tav tm="100000">
                                          <p:val>
                                            <p:strVal val="#ppt_x"/>
                                          </p:val>
                                        </p:tav>
                                      </p:tavLst>
                                    </p:anim>
                                    <p:anim calcmode="lin" valueType="num">
                                      <p:cBhvr>
                                        <p:cTn id="65" dur="250" fill="hold"/>
                                        <p:tgtEl>
                                          <p:spTgt spid="44"/>
                                        </p:tgtEl>
                                        <p:attrNameLst>
                                          <p:attrName>ppt_y</p:attrName>
                                        </p:attrNameLst>
                                      </p:cBhvr>
                                      <p:tavLst>
                                        <p:tav tm="0">
                                          <p:val>
                                            <p:strVal val="#ppt_y+.1"/>
                                          </p:val>
                                        </p:tav>
                                        <p:tav tm="100000">
                                          <p:val>
                                            <p:strVal val="#ppt_y"/>
                                          </p:val>
                                        </p:tav>
                                      </p:tavLst>
                                    </p:anim>
                                  </p:childTnLst>
                                </p:cTn>
                              </p:par>
                            </p:childTnLst>
                          </p:cTn>
                        </p:par>
                        <p:par>
                          <p:cTn id="66" fill="hold">
                            <p:stCondLst>
                              <p:cond delay="750"/>
                            </p:stCondLst>
                            <p:childTnLst>
                              <p:par>
                                <p:cTn id="67" presetID="53" presetClass="exit" presetSubtype="32" fill="hold" grpId="1" nodeType="afterEffect">
                                  <p:stCondLst>
                                    <p:cond delay="2250"/>
                                  </p:stCondLst>
                                  <p:childTnLst>
                                    <p:anim calcmode="lin" valueType="num">
                                      <p:cBhvr>
                                        <p:cTn id="68" dur="5000"/>
                                        <p:tgtEl>
                                          <p:spTgt spid="44"/>
                                        </p:tgtEl>
                                        <p:attrNameLst>
                                          <p:attrName>ppt_w</p:attrName>
                                        </p:attrNameLst>
                                      </p:cBhvr>
                                      <p:tavLst>
                                        <p:tav tm="0">
                                          <p:val>
                                            <p:strVal val="ppt_w"/>
                                          </p:val>
                                        </p:tav>
                                        <p:tav tm="100000">
                                          <p:val>
                                            <p:fltVal val="0"/>
                                          </p:val>
                                        </p:tav>
                                      </p:tavLst>
                                    </p:anim>
                                    <p:anim calcmode="lin" valueType="num">
                                      <p:cBhvr>
                                        <p:cTn id="69" dur="5000"/>
                                        <p:tgtEl>
                                          <p:spTgt spid="44"/>
                                        </p:tgtEl>
                                        <p:attrNameLst>
                                          <p:attrName>ppt_h</p:attrName>
                                        </p:attrNameLst>
                                      </p:cBhvr>
                                      <p:tavLst>
                                        <p:tav tm="0">
                                          <p:val>
                                            <p:strVal val="ppt_h"/>
                                          </p:val>
                                        </p:tav>
                                        <p:tav tm="100000">
                                          <p:val>
                                            <p:fltVal val="0"/>
                                          </p:val>
                                        </p:tav>
                                      </p:tavLst>
                                    </p:anim>
                                    <p:animEffect transition="out" filter="fade">
                                      <p:cBhvr>
                                        <p:cTn id="70" dur="5000"/>
                                        <p:tgtEl>
                                          <p:spTgt spid="44"/>
                                        </p:tgtEl>
                                      </p:cBhvr>
                                    </p:animEffect>
                                    <p:set>
                                      <p:cBhvr>
                                        <p:cTn id="7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2" restart="whenNotActive" fill="hold" evtFilter="cancelBubble" nodeType="interactiveSeq">
                <p:stCondLst>
                  <p:cond evt="onClick" delay="0">
                    <p:tgtEl>
                      <p:spTgt spid="57"/>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grpId="1" nodeType="clickEffect">
                                  <p:stCondLst>
                                    <p:cond delay="0"/>
                                  </p:stCondLst>
                                  <p:childTnLst>
                                    <p:anim calcmode="lin" valueType="num">
                                      <p:cBhvr>
                                        <p:cTn id="76" dur="500"/>
                                        <p:tgtEl>
                                          <p:spTgt spid="51"/>
                                        </p:tgtEl>
                                        <p:attrNameLst>
                                          <p:attrName>ppt_w</p:attrName>
                                        </p:attrNameLst>
                                      </p:cBhvr>
                                      <p:tavLst>
                                        <p:tav tm="0">
                                          <p:val>
                                            <p:strVal val="ppt_w"/>
                                          </p:val>
                                        </p:tav>
                                        <p:tav tm="100000">
                                          <p:val>
                                            <p:fltVal val="0"/>
                                          </p:val>
                                        </p:tav>
                                      </p:tavLst>
                                    </p:anim>
                                    <p:anim calcmode="lin" valueType="num">
                                      <p:cBhvr>
                                        <p:cTn id="77" dur="500"/>
                                        <p:tgtEl>
                                          <p:spTgt spid="51"/>
                                        </p:tgtEl>
                                        <p:attrNameLst>
                                          <p:attrName>ppt_h</p:attrName>
                                        </p:attrNameLst>
                                      </p:cBhvr>
                                      <p:tavLst>
                                        <p:tav tm="0">
                                          <p:val>
                                            <p:strVal val="ppt_h"/>
                                          </p:val>
                                        </p:tav>
                                        <p:tav tm="100000">
                                          <p:val>
                                            <p:fltVal val="0"/>
                                          </p:val>
                                        </p:tav>
                                      </p:tavLst>
                                    </p:anim>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250"/>
                                        <p:tgtEl>
                                          <p:spTgt spid="10"/>
                                        </p:tgtEl>
                                      </p:cBhvr>
                                    </p:animEffect>
                                    <p:anim calcmode="lin" valueType="num">
                                      <p:cBhvr>
                                        <p:cTn id="84" dur="250" fill="hold"/>
                                        <p:tgtEl>
                                          <p:spTgt spid="10"/>
                                        </p:tgtEl>
                                        <p:attrNameLst>
                                          <p:attrName>ppt_x</p:attrName>
                                        </p:attrNameLst>
                                      </p:cBhvr>
                                      <p:tavLst>
                                        <p:tav tm="0">
                                          <p:val>
                                            <p:strVal val="#ppt_x"/>
                                          </p:val>
                                        </p:tav>
                                        <p:tav tm="100000">
                                          <p:val>
                                            <p:strVal val="#ppt_x"/>
                                          </p:val>
                                        </p:tav>
                                      </p:tavLst>
                                    </p:anim>
                                    <p:anim calcmode="lin" valueType="num">
                                      <p:cBhvr>
                                        <p:cTn id="85" dur="250" fill="hold"/>
                                        <p:tgtEl>
                                          <p:spTgt spid="10"/>
                                        </p:tgtEl>
                                        <p:attrNameLst>
                                          <p:attrName>ppt_y</p:attrName>
                                        </p:attrNameLst>
                                      </p:cBhvr>
                                      <p:tavLst>
                                        <p:tav tm="0">
                                          <p:val>
                                            <p:strVal val="#ppt_y+.1"/>
                                          </p:val>
                                        </p:tav>
                                        <p:tav tm="100000">
                                          <p:val>
                                            <p:strVal val="#ppt_y"/>
                                          </p:val>
                                        </p:tav>
                                      </p:tavLst>
                                    </p:anim>
                                  </p:childTnLst>
                                </p:cTn>
                              </p:par>
                            </p:childTnLst>
                          </p:cTn>
                        </p:par>
                        <p:par>
                          <p:cTn id="86" fill="hold">
                            <p:stCondLst>
                              <p:cond delay="750"/>
                            </p:stCondLst>
                            <p:childTnLst>
                              <p:par>
                                <p:cTn id="87" presetID="53" presetClass="exit" presetSubtype="32" fill="hold" grpId="1" nodeType="afterEffect">
                                  <p:stCondLst>
                                    <p:cond delay="2250"/>
                                  </p:stCondLst>
                                  <p:childTnLst>
                                    <p:anim calcmode="lin" valueType="num">
                                      <p:cBhvr>
                                        <p:cTn id="88" dur="5000"/>
                                        <p:tgtEl>
                                          <p:spTgt spid="10"/>
                                        </p:tgtEl>
                                        <p:attrNameLst>
                                          <p:attrName>ppt_w</p:attrName>
                                        </p:attrNameLst>
                                      </p:cBhvr>
                                      <p:tavLst>
                                        <p:tav tm="0">
                                          <p:val>
                                            <p:strVal val="ppt_w"/>
                                          </p:val>
                                        </p:tav>
                                        <p:tav tm="100000">
                                          <p:val>
                                            <p:fltVal val="0"/>
                                          </p:val>
                                        </p:tav>
                                      </p:tavLst>
                                    </p:anim>
                                    <p:anim calcmode="lin" valueType="num">
                                      <p:cBhvr>
                                        <p:cTn id="89" dur="5000"/>
                                        <p:tgtEl>
                                          <p:spTgt spid="10"/>
                                        </p:tgtEl>
                                        <p:attrNameLst>
                                          <p:attrName>ppt_h</p:attrName>
                                        </p:attrNameLst>
                                      </p:cBhvr>
                                      <p:tavLst>
                                        <p:tav tm="0">
                                          <p:val>
                                            <p:strVal val="ppt_h"/>
                                          </p:val>
                                        </p:tav>
                                        <p:tav tm="100000">
                                          <p:val>
                                            <p:fltVal val="0"/>
                                          </p:val>
                                        </p:tav>
                                      </p:tavLst>
                                    </p:anim>
                                    <p:animEffect transition="out" filter="fade">
                                      <p:cBhvr>
                                        <p:cTn id="90" dur="5000"/>
                                        <p:tgtEl>
                                          <p:spTgt spid="10"/>
                                        </p:tgtEl>
                                      </p:cBhvr>
                                    </p:animEffect>
                                    <p:set>
                                      <p:cBhvr>
                                        <p:cTn id="91"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2" restart="whenNotActive" fill="hold" evtFilter="cancelBubble" nodeType="interactiveSeq">
                <p:stCondLst>
                  <p:cond evt="onClick" delay="0">
                    <p:tgtEl>
                      <p:spTgt spid="55"/>
                    </p:tgtEl>
                  </p:cond>
                </p:stCondLst>
                <p:endSync evt="end" delay="0">
                  <p:rtn val="all"/>
                </p:endSync>
                <p:childTnLst>
                  <p:par>
                    <p:cTn id="93" fill="hold">
                      <p:stCondLst>
                        <p:cond delay="0"/>
                      </p:stCondLst>
                      <p:childTnLst>
                        <p:par>
                          <p:cTn id="94" fill="hold">
                            <p:stCondLst>
                              <p:cond delay="0"/>
                            </p:stCondLst>
                            <p:childTnLst>
                              <p:par>
                                <p:cTn id="95" presetID="53" presetClass="exit" presetSubtype="32" fill="hold" grpId="1" nodeType="clickEffect">
                                  <p:stCondLst>
                                    <p:cond delay="0"/>
                                  </p:stCondLst>
                                  <p:childTnLst>
                                    <p:anim calcmode="lin" valueType="num">
                                      <p:cBhvr>
                                        <p:cTn id="96" dur="500"/>
                                        <p:tgtEl>
                                          <p:spTgt spid="52"/>
                                        </p:tgtEl>
                                        <p:attrNameLst>
                                          <p:attrName>ppt_w</p:attrName>
                                        </p:attrNameLst>
                                      </p:cBhvr>
                                      <p:tavLst>
                                        <p:tav tm="0">
                                          <p:val>
                                            <p:strVal val="ppt_w"/>
                                          </p:val>
                                        </p:tav>
                                        <p:tav tm="100000">
                                          <p:val>
                                            <p:fltVal val="0"/>
                                          </p:val>
                                        </p:tav>
                                      </p:tavLst>
                                    </p:anim>
                                    <p:anim calcmode="lin" valueType="num">
                                      <p:cBhvr>
                                        <p:cTn id="97" dur="500"/>
                                        <p:tgtEl>
                                          <p:spTgt spid="52"/>
                                        </p:tgtEl>
                                        <p:attrNameLst>
                                          <p:attrName>ppt_h</p:attrName>
                                        </p:attrNameLst>
                                      </p:cBhvr>
                                      <p:tavLst>
                                        <p:tav tm="0">
                                          <p:val>
                                            <p:strVal val="ppt_h"/>
                                          </p:val>
                                        </p:tav>
                                        <p:tav tm="100000">
                                          <p:val>
                                            <p:fltVal val="0"/>
                                          </p:val>
                                        </p:tav>
                                      </p:tavLst>
                                    </p:anim>
                                    <p:animEffect transition="out" filter="fade">
                                      <p:cBhvr>
                                        <p:cTn id="98" dur="500"/>
                                        <p:tgtEl>
                                          <p:spTgt spid="52"/>
                                        </p:tgtEl>
                                      </p:cBhvr>
                                    </p:animEffect>
                                    <p:set>
                                      <p:cBhvr>
                                        <p:cTn id="9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bomb.wav"/>
                                        </p:tgtEl>
                                      </p:cMediaNode>
                                    </p:audio>
                                  </p:subTnLst>
                                </p:cTn>
                              </p:par>
                              <p:par>
                                <p:cTn id="100" presetID="42"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1000"/>
                                        <p:tgtEl>
                                          <p:spTgt spid="46"/>
                                        </p:tgtEl>
                                      </p:cBhvr>
                                    </p:animEffect>
                                    <p:anim calcmode="lin" valueType="num">
                                      <p:cBhvr>
                                        <p:cTn id="103" dur="1000" fill="hold"/>
                                        <p:tgtEl>
                                          <p:spTgt spid="46"/>
                                        </p:tgtEl>
                                        <p:attrNameLst>
                                          <p:attrName>ppt_x</p:attrName>
                                        </p:attrNameLst>
                                      </p:cBhvr>
                                      <p:tavLst>
                                        <p:tav tm="0">
                                          <p:val>
                                            <p:strVal val="#ppt_x"/>
                                          </p:val>
                                        </p:tav>
                                        <p:tav tm="100000">
                                          <p:val>
                                            <p:strVal val="#ppt_x"/>
                                          </p:val>
                                        </p:tav>
                                      </p:tavLst>
                                    </p:anim>
                                    <p:anim calcmode="lin" valueType="num">
                                      <p:cBhvr>
                                        <p:cTn id="104" dur="1000" fill="hold"/>
                                        <p:tgtEl>
                                          <p:spTgt spid="46"/>
                                        </p:tgtEl>
                                        <p:attrNameLst>
                                          <p:attrName>ppt_y</p:attrName>
                                        </p:attrNameLst>
                                      </p:cBhvr>
                                      <p:tavLst>
                                        <p:tav tm="0">
                                          <p:val>
                                            <p:strVal val="#ppt_y+.1"/>
                                          </p:val>
                                        </p:tav>
                                        <p:tav tm="100000">
                                          <p:val>
                                            <p:strVal val="#ppt_y"/>
                                          </p:val>
                                        </p:tav>
                                      </p:tavLst>
                                    </p:anim>
                                  </p:childTnLst>
                                </p:cTn>
                              </p:par>
                            </p:childTnLst>
                          </p:cTn>
                        </p:par>
                        <p:par>
                          <p:cTn id="105" fill="hold">
                            <p:stCondLst>
                              <p:cond delay="1000"/>
                            </p:stCondLst>
                            <p:childTnLst>
                              <p:par>
                                <p:cTn id="106" presetID="53" presetClass="exit" presetSubtype="32" fill="hold" grpId="1" nodeType="afterEffect">
                                  <p:stCondLst>
                                    <p:cond delay="1000"/>
                                  </p:stCondLst>
                                  <p:childTnLst>
                                    <p:anim calcmode="lin" valueType="num">
                                      <p:cBhvr>
                                        <p:cTn id="107" dur="5000"/>
                                        <p:tgtEl>
                                          <p:spTgt spid="46"/>
                                        </p:tgtEl>
                                        <p:attrNameLst>
                                          <p:attrName>ppt_w</p:attrName>
                                        </p:attrNameLst>
                                      </p:cBhvr>
                                      <p:tavLst>
                                        <p:tav tm="0">
                                          <p:val>
                                            <p:strVal val="ppt_w"/>
                                          </p:val>
                                        </p:tav>
                                        <p:tav tm="100000">
                                          <p:val>
                                            <p:fltVal val="0"/>
                                          </p:val>
                                        </p:tav>
                                      </p:tavLst>
                                    </p:anim>
                                    <p:anim calcmode="lin" valueType="num">
                                      <p:cBhvr>
                                        <p:cTn id="108" dur="5000"/>
                                        <p:tgtEl>
                                          <p:spTgt spid="46"/>
                                        </p:tgtEl>
                                        <p:attrNameLst>
                                          <p:attrName>ppt_h</p:attrName>
                                        </p:attrNameLst>
                                      </p:cBhvr>
                                      <p:tavLst>
                                        <p:tav tm="0">
                                          <p:val>
                                            <p:strVal val="ppt_h"/>
                                          </p:val>
                                        </p:tav>
                                        <p:tav tm="100000">
                                          <p:val>
                                            <p:fltVal val="0"/>
                                          </p:val>
                                        </p:tav>
                                      </p:tavLst>
                                    </p:anim>
                                    <p:animEffect transition="out" filter="fade">
                                      <p:cBhvr>
                                        <p:cTn id="109" dur="5000"/>
                                        <p:tgtEl>
                                          <p:spTgt spid="46"/>
                                        </p:tgtEl>
                                      </p:cBhvr>
                                    </p:animEffect>
                                    <p:set>
                                      <p:cBhvr>
                                        <p:cTn id="11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1" restart="whenNotActive" fill="hold" evtFilter="cancelBubble" nodeType="interactiveSeq">
                <p:stCondLst>
                  <p:cond evt="onClick" delay="0">
                    <p:tgtEl>
                      <p:spTgt spid="56"/>
                    </p:tgtEl>
                  </p:cond>
                </p:stCondLst>
                <p:endSync evt="end" delay="0">
                  <p:rtn val="all"/>
                </p:endSync>
                <p:childTnLst>
                  <p:par>
                    <p:cTn id="112" fill="hold">
                      <p:stCondLst>
                        <p:cond delay="0"/>
                      </p:stCondLst>
                      <p:childTnLst>
                        <p:par>
                          <p:cTn id="113" fill="hold">
                            <p:stCondLst>
                              <p:cond delay="0"/>
                            </p:stCondLst>
                            <p:childTnLst>
                              <p:par>
                                <p:cTn id="114" presetID="21" presetClass="emph" presetSubtype="0" fill="hold" grpId="1" nodeType="clickEffect">
                                  <p:stCondLst>
                                    <p:cond delay="0"/>
                                  </p:stCondLst>
                                  <p:childTnLst>
                                    <p:animClr clrSpc="hsl" dir="cw">
                                      <p:cBhvr override="childStyle">
                                        <p:cTn id="115" dur="500" fill="hold"/>
                                        <p:tgtEl>
                                          <p:spTgt spid="43"/>
                                        </p:tgtEl>
                                        <p:attrNameLst>
                                          <p:attrName>style.color</p:attrName>
                                        </p:attrNameLst>
                                      </p:cBhvr>
                                      <p:by>
                                        <p:hsl h="7200000" s="0" l="0"/>
                                      </p:by>
                                    </p:animClr>
                                    <p:animClr clrSpc="hsl" dir="cw">
                                      <p:cBhvr>
                                        <p:cTn id="116" dur="500" fill="hold"/>
                                        <p:tgtEl>
                                          <p:spTgt spid="43"/>
                                        </p:tgtEl>
                                        <p:attrNameLst>
                                          <p:attrName>fillcolor</p:attrName>
                                        </p:attrNameLst>
                                      </p:cBhvr>
                                      <p:by>
                                        <p:hsl h="7200000" s="0" l="0"/>
                                      </p:by>
                                    </p:animClr>
                                    <p:animClr clrSpc="hsl" dir="cw">
                                      <p:cBhvr>
                                        <p:cTn id="117" dur="500" fill="hold"/>
                                        <p:tgtEl>
                                          <p:spTgt spid="43"/>
                                        </p:tgtEl>
                                        <p:attrNameLst>
                                          <p:attrName>stroke.color</p:attrName>
                                        </p:attrNameLst>
                                      </p:cBhvr>
                                      <p:by>
                                        <p:hsl h="7200000" s="0" l="0"/>
                                      </p:by>
                                    </p:animClr>
                                    <p:set>
                                      <p:cBhvr>
                                        <p:cTn id="118" dur="500" fill="hold"/>
                                        <p:tgtEl>
                                          <p:spTgt spid="43"/>
                                        </p:tgtEl>
                                        <p:attrNameLst>
                                          <p:attrName>fill.type</p:attrName>
                                        </p:attrNameLst>
                                      </p:cBhvr>
                                      <p:to>
                                        <p:strVal val="solid"/>
                                      </p:to>
                                    </p:set>
                                  </p:childTnLst>
                                  <p:subTnLst>
                                    <p:audio>
                                      <p:cMediaNode>
                                        <p:cTn display="0" masterRel="sameClick">
                                          <p:stCondLst>
                                            <p:cond evt="begin" delay="0">
                                              <p:tn val="114"/>
                                            </p:cond>
                                          </p:stCondLst>
                                          <p:endCondLst>
                                            <p:cond evt="onStopAudio" delay="0">
                                              <p:tgtEl>
                                                <p:sldTgt/>
                                              </p:tgtEl>
                                            </p:cond>
                                          </p:endCondLst>
                                        </p:cTn>
                                        <p:tgtEl>
                                          <p:sndTgt r:embed="rId4" name="applause.wav"/>
                                        </p:tgtEl>
                                      </p:cMediaNode>
                                    </p:audio>
                                  </p:subTnLst>
                                </p:cTn>
                              </p:par>
                            </p:childTnLst>
                          </p:cTn>
                        </p:par>
                        <p:par>
                          <p:cTn id="119" fill="hold">
                            <p:stCondLst>
                              <p:cond delay="500"/>
                            </p:stCondLst>
                            <p:childTnLst>
                              <p:par>
                                <p:cTn id="120" presetID="42" presetClass="entr" presetSubtype="0" fill="hold" grpId="0" nodeType="after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fade">
                                      <p:cBhvr>
                                        <p:cTn id="122" dur="10"/>
                                        <p:tgtEl>
                                          <p:spTgt spid="8"/>
                                        </p:tgtEl>
                                      </p:cBhvr>
                                    </p:animEffect>
                                    <p:anim calcmode="lin" valueType="num">
                                      <p:cBhvr>
                                        <p:cTn id="123" dur="10" fill="hold"/>
                                        <p:tgtEl>
                                          <p:spTgt spid="8"/>
                                        </p:tgtEl>
                                        <p:attrNameLst>
                                          <p:attrName>ppt_x</p:attrName>
                                        </p:attrNameLst>
                                      </p:cBhvr>
                                      <p:tavLst>
                                        <p:tav tm="0">
                                          <p:val>
                                            <p:strVal val="#ppt_x"/>
                                          </p:val>
                                        </p:tav>
                                        <p:tav tm="100000">
                                          <p:val>
                                            <p:strVal val="#ppt_x"/>
                                          </p:val>
                                        </p:tav>
                                      </p:tavLst>
                                    </p:anim>
                                    <p:anim calcmode="lin" valueType="num">
                                      <p:cBhvr>
                                        <p:cTn id="12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5"/>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2"/>
                                        </p:tgtEl>
                                        <p:attrNameLst>
                                          <p:attrName>style.visibility</p:attrName>
                                        </p:attrNameLst>
                                      </p:cBhvr>
                                      <p:to>
                                        <p:strVal val="visible"/>
                                      </p:to>
                                    </p:set>
                                    <p:animEffect transition="in" filter="wheel(1)">
                                      <p:cBhvr>
                                        <p:cTn id="130" dur="1000"/>
                                        <p:tgtEl>
                                          <p:spTgt spid="62"/>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wheel(1)">
                                      <p:cBhvr>
                                        <p:cTn id="133" dur="1000"/>
                                        <p:tgtEl>
                                          <p:spTgt spid="6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fade">
                                      <p:cBhvr>
                                        <p:cTn id="136" dur="1000"/>
                                        <p:tgtEl>
                                          <p:spTgt spid="68"/>
                                        </p:tgtEl>
                                      </p:cBhvr>
                                    </p:animEffect>
                                  </p:childTnLst>
                                </p:cTn>
                              </p:par>
                              <p:par>
                                <p:cTn id="137" presetID="10" presetClass="exit" presetSubtype="0" fill="hold" grpId="1" nodeType="withEffect">
                                  <p:stCondLst>
                                    <p:cond delay="1000"/>
                                  </p:stCondLst>
                                  <p:childTnLst>
                                    <p:animEffect transition="out" filter="fade">
                                      <p:cBhvr>
                                        <p:cTn id="138" dur="250"/>
                                        <p:tgtEl>
                                          <p:spTgt spid="68"/>
                                        </p:tgtEl>
                                      </p:cBhvr>
                                    </p:animEffect>
                                    <p:set>
                                      <p:cBhvr>
                                        <p:cTn id="139" dur="1" fill="hold">
                                          <p:stCondLst>
                                            <p:cond delay="249"/>
                                          </p:stCondLst>
                                        </p:cTn>
                                        <p:tgtEl>
                                          <p:spTgt spid="68"/>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69"/>
                                        </p:tgtEl>
                                        <p:attrNameLst>
                                          <p:attrName>style.visibility</p:attrName>
                                        </p:attrNameLst>
                                      </p:cBhvr>
                                      <p:to>
                                        <p:strVal val="visible"/>
                                      </p:to>
                                    </p:set>
                                    <p:animEffect transition="in" filter="fade">
                                      <p:cBhvr>
                                        <p:cTn id="142" dur="1000"/>
                                        <p:tgtEl>
                                          <p:spTgt spid="69"/>
                                        </p:tgtEl>
                                      </p:cBhvr>
                                    </p:animEffect>
                                  </p:childTnLst>
                                </p:cTn>
                              </p:par>
                              <p:par>
                                <p:cTn id="143" presetID="10" presetClass="exit" presetSubtype="0" fill="hold" grpId="1" nodeType="withEffect">
                                  <p:stCondLst>
                                    <p:cond delay="2000"/>
                                  </p:stCondLst>
                                  <p:childTnLst>
                                    <p:animEffect transition="out" filter="fade">
                                      <p:cBhvr>
                                        <p:cTn id="144" dur="250"/>
                                        <p:tgtEl>
                                          <p:spTgt spid="69"/>
                                        </p:tgtEl>
                                      </p:cBhvr>
                                    </p:animEffect>
                                    <p:set>
                                      <p:cBhvr>
                                        <p:cTn id="145" dur="1" fill="hold">
                                          <p:stCondLst>
                                            <p:cond delay="249"/>
                                          </p:stCondLst>
                                        </p:cTn>
                                        <p:tgtEl>
                                          <p:spTgt spid="69"/>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6"/>
                                        </p:tgtEl>
                                        <p:attrNameLst>
                                          <p:attrName>style.visibility</p:attrName>
                                        </p:attrNameLst>
                                      </p:cBhvr>
                                      <p:to>
                                        <p:strVal val="visible"/>
                                      </p:to>
                                    </p:set>
                                    <p:animEffect transition="in" filter="fade">
                                      <p:cBhvr>
                                        <p:cTn id="148" dur="1000"/>
                                        <p:tgtEl>
                                          <p:spTgt spid="66"/>
                                        </p:tgtEl>
                                      </p:cBhvr>
                                    </p:animEffect>
                                  </p:childTnLst>
                                </p:cTn>
                              </p:par>
                              <p:par>
                                <p:cTn id="149" presetID="10" presetClass="exit" presetSubtype="0" fill="hold" grpId="1" nodeType="withEffect">
                                  <p:stCondLst>
                                    <p:cond delay="3000"/>
                                  </p:stCondLst>
                                  <p:childTnLst>
                                    <p:animEffect transition="out" filter="fade">
                                      <p:cBhvr>
                                        <p:cTn id="150" dur="250"/>
                                        <p:tgtEl>
                                          <p:spTgt spid="66"/>
                                        </p:tgtEl>
                                      </p:cBhvr>
                                    </p:animEffect>
                                    <p:set>
                                      <p:cBhvr>
                                        <p:cTn id="151" dur="1" fill="hold">
                                          <p:stCondLst>
                                            <p:cond delay="249"/>
                                          </p:stCondLst>
                                        </p:cTn>
                                        <p:tgtEl>
                                          <p:spTgt spid="66"/>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1000"/>
                                        <p:tgtEl>
                                          <p:spTgt spid="67"/>
                                        </p:tgtEl>
                                      </p:cBhvr>
                                    </p:animEffect>
                                  </p:childTnLst>
                                </p:cTn>
                              </p:par>
                              <p:par>
                                <p:cTn id="155" presetID="10" presetClass="exit" presetSubtype="0" fill="hold" grpId="1" nodeType="withEffect">
                                  <p:stCondLst>
                                    <p:cond delay="4000"/>
                                  </p:stCondLst>
                                  <p:childTnLst>
                                    <p:animEffect transition="out" filter="fade">
                                      <p:cBhvr>
                                        <p:cTn id="156" dur="250"/>
                                        <p:tgtEl>
                                          <p:spTgt spid="67"/>
                                        </p:tgtEl>
                                      </p:cBhvr>
                                    </p:animEffect>
                                    <p:set>
                                      <p:cBhvr>
                                        <p:cTn id="157" dur="1" fill="hold">
                                          <p:stCondLst>
                                            <p:cond delay="249"/>
                                          </p:stCondLst>
                                        </p:cTn>
                                        <p:tgtEl>
                                          <p:spTgt spid="67"/>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5"/>
                                        </p:tgtEl>
                                        <p:attrNameLst>
                                          <p:attrName>style.visibility</p:attrName>
                                        </p:attrNameLst>
                                      </p:cBhvr>
                                      <p:to>
                                        <p:strVal val="visible"/>
                                      </p:to>
                                    </p:set>
                                    <p:animEffect transition="in" filter="fade">
                                      <p:cBhvr>
                                        <p:cTn id="160" dur="1000"/>
                                        <p:tgtEl>
                                          <p:spTgt spid="65"/>
                                        </p:tgtEl>
                                      </p:cBhvr>
                                    </p:animEffect>
                                  </p:childTnLst>
                                </p:cTn>
                              </p:par>
                              <p:par>
                                <p:cTn id="161" presetID="10" presetClass="exit" presetSubtype="0" fill="hold" grpId="1" nodeType="withEffect">
                                  <p:stCondLst>
                                    <p:cond delay="5000"/>
                                  </p:stCondLst>
                                  <p:childTnLst>
                                    <p:animEffect transition="out" filter="fade">
                                      <p:cBhvr>
                                        <p:cTn id="162" dur="250"/>
                                        <p:tgtEl>
                                          <p:spTgt spid="65"/>
                                        </p:tgtEl>
                                      </p:cBhvr>
                                    </p:animEffect>
                                    <p:set>
                                      <p:cBhvr>
                                        <p:cTn id="163" dur="1" fill="hold">
                                          <p:stCondLst>
                                            <p:cond delay="249"/>
                                          </p:stCondLst>
                                        </p:cTn>
                                        <p:tgtEl>
                                          <p:spTgt spid="65"/>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4"/>
                                        </p:tgtEl>
                                        <p:attrNameLst>
                                          <p:attrName>style.visibility</p:attrName>
                                        </p:attrNameLst>
                                      </p:cBhvr>
                                      <p:to>
                                        <p:strVal val="visible"/>
                                      </p:to>
                                    </p:set>
                                    <p:animEffect transition="in" filter="fade">
                                      <p:cBhvr>
                                        <p:cTn id="166" dur="1000"/>
                                        <p:tgtEl>
                                          <p:spTgt spid="64"/>
                                        </p:tgtEl>
                                      </p:cBhvr>
                                    </p:animEffect>
                                  </p:childTnLst>
                                </p:cTn>
                              </p:par>
                              <p:par>
                                <p:cTn id="167" presetID="10" presetClass="exit" presetSubtype="0" fill="hold" grpId="1" nodeType="withEffect">
                                  <p:stCondLst>
                                    <p:cond delay="6000"/>
                                  </p:stCondLst>
                                  <p:childTnLst>
                                    <p:animEffect transition="out" filter="fade">
                                      <p:cBhvr>
                                        <p:cTn id="168" dur="250"/>
                                        <p:tgtEl>
                                          <p:spTgt spid="64"/>
                                        </p:tgtEl>
                                      </p:cBhvr>
                                    </p:animEffect>
                                    <p:set>
                                      <p:cBhvr>
                                        <p:cTn id="169" dur="1" fill="hold">
                                          <p:stCondLst>
                                            <p:cond delay="249"/>
                                          </p:stCondLst>
                                        </p:cTn>
                                        <p:tgtEl>
                                          <p:spTgt spid="64"/>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0"/>
                                        </p:tgtEl>
                                        <p:attrNameLst>
                                          <p:attrName>style.visibility</p:attrName>
                                        </p:attrNameLst>
                                      </p:cBhvr>
                                      <p:to>
                                        <p:strVal val="visible"/>
                                      </p:to>
                                    </p:set>
                                    <p:animEffect transition="in" filter="fade">
                                      <p:cBhvr>
                                        <p:cTn id="172" dur="1000"/>
                                        <p:tgtEl>
                                          <p:spTgt spid="70"/>
                                        </p:tgtEl>
                                      </p:cBhvr>
                                    </p:animEffect>
                                  </p:childTnLst>
                                </p:cTn>
                              </p:par>
                              <p:par>
                                <p:cTn id="173" presetID="10" presetClass="exit" presetSubtype="0" fill="hold" grpId="1" nodeType="withEffect">
                                  <p:stCondLst>
                                    <p:cond delay="7000"/>
                                  </p:stCondLst>
                                  <p:childTnLst>
                                    <p:animEffect transition="out" filter="fade">
                                      <p:cBhvr>
                                        <p:cTn id="174" dur="250"/>
                                        <p:tgtEl>
                                          <p:spTgt spid="70"/>
                                        </p:tgtEl>
                                      </p:cBhvr>
                                    </p:animEffect>
                                    <p:set>
                                      <p:cBhvr>
                                        <p:cTn id="175" dur="1" fill="hold">
                                          <p:stCondLst>
                                            <p:cond delay="249"/>
                                          </p:stCondLst>
                                        </p:cTn>
                                        <p:tgtEl>
                                          <p:spTgt spid="70"/>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1"/>
                                        </p:tgtEl>
                                        <p:attrNameLst>
                                          <p:attrName>style.visibility</p:attrName>
                                        </p:attrNameLst>
                                      </p:cBhvr>
                                      <p:to>
                                        <p:strVal val="visible"/>
                                      </p:to>
                                    </p:set>
                                    <p:animEffect transition="in" filter="fade">
                                      <p:cBhvr>
                                        <p:cTn id="178" dur="1000"/>
                                        <p:tgtEl>
                                          <p:spTgt spid="71"/>
                                        </p:tgtEl>
                                      </p:cBhvr>
                                    </p:animEffect>
                                  </p:childTnLst>
                                </p:cTn>
                              </p:par>
                              <p:par>
                                <p:cTn id="179" presetID="10" presetClass="exit" presetSubtype="0" fill="hold" grpId="1" nodeType="withEffect">
                                  <p:stCondLst>
                                    <p:cond delay="8000"/>
                                  </p:stCondLst>
                                  <p:childTnLst>
                                    <p:animEffect transition="out" filter="fade">
                                      <p:cBhvr>
                                        <p:cTn id="180" dur="250"/>
                                        <p:tgtEl>
                                          <p:spTgt spid="71"/>
                                        </p:tgtEl>
                                      </p:cBhvr>
                                    </p:animEffect>
                                    <p:set>
                                      <p:cBhvr>
                                        <p:cTn id="181" dur="1" fill="hold">
                                          <p:stCondLst>
                                            <p:cond delay="249"/>
                                          </p:stCondLst>
                                        </p:cTn>
                                        <p:tgtEl>
                                          <p:spTgt spid="71"/>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2"/>
                                        </p:tgtEl>
                                        <p:attrNameLst>
                                          <p:attrName>style.visibility</p:attrName>
                                        </p:attrNameLst>
                                      </p:cBhvr>
                                      <p:to>
                                        <p:strVal val="visible"/>
                                      </p:to>
                                    </p:set>
                                    <p:animEffect transition="in" filter="fade">
                                      <p:cBhvr>
                                        <p:cTn id="184" dur="1000"/>
                                        <p:tgtEl>
                                          <p:spTgt spid="72"/>
                                        </p:tgtEl>
                                      </p:cBhvr>
                                    </p:animEffect>
                                  </p:childTnLst>
                                </p:cTn>
                              </p:par>
                              <p:par>
                                <p:cTn id="185" presetID="10" presetClass="exit" presetSubtype="0" fill="hold" grpId="1" nodeType="withEffect">
                                  <p:stCondLst>
                                    <p:cond delay="9000"/>
                                  </p:stCondLst>
                                  <p:childTnLst>
                                    <p:animEffect transition="out" filter="fade">
                                      <p:cBhvr>
                                        <p:cTn id="186" dur="250"/>
                                        <p:tgtEl>
                                          <p:spTgt spid="72"/>
                                        </p:tgtEl>
                                      </p:cBhvr>
                                    </p:animEffect>
                                    <p:set>
                                      <p:cBhvr>
                                        <p:cTn id="187" dur="1" fill="hold">
                                          <p:stCondLst>
                                            <p:cond delay="249"/>
                                          </p:stCondLst>
                                        </p:cTn>
                                        <p:tgtEl>
                                          <p:spTgt spid="72"/>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3"/>
                                        </p:tgtEl>
                                        <p:attrNameLst>
                                          <p:attrName>style.visibility</p:attrName>
                                        </p:attrNameLst>
                                      </p:cBhvr>
                                      <p:to>
                                        <p:strVal val="visible"/>
                                      </p:to>
                                    </p:set>
                                    <p:animEffect transition="in" filter="fade">
                                      <p:cBhvr>
                                        <p:cTn id="190" dur="1000"/>
                                        <p:tgtEl>
                                          <p:spTgt spid="63"/>
                                        </p:tgtEl>
                                      </p:cBhvr>
                                    </p:animEffect>
                                  </p:childTnLst>
                                </p:cTn>
                              </p:par>
                              <p:par>
                                <p:cTn id="191" presetID="10" presetClass="exit" presetSubtype="0" fill="hold" grpId="1" nodeType="withEffect">
                                  <p:stCondLst>
                                    <p:cond delay="10000"/>
                                  </p:stCondLst>
                                  <p:childTnLst>
                                    <p:animEffect transition="out" filter="fade">
                                      <p:cBhvr>
                                        <p:cTn id="192" dur="250"/>
                                        <p:tgtEl>
                                          <p:spTgt spid="63"/>
                                        </p:tgtEl>
                                      </p:cBhvr>
                                    </p:animEffect>
                                    <p:set>
                                      <p:cBhvr>
                                        <p:cTn id="193" dur="1" fill="hold">
                                          <p:stCondLst>
                                            <p:cond delay="249"/>
                                          </p:stCondLst>
                                        </p:cTn>
                                        <p:tgtEl>
                                          <p:spTgt spid="63"/>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3"/>
                                        </p:tgtEl>
                                        <p:attrNameLst>
                                          <p:attrName>style.visibility</p:attrName>
                                        </p:attrNameLst>
                                      </p:cBhvr>
                                      <p:to>
                                        <p:strVal val="visible"/>
                                      </p:to>
                                    </p:set>
                                    <p:animEffect transition="in" filter="fade">
                                      <p:cBhvr>
                                        <p:cTn id="196" dur="4250"/>
                                        <p:tgtEl>
                                          <p:spTgt spid="73"/>
                                        </p:tgtEl>
                                      </p:cBhvr>
                                    </p:animEffect>
                                  </p:childTnLst>
                                </p:cTn>
                              </p:par>
                            </p:childTnLst>
                          </p:cTn>
                        </p:par>
                      </p:childTnLst>
                    </p:cTn>
                  </p:par>
                </p:childTnLst>
              </p:cTn>
              <p:nextCondLst>
                <p:cond evt="onClick" delay="0">
                  <p:tgtEl>
                    <p:spTgt spid="75"/>
                  </p:tgtEl>
                </p:cond>
              </p:nextCondLst>
            </p:seq>
          </p:childTnLst>
        </p:cTn>
      </p:par>
    </p:tnLst>
    <p:bldLst>
      <p:bldP spid="8" grpId="0"/>
      <p:bldP spid="10" grpId="0"/>
      <p:bldP spid="10" grpId="1"/>
      <p:bldP spid="51" grpId="0" animBg="1"/>
      <p:bldP spid="51" grpId="1" animBg="1"/>
      <p:bldP spid="52" grpId="0" animBg="1"/>
      <p:bldP spid="52" grpId="1" animBg="1"/>
      <p:bldP spid="55" grpId="0" animBg="1"/>
      <p:bldP spid="57" grpId="0" animBg="1"/>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4908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47476" y="5862534"/>
            <a:ext cx="77046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077" y="-52063"/>
            <a:ext cx="8827168"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72853" y="680598"/>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349790" y="3237253"/>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3200" i="1" smtClean="0">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349790" y="3237253"/>
                <a:ext cx="3147626" cy="964800"/>
              </a:xfrm>
              <a:prstGeom prst="roundRect">
                <a:avLst/>
              </a:prstGeom>
              <a:blipFill>
                <a:blip r:embed="rId7"/>
                <a:stretch>
                  <a:fillRect/>
                </a:stretch>
              </a:blipFill>
              <a:ln>
                <a:noFill/>
              </a:ln>
              <a:effectLst>
                <a:outerShdw blurRad="44450" dist="27940" dir="5400000" algn="ctr">
                  <a:srgbClr val="000000">
                    <a:alpha val="32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349790" y="4665144"/>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r>
                  <a:rPr lang="en-US" sz="3200" dirty="0">
                    <a:solidFill>
                      <a:srgbClr val="F2F8EE"/>
                    </a:solidFill>
                    <a:latin typeface="Times New Roman" panose="02020603050405020304" pitchFamily="18" charset="0"/>
                    <a:ea typeface="Calibri" panose="020F0502020204030204" pitchFamily="34" charset="0"/>
                  </a:rPr>
                  <a:t> </a:t>
                </a:r>
                <a14:m>
                  <m:oMath xmlns:m="http://schemas.openxmlformats.org/officeDocument/2006/math">
                    <m:f>
                      <m:fPr>
                        <m:ctrlPr>
                          <a:rPr lang="en-US" sz="3200" i="1">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8</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349790" y="4665144"/>
                <a:ext cx="3147626" cy="964800"/>
              </a:xfrm>
              <a:prstGeom prst="roundRect">
                <a:avLst/>
              </a:prstGeom>
              <a:blipFill>
                <a:blip r:embed="rId8"/>
                <a:stretch>
                  <a:fillRect/>
                </a:stretch>
              </a:blipFill>
              <a:ln>
                <a:noFill/>
              </a:ln>
              <a:effectLst>
                <a:outerShdw blurRad="44450" dist="27940" dir="5400000" algn="ctr">
                  <a:srgbClr val="000000">
                    <a:alpha val="32000"/>
                  </a:srgbClr>
                </a:outerShdw>
              </a:effectLst>
            </p:spPr>
            <p:txBody>
              <a:bodyPr/>
              <a:lstStyle/>
              <a:p>
                <a:r>
                  <a:rPr lang="en-US">
                    <a:noFill/>
                  </a:rPr>
                  <a:t> </a:t>
                </a:r>
              </a:p>
            </p:txBody>
          </p:sp>
        </mc:Fallback>
      </mc:AlternateContent>
      <p:sp>
        <p:nvSpPr>
          <p:cNvPr id="54" name="Oval 5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2747476"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a:t>
            </a:r>
          </a:p>
        </p:txBody>
      </p:sp>
      <p:sp>
        <p:nvSpPr>
          <p:cNvPr id="55" name="Oval 5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746211"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D</a:t>
            </a:r>
          </a:p>
        </p:txBody>
      </p:sp>
      <p:sp>
        <p:nvSpPr>
          <p:cNvPr id="56" name="Oval 5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1658C25-7390-4556-BC5E-B66395E333EE}"/>
              </a:ext>
            </a:extLst>
          </p:cNvPr>
          <p:cNvSpPr/>
          <p:nvPr/>
        </p:nvSpPr>
        <p:spPr>
          <a:xfrm>
            <a:off x="2787077"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C</a:t>
            </a:r>
          </a:p>
        </p:txBody>
      </p:sp>
      <p:sp>
        <p:nvSpPr>
          <p:cNvPr id="57" name="Oval 5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746211"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3403387" y="3300357"/>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2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32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403387" y="3300357"/>
                <a:ext cx="3147626" cy="964800"/>
              </a:xfrm>
              <a:prstGeom prst="roundRect">
                <a:avLst/>
              </a:prstGeom>
              <a:blipFill>
                <a:blip r:embed="rId9"/>
                <a:stretch>
                  <a:fillRect/>
                </a:stretch>
              </a:blipFill>
              <a:ln>
                <a:noFill/>
              </a:ln>
              <a:effectLst>
                <a:outerShdw blurRad="44450" dist="27940" dir="5400000" algn="ctr">
                  <a:srgbClr val="000000">
                    <a:alpha val="32000"/>
                  </a:srgbClr>
                </a:outerShdw>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432219" y="4676666"/>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3200" i="1" smtClean="0">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432219" y="4676666"/>
                <a:ext cx="3147626" cy="964800"/>
              </a:xfrm>
              <a:prstGeom prst="roundRect">
                <a:avLst/>
              </a:prstGeom>
              <a:blipFill>
                <a:blip r:embed="rId10"/>
                <a:stretch>
                  <a:fillRect/>
                </a:stretch>
              </a:blipFill>
              <a:ln>
                <a:noFill/>
              </a:ln>
              <a:effectLst>
                <a:outerShdw blurRad="44450" dist="27940" dir="5400000" algn="ctr">
                  <a:srgbClr val="000000">
                    <a:alpha val="32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87077" y="5882093"/>
            <a:ext cx="78330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47476" y="5870571"/>
            <a:ext cx="77046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41" name="Picture 173">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30985" y="5254204"/>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855F38F-A063-4791-A85E-93DFDFE8BFD3}"/>
                  </a:ext>
                </a:extLst>
              </p:cNvPr>
              <p:cNvSpPr txBox="1"/>
              <p:nvPr/>
            </p:nvSpPr>
            <p:spPr>
              <a:xfrm>
                <a:off x="3763770" y="1208480"/>
                <a:ext cx="6873782" cy="780791"/>
              </a:xfrm>
              <a:prstGeom prst="rect">
                <a:avLst/>
              </a:prstGeom>
              <a:noFill/>
            </p:spPr>
            <p:txBody>
              <a:bodyPr wrap="square">
                <a:spAutoFit/>
              </a:bodyPr>
              <a:lstStyle/>
              <a:p>
                <a:pPr algn="just">
                  <a:spcBef>
                    <a:spcPts val="300"/>
                  </a:spcBef>
                  <a:spcAft>
                    <a:spcPts val="300"/>
                  </a:spcAft>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Câu 3</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rPr>
                  <a:t>Kết</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quả</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của</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phép</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tính</a:t>
                </a:r>
                <a14:m>
                  <m:oMath xmlns:m="http://schemas.openxmlformats.org/officeDocument/2006/math">
                    <m:r>
                      <a:rPr lang="en-US" sz="2800" b="0" i="0" smtClean="0">
                        <a:effectLst/>
                        <a:latin typeface="Cambria Math" panose="02040503050406030204" pitchFamily="18" charset="0"/>
                        <a:ea typeface="Times New Roman" panose="02020603050405020304" pitchFamily="18" charset="0"/>
                      </a:rPr>
                      <m:t> </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i="1"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là</a:t>
                </a:r>
                <a:r>
                  <a:rPr lang="en-US" sz="2800" dirty="0">
                    <a:solidFill>
                      <a:srgbClr val="0000FF"/>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45" name="TextBox 44">
                <a:extLst>
                  <a:ext uri="{FF2B5EF4-FFF2-40B4-BE49-F238E27FC236}">
                    <a16:creationId xmlns:a16="http://schemas.microsoft.com/office/drawing/2014/main" id="{C855F38F-A063-4791-A85E-93DFDFE8BFD3}"/>
                  </a:ext>
                </a:extLst>
              </p:cNvPr>
              <p:cNvSpPr txBox="1">
                <a:spLocks noRot="1" noChangeAspect="1" noMove="1" noResize="1" noEditPoints="1" noAdjustHandles="1" noChangeArrowheads="1" noChangeShapeType="1" noTextEdit="1"/>
              </p:cNvSpPr>
              <p:nvPr/>
            </p:nvSpPr>
            <p:spPr>
              <a:xfrm>
                <a:off x="3763770" y="1208480"/>
                <a:ext cx="6873782" cy="780791"/>
              </a:xfrm>
              <a:prstGeom prst="rect">
                <a:avLst/>
              </a:prstGeom>
              <a:blipFill>
                <a:blip r:embed="rId12"/>
                <a:stretch>
                  <a:fillRect l="-1773" b="-8594"/>
                </a:stretch>
              </a:blipFill>
            </p:spPr>
            <p:txBody>
              <a:bodyPr/>
              <a:lstStyle/>
              <a:p>
                <a:r>
                  <a:rPr lang="vi-VN">
                    <a:noFill/>
                  </a:rPr>
                  <a:t> </a:t>
                </a:r>
              </a:p>
            </p:txBody>
          </p:sp>
        </mc:Fallback>
      </mc:AlternateContent>
      <p:sp>
        <p:nvSpPr>
          <p:cNvPr id="47" name="Rectangle 46">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Circle: Hollow 78">
            <a:extLst>
              <a:ext uri="{FF2B5EF4-FFF2-40B4-BE49-F238E27FC236}">
                <a16:creationId xmlns:a16="http://schemas.microsoft.com/office/drawing/2014/main" id="{66F09241-27F7-44D9-8FF4-14CC1B72E454}"/>
              </a:ext>
            </a:extLst>
          </p:cNvPr>
          <p:cNvSpPr/>
          <p:nvPr/>
        </p:nvSpPr>
        <p:spPr>
          <a:xfrm>
            <a:off x="-57781" y="139149"/>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3" name="Sun 52">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61" name="Flowchart: Connector 60">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Flowchart: Connector 62">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5" name="TextBox 64">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6" name="TextBox 65">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7" name="TextBox 66">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8" name="TextBox 67">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9" name="TextBox 68">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70" name="TextBox 69">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1" name="TextBox 70">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2" name="TextBox 71">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3" name="TextBox 72">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4" name="TextBox 73">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6"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53183"/>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83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9"/>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8"/>
                                        </p:tgtEl>
                                        <p:attrNameLst>
                                          <p:attrName>ppt_y</p:attrName>
                                        </p:attrNameLst>
                                      </p:cBhvr>
                                      <p:tavLst>
                                        <p:tav tm="0">
                                          <p:val>
                                            <p:strVal val="#ppt_y"/>
                                          </p:val>
                                        </p:tav>
                                        <p:tav tm="100000">
                                          <p:val>
                                            <p:strVal val="#ppt_y+#ppt_h*1.125000"/>
                                          </p:val>
                                        </p:tav>
                                      </p:tavLst>
                                    </p:anim>
                                    <p:animEffect transition="out" filter="wipe(down)">
                                      <p:cBhvr>
                                        <p:cTn id="40" dur="2000"/>
                                        <p:tgtEl>
                                          <p:spTgt spid="48"/>
                                        </p:tgtEl>
                                      </p:cBhvr>
                                    </p:animEffect>
                                    <p:set>
                                      <p:cBhvr>
                                        <p:cTn id="41" dur="1" fill="hold">
                                          <p:stCondLst>
                                            <p:cond delay="1999"/>
                                          </p:stCondLst>
                                        </p:cTn>
                                        <p:tgtEl>
                                          <p:spTgt spid="48"/>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750"/>
                                        <p:tgtEl>
                                          <p:spTgt spid="76"/>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750"/>
                                        <p:tgtEl>
                                          <p:spTgt spid="60"/>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par>
                                <p:cTn id="60" presetID="42"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1000"/>
                                        <p:tgtEl>
                                          <p:spTgt spid="46"/>
                                        </p:tgtEl>
                                      </p:cBhvr>
                                    </p:animEffect>
                                    <p:anim calcmode="lin" valueType="num">
                                      <p:cBhvr>
                                        <p:cTn id="63" dur="1000" fill="hold"/>
                                        <p:tgtEl>
                                          <p:spTgt spid="46"/>
                                        </p:tgtEl>
                                        <p:attrNameLst>
                                          <p:attrName>ppt_x</p:attrName>
                                        </p:attrNameLst>
                                      </p:cBhvr>
                                      <p:tavLst>
                                        <p:tav tm="0">
                                          <p:val>
                                            <p:strVal val="#ppt_x"/>
                                          </p:val>
                                        </p:tav>
                                        <p:tav tm="100000">
                                          <p:val>
                                            <p:strVal val="#ppt_x"/>
                                          </p:val>
                                        </p:tav>
                                      </p:tavLst>
                                    </p:anim>
                                    <p:anim calcmode="lin" valueType="num">
                                      <p:cBhvr>
                                        <p:cTn id="64" dur="1000" fill="hold"/>
                                        <p:tgtEl>
                                          <p:spTgt spid="46"/>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53" presetClass="exit" presetSubtype="32" fill="hold" grpId="1" nodeType="afterEffect">
                                  <p:stCondLst>
                                    <p:cond delay="250"/>
                                  </p:stCondLst>
                                  <p:childTnLst>
                                    <p:anim calcmode="lin" valueType="num">
                                      <p:cBhvr>
                                        <p:cTn id="67" dur="5000"/>
                                        <p:tgtEl>
                                          <p:spTgt spid="46"/>
                                        </p:tgtEl>
                                        <p:attrNameLst>
                                          <p:attrName>ppt_w</p:attrName>
                                        </p:attrNameLst>
                                      </p:cBhvr>
                                      <p:tavLst>
                                        <p:tav tm="0">
                                          <p:val>
                                            <p:strVal val="ppt_w"/>
                                          </p:val>
                                        </p:tav>
                                        <p:tav tm="100000">
                                          <p:val>
                                            <p:fltVal val="0"/>
                                          </p:val>
                                        </p:tav>
                                      </p:tavLst>
                                    </p:anim>
                                    <p:anim calcmode="lin" valueType="num">
                                      <p:cBhvr>
                                        <p:cTn id="68" dur="5000"/>
                                        <p:tgtEl>
                                          <p:spTgt spid="46"/>
                                        </p:tgtEl>
                                        <p:attrNameLst>
                                          <p:attrName>ppt_h</p:attrName>
                                        </p:attrNameLst>
                                      </p:cBhvr>
                                      <p:tavLst>
                                        <p:tav tm="0">
                                          <p:val>
                                            <p:strVal val="ppt_h"/>
                                          </p:val>
                                        </p:tav>
                                        <p:tav tm="100000">
                                          <p:val>
                                            <p:fltVal val="0"/>
                                          </p:val>
                                        </p:tav>
                                      </p:tavLst>
                                    </p:anim>
                                    <p:animEffect transition="out" filter="fade">
                                      <p:cBhvr>
                                        <p:cTn id="69" dur="5000"/>
                                        <p:tgtEl>
                                          <p:spTgt spid="46"/>
                                        </p:tgtEl>
                                      </p:cBhvr>
                                    </p:animEffect>
                                    <p:set>
                                      <p:cBhvr>
                                        <p:cTn id="7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1" restart="whenNotActive" fill="hold" evtFilter="cancelBubble" nodeType="interactiveSeq">
                <p:stCondLst>
                  <p:cond evt="onClick" delay="0">
                    <p:tgtEl>
                      <p:spTgt spid="57"/>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51"/>
                                        </p:tgtEl>
                                        <p:attrNameLst>
                                          <p:attrName>ppt_w</p:attrName>
                                        </p:attrNameLst>
                                      </p:cBhvr>
                                      <p:tavLst>
                                        <p:tav tm="0">
                                          <p:val>
                                            <p:strVal val="ppt_w"/>
                                          </p:val>
                                        </p:tav>
                                        <p:tav tm="100000">
                                          <p:val>
                                            <p:fltVal val="0"/>
                                          </p:val>
                                        </p:tav>
                                      </p:tavLst>
                                    </p:anim>
                                    <p:anim calcmode="lin" valueType="num">
                                      <p:cBhvr>
                                        <p:cTn id="76" dur="500"/>
                                        <p:tgtEl>
                                          <p:spTgt spid="51"/>
                                        </p:tgtEl>
                                        <p:attrNameLst>
                                          <p:attrName>ppt_h</p:attrName>
                                        </p:attrNameLst>
                                      </p:cBhvr>
                                      <p:tavLst>
                                        <p:tav tm="0">
                                          <p:val>
                                            <p:strVal val="ppt_h"/>
                                          </p:val>
                                        </p:tav>
                                        <p:tav tm="100000">
                                          <p:val>
                                            <p:fltVal val="0"/>
                                          </p:val>
                                        </p:tav>
                                      </p:tavLst>
                                    </p:anim>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250"/>
                                        <p:tgtEl>
                                          <p:spTgt spid="44"/>
                                        </p:tgtEl>
                                      </p:cBhvr>
                                    </p:animEffect>
                                    <p:anim calcmode="lin" valueType="num">
                                      <p:cBhvr>
                                        <p:cTn id="83" dur="250" fill="hold"/>
                                        <p:tgtEl>
                                          <p:spTgt spid="44"/>
                                        </p:tgtEl>
                                        <p:attrNameLst>
                                          <p:attrName>ppt_x</p:attrName>
                                        </p:attrNameLst>
                                      </p:cBhvr>
                                      <p:tavLst>
                                        <p:tav tm="0">
                                          <p:val>
                                            <p:strVal val="#ppt_x"/>
                                          </p:val>
                                        </p:tav>
                                        <p:tav tm="100000">
                                          <p:val>
                                            <p:strVal val="#ppt_x"/>
                                          </p:val>
                                        </p:tav>
                                      </p:tavLst>
                                    </p:anim>
                                    <p:anim calcmode="lin" valueType="num">
                                      <p:cBhvr>
                                        <p:cTn id="84" dur="25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750"/>
                            </p:stCondLst>
                            <p:childTnLst>
                              <p:par>
                                <p:cTn id="86" presetID="53" presetClass="exit" presetSubtype="32" fill="hold" grpId="1" nodeType="afterEffect">
                                  <p:stCondLst>
                                    <p:cond delay="250"/>
                                  </p:stCondLst>
                                  <p:childTnLst>
                                    <p:anim calcmode="lin" valueType="num">
                                      <p:cBhvr>
                                        <p:cTn id="87" dur="5000"/>
                                        <p:tgtEl>
                                          <p:spTgt spid="44"/>
                                        </p:tgtEl>
                                        <p:attrNameLst>
                                          <p:attrName>ppt_w</p:attrName>
                                        </p:attrNameLst>
                                      </p:cBhvr>
                                      <p:tavLst>
                                        <p:tav tm="0">
                                          <p:val>
                                            <p:strVal val="ppt_w"/>
                                          </p:val>
                                        </p:tav>
                                        <p:tav tm="100000">
                                          <p:val>
                                            <p:fltVal val="0"/>
                                          </p:val>
                                        </p:tav>
                                      </p:tavLst>
                                    </p:anim>
                                    <p:anim calcmode="lin" valueType="num">
                                      <p:cBhvr>
                                        <p:cTn id="88" dur="5000"/>
                                        <p:tgtEl>
                                          <p:spTgt spid="44"/>
                                        </p:tgtEl>
                                        <p:attrNameLst>
                                          <p:attrName>ppt_h</p:attrName>
                                        </p:attrNameLst>
                                      </p:cBhvr>
                                      <p:tavLst>
                                        <p:tav tm="0">
                                          <p:val>
                                            <p:strVal val="ppt_h"/>
                                          </p:val>
                                        </p:tav>
                                        <p:tav tm="100000">
                                          <p:val>
                                            <p:fltVal val="0"/>
                                          </p:val>
                                        </p:tav>
                                      </p:tavLst>
                                    </p:anim>
                                    <p:animEffect transition="out" filter="fade">
                                      <p:cBhvr>
                                        <p:cTn id="89" dur="5000"/>
                                        <p:tgtEl>
                                          <p:spTgt spid="44"/>
                                        </p:tgtEl>
                                      </p:cBhvr>
                                    </p:animEffect>
                                    <p:set>
                                      <p:cBhvr>
                                        <p:cTn id="90"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1" restart="whenNotActive" fill="hold" evtFilter="cancelBubble" nodeType="interactiveSeq">
                <p:stCondLst>
                  <p:cond evt="onClick" delay="0">
                    <p:tgtEl>
                      <p:spTgt spid="55"/>
                    </p:tgtEl>
                  </p:cond>
                </p:stCondLst>
                <p:endSync evt="end" delay="0">
                  <p:rtn val="all"/>
                </p:endSync>
                <p:childTnLst>
                  <p:par>
                    <p:cTn id="92" fill="hold">
                      <p:stCondLst>
                        <p:cond delay="0"/>
                      </p:stCondLst>
                      <p:childTnLst>
                        <p:par>
                          <p:cTn id="93" fill="hold">
                            <p:stCondLst>
                              <p:cond delay="0"/>
                            </p:stCondLst>
                            <p:childTnLst>
                              <p:par>
                                <p:cTn id="94" presetID="21" presetClass="emph" presetSubtype="0" fill="hold" grpId="1" nodeType="clickEffect">
                                  <p:stCondLst>
                                    <p:cond delay="0"/>
                                  </p:stCondLst>
                                  <p:childTnLst>
                                    <p:animClr clrSpc="hsl" dir="cw">
                                      <p:cBhvr override="childStyle">
                                        <p:cTn id="95" dur="500" fill="hold"/>
                                        <p:tgtEl>
                                          <p:spTgt spid="52"/>
                                        </p:tgtEl>
                                        <p:attrNameLst>
                                          <p:attrName>style.color</p:attrName>
                                        </p:attrNameLst>
                                      </p:cBhvr>
                                      <p:by>
                                        <p:hsl h="7200000" s="0" l="0"/>
                                      </p:by>
                                    </p:animClr>
                                    <p:animClr clrSpc="hsl" dir="cw">
                                      <p:cBhvr>
                                        <p:cTn id="96" dur="500" fill="hold"/>
                                        <p:tgtEl>
                                          <p:spTgt spid="52"/>
                                        </p:tgtEl>
                                        <p:attrNameLst>
                                          <p:attrName>fillcolor</p:attrName>
                                        </p:attrNameLst>
                                      </p:cBhvr>
                                      <p:by>
                                        <p:hsl h="7200000" s="0" l="0"/>
                                      </p:by>
                                    </p:animClr>
                                    <p:animClr clrSpc="hsl" dir="cw">
                                      <p:cBhvr>
                                        <p:cTn id="97" dur="500" fill="hold"/>
                                        <p:tgtEl>
                                          <p:spTgt spid="52"/>
                                        </p:tgtEl>
                                        <p:attrNameLst>
                                          <p:attrName>stroke.color</p:attrName>
                                        </p:attrNameLst>
                                      </p:cBhvr>
                                      <p:by>
                                        <p:hsl h="7200000" s="0" l="0"/>
                                      </p:by>
                                    </p:animClr>
                                    <p:set>
                                      <p:cBhvr>
                                        <p:cTn id="98" dur="500" fill="hold"/>
                                        <p:tgtEl>
                                          <p:spTgt spid="52"/>
                                        </p:tgtEl>
                                        <p:attrNameLst>
                                          <p:attrName>fill.type</p:attrName>
                                        </p:attrNameLst>
                                      </p:cBhvr>
                                      <p:to>
                                        <p:strVal val="solid"/>
                                      </p:to>
                                    </p:set>
                                  </p:childTnLst>
                                  <p:subTnLst>
                                    <p:audio>
                                      <p:cMediaNode>
                                        <p:cTn display="0" masterRel="sameClick">
                                          <p:stCondLst>
                                            <p:cond evt="begin" delay="0">
                                              <p:tn val="94"/>
                                            </p:cond>
                                          </p:stCondLst>
                                          <p:endCondLst>
                                            <p:cond evt="onStopAudio" delay="0">
                                              <p:tgtEl>
                                                <p:sldTgt/>
                                              </p:tgtEl>
                                            </p:cond>
                                          </p:endCondLst>
                                        </p:cTn>
                                        <p:tgtEl>
                                          <p:sndTgt r:embed="rId4" name="applause.wav"/>
                                        </p:tgtEl>
                                      </p:cMediaNode>
                                    </p:audio>
                                  </p:subTnLst>
                                </p:cTn>
                              </p:par>
                            </p:childTnLst>
                          </p:cTn>
                        </p:par>
                        <p:par>
                          <p:cTn id="99" fill="hold">
                            <p:stCondLst>
                              <p:cond delay="500"/>
                            </p:stCondLst>
                            <p:childTnLst>
                              <p:par>
                                <p:cTn id="100" presetID="42" presetClass="entr" presetSubtype="0" fill="hold" grpId="0" nodeType="after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
                                        <p:tgtEl>
                                          <p:spTgt spid="8"/>
                                        </p:tgtEl>
                                      </p:cBhvr>
                                    </p:animEffect>
                                    <p:anim calcmode="lin" valueType="num">
                                      <p:cBhvr>
                                        <p:cTn id="103" dur="10" fill="hold"/>
                                        <p:tgtEl>
                                          <p:spTgt spid="8"/>
                                        </p:tgtEl>
                                        <p:attrNameLst>
                                          <p:attrName>ppt_x</p:attrName>
                                        </p:attrNameLst>
                                      </p:cBhvr>
                                      <p:tavLst>
                                        <p:tav tm="0">
                                          <p:val>
                                            <p:strVal val="#ppt_x"/>
                                          </p:val>
                                        </p:tav>
                                        <p:tav tm="100000">
                                          <p:val>
                                            <p:strVal val="#ppt_x"/>
                                          </p:val>
                                        </p:tav>
                                      </p:tavLst>
                                    </p:anim>
                                    <p:anim calcmode="lin" valueType="num">
                                      <p:cBhvr>
                                        <p:cTn id="10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5"/>
                  </p:tgtEl>
                </p:cond>
              </p:nextCondLst>
            </p:seq>
            <p:seq concurrent="1" nextAc="seek">
              <p:cTn id="105" restart="whenNotActive" fill="hold" evtFilter="cancelBubble" nodeType="interactiveSeq">
                <p:stCondLst>
                  <p:cond evt="onClick" delay="0">
                    <p:tgtEl>
                      <p:spTgt spid="56"/>
                    </p:tgtEl>
                  </p:cond>
                </p:stCondLst>
                <p:endSync evt="end" delay="0">
                  <p:rtn val="all"/>
                </p:endSync>
                <p:childTnLst>
                  <p:par>
                    <p:cTn id="106" fill="hold">
                      <p:stCondLst>
                        <p:cond delay="0"/>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43"/>
                                        </p:tgtEl>
                                        <p:attrNameLst>
                                          <p:attrName>ppt_w</p:attrName>
                                        </p:attrNameLst>
                                      </p:cBhvr>
                                      <p:tavLst>
                                        <p:tav tm="0">
                                          <p:val>
                                            <p:strVal val="ppt_w"/>
                                          </p:val>
                                        </p:tav>
                                        <p:tav tm="100000">
                                          <p:val>
                                            <p:fltVal val="0"/>
                                          </p:val>
                                        </p:tav>
                                      </p:tavLst>
                                    </p:anim>
                                    <p:anim calcmode="lin" valueType="num">
                                      <p:cBhvr>
                                        <p:cTn id="110" dur="500"/>
                                        <p:tgtEl>
                                          <p:spTgt spid="43"/>
                                        </p:tgtEl>
                                        <p:attrNameLst>
                                          <p:attrName>ppt_h</p:attrName>
                                        </p:attrNameLst>
                                      </p:cBhvr>
                                      <p:tavLst>
                                        <p:tav tm="0">
                                          <p:val>
                                            <p:strVal val="ppt_h"/>
                                          </p:val>
                                        </p:tav>
                                        <p:tav tm="100000">
                                          <p:val>
                                            <p:fltVal val="0"/>
                                          </p:val>
                                        </p:tav>
                                      </p:tavLst>
                                    </p:anim>
                                    <p:animEffect transition="out" filter="fade">
                                      <p:cBhvr>
                                        <p:cTn id="111" dur="500"/>
                                        <p:tgtEl>
                                          <p:spTgt spid="43"/>
                                        </p:tgtEl>
                                      </p:cBhvr>
                                    </p:animEffect>
                                    <p:set>
                                      <p:cBhvr>
                                        <p:cTn id="112"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3" name="bomb.wav"/>
                                        </p:tgtEl>
                                      </p:cMediaNode>
                                    </p:audio>
                                  </p:subTnLst>
                                </p:cTn>
                              </p:par>
                            </p:childTnLst>
                          </p:cTn>
                        </p:par>
                        <p:par>
                          <p:cTn id="113" fill="hold">
                            <p:stCondLst>
                              <p:cond delay="500"/>
                            </p:stCondLst>
                            <p:childTnLst>
                              <p:par>
                                <p:cTn id="114" presetID="42" presetClass="entr" presetSubtype="0" fill="hold" grpId="0" nodeType="afterEffect">
                                  <p:stCondLst>
                                    <p:cond delay="0"/>
                                  </p:stCondLst>
                                  <p:childTnLst>
                                    <p:set>
                                      <p:cBhvr>
                                        <p:cTn id="115" dur="1" fill="hold">
                                          <p:stCondLst>
                                            <p:cond delay="0"/>
                                          </p:stCondLst>
                                        </p:cTn>
                                        <p:tgtEl>
                                          <p:spTgt spid="10"/>
                                        </p:tgtEl>
                                        <p:attrNameLst>
                                          <p:attrName>style.visibility</p:attrName>
                                        </p:attrNameLst>
                                      </p:cBhvr>
                                      <p:to>
                                        <p:strVal val="visible"/>
                                      </p:to>
                                    </p:set>
                                    <p:animEffect transition="in" filter="fade">
                                      <p:cBhvr>
                                        <p:cTn id="116" dur="250"/>
                                        <p:tgtEl>
                                          <p:spTgt spid="10"/>
                                        </p:tgtEl>
                                      </p:cBhvr>
                                    </p:animEffect>
                                    <p:anim calcmode="lin" valueType="num">
                                      <p:cBhvr>
                                        <p:cTn id="117" dur="250" fill="hold"/>
                                        <p:tgtEl>
                                          <p:spTgt spid="10"/>
                                        </p:tgtEl>
                                        <p:attrNameLst>
                                          <p:attrName>ppt_x</p:attrName>
                                        </p:attrNameLst>
                                      </p:cBhvr>
                                      <p:tavLst>
                                        <p:tav tm="0">
                                          <p:val>
                                            <p:strVal val="#ppt_x"/>
                                          </p:val>
                                        </p:tav>
                                        <p:tav tm="100000">
                                          <p:val>
                                            <p:strVal val="#ppt_x"/>
                                          </p:val>
                                        </p:tav>
                                      </p:tavLst>
                                    </p:anim>
                                    <p:anim calcmode="lin" valueType="num">
                                      <p:cBhvr>
                                        <p:cTn id="118" dur="250" fill="hold"/>
                                        <p:tgtEl>
                                          <p:spTgt spid="10"/>
                                        </p:tgtEl>
                                        <p:attrNameLst>
                                          <p:attrName>ppt_y</p:attrName>
                                        </p:attrNameLst>
                                      </p:cBhvr>
                                      <p:tavLst>
                                        <p:tav tm="0">
                                          <p:val>
                                            <p:strVal val="#ppt_y+.1"/>
                                          </p:val>
                                        </p:tav>
                                        <p:tav tm="100000">
                                          <p:val>
                                            <p:strVal val="#ppt_y"/>
                                          </p:val>
                                        </p:tav>
                                      </p:tavLst>
                                    </p:anim>
                                  </p:childTnLst>
                                </p:cTn>
                              </p:par>
                            </p:childTnLst>
                          </p:cTn>
                        </p:par>
                        <p:par>
                          <p:cTn id="119" fill="hold">
                            <p:stCondLst>
                              <p:cond delay="750"/>
                            </p:stCondLst>
                            <p:childTnLst>
                              <p:par>
                                <p:cTn id="120" presetID="53" presetClass="exit" presetSubtype="32" fill="hold" grpId="1" nodeType="afterEffect">
                                  <p:stCondLst>
                                    <p:cond delay="1000"/>
                                  </p:stCondLst>
                                  <p:childTnLst>
                                    <p:anim calcmode="lin" valueType="num">
                                      <p:cBhvr>
                                        <p:cTn id="121" dur="3000"/>
                                        <p:tgtEl>
                                          <p:spTgt spid="10"/>
                                        </p:tgtEl>
                                        <p:attrNameLst>
                                          <p:attrName>ppt_w</p:attrName>
                                        </p:attrNameLst>
                                      </p:cBhvr>
                                      <p:tavLst>
                                        <p:tav tm="0">
                                          <p:val>
                                            <p:strVal val="ppt_w"/>
                                          </p:val>
                                        </p:tav>
                                        <p:tav tm="100000">
                                          <p:val>
                                            <p:fltVal val="0"/>
                                          </p:val>
                                        </p:tav>
                                      </p:tavLst>
                                    </p:anim>
                                    <p:anim calcmode="lin" valueType="num">
                                      <p:cBhvr>
                                        <p:cTn id="122" dur="3000"/>
                                        <p:tgtEl>
                                          <p:spTgt spid="10"/>
                                        </p:tgtEl>
                                        <p:attrNameLst>
                                          <p:attrName>ppt_h</p:attrName>
                                        </p:attrNameLst>
                                      </p:cBhvr>
                                      <p:tavLst>
                                        <p:tav tm="0">
                                          <p:val>
                                            <p:strVal val="ppt_h"/>
                                          </p:val>
                                        </p:tav>
                                        <p:tav tm="100000">
                                          <p:val>
                                            <p:fltVal val="0"/>
                                          </p:val>
                                        </p:tav>
                                      </p:tavLst>
                                    </p:anim>
                                    <p:animEffect transition="out" filter="fade">
                                      <p:cBhvr>
                                        <p:cTn id="123" dur="3000"/>
                                        <p:tgtEl>
                                          <p:spTgt spid="10"/>
                                        </p:tgtEl>
                                      </p:cBhvr>
                                    </p:animEffect>
                                    <p:set>
                                      <p:cBhvr>
                                        <p:cTn id="124" dur="1" fill="hold">
                                          <p:stCondLst>
                                            <p:cond delay="2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6"/>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3"/>
                                        </p:tgtEl>
                                        <p:attrNameLst>
                                          <p:attrName>style.visibility</p:attrName>
                                        </p:attrNameLst>
                                      </p:cBhvr>
                                      <p:to>
                                        <p:strVal val="visible"/>
                                      </p:to>
                                    </p:set>
                                    <p:animEffect transition="in" filter="wheel(1)">
                                      <p:cBhvr>
                                        <p:cTn id="130" dur="1000"/>
                                        <p:tgtEl>
                                          <p:spTgt spid="63"/>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wheel(1)">
                                      <p:cBhvr>
                                        <p:cTn id="133" dur="1000"/>
                                        <p:tgtEl>
                                          <p:spTgt spid="6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9"/>
                                        </p:tgtEl>
                                        <p:attrNameLst>
                                          <p:attrName>style.visibility</p:attrName>
                                        </p:attrNameLst>
                                      </p:cBhvr>
                                      <p:to>
                                        <p:strVal val="visible"/>
                                      </p:to>
                                    </p:set>
                                    <p:animEffect transition="in" filter="fade">
                                      <p:cBhvr>
                                        <p:cTn id="136" dur="1000"/>
                                        <p:tgtEl>
                                          <p:spTgt spid="69"/>
                                        </p:tgtEl>
                                      </p:cBhvr>
                                    </p:animEffect>
                                  </p:childTnLst>
                                </p:cTn>
                              </p:par>
                              <p:par>
                                <p:cTn id="137" presetID="10" presetClass="exit" presetSubtype="0" fill="hold" grpId="1" nodeType="withEffect">
                                  <p:stCondLst>
                                    <p:cond delay="1000"/>
                                  </p:stCondLst>
                                  <p:childTnLst>
                                    <p:animEffect transition="out" filter="fade">
                                      <p:cBhvr>
                                        <p:cTn id="138" dur="250"/>
                                        <p:tgtEl>
                                          <p:spTgt spid="69"/>
                                        </p:tgtEl>
                                      </p:cBhvr>
                                    </p:animEffect>
                                    <p:set>
                                      <p:cBhvr>
                                        <p:cTn id="139" dur="1" fill="hold">
                                          <p:stCondLst>
                                            <p:cond delay="249"/>
                                          </p:stCondLst>
                                        </p:cTn>
                                        <p:tgtEl>
                                          <p:spTgt spid="69"/>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70"/>
                                        </p:tgtEl>
                                        <p:attrNameLst>
                                          <p:attrName>style.visibility</p:attrName>
                                        </p:attrNameLst>
                                      </p:cBhvr>
                                      <p:to>
                                        <p:strVal val="visible"/>
                                      </p:to>
                                    </p:set>
                                    <p:animEffect transition="in" filter="fade">
                                      <p:cBhvr>
                                        <p:cTn id="142" dur="1000"/>
                                        <p:tgtEl>
                                          <p:spTgt spid="70"/>
                                        </p:tgtEl>
                                      </p:cBhvr>
                                    </p:animEffect>
                                  </p:childTnLst>
                                </p:cTn>
                              </p:par>
                              <p:par>
                                <p:cTn id="143" presetID="10" presetClass="exit" presetSubtype="0" fill="hold" grpId="1" nodeType="withEffect">
                                  <p:stCondLst>
                                    <p:cond delay="2000"/>
                                  </p:stCondLst>
                                  <p:childTnLst>
                                    <p:animEffect transition="out" filter="fade">
                                      <p:cBhvr>
                                        <p:cTn id="144" dur="250"/>
                                        <p:tgtEl>
                                          <p:spTgt spid="70"/>
                                        </p:tgtEl>
                                      </p:cBhvr>
                                    </p:animEffect>
                                    <p:set>
                                      <p:cBhvr>
                                        <p:cTn id="145" dur="1" fill="hold">
                                          <p:stCondLst>
                                            <p:cond delay="249"/>
                                          </p:stCondLst>
                                        </p:cTn>
                                        <p:tgtEl>
                                          <p:spTgt spid="70"/>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7"/>
                                        </p:tgtEl>
                                        <p:attrNameLst>
                                          <p:attrName>style.visibility</p:attrName>
                                        </p:attrNameLst>
                                      </p:cBhvr>
                                      <p:to>
                                        <p:strVal val="visible"/>
                                      </p:to>
                                    </p:set>
                                    <p:animEffect transition="in" filter="fade">
                                      <p:cBhvr>
                                        <p:cTn id="148" dur="1000"/>
                                        <p:tgtEl>
                                          <p:spTgt spid="67"/>
                                        </p:tgtEl>
                                      </p:cBhvr>
                                    </p:animEffect>
                                  </p:childTnLst>
                                </p:cTn>
                              </p:par>
                              <p:par>
                                <p:cTn id="149" presetID="10" presetClass="exit" presetSubtype="0" fill="hold" grpId="1" nodeType="withEffect">
                                  <p:stCondLst>
                                    <p:cond delay="3000"/>
                                  </p:stCondLst>
                                  <p:childTnLst>
                                    <p:animEffect transition="out" filter="fade">
                                      <p:cBhvr>
                                        <p:cTn id="150" dur="250"/>
                                        <p:tgtEl>
                                          <p:spTgt spid="67"/>
                                        </p:tgtEl>
                                      </p:cBhvr>
                                    </p:animEffect>
                                    <p:set>
                                      <p:cBhvr>
                                        <p:cTn id="151" dur="1" fill="hold">
                                          <p:stCondLst>
                                            <p:cond delay="249"/>
                                          </p:stCondLst>
                                        </p:cTn>
                                        <p:tgtEl>
                                          <p:spTgt spid="67"/>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8"/>
                                        </p:tgtEl>
                                        <p:attrNameLst>
                                          <p:attrName>style.visibility</p:attrName>
                                        </p:attrNameLst>
                                      </p:cBhvr>
                                      <p:to>
                                        <p:strVal val="visible"/>
                                      </p:to>
                                    </p:set>
                                    <p:animEffect transition="in" filter="fade">
                                      <p:cBhvr>
                                        <p:cTn id="154" dur="1000"/>
                                        <p:tgtEl>
                                          <p:spTgt spid="68"/>
                                        </p:tgtEl>
                                      </p:cBhvr>
                                    </p:animEffect>
                                  </p:childTnLst>
                                </p:cTn>
                              </p:par>
                              <p:par>
                                <p:cTn id="155" presetID="10" presetClass="exit" presetSubtype="0" fill="hold" grpId="1" nodeType="withEffect">
                                  <p:stCondLst>
                                    <p:cond delay="4000"/>
                                  </p:stCondLst>
                                  <p:childTnLst>
                                    <p:animEffect transition="out" filter="fade">
                                      <p:cBhvr>
                                        <p:cTn id="156" dur="250"/>
                                        <p:tgtEl>
                                          <p:spTgt spid="68"/>
                                        </p:tgtEl>
                                      </p:cBhvr>
                                    </p:animEffect>
                                    <p:set>
                                      <p:cBhvr>
                                        <p:cTn id="157" dur="1" fill="hold">
                                          <p:stCondLst>
                                            <p:cond delay="249"/>
                                          </p:stCondLst>
                                        </p:cTn>
                                        <p:tgtEl>
                                          <p:spTgt spid="68"/>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6"/>
                                        </p:tgtEl>
                                        <p:attrNameLst>
                                          <p:attrName>style.visibility</p:attrName>
                                        </p:attrNameLst>
                                      </p:cBhvr>
                                      <p:to>
                                        <p:strVal val="visible"/>
                                      </p:to>
                                    </p:set>
                                    <p:animEffect transition="in" filter="fade">
                                      <p:cBhvr>
                                        <p:cTn id="160" dur="1000"/>
                                        <p:tgtEl>
                                          <p:spTgt spid="66"/>
                                        </p:tgtEl>
                                      </p:cBhvr>
                                    </p:animEffect>
                                  </p:childTnLst>
                                </p:cTn>
                              </p:par>
                              <p:par>
                                <p:cTn id="161" presetID="10" presetClass="exit" presetSubtype="0" fill="hold" grpId="1" nodeType="withEffect">
                                  <p:stCondLst>
                                    <p:cond delay="5000"/>
                                  </p:stCondLst>
                                  <p:childTnLst>
                                    <p:animEffect transition="out" filter="fade">
                                      <p:cBhvr>
                                        <p:cTn id="162" dur="250"/>
                                        <p:tgtEl>
                                          <p:spTgt spid="66"/>
                                        </p:tgtEl>
                                      </p:cBhvr>
                                    </p:animEffect>
                                    <p:set>
                                      <p:cBhvr>
                                        <p:cTn id="163" dur="1" fill="hold">
                                          <p:stCondLst>
                                            <p:cond delay="249"/>
                                          </p:stCondLst>
                                        </p:cTn>
                                        <p:tgtEl>
                                          <p:spTgt spid="66"/>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5"/>
                                        </p:tgtEl>
                                        <p:attrNameLst>
                                          <p:attrName>style.visibility</p:attrName>
                                        </p:attrNameLst>
                                      </p:cBhvr>
                                      <p:to>
                                        <p:strVal val="visible"/>
                                      </p:to>
                                    </p:set>
                                    <p:animEffect transition="in" filter="fade">
                                      <p:cBhvr>
                                        <p:cTn id="166" dur="1000"/>
                                        <p:tgtEl>
                                          <p:spTgt spid="65"/>
                                        </p:tgtEl>
                                      </p:cBhvr>
                                    </p:animEffect>
                                  </p:childTnLst>
                                </p:cTn>
                              </p:par>
                              <p:par>
                                <p:cTn id="167" presetID="10" presetClass="exit" presetSubtype="0" fill="hold" grpId="1" nodeType="withEffect">
                                  <p:stCondLst>
                                    <p:cond delay="6000"/>
                                  </p:stCondLst>
                                  <p:childTnLst>
                                    <p:animEffect transition="out" filter="fade">
                                      <p:cBhvr>
                                        <p:cTn id="168" dur="250"/>
                                        <p:tgtEl>
                                          <p:spTgt spid="65"/>
                                        </p:tgtEl>
                                      </p:cBhvr>
                                    </p:animEffect>
                                    <p:set>
                                      <p:cBhvr>
                                        <p:cTn id="169" dur="1" fill="hold">
                                          <p:stCondLst>
                                            <p:cond delay="249"/>
                                          </p:stCondLst>
                                        </p:cTn>
                                        <p:tgtEl>
                                          <p:spTgt spid="65"/>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1"/>
                                        </p:tgtEl>
                                        <p:attrNameLst>
                                          <p:attrName>style.visibility</p:attrName>
                                        </p:attrNameLst>
                                      </p:cBhvr>
                                      <p:to>
                                        <p:strVal val="visible"/>
                                      </p:to>
                                    </p:set>
                                    <p:animEffect transition="in" filter="fade">
                                      <p:cBhvr>
                                        <p:cTn id="172" dur="1000"/>
                                        <p:tgtEl>
                                          <p:spTgt spid="71"/>
                                        </p:tgtEl>
                                      </p:cBhvr>
                                    </p:animEffect>
                                  </p:childTnLst>
                                </p:cTn>
                              </p:par>
                              <p:par>
                                <p:cTn id="173" presetID="10" presetClass="exit" presetSubtype="0" fill="hold" grpId="1" nodeType="withEffect">
                                  <p:stCondLst>
                                    <p:cond delay="7000"/>
                                  </p:stCondLst>
                                  <p:childTnLst>
                                    <p:animEffect transition="out" filter="fade">
                                      <p:cBhvr>
                                        <p:cTn id="174" dur="250"/>
                                        <p:tgtEl>
                                          <p:spTgt spid="71"/>
                                        </p:tgtEl>
                                      </p:cBhvr>
                                    </p:animEffect>
                                    <p:set>
                                      <p:cBhvr>
                                        <p:cTn id="175" dur="1" fill="hold">
                                          <p:stCondLst>
                                            <p:cond delay="249"/>
                                          </p:stCondLst>
                                        </p:cTn>
                                        <p:tgtEl>
                                          <p:spTgt spid="71"/>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2"/>
                                        </p:tgtEl>
                                        <p:attrNameLst>
                                          <p:attrName>style.visibility</p:attrName>
                                        </p:attrNameLst>
                                      </p:cBhvr>
                                      <p:to>
                                        <p:strVal val="visible"/>
                                      </p:to>
                                    </p:set>
                                    <p:animEffect transition="in" filter="fade">
                                      <p:cBhvr>
                                        <p:cTn id="178" dur="1000"/>
                                        <p:tgtEl>
                                          <p:spTgt spid="72"/>
                                        </p:tgtEl>
                                      </p:cBhvr>
                                    </p:animEffect>
                                  </p:childTnLst>
                                </p:cTn>
                              </p:par>
                              <p:par>
                                <p:cTn id="179" presetID="10" presetClass="exit" presetSubtype="0" fill="hold" grpId="1" nodeType="withEffect">
                                  <p:stCondLst>
                                    <p:cond delay="8000"/>
                                  </p:stCondLst>
                                  <p:childTnLst>
                                    <p:animEffect transition="out" filter="fade">
                                      <p:cBhvr>
                                        <p:cTn id="180" dur="250"/>
                                        <p:tgtEl>
                                          <p:spTgt spid="72"/>
                                        </p:tgtEl>
                                      </p:cBhvr>
                                    </p:animEffect>
                                    <p:set>
                                      <p:cBhvr>
                                        <p:cTn id="181" dur="1" fill="hold">
                                          <p:stCondLst>
                                            <p:cond delay="249"/>
                                          </p:stCondLst>
                                        </p:cTn>
                                        <p:tgtEl>
                                          <p:spTgt spid="72"/>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3"/>
                                        </p:tgtEl>
                                        <p:attrNameLst>
                                          <p:attrName>style.visibility</p:attrName>
                                        </p:attrNameLst>
                                      </p:cBhvr>
                                      <p:to>
                                        <p:strVal val="visible"/>
                                      </p:to>
                                    </p:set>
                                    <p:animEffect transition="in" filter="fade">
                                      <p:cBhvr>
                                        <p:cTn id="184" dur="1000"/>
                                        <p:tgtEl>
                                          <p:spTgt spid="73"/>
                                        </p:tgtEl>
                                      </p:cBhvr>
                                    </p:animEffect>
                                  </p:childTnLst>
                                </p:cTn>
                              </p:par>
                              <p:par>
                                <p:cTn id="185" presetID="10" presetClass="exit" presetSubtype="0" fill="hold" grpId="1" nodeType="withEffect">
                                  <p:stCondLst>
                                    <p:cond delay="9000"/>
                                  </p:stCondLst>
                                  <p:childTnLst>
                                    <p:animEffect transition="out" filter="fade">
                                      <p:cBhvr>
                                        <p:cTn id="186" dur="250"/>
                                        <p:tgtEl>
                                          <p:spTgt spid="73"/>
                                        </p:tgtEl>
                                      </p:cBhvr>
                                    </p:animEffect>
                                    <p:set>
                                      <p:cBhvr>
                                        <p:cTn id="187" dur="1" fill="hold">
                                          <p:stCondLst>
                                            <p:cond delay="249"/>
                                          </p:stCondLst>
                                        </p:cTn>
                                        <p:tgtEl>
                                          <p:spTgt spid="73"/>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4"/>
                                        </p:tgtEl>
                                        <p:attrNameLst>
                                          <p:attrName>style.visibility</p:attrName>
                                        </p:attrNameLst>
                                      </p:cBhvr>
                                      <p:to>
                                        <p:strVal val="visible"/>
                                      </p:to>
                                    </p:set>
                                    <p:animEffect transition="in" filter="fade">
                                      <p:cBhvr>
                                        <p:cTn id="190" dur="1000"/>
                                        <p:tgtEl>
                                          <p:spTgt spid="64"/>
                                        </p:tgtEl>
                                      </p:cBhvr>
                                    </p:animEffect>
                                  </p:childTnLst>
                                </p:cTn>
                              </p:par>
                              <p:par>
                                <p:cTn id="191" presetID="10" presetClass="exit" presetSubtype="0" fill="hold" grpId="1" nodeType="withEffect">
                                  <p:stCondLst>
                                    <p:cond delay="10000"/>
                                  </p:stCondLst>
                                  <p:childTnLst>
                                    <p:animEffect transition="out" filter="fade">
                                      <p:cBhvr>
                                        <p:cTn id="192" dur="250"/>
                                        <p:tgtEl>
                                          <p:spTgt spid="64"/>
                                        </p:tgtEl>
                                      </p:cBhvr>
                                    </p:animEffect>
                                    <p:set>
                                      <p:cBhvr>
                                        <p:cTn id="193" dur="1" fill="hold">
                                          <p:stCondLst>
                                            <p:cond delay="249"/>
                                          </p:stCondLst>
                                        </p:cTn>
                                        <p:tgtEl>
                                          <p:spTgt spid="64"/>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4"/>
                                        </p:tgtEl>
                                        <p:attrNameLst>
                                          <p:attrName>style.visibility</p:attrName>
                                        </p:attrNameLst>
                                      </p:cBhvr>
                                      <p:to>
                                        <p:strVal val="visible"/>
                                      </p:to>
                                    </p:set>
                                    <p:animEffect transition="in" filter="fade">
                                      <p:cBhvr>
                                        <p:cTn id="196" dur="4250"/>
                                        <p:tgtEl>
                                          <p:spTgt spid="74"/>
                                        </p:tgtEl>
                                      </p:cBhvr>
                                    </p:animEffect>
                                  </p:childTnLst>
                                </p:cTn>
                              </p:par>
                            </p:childTnLst>
                          </p:cTn>
                        </p:par>
                      </p:childTnLst>
                    </p:cTn>
                  </p:par>
                </p:childTnLst>
              </p:cTn>
              <p:nextCondLst>
                <p:cond evt="onClick" delay="0">
                  <p:tgtEl>
                    <p:spTgt spid="76"/>
                  </p:tgtEl>
                </p:cond>
              </p:nextCondLst>
            </p:seq>
          </p:childTnLst>
        </p:cTn>
      </p:par>
    </p:tnLst>
    <p:bldLst>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42" grpId="0" animBg="1"/>
      <p:bldP spid="42" grpId="1" animBg="1"/>
      <p:bldP spid="43" grpId="0" animBg="1"/>
      <p:bldP spid="43" grpId="1" animBg="1"/>
      <p:bldP spid="44" grpId="0"/>
      <p:bldP spid="44" grpId="1"/>
      <p:bldP spid="46" grpId="0"/>
      <p:bldP spid="46" grpId="1"/>
      <p:bldP spid="48" grpId="0" animBg="1"/>
      <p:bldP spid="49" grpId="0" animBg="1"/>
      <p:bldP spid="49" grpId="1" animBg="1"/>
      <p:bldP spid="62" grpId="0" animBg="1"/>
      <p:bldP spid="63" grpId="0" animBg="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382" y="90285"/>
            <a:ext cx="9020193"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2715521" y="2934213"/>
                <a:ext cx="8370870" cy="111039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defRPr/>
                </a:pPr>
                <a:r>
                  <a:rPr lang="en-US" sz="3200" dirty="0">
                    <a:solidFill>
                      <a:srgbClr val="F2F8EE"/>
                    </a:solidFill>
                    <a:latin typeface="Times New Roman" panose="02020603050405020304" pitchFamily="18" charset="0"/>
                    <a:cs typeface="Times New Roman" panose="02020603050405020304" pitchFamily="18" charset="0"/>
                  </a:rPr>
                  <a:t>Nhóm 1: </a:t>
                </a:r>
                <a14:m>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3</m:t>
                        </m:r>
                      </m:num>
                      <m:den>
                        <m:r>
                          <m:rPr>
                            <m:nor/>
                          </m:rPr>
                          <a:rPr lang="en-US" sz="3200" i="0">
                            <a:solidFill>
                              <a:srgbClr val="F2F8EE"/>
                            </a:solidFill>
                            <a:latin typeface="Times New Roman" panose="02020603050405020304" pitchFamily="18" charset="0"/>
                            <a:cs typeface="Times New Roman" panose="02020603050405020304" pitchFamily="18" charset="0"/>
                          </a:rPr>
                          <m:t>2</m:t>
                        </m:r>
                      </m:den>
                    </m:f>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 </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5</m:t>
                        </m:r>
                      </m:num>
                      <m:den>
                        <m:r>
                          <m:rPr>
                            <m:nor/>
                          </m:rPr>
                          <a:rPr lang="en-US" sz="3200" i="0">
                            <a:solidFill>
                              <a:srgbClr val="F2F8EE"/>
                            </a:solidFill>
                            <a:latin typeface="Times New Roman" panose="02020603050405020304" pitchFamily="18" charset="0"/>
                            <a:cs typeface="Times New Roman" panose="02020603050405020304" pitchFamily="18" charset="0"/>
                          </a:rPr>
                          <m:t>6</m:t>
                        </m:r>
                      </m:den>
                    </m:f>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 −3</m:t>
                    </m:r>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m:t>
                    </m:r>
                  </m:oMath>
                </a14:m>
                <a:r>
                  <a:rPr lang="en-US" sz="3200" dirty="0">
                    <a:solidFill>
                      <a:srgbClr val="F2F8EE"/>
                    </a:solidFill>
                    <a:latin typeface="Times New Roman" panose="02020603050405020304" pitchFamily="18" charset="0"/>
                    <a:cs typeface="Times New Roman" panose="02020603050405020304" pitchFamily="18" charset="0"/>
                  </a:rPr>
                  <a:t>  </a:t>
                </a:r>
                <a:endParaRPr lang="en-US" sz="2800" b="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2715521" y="2934213"/>
                <a:ext cx="8370870" cy="1110390"/>
              </a:xfrm>
              <a:prstGeom prst="roundRect">
                <a:avLst/>
              </a:prstGeom>
              <a:blipFill>
                <a:blip r:embed="rId5"/>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2780374" y="5276775"/>
                <a:ext cx="8329586" cy="1007536"/>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defRPr/>
                </a:pPr>
                <a:r>
                  <a:rPr lang="en-US" sz="3200" dirty="0">
                    <a:solidFill>
                      <a:srgbClr val="F2F8EE"/>
                    </a:solidFill>
                    <a:latin typeface="Times New Roman" panose="02020603050405020304" pitchFamily="18" charset="0"/>
                    <a:cs typeface="Times New Roman" panose="02020603050405020304" pitchFamily="18" charset="0"/>
                  </a:rPr>
                  <a:t>Nhóm 3: </a:t>
                </a:r>
                <a14:m>
                  <m:oMath xmlns:m="http://schemas.openxmlformats.org/officeDocument/2006/math">
                    <m:r>
                      <m:rPr>
                        <m:nor/>
                      </m:rPr>
                      <a:rPr lang="en-US" sz="3200" i="0">
                        <a:solidFill>
                          <a:srgbClr val="F2F8EE"/>
                        </a:solidFill>
                        <a:latin typeface="Times New Roman" panose="02020603050405020304" pitchFamily="18" charset="0"/>
                        <a:cs typeface="Times New Roman" panose="02020603050405020304" pitchFamily="18" charset="0"/>
                      </a:rPr>
                      <m:t>−</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1</m:t>
                        </m:r>
                      </m:num>
                      <m:den>
                        <m:r>
                          <m:rPr>
                            <m:nor/>
                          </m:rPr>
                          <a:rPr lang="en-US" sz="3200" i="0">
                            <a:solidFill>
                              <a:srgbClr val="F2F8EE"/>
                            </a:solidFill>
                            <a:latin typeface="Times New Roman" panose="02020603050405020304" pitchFamily="18" charset="0"/>
                            <a:cs typeface="Times New Roman" panose="02020603050405020304" pitchFamily="18" charset="0"/>
                          </a:rPr>
                          <m:t>3</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z</m:t>
                    </m:r>
                    <m:r>
                      <m:rPr>
                        <m:nor/>
                      </m:rPr>
                      <a:rPr lang="en-US" sz="3200" i="0">
                        <a:solidFill>
                          <a:srgbClr val="F2F8EE"/>
                        </a:solidFill>
                        <a:latin typeface="Times New Roman" panose="02020603050405020304" pitchFamily="18" charset="0"/>
                        <a:cs typeface="Times New Roman" panose="02020603050405020304" pitchFamily="18" charset="0"/>
                      </a:rPr>
                      <m:t>;</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5</m:t>
                        </m:r>
                      </m:num>
                      <m:den>
                        <m:r>
                          <m:rPr>
                            <m:nor/>
                          </m:rPr>
                          <a:rPr lang="en-US" sz="3200" i="0">
                            <a:solidFill>
                              <a:srgbClr val="F2F8EE"/>
                            </a:solidFill>
                            <a:latin typeface="Times New Roman" panose="02020603050405020304" pitchFamily="18" charset="0"/>
                            <a:cs typeface="Times New Roman" panose="02020603050405020304" pitchFamily="18" charset="0"/>
                          </a:rPr>
                          <m:t>6</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z</m:t>
                    </m:r>
                  </m:oMath>
                </a14:m>
                <a:endParaRPr lang="en-US" sz="32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2780374" y="5276775"/>
                <a:ext cx="8329586" cy="1007536"/>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8" name="TextBox 5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60" name="TextBox 5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571FB0A-124C-4001-A982-10355E214208}"/>
                  </a:ext>
                </a:extLst>
              </p:cNvPr>
              <p:cNvSpPr txBox="1"/>
              <p:nvPr/>
            </p:nvSpPr>
            <p:spPr>
              <a:xfrm>
                <a:off x="3851567" y="871951"/>
                <a:ext cx="7003728" cy="1842427"/>
              </a:xfrm>
              <a:prstGeom prst="rect">
                <a:avLst/>
              </a:prstGeom>
              <a:noFill/>
            </p:spPr>
            <p:txBody>
              <a:bodyPr wrap="square" rtlCol="0">
                <a:spAutoFit/>
              </a:bodyPr>
              <a:lstStyle/>
              <a:p>
                <a:pPr algn="just">
                  <a:spcBef>
                    <a:spcPts val="300"/>
                  </a:spcBef>
                  <a:spcAft>
                    <a:spcPts val="300"/>
                  </a:spcAft>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a:t>
                </a:r>
                <a:r>
                  <a:rPr kumimoji="0" lang="en-US" sz="2800" b="1"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rPr>
                  <a:t>Xếp</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các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đơn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thức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sau</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thành</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từng</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nhóm</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các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đơn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thức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đồng</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dạng</a:t>
                </a:r>
                <a:endParaRPr lang="en-US" sz="2800" dirty="0">
                  <a:effectLst/>
                  <a:latin typeface="Times New Roman" panose="02020603050405020304" pitchFamily="18" charset="0"/>
                  <a:ea typeface="Times New Roman" panose="02020603050405020304" pitchFamily="18" charset="0"/>
                </a:endParaRPr>
              </a:p>
              <a:p>
                <a:pPr algn="ctr">
                  <a:spcBef>
                    <a:spcPts val="300"/>
                  </a:spcBef>
                  <a:spcAft>
                    <a:spcPts val="300"/>
                  </a:spcAft>
                </a:pPr>
                <a14:m>
                  <m:oMathPara xmlns:m="http://schemas.openxmlformats.org/officeDocument/2006/math">
                    <m:oMathParaPr>
                      <m:jc m:val="center"/>
                    </m:oMathParaPr>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2</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6</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;7</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6</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0" name="TextBox 5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3851567" y="871951"/>
                <a:ext cx="7003728" cy="1842427"/>
              </a:xfrm>
              <a:prstGeom prst="rect">
                <a:avLst/>
              </a:prstGeom>
              <a:blipFill>
                <a:blip r:embed="rId7"/>
                <a:stretch>
                  <a:fillRect l="-1828" t="-3311" r="-17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539E4C0-AC94-4D8B-9070-D122DDCE4A7E}"/>
                  </a:ext>
                </a:extLst>
              </p:cNvPr>
              <p:cNvSpPr/>
              <p:nvPr/>
            </p:nvSpPr>
            <p:spPr>
              <a:xfrm>
                <a:off x="2739090" y="4153309"/>
                <a:ext cx="8370870" cy="99086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r>
                  <a:rPr lang="en-US" sz="3200" dirty="0">
                    <a:solidFill>
                      <a:srgbClr val="F2F8EE"/>
                    </a:solidFill>
                    <a:latin typeface="Times New Roman" panose="02020603050405020304" pitchFamily="18" charset="0"/>
                    <a:cs typeface="Times New Roman" panose="02020603050405020304" pitchFamily="18" charset="0"/>
                  </a:rPr>
                  <a:t>Nhóm 2: </a:t>
                </a:r>
                <a14:m>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3</m:t>
                        </m:r>
                      </m:num>
                      <m:den>
                        <m:r>
                          <m:rPr>
                            <m:nor/>
                          </m:rPr>
                          <a:rPr lang="en-US" sz="3200" i="0">
                            <a:solidFill>
                              <a:srgbClr val="F2F8EE"/>
                            </a:solidFill>
                            <a:latin typeface="Times New Roman" panose="02020603050405020304" pitchFamily="18" charset="0"/>
                            <a:cs typeface="Times New Roman" panose="02020603050405020304" pitchFamily="18" charset="0"/>
                          </a:rPr>
                          <m:t>4</m:t>
                        </m:r>
                      </m:den>
                    </m:f>
                    <m:r>
                      <m:rPr>
                        <m:nor/>
                      </m:rPr>
                      <a:rPr lang="en-US" sz="3200" i="1">
                        <a:solidFill>
                          <a:srgbClr val="F2F8EE"/>
                        </a:solidFill>
                        <a:latin typeface="Times New Roman" panose="02020603050405020304" pitchFamily="18" charset="0"/>
                        <a:cs typeface="Times New Roman" panose="02020603050405020304" pitchFamily="18" charset="0"/>
                      </a:rPr>
                      <m:t>xyz</m:t>
                    </m:r>
                    <m:r>
                      <m:rPr>
                        <m:nor/>
                      </m:rPr>
                      <a:rPr lang="en-US" sz="3200" i="0">
                        <a:solidFill>
                          <a:srgbClr val="F2F8EE"/>
                        </a:solidFill>
                        <a:latin typeface="Times New Roman" panose="02020603050405020304" pitchFamily="18" charset="0"/>
                        <a:cs typeface="Times New Roman" panose="02020603050405020304" pitchFamily="18" charset="0"/>
                      </a:rPr>
                      <m:t>; 7</m:t>
                    </m:r>
                    <m:r>
                      <m:rPr>
                        <m:nor/>
                      </m:rPr>
                      <a:rPr lang="en-US" sz="3200" i="1">
                        <a:solidFill>
                          <a:srgbClr val="F2F8EE"/>
                        </a:solidFill>
                        <a:latin typeface="Times New Roman" panose="02020603050405020304" pitchFamily="18" charset="0"/>
                        <a:cs typeface="Times New Roman" panose="02020603050405020304" pitchFamily="18" charset="0"/>
                      </a:rPr>
                      <m:t>xyz</m:t>
                    </m:r>
                    <m:r>
                      <a:rPr lang="en-US" sz="3200" i="1">
                        <a:latin typeface="Cambria Math" panose="02040503050406030204" pitchFamily="18" charset="0"/>
                      </a:rPr>
                      <m:t>.</m:t>
                    </m:r>
                  </m:oMath>
                </a14:m>
                <a:r>
                  <a:rPr lang="en-US" sz="3200" dirty="0"/>
                  <a:t>       </a:t>
                </a:r>
              </a:p>
            </p:txBody>
          </p:sp>
        </mc:Choice>
        <mc:Fallback xmlns="">
          <p:sp>
            <p:nvSpPr>
              <p:cNvPr id="43" name="Rectangle: Rounded Corners 4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2739090" y="4153309"/>
                <a:ext cx="8370870" cy="990868"/>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5" name="Rectangle 4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Tree>
    <p:extLst>
      <p:ext uri="{BB962C8B-B14F-4D97-AF65-F5344CB8AC3E}">
        <p14:creationId xmlns:p14="http://schemas.microsoft.com/office/powerpoint/2010/main" val="214850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48"/>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47"/>
                                        </p:tgtEl>
                                        <p:attrNameLst>
                                          <p:attrName>ppt_y</p:attrName>
                                        </p:attrNameLst>
                                      </p:cBhvr>
                                      <p:tavLst>
                                        <p:tav tm="0">
                                          <p:val>
                                            <p:strVal val="#ppt_y"/>
                                          </p:val>
                                        </p:tav>
                                        <p:tav tm="100000">
                                          <p:val>
                                            <p:strVal val="#ppt_y+#ppt_h*1.125000"/>
                                          </p:val>
                                        </p:tav>
                                      </p:tavLst>
                                    </p:anim>
                                    <p:animEffect transition="out" filter="wipe(down)">
                                      <p:cBhvr>
                                        <p:cTn id="15" dur="2000"/>
                                        <p:tgtEl>
                                          <p:spTgt spid="47"/>
                                        </p:tgtEl>
                                      </p:cBhvr>
                                    </p:animEffect>
                                    <p:set>
                                      <p:cBhvr>
                                        <p:cTn id="16" dur="1" fill="hold">
                                          <p:stCondLst>
                                            <p:cond delay="1999"/>
                                          </p:stCondLst>
                                        </p:cTn>
                                        <p:tgtEl>
                                          <p:spTgt spid="4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750"/>
                                        <p:tgtEl>
                                          <p:spTgt spid="75"/>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750"/>
                                        <p:tgtEl>
                                          <p:spTgt spid="76"/>
                                        </p:tgtEl>
                                      </p:cBhvr>
                                    </p:animEffect>
                                  </p:childTnLst>
                                  <p:subTnLst>
                                    <p:audio>
                                      <p:cMediaNode>
                                        <p:cTn display="0" masterRel="sameClick">
                                          <p:stCondLst>
                                            <p:cond evt="begin" delay="0">
                                              <p:tn val="21"/>
                                            </p:cond>
                                          </p:stCondLst>
                                          <p:endCondLst>
                                            <p:cond evt="onStopAudio" delay="0">
                                              <p:tgtEl>
                                                <p:sldTgt/>
                                              </p:tgtEl>
                                            </p:cond>
                                          </p:endCondLst>
                                        </p:cTn>
                                        <p:tgtEl>
                                          <p:sndTgt r:embed="rId2" name="arrow.wav"/>
                                        </p:tgtEl>
                                      </p:cMediaNode>
                                    </p:audio>
                                  </p:subTnLst>
                                </p:cTn>
                              </p:par>
                            </p:childTnLst>
                          </p:cTn>
                        </p:par>
                        <p:par>
                          <p:cTn id="24" fill="hold">
                            <p:stCondLst>
                              <p:cond delay="3250"/>
                            </p:stCondLst>
                            <p:childTnLst>
                              <p:par>
                                <p:cTn id="25" presetID="8" presetClass="emph" presetSubtype="0" repeatCount="indefinite" fill="hold" nodeType="afterEffect">
                                  <p:stCondLst>
                                    <p:cond delay="0"/>
                                  </p:stCondLst>
                                  <p:childTnLst>
                                    <p:animRot by="21600000">
                                      <p:cBhvr>
                                        <p:cTn id="26" dur="2000" fill="hold"/>
                                        <p:tgtEl>
                                          <p:spTgt spid="4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5"/>
                    </p:tgtEl>
                  </p:cond>
                </p:stCondLst>
                <p:endSync evt="end" delay="0">
                  <p:rtn val="all"/>
                </p:endSync>
                <p:childTnLst>
                  <p:par>
                    <p:cTn id="43" fill="hold">
                      <p:stCondLst>
                        <p:cond delay="0"/>
                      </p:stCondLst>
                      <p:childTnLst>
                        <p:par>
                          <p:cTn id="44" fill="hold">
                            <p:stCondLst>
                              <p:cond delay="0"/>
                            </p:stCondLst>
                            <p:childTnLst>
                              <p:par>
                                <p:cTn id="45" presetID="21" presetClass="entr" presetSubtype="1" repeatCount="1000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heel(1)">
                                      <p:cBhvr>
                                        <p:cTn id="47" dur="1000"/>
                                        <p:tgtEl>
                                          <p:spTgt spid="62"/>
                                        </p:tgtEl>
                                      </p:cBhvr>
                                    </p:animEffect>
                                  </p:childTnLst>
                                </p:cTn>
                              </p:par>
                              <p:par>
                                <p:cTn id="48" presetID="21" presetClass="entr" presetSubtype="1" repeatCount="1000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heel(1)">
                                      <p:cBhvr>
                                        <p:cTn id="50" dur="1000"/>
                                        <p:tgtEl>
                                          <p:spTgt spid="6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1000"/>
                                        <p:tgtEl>
                                          <p:spTgt spid="68"/>
                                        </p:tgtEl>
                                      </p:cBhvr>
                                    </p:animEffect>
                                  </p:childTnLst>
                                </p:cTn>
                              </p:par>
                              <p:par>
                                <p:cTn id="54" presetID="10" presetClass="exit" presetSubtype="0" fill="hold" grpId="1" nodeType="withEffect">
                                  <p:stCondLst>
                                    <p:cond delay="1000"/>
                                  </p:stCondLst>
                                  <p:childTnLst>
                                    <p:animEffect transition="out" filter="fade">
                                      <p:cBhvr>
                                        <p:cTn id="55" dur="250"/>
                                        <p:tgtEl>
                                          <p:spTgt spid="68"/>
                                        </p:tgtEl>
                                      </p:cBhvr>
                                    </p:animEffect>
                                    <p:set>
                                      <p:cBhvr>
                                        <p:cTn id="56" dur="1" fill="hold">
                                          <p:stCondLst>
                                            <p:cond delay="249"/>
                                          </p:stCondLst>
                                        </p:cTn>
                                        <p:tgtEl>
                                          <p:spTgt spid="68"/>
                                        </p:tgtEl>
                                        <p:attrNameLst>
                                          <p:attrName>style.visibility</p:attrName>
                                        </p:attrNameLst>
                                      </p:cBhvr>
                                      <p:to>
                                        <p:strVal val="hidden"/>
                                      </p:to>
                                    </p:set>
                                  </p:childTnLst>
                                </p:cTn>
                              </p:par>
                              <p:par>
                                <p:cTn id="57" presetID="10" presetClass="entr" presetSubtype="0" fill="hold" grpId="0" nodeType="withEffect">
                                  <p:stCondLst>
                                    <p:cond delay="100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childTnLst>
                                </p:cTn>
                              </p:par>
                              <p:par>
                                <p:cTn id="60" presetID="10" presetClass="exit" presetSubtype="0" fill="hold" grpId="1" nodeType="withEffect">
                                  <p:stCondLst>
                                    <p:cond delay="2000"/>
                                  </p:stCondLst>
                                  <p:childTnLst>
                                    <p:animEffect transition="out" filter="fade">
                                      <p:cBhvr>
                                        <p:cTn id="61" dur="250"/>
                                        <p:tgtEl>
                                          <p:spTgt spid="69"/>
                                        </p:tgtEl>
                                      </p:cBhvr>
                                    </p:animEffect>
                                    <p:set>
                                      <p:cBhvr>
                                        <p:cTn id="62" dur="1" fill="hold">
                                          <p:stCondLst>
                                            <p:cond delay="249"/>
                                          </p:stCondLst>
                                        </p:cTn>
                                        <p:tgtEl>
                                          <p:spTgt spid="69"/>
                                        </p:tgtEl>
                                        <p:attrNameLst>
                                          <p:attrName>style.visibility</p:attrName>
                                        </p:attrNameLst>
                                      </p:cBhvr>
                                      <p:to>
                                        <p:strVal val="hidden"/>
                                      </p:to>
                                    </p:set>
                                  </p:childTnLst>
                                </p:cTn>
                              </p:par>
                              <p:par>
                                <p:cTn id="63" presetID="10" presetClass="entr" presetSubtype="0" fill="hold" grpId="0" nodeType="withEffect">
                                  <p:stCondLst>
                                    <p:cond delay="200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1000"/>
                                        <p:tgtEl>
                                          <p:spTgt spid="66"/>
                                        </p:tgtEl>
                                      </p:cBhvr>
                                    </p:animEffect>
                                  </p:childTnLst>
                                </p:cTn>
                              </p:par>
                              <p:par>
                                <p:cTn id="66" presetID="10" presetClass="exit" presetSubtype="0" fill="hold" grpId="1" nodeType="withEffect">
                                  <p:stCondLst>
                                    <p:cond delay="3000"/>
                                  </p:stCondLst>
                                  <p:childTnLst>
                                    <p:animEffect transition="out" filter="fade">
                                      <p:cBhvr>
                                        <p:cTn id="67" dur="250"/>
                                        <p:tgtEl>
                                          <p:spTgt spid="66"/>
                                        </p:tgtEl>
                                      </p:cBhvr>
                                    </p:animEffect>
                                    <p:set>
                                      <p:cBhvr>
                                        <p:cTn id="68" dur="1" fill="hold">
                                          <p:stCondLst>
                                            <p:cond delay="249"/>
                                          </p:stCondLst>
                                        </p:cTn>
                                        <p:tgtEl>
                                          <p:spTgt spid="66"/>
                                        </p:tgtEl>
                                        <p:attrNameLst>
                                          <p:attrName>style.visibility</p:attrName>
                                        </p:attrNameLst>
                                      </p:cBhvr>
                                      <p:to>
                                        <p:strVal val="hidden"/>
                                      </p:to>
                                    </p:set>
                                  </p:childTnLst>
                                </p:cTn>
                              </p:par>
                              <p:par>
                                <p:cTn id="69" presetID="10" presetClass="entr" presetSubtype="0" fill="hold" grpId="0" nodeType="withEffect">
                                  <p:stCondLst>
                                    <p:cond delay="300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1000"/>
                                        <p:tgtEl>
                                          <p:spTgt spid="67"/>
                                        </p:tgtEl>
                                      </p:cBhvr>
                                    </p:animEffect>
                                  </p:childTnLst>
                                </p:cTn>
                              </p:par>
                              <p:par>
                                <p:cTn id="72" presetID="10" presetClass="exit" presetSubtype="0" fill="hold" grpId="1" nodeType="withEffect">
                                  <p:stCondLst>
                                    <p:cond delay="4000"/>
                                  </p:stCondLst>
                                  <p:childTnLst>
                                    <p:animEffect transition="out" filter="fade">
                                      <p:cBhvr>
                                        <p:cTn id="73" dur="250"/>
                                        <p:tgtEl>
                                          <p:spTgt spid="67"/>
                                        </p:tgtEl>
                                      </p:cBhvr>
                                    </p:animEffect>
                                    <p:set>
                                      <p:cBhvr>
                                        <p:cTn id="74" dur="1" fill="hold">
                                          <p:stCondLst>
                                            <p:cond delay="249"/>
                                          </p:stCondLst>
                                        </p:cTn>
                                        <p:tgtEl>
                                          <p:spTgt spid="67"/>
                                        </p:tgtEl>
                                        <p:attrNameLst>
                                          <p:attrName>style.visibility</p:attrName>
                                        </p:attrNameLst>
                                      </p:cBhvr>
                                      <p:to>
                                        <p:strVal val="hidden"/>
                                      </p:to>
                                    </p:set>
                                  </p:childTnLst>
                                </p:cTn>
                              </p:par>
                              <p:par>
                                <p:cTn id="75" presetID="10" presetClass="entr" presetSubtype="0" fill="hold" grpId="0" nodeType="withEffect">
                                  <p:stCondLst>
                                    <p:cond delay="400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1000"/>
                                        <p:tgtEl>
                                          <p:spTgt spid="65"/>
                                        </p:tgtEl>
                                      </p:cBhvr>
                                    </p:animEffect>
                                  </p:childTnLst>
                                </p:cTn>
                              </p:par>
                              <p:par>
                                <p:cTn id="78" presetID="10" presetClass="exit" presetSubtype="0" fill="hold" grpId="1" nodeType="withEffect">
                                  <p:stCondLst>
                                    <p:cond delay="5000"/>
                                  </p:stCondLst>
                                  <p:childTnLst>
                                    <p:animEffect transition="out" filter="fade">
                                      <p:cBhvr>
                                        <p:cTn id="79" dur="250"/>
                                        <p:tgtEl>
                                          <p:spTgt spid="65"/>
                                        </p:tgtEl>
                                      </p:cBhvr>
                                    </p:animEffect>
                                    <p:set>
                                      <p:cBhvr>
                                        <p:cTn id="80" dur="1" fill="hold">
                                          <p:stCondLst>
                                            <p:cond delay="249"/>
                                          </p:stCondLst>
                                        </p:cTn>
                                        <p:tgtEl>
                                          <p:spTgt spid="65"/>
                                        </p:tgtEl>
                                        <p:attrNameLst>
                                          <p:attrName>style.visibility</p:attrName>
                                        </p:attrNameLst>
                                      </p:cBhvr>
                                      <p:to>
                                        <p:strVal val="hidden"/>
                                      </p:to>
                                    </p:set>
                                  </p:childTnLst>
                                </p:cTn>
                              </p:par>
                              <p:par>
                                <p:cTn id="81" presetID="10" presetClass="entr" presetSubtype="0" fill="hold" grpId="0" nodeType="withEffect">
                                  <p:stCondLst>
                                    <p:cond delay="500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1000"/>
                                        <p:tgtEl>
                                          <p:spTgt spid="64"/>
                                        </p:tgtEl>
                                      </p:cBhvr>
                                    </p:animEffect>
                                  </p:childTnLst>
                                </p:cTn>
                              </p:par>
                              <p:par>
                                <p:cTn id="84" presetID="10" presetClass="exit" presetSubtype="0" fill="hold" grpId="1" nodeType="withEffect">
                                  <p:stCondLst>
                                    <p:cond delay="6000"/>
                                  </p:stCondLst>
                                  <p:childTnLst>
                                    <p:animEffect transition="out" filter="fade">
                                      <p:cBhvr>
                                        <p:cTn id="85" dur="250"/>
                                        <p:tgtEl>
                                          <p:spTgt spid="64"/>
                                        </p:tgtEl>
                                      </p:cBhvr>
                                    </p:animEffect>
                                    <p:set>
                                      <p:cBhvr>
                                        <p:cTn id="86" dur="1" fill="hold">
                                          <p:stCondLst>
                                            <p:cond delay="249"/>
                                          </p:stCondLst>
                                        </p:cTn>
                                        <p:tgtEl>
                                          <p:spTgt spid="64"/>
                                        </p:tgtEl>
                                        <p:attrNameLst>
                                          <p:attrName>style.visibility</p:attrName>
                                        </p:attrNameLst>
                                      </p:cBhvr>
                                      <p:to>
                                        <p:strVal val="hidden"/>
                                      </p:to>
                                    </p:set>
                                  </p:childTnLst>
                                </p:cTn>
                              </p:par>
                              <p:par>
                                <p:cTn id="87" presetID="10" presetClass="entr" presetSubtype="0" fill="hold" grpId="0" nodeType="withEffect">
                                  <p:stCondLst>
                                    <p:cond delay="6000"/>
                                  </p:stCondLst>
                                  <p:childTnLst>
                                    <p:set>
                                      <p:cBhvr>
                                        <p:cTn id="88" dur="1" fill="hold">
                                          <p:stCondLst>
                                            <p:cond delay="0"/>
                                          </p:stCondLst>
                                        </p:cTn>
                                        <p:tgtEl>
                                          <p:spTgt spid="70"/>
                                        </p:tgtEl>
                                        <p:attrNameLst>
                                          <p:attrName>style.visibility</p:attrName>
                                        </p:attrNameLst>
                                      </p:cBhvr>
                                      <p:to>
                                        <p:strVal val="visible"/>
                                      </p:to>
                                    </p:set>
                                    <p:animEffect transition="in" filter="fade">
                                      <p:cBhvr>
                                        <p:cTn id="89" dur="1000"/>
                                        <p:tgtEl>
                                          <p:spTgt spid="70"/>
                                        </p:tgtEl>
                                      </p:cBhvr>
                                    </p:animEffect>
                                  </p:childTnLst>
                                </p:cTn>
                              </p:par>
                              <p:par>
                                <p:cTn id="90" presetID="10" presetClass="exit" presetSubtype="0" fill="hold" grpId="1" nodeType="withEffect">
                                  <p:stCondLst>
                                    <p:cond delay="7000"/>
                                  </p:stCondLst>
                                  <p:childTnLst>
                                    <p:animEffect transition="out" filter="fade">
                                      <p:cBhvr>
                                        <p:cTn id="91" dur="250"/>
                                        <p:tgtEl>
                                          <p:spTgt spid="70"/>
                                        </p:tgtEl>
                                      </p:cBhvr>
                                    </p:animEffect>
                                    <p:set>
                                      <p:cBhvr>
                                        <p:cTn id="92" dur="1" fill="hold">
                                          <p:stCondLst>
                                            <p:cond delay="249"/>
                                          </p:stCondLst>
                                        </p:cTn>
                                        <p:tgtEl>
                                          <p:spTgt spid="70"/>
                                        </p:tgtEl>
                                        <p:attrNameLst>
                                          <p:attrName>style.visibility</p:attrName>
                                        </p:attrNameLst>
                                      </p:cBhvr>
                                      <p:to>
                                        <p:strVal val="hidden"/>
                                      </p:to>
                                    </p:set>
                                  </p:childTnLst>
                                </p:cTn>
                              </p:par>
                              <p:par>
                                <p:cTn id="93" presetID="10" presetClass="entr" presetSubtype="0" fill="hold" grpId="0" nodeType="withEffect">
                                  <p:stCondLst>
                                    <p:cond delay="7000"/>
                                  </p:stCondLst>
                                  <p:childTnLst>
                                    <p:set>
                                      <p:cBhvr>
                                        <p:cTn id="94" dur="1" fill="hold">
                                          <p:stCondLst>
                                            <p:cond delay="0"/>
                                          </p:stCondLst>
                                        </p:cTn>
                                        <p:tgtEl>
                                          <p:spTgt spid="71"/>
                                        </p:tgtEl>
                                        <p:attrNameLst>
                                          <p:attrName>style.visibility</p:attrName>
                                        </p:attrNameLst>
                                      </p:cBhvr>
                                      <p:to>
                                        <p:strVal val="visible"/>
                                      </p:to>
                                    </p:set>
                                    <p:animEffect transition="in" filter="fade">
                                      <p:cBhvr>
                                        <p:cTn id="95" dur="1000"/>
                                        <p:tgtEl>
                                          <p:spTgt spid="71"/>
                                        </p:tgtEl>
                                      </p:cBhvr>
                                    </p:animEffect>
                                  </p:childTnLst>
                                </p:cTn>
                              </p:par>
                              <p:par>
                                <p:cTn id="96" presetID="10" presetClass="exit" presetSubtype="0" fill="hold" grpId="1" nodeType="withEffect">
                                  <p:stCondLst>
                                    <p:cond delay="8000"/>
                                  </p:stCondLst>
                                  <p:childTnLst>
                                    <p:animEffect transition="out" filter="fade">
                                      <p:cBhvr>
                                        <p:cTn id="97" dur="250"/>
                                        <p:tgtEl>
                                          <p:spTgt spid="71"/>
                                        </p:tgtEl>
                                      </p:cBhvr>
                                    </p:animEffect>
                                    <p:set>
                                      <p:cBhvr>
                                        <p:cTn id="98" dur="1" fill="hold">
                                          <p:stCondLst>
                                            <p:cond delay="249"/>
                                          </p:stCondLst>
                                        </p:cTn>
                                        <p:tgtEl>
                                          <p:spTgt spid="71"/>
                                        </p:tgtEl>
                                        <p:attrNameLst>
                                          <p:attrName>style.visibility</p:attrName>
                                        </p:attrNameLst>
                                      </p:cBhvr>
                                      <p:to>
                                        <p:strVal val="hidden"/>
                                      </p:to>
                                    </p:set>
                                  </p:childTnLst>
                                </p:cTn>
                              </p:par>
                              <p:par>
                                <p:cTn id="99" presetID="10" presetClass="entr" presetSubtype="0" fill="hold" grpId="0" nodeType="withEffect">
                                  <p:stCondLst>
                                    <p:cond delay="8000"/>
                                  </p:stCondLst>
                                  <p:childTnLst>
                                    <p:set>
                                      <p:cBhvr>
                                        <p:cTn id="100" dur="1" fill="hold">
                                          <p:stCondLst>
                                            <p:cond delay="0"/>
                                          </p:stCondLst>
                                        </p:cTn>
                                        <p:tgtEl>
                                          <p:spTgt spid="72"/>
                                        </p:tgtEl>
                                        <p:attrNameLst>
                                          <p:attrName>style.visibility</p:attrName>
                                        </p:attrNameLst>
                                      </p:cBhvr>
                                      <p:to>
                                        <p:strVal val="visible"/>
                                      </p:to>
                                    </p:set>
                                    <p:animEffect transition="in" filter="fade">
                                      <p:cBhvr>
                                        <p:cTn id="101" dur="1000"/>
                                        <p:tgtEl>
                                          <p:spTgt spid="72"/>
                                        </p:tgtEl>
                                      </p:cBhvr>
                                    </p:animEffect>
                                  </p:childTnLst>
                                </p:cTn>
                              </p:par>
                              <p:par>
                                <p:cTn id="102" presetID="10" presetClass="exit" presetSubtype="0" fill="hold" grpId="1" nodeType="withEffect">
                                  <p:stCondLst>
                                    <p:cond delay="9000"/>
                                  </p:stCondLst>
                                  <p:childTnLst>
                                    <p:animEffect transition="out" filter="fade">
                                      <p:cBhvr>
                                        <p:cTn id="103" dur="250"/>
                                        <p:tgtEl>
                                          <p:spTgt spid="72"/>
                                        </p:tgtEl>
                                      </p:cBhvr>
                                    </p:animEffect>
                                    <p:set>
                                      <p:cBhvr>
                                        <p:cTn id="104" dur="1" fill="hold">
                                          <p:stCondLst>
                                            <p:cond delay="249"/>
                                          </p:stCondLst>
                                        </p:cTn>
                                        <p:tgtEl>
                                          <p:spTgt spid="72"/>
                                        </p:tgtEl>
                                        <p:attrNameLst>
                                          <p:attrName>style.visibility</p:attrName>
                                        </p:attrNameLst>
                                      </p:cBhvr>
                                      <p:to>
                                        <p:strVal val="hidden"/>
                                      </p:to>
                                    </p:set>
                                  </p:childTnLst>
                                </p:cTn>
                              </p:par>
                              <p:par>
                                <p:cTn id="105" presetID="10" presetClass="entr" presetSubtype="0" fill="hold" grpId="0" nodeType="withEffect">
                                  <p:stCondLst>
                                    <p:cond delay="9000"/>
                                  </p:stCondLst>
                                  <p:childTnLst>
                                    <p:set>
                                      <p:cBhvr>
                                        <p:cTn id="106" dur="1" fill="hold">
                                          <p:stCondLst>
                                            <p:cond delay="0"/>
                                          </p:stCondLst>
                                        </p:cTn>
                                        <p:tgtEl>
                                          <p:spTgt spid="63"/>
                                        </p:tgtEl>
                                        <p:attrNameLst>
                                          <p:attrName>style.visibility</p:attrName>
                                        </p:attrNameLst>
                                      </p:cBhvr>
                                      <p:to>
                                        <p:strVal val="visible"/>
                                      </p:to>
                                    </p:set>
                                    <p:animEffect transition="in" filter="fade">
                                      <p:cBhvr>
                                        <p:cTn id="107" dur="1000"/>
                                        <p:tgtEl>
                                          <p:spTgt spid="63"/>
                                        </p:tgtEl>
                                      </p:cBhvr>
                                    </p:animEffect>
                                  </p:childTnLst>
                                </p:cTn>
                              </p:par>
                              <p:par>
                                <p:cTn id="108" presetID="10" presetClass="exit" presetSubtype="0" fill="hold" grpId="1" nodeType="withEffect">
                                  <p:stCondLst>
                                    <p:cond delay="10000"/>
                                  </p:stCondLst>
                                  <p:childTnLst>
                                    <p:animEffect transition="out" filter="fade">
                                      <p:cBhvr>
                                        <p:cTn id="109" dur="250"/>
                                        <p:tgtEl>
                                          <p:spTgt spid="63"/>
                                        </p:tgtEl>
                                      </p:cBhvr>
                                    </p:animEffect>
                                    <p:set>
                                      <p:cBhvr>
                                        <p:cTn id="110" dur="1" fill="hold">
                                          <p:stCondLst>
                                            <p:cond delay="249"/>
                                          </p:stCondLst>
                                        </p:cTn>
                                        <p:tgtEl>
                                          <p:spTgt spid="63"/>
                                        </p:tgtEl>
                                        <p:attrNameLst>
                                          <p:attrName>style.visibility</p:attrName>
                                        </p:attrNameLst>
                                      </p:cBhvr>
                                      <p:to>
                                        <p:strVal val="hidden"/>
                                      </p:to>
                                    </p:set>
                                  </p:childTnLst>
                                </p:cTn>
                              </p:par>
                              <p:par>
                                <p:cTn id="111" presetID="10" presetClass="entr" presetSubtype="0" fill="hold" grpId="0" nodeType="withEffect">
                                  <p:stCondLst>
                                    <p:cond delay="10000"/>
                                  </p:stCondLst>
                                  <p:childTnLst>
                                    <p:set>
                                      <p:cBhvr>
                                        <p:cTn id="112" dur="1" fill="hold">
                                          <p:stCondLst>
                                            <p:cond delay="0"/>
                                          </p:stCondLst>
                                        </p:cTn>
                                        <p:tgtEl>
                                          <p:spTgt spid="73"/>
                                        </p:tgtEl>
                                        <p:attrNameLst>
                                          <p:attrName>style.visibility</p:attrName>
                                        </p:attrNameLst>
                                      </p:cBhvr>
                                      <p:to>
                                        <p:strVal val="visible"/>
                                      </p:to>
                                    </p:set>
                                    <p:animEffect transition="in" filter="fade">
                                      <p:cBhvr>
                                        <p:cTn id="113" dur="4250"/>
                                        <p:tgtEl>
                                          <p:spTgt spid="73"/>
                                        </p:tgtEl>
                                      </p:cBhvr>
                                    </p:animEffect>
                                  </p:childTnLst>
                                </p:cTn>
                              </p:par>
                            </p:childTnLst>
                          </p:cTn>
                        </p:par>
                      </p:childTnLst>
                    </p:cTn>
                  </p:par>
                </p:childTnLst>
              </p:cTn>
              <p:nextCondLst>
                <p:cond evt="onClick" delay="0">
                  <p:tgtEl>
                    <p:spTgt spid="75"/>
                  </p:tgtEl>
                </p:cond>
              </p:nextCondLst>
            </p:seq>
          </p:childTnLst>
        </p:cTn>
      </p:par>
    </p:tnLst>
    <p:bldLst>
      <p:bldP spid="51" grpId="1" animBg="1"/>
      <p:bldP spid="52" grpId="1" animBg="1"/>
      <p:bldP spid="43" grpId="1" animBg="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7727623-05C5-3A17-3B02-24ADF6444BB6}"/>
              </a:ext>
            </a:extLst>
          </p:cNvPr>
          <p:cNvSpPr txBox="1"/>
          <p:nvPr/>
        </p:nvSpPr>
        <p:spPr>
          <a:xfrm>
            <a:off x="708849" y="986112"/>
            <a:ext cx="6096000" cy="584775"/>
          </a:xfrm>
          <a:prstGeom prst="rect">
            <a:avLst/>
          </a:prstGeom>
          <a:noFill/>
        </p:spPr>
        <p:txBody>
          <a:bodyPr wrap="square">
            <a:spAutoFit/>
          </a:bodyPr>
          <a:lstStyle/>
          <a:p>
            <a:pPr>
              <a:spcBef>
                <a:spcPts val="600"/>
              </a:spcBef>
            </a:pPr>
            <a:r>
              <a:rPr lang="en-US" sz="3200" b="1" dirty="0">
                <a:solidFill>
                  <a:srgbClr val="0000FF"/>
                </a:solidFill>
                <a:latin typeface="Times New Roman" panose="02020603050405020304" pitchFamily="18" charset="0"/>
                <a:cs typeface="Times New Roman" panose="02020603050405020304" pitchFamily="18" charset="0"/>
              </a:rPr>
              <a:t>1</a:t>
            </a:r>
            <a:r>
              <a:rPr lang="vi-VN"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Bậc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của</a:t>
            </a:r>
            <a:r>
              <a:rPr lang="en-US" sz="3200" b="1">
                <a:solidFill>
                  <a:srgbClr val="0000FF"/>
                </a:solidFill>
                <a:latin typeface="Times New Roman" panose="02020603050405020304" pitchFamily="18" charset="0"/>
                <a:cs typeface="Times New Roman" panose="02020603050405020304" pitchFamily="18" charset="0"/>
              </a:rPr>
              <a:t> </a:t>
            </a:r>
            <a:r>
              <a:rPr lang="en-US" sz="3200" b="1" smtClean="0">
                <a:solidFill>
                  <a:srgbClr val="0000FF"/>
                </a:solidFill>
                <a:latin typeface="Times New Roman" panose="02020603050405020304" pitchFamily="18" charset="0"/>
                <a:cs typeface="Times New Roman" panose="02020603050405020304" pitchFamily="18" charset="0"/>
              </a:rPr>
              <a:t>đơn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endParaRPr lang="en-US" sz="3200" dirty="0"/>
          </a:p>
        </p:txBody>
      </p:sp>
      <p:sp>
        <p:nvSpPr>
          <p:cNvPr id="3" name="Flowchart: Alternate Process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9169DA5-BED3-DD2F-D5CF-084181516A9B}"/>
              </a:ext>
            </a:extLst>
          </p:cNvPr>
          <p:cNvSpPr/>
          <p:nvPr/>
        </p:nvSpPr>
        <p:spPr>
          <a:xfrm>
            <a:off x="3425757" y="88665"/>
            <a:ext cx="5340486" cy="6778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Tìm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tòi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mở</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rộng</a:t>
            </a:r>
            <a:endParaRPr lang="vi-VN" sz="4000" b="1"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7F71014-8AF1-D404-AD44-F8792CD09CD7}"/>
                  </a:ext>
                </a:extLst>
              </p:cNvPr>
              <p:cNvSpPr txBox="1"/>
              <p:nvPr/>
            </p:nvSpPr>
            <p:spPr>
              <a:xfrm>
                <a:off x="968729" y="1509332"/>
                <a:ext cx="10143518" cy="4871077"/>
              </a:xfrm>
              <a:prstGeom prst="rect">
                <a:avLst/>
              </a:prstGeom>
              <a:noFill/>
            </p:spPr>
            <p:txBody>
              <a:bodyPr wrap="square">
                <a:spAutoFit/>
              </a:bodyPr>
              <a:lstStyle/>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Ví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oMath>
                </a14:m>
                <a:endPar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oMath>
                </a14:m>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z</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oMath>
                </a14:m>
                <a:endPar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0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000" i="1">
                            <a:solidFill>
                              <a:srgbClr val="FF0000"/>
                            </a:solidFill>
                            <a:effectLst/>
                            <a:latin typeface="Cambria Math" panose="02040503050406030204" pitchFamily="18" charset="0"/>
                          </a:rPr>
                        </m:ctrlPr>
                      </m:sSupPr>
                      <m:e>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rgbClr val="FF0000"/>
                            </a:solidFill>
                            <a:effectLst/>
                            <a:latin typeface="Cambria Math" panose="02040503050406030204" pitchFamily="18" charset="0"/>
                          </a:rPr>
                        </m:ctrlPr>
                      </m:sSupPr>
                      <m:e>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10</m:t>
                    </m:r>
                  </m:oMath>
                </a14:m>
                <a:endParaRPr lang="vi-VN" sz="3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0" name="TextBox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7F71014-8AF1-D404-AD44-F8792CD09CD7}"/>
                  </a:ext>
                </a:extLst>
              </p:cNvPr>
              <p:cNvSpPr txBox="1">
                <a:spLocks noRot="1" noChangeAspect="1" noMove="1" noResize="1" noEditPoints="1" noAdjustHandles="1" noChangeArrowheads="1" noChangeShapeType="1" noTextEdit="1"/>
              </p:cNvSpPr>
              <p:nvPr/>
            </p:nvSpPr>
            <p:spPr>
              <a:xfrm>
                <a:off x="968729" y="1509332"/>
                <a:ext cx="10143518" cy="4871077"/>
              </a:xfrm>
              <a:prstGeom prst="rect">
                <a:avLst/>
              </a:prstGeom>
              <a:blipFill>
                <a:blip r:embed="rId4"/>
                <a:stretch>
                  <a:fillRect l="-1442" t="-1627" r="-2284" b="-2753"/>
                </a:stretch>
              </a:blipFill>
            </p:spPr>
            <p:txBody>
              <a:bodyPr/>
              <a:lstStyle/>
              <a:p>
                <a:r>
                  <a:rPr lang="en-US">
                    <a:noFill/>
                  </a:rPr>
                  <a:t> </a:t>
                </a:r>
              </a:p>
            </p:txBody>
          </p:sp>
        </mc:Fallback>
      </mc:AlternateContent>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58AB205-A685-E445-44A6-CF7DECD9D0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0132373" y="3790117"/>
            <a:ext cx="1628125" cy="1628125"/>
          </a:xfrm>
          <a:prstGeom prst="rect">
            <a:avLst/>
          </a:prstGeom>
        </p:spPr>
      </p:pic>
      <p:pic>
        <p:nvPicPr>
          <p:cNvPr id="2" name="ĐẾM NGƯỢC 2 PHÚT - BÓNG SỐ"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FDEFBCF0-8239-77A4-85AD-E8B2E3C7D9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95356" y="5506278"/>
            <a:ext cx="1776771" cy="813562"/>
          </a:xfrm>
          <a:prstGeom prst="rect">
            <a:avLst/>
          </a:prstGeom>
        </p:spPr>
      </p:pic>
    </p:spTree>
    <p:extLst>
      <p:ext uri="{BB962C8B-B14F-4D97-AF65-F5344CB8AC3E}">
        <p14:creationId xmlns:p14="http://schemas.microsoft.com/office/powerpoint/2010/main" val="1124476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left)">
                                      <p:cBhvr>
                                        <p:cTn id="24" dur="500"/>
                                        <p:tgtEl>
                                          <p:spTgt spid="10">
                                            <p:txEl>
                                              <p:pRg st="2" end="2"/>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md type="call" cmd="stop">
                                      <p:cBhvr>
                                        <p:cTn id="41" dur="1">
                                          <p:stCondLst>
                                            <p:cond delay="499"/>
                                          </p:stCondLst>
                                        </p:cTn>
                                        <p:tgtEl>
                                          <p:spTgt spid="2"/>
                                        </p:tgtEl>
                                      </p:cBhvr>
                                    </p:cmd>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0">
                                            <p:txEl>
                                              <p:pRg st="3" end="3"/>
                                            </p:txEl>
                                          </p:spTgt>
                                        </p:tgtEl>
                                        <p:attrNameLst>
                                          <p:attrName>style.visibility</p:attrName>
                                        </p:attrNameLst>
                                      </p:cBhvr>
                                      <p:to>
                                        <p:strVal val="visible"/>
                                      </p:to>
                                    </p:set>
                                    <p:animEffect transition="in" filter="wipe(left)">
                                      <p:cBhvr>
                                        <p:cTn id="46" dur="500"/>
                                        <p:tgtEl>
                                          <p:spTgt spid="10">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xEl>
                                              <p:pRg st="4" end="4"/>
                                            </p:txEl>
                                          </p:spTgt>
                                        </p:tgtEl>
                                        <p:attrNameLst>
                                          <p:attrName>style.visibility</p:attrName>
                                        </p:attrNameLst>
                                      </p:cBhvr>
                                      <p:to>
                                        <p:strVal val="visible"/>
                                      </p:to>
                                    </p:set>
                                    <p:animEffect transition="in" filter="wipe(left)">
                                      <p:cBhvr>
                                        <p:cTn id="51" dur="500"/>
                                        <p:tgtEl>
                                          <p:spTgt spid="10">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0">
                                            <p:txEl>
                                              <p:pRg st="5" end="5"/>
                                            </p:txEl>
                                          </p:spTgt>
                                        </p:tgtEl>
                                        <p:attrNameLst>
                                          <p:attrName>style.visibility</p:attrName>
                                        </p:attrNameLst>
                                      </p:cBhvr>
                                      <p:to>
                                        <p:strVal val="visible"/>
                                      </p:to>
                                    </p:set>
                                    <p:animEffect transition="in" filter="wipe(left)">
                                      <p:cBhvr>
                                        <p:cTn id="56" dur="500"/>
                                        <p:tgtEl>
                                          <p:spTgt spid="10">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0">
                                            <p:txEl>
                                              <p:pRg st="6" end="6"/>
                                            </p:txEl>
                                          </p:spTgt>
                                        </p:tgtEl>
                                        <p:attrNameLst>
                                          <p:attrName>style.visibility</p:attrName>
                                        </p:attrNameLst>
                                      </p:cBhvr>
                                      <p:to>
                                        <p:strVal val="visible"/>
                                      </p:to>
                                    </p:set>
                                    <p:animEffect transition="in" filter="wipe(left)">
                                      <p:cBhvr>
                                        <p:cTn id="61" dur="500"/>
                                        <p:tgtEl>
                                          <p:spTgt spid="10">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21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2"/>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2"/>
                                        </p:tgtEl>
                                      </p:cBhvr>
                                    </p:cmd>
                                  </p:childTnLst>
                                </p:cTn>
                              </p:par>
                            </p:childTnLst>
                          </p:cTn>
                        </p:par>
                      </p:childTnLst>
                    </p:cTn>
                  </p:par>
                </p:childTnLst>
              </p:cTn>
              <p:nextCondLst>
                <p:cond evt="onClick" delay="0">
                  <p:tgtEl>
                    <p:spTgt spid="2"/>
                  </p:tgtEl>
                </p:cond>
              </p:nextCondLst>
            </p:seq>
            <p:video>
              <p:cMediaNode vol="80000">
                <p:cTn id="71" fill="hold" display="0">
                  <p:stCondLst>
                    <p:cond delay="indefinite"/>
                  </p:stCondLst>
                </p:cTn>
                <p:tgtEl>
                  <p:spTgt spid="2"/>
                </p:tgtEl>
              </p:cMediaNode>
            </p:video>
          </p:childTnLst>
        </p:cTn>
      </p:par>
    </p:tnLst>
    <p:bldLst>
      <p:bldP spid="53"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19896E1-C1F2-4DDC-B73A-751EB5AD34A6}"/>
              </a:ext>
            </a:extLst>
          </p:cNvPr>
          <p:cNvSpPr/>
          <p:nvPr/>
        </p:nvSpPr>
        <p:spPr>
          <a:xfrm>
            <a:off x="0" y="43153"/>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5" name="组合 3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C269B3E-6DC8-4CCF-B9D4-CC2A45F6A44D}"/>
              </a:ext>
            </a:extLst>
          </p:cNvPr>
          <p:cNvGrpSpPr/>
          <p:nvPr/>
        </p:nvGrpSpPr>
        <p:grpSpPr>
          <a:xfrm>
            <a:off x="850157" y="1450648"/>
            <a:ext cx="4266555"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sp>
          <p:nvSpPr>
            <p:cNvPr id="7" name="椭圆 55">
              <a:extLst>
                <a:ext uri="{FF2B5EF4-FFF2-40B4-BE49-F238E27FC236}">
                  <a16:creationId xmlns:a16="http://schemas.microsoft.com/office/drawing/2014/main"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grpSp>
      <p:pic>
        <p:nvPicPr>
          <p:cNvPr id="8" name="图片 3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EA8C493-7C53-4F3D-8A23-00B445A1D20C}"/>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828800" y="3765671"/>
            <a:ext cx="2120859" cy="2285735"/>
          </a:xfrm>
          <a:prstGeom prst="rect">
            <a:avLst/>
          </a:prstGeom>
        </p:spPr>
      </p:pic>
      <p:grpSp>
        <p:nvGrpSpPr>
          <p:cNvPr id="9" name="组合 3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887A365-5DD4-4EC2-B49E-7380FEA04C32}"/>
              </a:ext>
            </a:extLst>
          </p:cNvPr>
          <p:cNvGrpSpPr/>
          <p:nvPr/>
        </p:nvGrpSpPr>
        <p:grpSpPr>
          <a:xfrm>
            <a:off x="5784108" y="875668"/>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1" name="椭圆 41">
              <a:extLst>
                <a:ext uri="{FF2B5EF4-FFF2-40B4-BE49-F238E27FC236}">
                  <a16:creationId xmlns:a16="http://schemas.microsoft.com/office/drawing/2014/main"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1</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 name="组合 4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6BB2EFC-B802-4042-B943-77C6C6E2DB9D}"/>
              </a:ext>
            </a:extLst>
          </p:cNvPr>
          <p:cNvGrpSpPr/>
          <p:nvPr/>
        </p:nvGrpSpPr>
        <p:grpSpPr>
          <a:xfrm>
            <a:off x="6294393" y="2997754"/>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4" name="椭圆 44">
              <a:extLst>
                <a:ext uri="{FF2B5EF4-FFF2-40B4-BE49-F238E27FC236}">
                  <a16:creationId xmlns:a16="http://schemas.microsoft.com/office/drawing/2014/main" id="{5348538A-219B-4480-9534-2B5DB2863057}"/>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2</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组合 4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E786FDE-A738-4EB1-A9FE-A8E9C8AF75A3}"/>
              </a:ext>
            </a:extLst>
          </p:cNvPr>
          <p:cNvGrpSpPr/>
          <p:nvPr/>
        </p:nvGrpSpPr>
        <p:grpSpPr>
          <a:xfrm>
            <a:off x="5816881" y="5074016"/>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7" name="椭圆 47">
              <a:extLst>
                <a:ext uri="{FF2B5EF4-FFF2-40B4-BE49-F238E27FC236}">
                  <a16:creationId xmlns:a16="http://schemas.microsoft.com/office/drawing/2014/main" id="{07FBC2F0-6AC4-4DB1-8249-CD70B8D14190}"/>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3</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
        <p:nvSpPr>
          <p:cNvPr id="18" name="TextBox 1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7C703A0-FE30-416B-B157-5FA2FCCF66E1}"/>
              </a:ext>
            </a:extLst>
          </p:cNvPr>
          <p:cNvSpPr txBox="1"/>
          <p:nvPr/>
        </p:nvSpPr>
        <p:spPr>
          <a:xfrm>
            <a:off x="7163003" y="731156"/>
            <a:ext cx="4846502" cy="1286934"/>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3500" b="0" dirty="0" err="1">
                <a:latin typeface="Times New Roman" panose="02020603050405020304" pitchFamily="18" charset="0"/>
                <a:cs typeface="Times New Roman" panose="02020603050405020304" pitchFamily="18" charset="0"/>
              </a:rPr>
              <a:t>Xem</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lại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tập</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đã</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học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các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đơn</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vị</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kiến</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thức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của</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endParaRPr lang="en-US" altLang="zh-CN" sz="3500" b="0" dirty="0">
              <a:latin typeface="Times New Roman" panose="02020603050405020304" pitchFamily="18" charset="0"/>
              <a:cs typeface="Times New Roman" panose="02020603050405020304" pitchFamily="18" charset="0"/>
            </a:endParaRPr>
          </a:p>
        </p:txBody>
      </p:sp>
      <p:sp>
        <p:nvSpPr>
          <p:cNvPr id="19" name="TextBox 1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3B13626-C844-49DB-B8B7-4B3F1D04E766}"/>
              </a:ext>
            </a:extLst>
          </p:cNvPr>
          <p:cNvSpPr txBox="1"/>
          <p:nvPr/>
        </p:nvSpPr>
        <p:spPr>
          <a:xfrm>
            <a:off x="7252230" y="4815245"/>
            <a:ext cx="4668048"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lgn="just"/>
            <a:r>
              <a:rPr lang="en-US" sz="3500" dirty="0" err="1">
                <a:latin typeface="Times New Roman" panose="02020603050405020304" pitchFamily="18" charset="0"/>
                <a:cs typeface="Times New Roman" panose="02020603050405020304" pitchFamily="18" charset="0"/>
              </a:rPr>
              <a:t>Xem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mục</a:t>
            </a:r>
            <a:r>
              <a:rPr lang="en-US" sz="3500" dirty="0">
                <a:latin typeface="Times New Roman" panose="02020603050405020304" pitchFamily="18" charset="0"/>
                <a:cs typeface="Times New Roman" panose="02020603050405020304" pitchFamily="18" charset="0"/>
              </a:rPr>
              <a:t> II: </a:t>
            </a:r>
            <a:r>
              <a:rPr lang="en-US" sz="3500" dirty="0" err="1">
                <a:latin typeface="Times New Roman" panose="02020603050405020304" pitchFamily="18" charset="0"/>
                <a:cs typeface="Times New Roman" panose="02020603050405020304" pitchFamily="18" charset="0"/>
              </a:rPr>
              <a:t>Đa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nhiều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endParaRPr lang="pt-BR" sz="3500" i="1" dirty="0">
              <a:latin typeface="Times New Roman" panose="02020603050405020304" pitchFamily="18" charset="0"/>
              <a:cs typeface="Times New Roman" panose="02020603050405020304" pitchFamily="18" charset="0"/>
            </a:endParaRPr>
          </a:p>
        </p:txBody>
      </p:sp>
      <p:sp>
        <p:nvSpPr>
          <p:cNvPr id="20" name="TextBox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A02D1DF-1356-4650-9D99-20C86C59DAE8}"/>
              </a:ext>
            </a:extLst>
          </p:cNvPr>
          <p:cNvSpPr txBox="1"/>
          <p:nvPr/>
        </p:nvSpPr>
        <p:spPr>
          <a:xfrm>
            <a:off x="484881" y="422596"/>
            <a:ext cx="5148525" cy="666786"/>
          </a:xfrm>
          <a:prstGeom prst="rect">
            <a:avLst/>
          </a:prstGeom>
          <a:noFill/>
        </p:spPr>
        <p:txBody>
          <a:bodyPr wrap="none" rtlCol="0">
            <a:spAutoFit/>
          </a:bodyPr>
          <a:lstStyle/>
          <a:p>
            <a:r>
              <a:rPr lang="en-US" altLang="zh-CN" sz="3733"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3733"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21" name="TextBox 2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2442844-AFBA-4360-AEC0-14D8FF1AE3A1}"/>
              </a:ext>
            </a:extLst>
          </p:cNvPr>
          <p:cNvSpPr txBox="1"/>
          <p:nvPr/>
        </p:nvSpPr>
        <p:spPr>
          <a:xfrm>
            <a:off x="1786633" y="2054427"/>
            <a:ext cx="2393604"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DẶN DÒ</a:t>
            </a:r>
            <a:endParaRPr lang="zh-CN" altLang="en-US"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
        <p:nvSpPr>
          <p:cNvPr id="22" name="TextBox 21">
            <a:hlinkClick r:id="" action="ppaction://noaction"/>
            <a:extLst>
              <a:ext uri="{FF2B5EF4-FFF2-40B4-BE49-F238E27FC236}">
                <a16:creationId xmlns:a16="http://schemas.microsoft.com/office/drawing/2014/main" id="{EDCFC02D-BE70-4C77-9F1C-048E91B77397}"/>
              </a:ext>
            </a:extLst>
          </p:cNvPr>
          <p:cNvSpPr txBox="1"/>
          <p:nvPr/>
        </p:nvSpPr>
        <p:spPr>
          <a:xfrm>
            <a:off x="7632945" y="3051632"/>
            <a:ext cx="4284072" cy="109354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3500" b="0" dirty="0" err="1">
                <a:latin typeface="Times New Roman" panose="02020603050405020304" pitchFamily="18" charset="0"/>
                <a:cs typeface="Times New Roman" panose="02020603050405020304" pitchFamily="18" charset="0"/>
              </a:rPr>
              <a:t>Làm</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các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tập</a:t>
            </a:r>
            <a:r>
              <a:rPr lang="en-US" sz="3500" b="0" dirty="0">
                <a:latin typeface="Times New Roman" panose="02020603050405020304" pitchFamily="18" charset="0"/>
                <a:cs typeface="Times New Roman" panose="02020603050405020304" pitchFamily="18" charset="0"/>
              </a:rPr>
              <a:t> 3, 4  </a:t>
            </a:r>
            <a:r>
              <a:rPr lang="en-US" sz="3500" b="0" dirty="0" err="1">
                <a:latin typeface="Times New Roman" panose="02020603050405020304" pitchFamily="18" charset="0"/>
                <a:cs typeface="Times New Roman" panose="02020603050405020304" pitchFamily="18" charset="0"/>
              </a:rPr>
              <a:t>trang</a:t>
            </a:r>
            <a:r>
              <a:rPr lang="en-US" sz="3500" b="0" dirty="0">
                <a:latin typeface="Times New Roman" panose="02020603050405020304" pitchFamily="18" charset="0"/>
                <a:cs typeface="Times New Roman" panose="02020603050405020304" pitchFamily="18" charset="0"/>
              </a:rPr>
              <a:t> 7 </a:t>
            </a:r>
            <a:r>
              <a:rPr lang="en-US" sz="3500" b="0" dirty="0" err="1">
                <a:latin typeface="Times New Roman" panose="02020603050405020304" pitchFamily="18" charset="0"/>
                <a:cs typeface="Times New Roman" panose="02020603050405020304" pitchFamily="18" charset="0"/>
              </a:rPr>
              <a:t>trong</a:t>
            </a:r>
            <a:r>
              <a:rPr lang="en-US" sz="3500" b="0" dirty="0">
                <a:latin typeface="Times New Roman" panose="02020603050405020304" pitchFamily="18" charset="0"/>
                <a:cs typeface="Times New Roman" panose="02020603050405020304" pitchFamily="18" charset="0"/>
              </a:rPr>
              <a:t> SBT</a:t>
            </a:r>
            <a:endParaRPr lang="en-US" sz="3500" b="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4909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strVal val="2/3*#ppt_w"/>
                                          </p:val>
                                        </p:tav>
                                        <p:tav tm="100000">
                                          <p:val>
                                            <p:strVal val="#ppt_w"/>
                                          </p:val>
                                        </p:tav>
                                      </p:tavLst>
                                    </p:anim>
                                    <p:anim calcmode="lin" valueType="num">
                                      <p:cBhvr>
                                        <p:cTn id="18" dur="750" fill="hold"/>
                                        <p:tgtEl>
                                          <p:spTgt spid="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9"/>
                                        </p:tgtEl>
                                        <p:attrNameLst>
                                          <p:attrName>ppt_x</p:attrName>
                                          <p:attrName>ppt_y</p:attrName>
                                        </p:attrNameLst>
                                      </p:cBhvr>
                                    </p:animMotion>
                                    <p:animEffect transition="in" filter="fade">
                                      <p:cBhvr>
                                        <p:cTn id="29" dur="500"/>
                                        <p:tgtEl>
                                          <p:spTgt spid="9"/>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2"/>
                                        </p:tgtEl>
                                        <p:attrNameLst>
                                          <p:attrName>ppt_x</p:attrName>
                                          <p:attrName>ppt_y</p:attrName>
                                        </p:attrNameLst>
                                      </p:cBhvr>
                                    </p:animMotion>
                                    <p:animEffect transition="in" filter="fade">
                                      <p:cBhvr>
                                        <p:cTn id="38" dur="500"/>
                                        <p:tgtEl>
                                          <p:spTgt spid="12"/>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Scale>
                                      <p:cBhvr>
                                        <p:cTn id="45"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15"/>
                                        </p:tgtEl>
                                        <p:attrNameLst>
                                          <p:attrName>ppt_x</p:attrName>
                                          <p:attrName>ppt_y</p:attrName>
                                        </p:attrNameLst>
                                      </p:cBhvr>
                                    </p:animMotion>
                                    <p:animEffect transition="in" filter="fade">
                                      <p:cBhvr>
                                        <p:cTn id="47" dur="500"/>
                                        <p:tgtEl>
                                          <p:spTgt spid="15"/>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0116F80-3136-A8DD-913C-0EE071652F67}"/>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85+K4lPs7H94VUqPe2XwIsfPRnrXQE//QTEXxb8/8N4CNc6FpgZahzpTjFhMzSA7T/nHJa11DE8Ng2TP3iAmRczFlmslSuUNOgUeb6yRvs0="/>
          <p:cNvPicPr>
            <a:picLocks noChangeAspect="1"/>
          </p:cNvPicPr>
          <p:nvPr/>
        </p:nvPicPr>
        <p:blipFill>
          <a:blip r:embed="rId9" cstate="print"/>
          <a:stretch>
            <a:fillRect/>
          </a:stretch>
        </p:blipFill>
        <p:spPr>
          <a:xfrm>
            <a:off x="1265582" y="-301058"/>
            <a:ext cx="9372600" cy="4064000"/>
          </a:xfrm>
          <a:prstGeom prst="rect">
            <a:avLst/>
          </a:prstGeom>
        </p:spPr>
      </p:pic>
      <p:pic>
        <p:nvPicPr>
          <p:cNvPr id="6" name="Picture 5" descr="OPL20U25GSXzBJYl68kk8uQGfFKzs7yb1M4KJWUiLk6ZEvGF+qCIPSnY57AbBFCvTW2023.15.85+K4lPs7H94VUqPe2XwIsfPRnrXQE//QTEXxb8/8N4CNc6FpgZahzpTjFhMzSA7T/nHJa11DE8Ng2TP3iAmRczFlmslSuUNOgUeb6yRvs0="/>
          <p:cNvPicPr>
            <a:picLocks noChangeAspect="1"/>
          </p:cNvPicPr>
          <p:nvPr/>
        </p:nvPicPr>
        <p:blipFill>
          <a:blip r:embed="rId10" cstate="print"/>
          <a:stretch>
            <a:fillRect/>
          </a:stretch>
        </p:blipFill>
        <p:spPr>
          <a:xfrm>
            <a:off x="3048000" y="3166240"/>
            <a:ext cx="3513222" cy="809562"/>
          </a:xfrm>
          <a:prstGeom prst="rect">
            <a:avLst/>
          </a:prstGeom>
        </p:spPr>
      </p:pic>
      <p:sp>
        <p:nvSpPr>
          <p:cNvPr id="7" name="Oval 6" descr="OPL20U25GSXzBJYl68kk8uQGfFKzs7yb1M4KJWUiLk6ZEvGF+qCIPSnY57AbBFCvTW2023.15.85+K4lPs7H94VUqPe2XwIsfPRnrXQE//QTEXxb8/8N4CNc6FpgZahzpTjFhMzSA7T/nHJa11DE8Ng2TP3iAmRczFlmslSuUNOgUeb6yRvs0="/>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85+K4lPs7H94VUqPe2XwIsfPRnrXQE//QTEXxb8/8N4CNc6FpgZahzpTjFhMzSA7T/nHJa11DE8Ng2TP3iAmRczFlmslSuUNOgUeb6yRvs0="/>
          <p:cNvPicPr>
            <a:picLocks noChangeAspect="1"/>
          </p:cNvPicPr>
          <p:nvPr/>
        </p:nvPicPr>
        <p:blipFill>
          <a:blip r:embed="rId10" cstate="print"/>
          <a:stretch>
            <a:fillRect/>
          </a:stretch>
        </p:blipFill>
        <p:spPr>
          <a:xfrm>
            <a:off x="3048000" y="4064000"/>
            <a:ext cx="3513222" cy="768350"/>
          </a:xfrm>
          <a:prstGeom prst="rect">
            <a:avLst/>
          </a:prstGeom>
        </p:spPr>
      </p:pic>
      <p:pic>
        <p:nvPicPr>
          <p:cNvPr id="9" name="Picture 8" descr="OPL20U25GSXzBJYl68kk8uQGfFKzs7yb1M4KJWUiLk6ZEvGF+qCIPSnY57AbBFCvTW2023.15.85+K4lPs7H94VUqPe2XwIsfPRnrXQE//QTEXxb8/8N4CNc6FpgZahzpTjFhMzSA7T/nHJa11DE8Ng2TP3iAmRczFlmslSuUNOgUeb6yRvs0="/>
          <p:cNvPicPr>
            <a:picLocks noChangeAspect="1"/>
          </p:cNvPicPr>
          <p:nvPr/>
        </p:nvPicPr>
        <p:blipFill>
          <a:blip r:embed="rId10" cstate="print"/>
          <a:stretch>
            <a:fillRect/>
          </a:stretch>
        </p:blipFill>
        <p:spPr>
          <a:xfrm>
            <a:off x="3041374" y="4900670"/>
            <a:ext cx="3528483" cy="768350"/>
          </a:xfrm>
          <a:prstGeom prst="rect">
            <a:avLst/>
          </a:prstGeom>
        </p:spPr>
      </p:pic>
      <p:pic>
        <p:nvPicPr>
          <p:cNvPr id="10" name="Picture 9" descr="OPL20U25GSXzBJYl68kk8uQGfFKzs7yb1M4KJWUiLk6ZEvGF+qCIPSnY57AbBFCvTW2023.15.85+K4lPs7H94VUqPe2XwIsfPRnrXQE//QTEXxb8/8N4CNc6FpgZahzpTjFhMzSA7T/nHJa11DE8Ng2TP3iAmRczFlmslSuUNOgUeb6yRvs0="/>
          <p:cNvPicPr>
            <a:picLocks noChangeAspect="1"/>
          </p:cNvPicPr>
          <p:nvPr/>
        </p:nvPicPr>
        <p:blipFill>
          <a:blip r:embed="rId10" cstate="print"/>
          <a:stretch>
            <a:fillRect/>
          </a:stretch>
        </p:blipFill>
        <p:spPr>
          <a:xfrm>
            <a:off x="3087942" y="5770102"/>
            <a:ext cx="3513222" cy="695342"/>
          </a:xfrm>
          <a:prstGeom prst="rect">
            <a:avLst/>
          </a:prstGeom>
        </p:spPr>
      </p:pic>
      <p:sp>
        <p:nvSpPr>
          <p:cNvPr id="11" name="Oval 10" descr="OPL20U25GSXzBJYl68kk8uQGfFKzs7yb1M4KJWUiLk6ZEvGF+qCIPSnY57AbBFCvTW2023.15.85+K4lPs7H94VUqPe2XwIsfPRnrXQE//QTEXxb8/8N4CNc6FpgZahzpTjFhMzSA7T/nHJa11DE8Ng2TP3iAmRczFlmslSuUNOgUeb6yRvs0="/>
          <p:cNvSpPr/>
          <p:nvPr/>
        </p:nvSpPr>
        <p:spPr>
          <a:xfrm>
            <a:off x="2144217" y="4940072"/>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85+K4lPs7H94VUqPe2XwIsfPRnrXQE//QTEXxb8/8N4CNc6FpgZahzpTjFhMzSA7T/nHJa11DE8Ng2TP3iAmRczFlmslSuUNOgUeb6yRvs0="/>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descr="OPL20U25GSXzBJYl68kk8uQGfFKzs7yb1M4KJWUiLk6ZEvGF+qCIPSnY57AbBFCvTW2023.15.85+K4lPs7H94VUqPe2XwIsfPRnrXQE//QTEXxb8/8N4CNc6FpgZahzpTjFhMzSA7T/nHJa11DE8Ng2TP3iAmRczFlmslSuUNOgUeb6yRvs0="/>
          <p:cNvSpPr/>
          <p:nvPr/>
        </p:nvSpPr>
        <p:spPr>
          <a:xfrm>
            <a:off x="2133600" y="575104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09800" y="3276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5" name="TextBox 14"/>
          <p:cNvSpPr txBox="1"/>
          <p:nvPr/>
        </p:nvSpPr>
        <p:spPr>
          <a:xfrm>
            <a:off x="2209800" y="5827248"/>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2220417" y="501627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09800" y="4114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mc:Choice xmlns:a14="http://schemas.microsoft.com/office/drawing/2010/main" Requires="a14">
          <p:sp>
            <p:nvSpPr>
              <p:cNvPr id="18" name="TextBox 17"/>
              <p:cNvSpPr txBox="1"/>
              <p:nvPr/>
            </p:nvSpPr>
            <p:spPr>
              <a:xfrm>
                <a:off x="3136848" y="3221817"/>
                <a:ext cx="3394128" cy="729559"/>
              </a:xfrm>
              <a:prstGeom prst="rect">
                <a:avLst/>
              </a:prstGeom>
              <a:noFill/>
            </p:spPr>
            <p:txBody>
              <a:bodyPr wrap="square" rtlCol="0">
                <a:spAutoFit/>
              </a:bodyPr>
              <a:lstStyle/>
              <a:p>
                <a:r>
                  <a:rPr lang="vi-VN" sz="2600" dirty="0" smtClean="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a:t>
                </a:r>
                <a:r>
                  <a:rPr lang="vi-VN" sz="2600">
                    <a:latin typeface="+mj-lt"/>
                  </a:rPr>
                  <a:t>biến </a:t>
                </a:r>
                <a:r>
                  <a:rPr lang="vi-VN" sz="2600" smtClean="0">
                    <a:latin typeface="+mj-lt"/>
                  </a:rPr>
                  <a:t>là</a:t>
                </a:r>
                <a:r>
                  <a:rPr lang="en-US" sz="2600" smtClean="0">
                    <a:latin typeface="+mj-lt"/>
                  </a:rPr>
                  <a:t> </a:t>
                </a:r>
                <a14:m>
                  <m:oMath xmlns:m="http://schemas.openxmlformats.org/officeDocument/2006/math">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𝑥</m:t>
                        </m:r>
                      </m:e>
                      <m:sup>
                        <m:r>
                          <a:rPr lang="en-US" sz="2800" i="1">
                            <a:solidFill>
                              <a:srgbClr val="000000"/>
                            </a:solidFill>
                            <a:latin typeface="Cambria Math" panose="02040503050406030204" pitchFamily="18" charset="0"/>
                          </a:rPr>
                          <m:t>3</m:t>
                        </m:r>
                      </m:sup>
                    </m:sSup>
                    <m:r>
                      <a:rPr lang="en-US" sz="2800" i="1">
                        <a:solidFill>
                          <a:srgbClr val="000000"/>
                        </a:solidFill>
                        <a:latin typeface="Cambria Math" panose="02040503050406030204" pitchFamily="18" charset="0"/>
                      </a:rPr>
                      <m:t>𝑦𝑧</m:t>
                    </m:r>
                  </m:oMath>
                </a14:m>
                <a:endParaRPr lang="en-US" sz="2600" i="1" dirty="0">
                  <a:solidFill>
                    <a:srgbClr val="002060"/>
                  </a:solidFill>
                  <a:latin typeface="Times New Roman" panose="02020603050405020304" pitchFamily="18" charset="0"/>
                  <a:cs typeface="Times New Roman" panose="02020603050405020304" pitchFamily="18"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3136848" y="3221817"/>
                <a:ext cx="3394128" cy="729559"/>
              </a:xfrm>
              <a:prstGeom prst="rect">
                <a:avLst/>
              </a:prstGeom>
              <a:blipFill>
                <a:blip r:embed="rId11"/>
                <a:stretch>
                  <a:fillRect l="-3237" b="-84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3124200" y="4090268"/>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a:t>
                </a:r>
                <a:r>
                  <a:rPr lang="vi-VN" sz="2600">
                    <a:latin typeface="+mj-lt"/>
                  </a:rPr>
                  <a:t>biến </a:t>
                </a:r>
                <a:r>
                  <a:rPr lang="vi-VN" sz="2600" smtClean="0">
                    <a:latin typeface="+mj-lt"/>
                  </a:rPr>
                  <a:t>là</a:t>
                </a:r>
                <a:r>
                  <a:rPr lang="en-US" sz="2600" smtClean="0">
                    <a:latin typeface="+mj-lt"/>
                  </a:rPr>
                  <a:t> </a:t>
                </a:r>
                <a14:m>
                  <m:oMath xmlns:m="http://schemas.openxmlformats.org/officeDocument/2006/math">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𝑥</m:t>
                        </m:r>
                      </m:e>
                      <m:sup>
                        <m:r>
                          <a:rPr lang="en-US" sz="2800" i="1">
                            <a:solidFill>
                              <a:srgbClr val="000000"/>
                            </a:solidFill>
                            <a:latin typeface="Cambria Math" panose="02040503050406030204" pitchFamily="18" charset="0"/>
                          </a:rPr>
                          <m:t>3</m:t>
                        </m:r>
                      </m:sup>
                    </m:sSup>
                    <m:r>
                      <a:rPr lang="en-US" sz="2800" i="1">
                        <a:solidFill>
                          <a:srgbClr val="000000"/>
                        </a:solidFill>
                        <a:latin typeface="Cambria Math" panose="02040503050406030204" pitchFamily="18" charset="0"/>
                      </a:rPr>
                      <m:t>𝑧</m:t>
                    </m:r>
                  </m:oMath>
                </a14:m>
                <a:endParaRPr lang="en-US" sz="2600" i="1" dirty="0">
                  <a:latin typeface="Times New Roman" panose="02020603050405020304" pitchFamily="18" charset="0"/>
                  <a:cs typeface="Times New Roman" panose="02020603050405020304" pitchFamily="18"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3124200" y="4090268"/>
                <a:ext cx="3276600" cy="729559"/>
              </a:xfrm>
              <a:prstGeom prst="rect">
                <a:avLst/>
              </a:prstGeom>
              <a:blipFill>
                <a:blip r:embed="rId12"/>
                <a:stretch>
                  <a:fillRect l="-3352"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105077" y="4924048"/>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r>
                      <m:rPr>
                        <m:nor/>
                      </m:rPr>
                      <a:rPr lang="en-US" sz="2600" i="1">
                        <a:latin typeface="Times New Roman" panose="02020603050405020304" pitchFamily="18" charset="0"/>
                        <a:cs typeface="Times New Roman" panose="02020603050405020304" pitchFamily="18" charset="0"/>
                      </a:rPr>
                      <m:t>xy</m:t>
                    </m:r>
                  </m:oMath>
                </a14:m>
                <a:endParaRPr lang="en-US" sz="2600" i="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105077" y="4924048"/>
                <a:ext cx="3276600" cy="729559"/>
              </a:xfrm>
              <a:prstGeom prst="rect">
                <a:avLst/>
              </a:prstGeom>
              <a:blipFill>
                <a:blip r:embed="rId13"/>
                <a:stretch>
                  <a:fillRect l="-3346" b="-8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077911" y="5785321"/>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r>
                      <m:rPr>
                        <m:nor/>
                      </m:rPr>
                      <a:rPr lang="en-US" sz="2600" i="1">
                        <a:latin typeface="Times New Roman" panose="02020603050405020304" pitchFamily="18" charset="0"/>
                        <a:cs typeface="Times New Roman" panose="02020603050405020304" pitchFamily="18" charset="0"/>
                      </a:rPr>
                      <m:t>yz</m:t>
                    </m:r>
                  </m:oMath>
                </a14:m>
                <a:endParaRPr lang="en-US" sz="2600" i="1" dirty="0">
                  <a:latin typeface="Times New Roman" panose="020206030504050203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77911" y="5785321"/>
                <a:ext cx="3276600" cy="729559"/>
              </a:xfrm>
              <a:prstGeom prst="rect">
                <a:avLst/>
              </a:prstGeom>
              <a:blipFill>
                <a:blip r:embed="rId14"/>
                <a:stretch>
                  <a:fillRect l="-3352" b="-8333"/>
                </a:stretch>
              </a:blipFill>
            </p:spPr>
            <p:txBody>
              <a:bodyPr/>
              <a:lstStyle/>
              <a:p>
                <a:r>
                  <a:rPr lang="en-US">
                    <a:noFill/>
                  </a:rPr>
                  <a:t> </a:t>
                </a:r>
              </a:p>
            </p:txBody>
          </p:sp>
        </mc:Fallback>
      </mc:AlternateContent>
      <p:pic>
        <p:nvPicPr>
          <p:cNvPr id="24" name="Picture 23" descr="1.png"/>
          <p:cNvPicPr>
            <a:picLocks noChangeAspect="1"/>
          </p:cNvPicPr>
          <p:nvPr/>
        </p:nvPicPr>
        <p:blipFill>
          <a:blip r:embed="rId15" cstate="print"/>
          <a:stretch>
            <a:fillRect/>
          </a:stretch>
        </p:blipFill>
        <p:spPr>
          <a:xfrm>
            <a:off x="2590801" y="685800"/>
            <a:ext cx="1028553" cy="1045142"/>
          </a:xfrm>
          <a:prstGeom prst="rect">
            <a:avLst/>
          </a:prstGeom>
        </p:spPr>
      </p:pic>
      <p:pic>
        <p:nvPicPr>
          <p:cNvPr id="27" name="Picture 26" descr="fd2eb0da63d7a14861647a759c721ae2.png">
            <a:hlinkClick r:id="rId16" action="ppaction://hlinksldjump"/>
          </p:cNvPr>
          <p:cNvPicPr>
            <a:picLocks noChangeAspect="1"/>
          </p:cNvPicPr>
          <p:nvPr/>
        </p:nvPicPr>
        <p:blipFill>
          <a:blip r:embed="rId17" cstate="print"/>
          <a:stretch>
            <a:fillRect/>
          </a:stretch>
        </p:blipFill>
        <p:spPr>
          <a:xfrm>
            <a:off x="9982200" y="152401"/>
            <a:ext cx="1371600" cy="1142999"/>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2933593" y="1068071"/>
                <a:ext cx="6210407" cy="1324786"/>
              </a:xfrm>
              <a:prstGeom prst="rect">
                <a:avLst/>
              </a:prstGeom>
              <a:noFill/>
            </p:spPr>
            <p:txBody>
              <a:bodyPr wrap="square" rtlCol="0">
                <a:spAutoFit/>
              </a:bodyPr>
              <a:lstStyle/>
              <a:p>
                <a:pPr algn="ctr">
                  <a:spcBef>
                    <a:spcPts val="300"/>
                  </a:spcBef>
                  <a:spcAft>
                    <a:spcPts val="300"/>
                  </a:spcAft>
                </a:pPr>
                <a:r>
                  <a:rPr lang="en-US" sz="3200" b="1" dirty="0" smtClean="0">
                    <a:solidFill>
                      <a:srgbClr val="000000"/>
                    </a:solidFill>
                    <a:effectLst/>
                    <a:latin typeface="Times New Roman" panose="02020603050405020304" pitchFamily="18" charset="0"/>
                    <a:ea typeface="Times New Roman" panose="02020603050405020304" pitchFamily="18" charset="0"/>
                  </a:rPr>
                  <a:t>Câu 1. </a:t>
                </a:r>
                <a:r>
                  <a:rPr lang="vi-VN" sz="3200">
                    <a:solidFill>
                      <a:srgbClr val="000000"/>
                    </a:solidFill>
                    <a:effectLst/>
                    <a:latin typeface="Times New Roman" panose="02020603050405020304" pitchFamily="18" charset="0"/>
                    <a:ea typeface="Times New Roman" panose="02020603050405020304" pitchFamily="18" charset="0"/>
                  </a:rPr>
                  <a:t>Đơn </a:t>
                </a:r>
                <a:r>
                  <a:rPr lang="vi-VN" sz="3200" smtClean="0">
                    <a:solidFill>
                      <a:srgbClr val="000000"/>
                    </a:solidFill>
                    <a:effectLst/>
                    <a:latin typeface="Times New Roman" panose="02020603050405020304" pitchFamily="18" charset="0"/>
                    <a:ea typeface="Times New Roman" panose="02020603050405020304" pitchFamily="18" charset="0"/>
                  </a:rPr>
                  <a:t>thức</a:t>
                </a:r>
                <a:r>
                  <a:rPr lang="en-US" sz="3200" smtClean="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3200" b="0" i="0" smtClean="0">
                        <a:solidFill>
                          <a:srgbClr val="000000"/>
                        </a:solidFill>
                        <a:effectLst/>
                        <a:latin typeface="Cambria Math" panose="02040503050406030204" pitchFamily="18" charset="0"/>
                      </a:rPr>
                      <m:t>−</m:t>
                    </m:r>
                    <m:f>
                      <m:fPr>
                        <m:ctrlPr>
                          <a:rPr lang="en-US" sz="3200" b="0" i="1" smtClean="0">
                            <a:solidFill>
                              <a:srgbClr val="000000"/>
                            </a:solidFill>
                            <a:effectLst/>
                            <a:latin typeface="Cambria Math" panose="02040503050406030204" pitchFamily="18" charset="0"/>
                          </a:rPr>
                        </m:ctrlPr>
                      </m:fPr>
                      <m:num>
                        <m:r>
                          <a:rPr lang="en-US" sz="3200" b="0" i="1" smtClean="0">
                            <a:solidFill>
                              <a:srgbClr val="000000"/>
                            </a:solidFill>
                            <a:effectLst/>
                            <a:latin typeface="Cambria Math" panose="02040503050406030204" pitchFamily="18" charset="0"/>
                          </a:rPr>
                          <m:t>1</m:t>
                        </m:r>
                      </m:num>
                      <m:den>
                        <m:r>
                          <a:rPr lang="en-US" sz="3200" b="0" i="1" smtClean="0">
                            <a:solidFill>
                              <a:srgbClr val="000000"/>
                            </a:solidFill>
                            <a:effectLst/>
                            <a:latin typeface="Cambria Math" panose="02040503050406030204" pitchFamily="18" charset="0"/>
                          </a:rPr>
                          <m:t>2</m:t>
                        </m:r>
                      </m:den>
                    </m:f>
                    <m:sSup>
                      <m:sSupPr>
                        <m:ctrlPr>
                          <a:rPr lang="en-US" sz="3200" b="0" i="1" smtClean="0">
                            <a:solidFill>
                              <a:srgbClr val="000000"/>
                            </a:solidFill>
                            <a:effectLst/>
                            <a:latin typeface="Cambria Math" panose="02040503050406030204" pitchFamily="18" charset="0"/>
                          </a:rPr>
                        </m:ctrlPr>
                      </m:sSupPr>
                      <m:e>
                        <m:r>
                          <a:rPr lang="en-US" sz="3200" b="0" i="1" smtClean="0">
                            <a:solidFill>
                              <a:srgbClr val="000000"/>
                            </a:solidFill>
                            <a:effectLst/>
                            <a:latin typeface="Cambria Math" panose="02040503050406030204" pitchFamily="18" charset="0"/>
                          </a:rPr>
                          <m:t>𝑥</m:t>
                        </m:r>
                      </m:e>
                      <m:sup>
                        <m:r>
                          <a:rPr lang="en-US" sz="3200" b="0" i="1" smtClean="0">
                            <a:solidFill>
                              <a:srgbClr val="000000"/>
                            </a:solidFill>
                            <a:effectLst/>
                            <a:latin typeface="Cambria Math" panose="02040503050406030204" pitchFamily="18" charset="0"/>
                          </a:rPr>
                          <m:t>3</m:t>
                        </m:r>
                      </m:sup>
                    </m:sSup>
                    <m:r>
                      <a:rPr lang="en-US" sz="3200" b="0" i="1" smtClean="0">
                        <a:solidFill>
                          <a:srgbClr val="000000"/>
                        </a:solidFill>
                        <a:effectLst/>
                        <a:latin typeface="Cambria Math" panose="02040503050406030204" pitchFamily="18" charset="0"/>
                      </a:rPr>
                      <m:t>𝑦𝑧</m:t>
                    </m:r>
                  </m:oMath>
                </a14:m>
                <a:r>
                  <a:rPr lang="vi-VN" sz="3200" smtClean="0">
                    <a:solidFill>
                      <a:srgbClr val="000000"/>
                    </a:solidFill>
                    <a:effectLst/>
                    <a:latin typeface="Times New Roman" panose="02020603050405020304" pitchFamily="18" charset="0"/>
                    <a:ea typeface="Times New Roman" panose="02020603050405020304" pitchFamily="18" charset="0"/>
                  </a:rPr>
                  <a:t> </a:t>
                </a:r>
                <a:r>
                  <a:rPr lang="vi-VN" sz="3200" dirty="0" smtClean="0">
                    <a:solidFill>
                      <a:srgbClr val="000000"/>
                    </a:solidFill>
                    <a:effectLst/>
                    <a:latin typeface="Times New Roman" panose="02020603050405020304" pitchFamily="18" charset="0"/>
                    <a:ea typeface="Times New Roman" panose="02020603050405020304" pitchFamily="18" charset="0"/>
                  </a:rPr>
                  <a:t>có </a:t>
                </a:r>
                <a:r>
                  <a:rPr lang="vi-VN" sz="3200" dirty="0">
                    <a:solidFill>
                      <a:srgbClr val="000000"/>
                    </a:solidFill>
                    <a:effectLst/>
                    <a:latin typeface="Times New Roman" panose="02020603050405020304" pitchFamily="18" charset="0"/>
                    <a:ea typeface="Times New Roman" panose="02020603050405020304" pitchFamily="18" charset="0"/>
                  </a:rPr>
                  <a:t>phần hệ số và phần biến là: </a:t>
                </a:r>
                <a:endParaRPr lang="en-US" sz="3200" dirty="0">
                  <a:solidFill>
                    <a:srgbClr val="000000"/>
                  </a:solidFill>
                  <a:effectLst/>
                  <a:latin typeface="Times New Roman" panose="02020603050405020304" pitchFamily="18" charset="0"/>
                  <a:ea typeface="Times New Roman" panose="02020603050405020304" pitchFamily="18"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2933593" y="1068071"/>
                <a:ext cx="6210407" cy="1324786"/>
              </a:xfrm>
              <a:prstGeom prst="rect">
                <a:avLst/>
              </a:prstGeom>
              <a:blipFill>
                <a:blip r:embed="rId18"/>
                <a:stretch>
                  <a:fillRect r="-1472" b="-10092"/>
                </a:stretch>
              </a:blipFill>
            </p:spPr>
            <p:txBody>
              <a:bodyPr/>
              <a:lstStyle/>
              <a:p>
                <a:r>
                  <a:rPr lang="en-US">
                    <a:noFill/>
                  </a:rPr>
                  <a:t> </a:t>
                </a:r>
              </a:p>
            </p:txBody>
          </p:sp>
        </mc:Fallback>
      </mc:AlternateContent>
      <p:sp>
        <p:nvSpPr>
          <p:cNvPr id="98" name="Rectangle 97">
            <a:extLst>
              <a:ext uri="{FF2B5EF4-FFF2-40B4-BE49-F238E27FC236}">
                <a16:creationId xmlns:a16="http://schemas.microsoft.com/office/drawing/2014/main" id="{B1E47FF7-2C5A-4A06-9B76-9B41082658BF}"/>
              </a:ext>
            </a:extLst>
          </p:cNvPr>
          <p:cNvSpPr/>
          <p:nvPr/>
        </p:nvSpPr>
        <p:spPr>
          <a:xfrm>
            <a:off x="6946900" y="34163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99" name="Rectangle 98">
            <a:extLst>
              <a:ext uri="{FF2B5EF4-FFF2-40B4-BE49-F238E27FC236}">
                <a16:creationId xmlns:a16="http://schemas.microsoft.com/office/drawing/2014/main" id="{85057805-CEDB-4F99-9031-536F60A46090}"/>
              </a:ext>
            </a:extLst>
          </p:cNvPr>
          <p:cNvSpPr/>
          <p:nvPr/>
        </p:nvSpPr>
        <p:spPr>
          <a:xfrm>
            <a:off x="6946900" y="39497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00" name="TextBox 7">
            <a:extLst>
              <a:ext uri="{FF2B5EF4-FFF2-40B4-BE49-F238E27FC236}">
                <a16:creationId xmlns:a16="http://schemas.microsoft.com/office/drawing/2014/main" id="{22FCE4AC-5DBB-44B8-A7C7-F015119C7A18}"/>
              </a:ext>
            </a:extLst>
          </p:cNvPr>
          <p:cNvSpPr txBox="1">
            <a:spLocks noChangeArrowheads="1"/>
          </p:cNvSpPr>
          <p:nvPr/>
        </p:nvSpPr>
        <p:spPr bwMode="auto">
          <a:xfrm>
            <a:off x="8034338" y="39084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101" name="Rounded Rectangle 192">
            <a:extLst>
              <a:ext uri="{FF2B5EF4-FFF2-40B4-BE49-F238E27FC236}">
                <a16:creationId xmlns:a16="http://schemas.microsoft.com/office/drawing/2014/main" id="{3C2CE4E1-845C-41DD-A69E-72E76457C5E3}"/>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102" name="Rectangle 101">
            <a:extLst>
              <a:ext uri="{FF2B5EF4-FFF2-40B4-BE49-F238E27FC236}">
                <a16:creationId xmlns:a16="http://schemas.microsoft.com/office/drawing/2014/main" id="{2FFE3FC7-04AC-488D-A920-53D68450EEB5}"/>
              </a:ext>
            </a:extLst>
          </p:cNvPr>
          <p:cNvSpPr/>
          <p:nvPr/>
        </p:nvSpPr>
        <p:spPr>
          <a:xfrm>
            <a:off x="6946900" y="34163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dirty="0" err="1">
                <a:solidFill>
                  <a:srgbClr val="FF0000"/>
                </a:solidFill>
                <a:latin typeface="Tahoma" pitchFamily="34" charset="0"/>
                <a:cs typeface="Tahoma" pitchFamily="34" charset="0"/>
              </a:rPr>
              <a:t>Thời</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gian</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còn</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lại</a:t>
            </a:r>
            <a:r>
              <a:rPr lang="en-US" sz="2200" dirty="0">
                <a:solidFill>
                  <a:srgbClr val="FF0000"/>
                </a:solidFill>
                <a:latin typeface="Tahoma" pitchFamily="34" charset="0"/>
                <a:cs typeface="Tahoma" pitchFamily="34" charset="0"/>
              </a:rPr>
              <a:t> ...</a:t>
            </a:r>
          </a:p>
        </p:txBody>
      </p:sp>
      <p:sp>
        <p:nvSpPr>
          <p:cNvPr id="103" name="Rectangle 102">
            <a:extLst>
              <a:ext uri="{FF2B5EF4-FFF2-40B4-BE49-F238E27FC236}">
                <a16:creationId xmlns:a16="http://schemas.microsoft.com/office/drawing/2014/main" id="{D02DCD10-E056-4BDF-8542-8908F85A9B6D}"/>
              </a:ext>
            </a:extLst>
          </p:cNvPr>
          <p:cNvSpPr/>
          <p:nvPr/>
        </p:nvSpPr>
        <p:spPr>
          <a:xfrm>
            <a:off x="6946900" y="34163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dirty="0" err="1">
                <a:solidFill>
                  <a:srgbClr val="FFFFFF"/>
                </a:solidFill>
                <a:latin typeface="Tahoma" pitchFamily="34" charset="0"/>
                <a:cs typeface="Tahoma" pitchFamily="34" charset="0"/>
              </a:rPr>
              <a:t>Bắt</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đầu</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tính</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giờ</a:t>
            </a:r>
            <a:endParaRPr lang="en-US" sz="2400" dirty="0">
              <a:solidFill>
                <a:srgbClr val="FFFFFF"/>
              </a:solidFill>
              <a:latin typeface="Tahoma" pitchFamily="34" charset="0"/>
              <a:cs typeface="Tahoma" pitchFamily="34" charset="0"/>
            </a:endParaRPr>
          </a:p>
        </p:txBody>
      </p:sp>
      <p:sp>
        <p:nvSpPr>
          <p:cNvPr id="104" name="Rounded Rectangle 196">
            <a:extLst>
              <a:ext uri="{FF2B5EF4-FFF2-40B4-BE49-F238E27FC236}">
                <a16:creationId xmlns:a16="http://schemas.microsoft.com/office/drawing/2014/main" id="{12DB88FE-FB3B-4FAF-87E6-F86ECBB5CAA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105" name="Rounded Rectangle 197">
            <a:extLst>
              <a:ext uri="{FF2B5EF4-FFF2-40B4-BE49-F238E27FC236}">
                <a16:creationId xmlns:a16="http://schemas.microsoft.com/office/drawing/2014/main" id="{CDF85F19-A162-4520-A131-3984CC8F97E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106" name="Rounded Rectangle 198">
            <a:extLst>
              <a:ext uri="{FF2B5EF4-FFF2-40B4-BE49-F238E27FC236}">
                <a16:creationId xmlns:a16="http://schemas.microsoft.com/office/drawing/2014/main" id="{8063298C-FE7B-4813-8554-989FECD4CC5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107" name="Rounded Rectangle 199">
            <a:extLst>
              <a:ext uri="{FF2B5EF4-FFF2-40B4-BE49-F238E27FC236}">
                <a16:creationId xmlns:a16="http://schemas.microsoft.com/office/drawing/2014/main" id="{52318221-3F41-48A0-AD69-1AEB8D941D1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108" name="Rounded Rectangle 200">
            <a:extLst>
              <a:ext uri="{FF2B5EF4-FFF2-40B4-BE49-F238E27FC236}">
                <a16:creationId xmlns:a16="http://schemas.microsoft.com/office/drawing/2014/main" id="{6AD3FBEB-2436-4D94-8B41-1F36F718CAF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109" name="Rounded Rectangle 201">
            <a:extLst>
              <a:ext uri="{FF2B5EF4-FFF2-40B4-BE49-F238E27FC236}">
                <a16:creationId xmlns:a16="http://schemas.microsoft.com/office/drawing/2014/main" id="{1142F010-2E17-4411-8F41-096D8B688C3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110" name="Rounded Rectangle 202">
            <a:extLst>
              <a:ext uri="{FF2B5EF4-FFF2-40B4-BE49-F238E27FC236}">
                <a16:creationId xmlns:a16="http://schemas.microsoft.com/office/drawing/2014/main" id="{FC0879BE-D499-4234-8A86-6A086F6912AF}"/>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111" name="Rounded Rectangle 203">
            <a:extLst>
              <a:ext uri="{FF2B5EF4-FFF2-40B4-BE49-F238E27FC236}">
                <a16:creationId xmlns:a16="http://schemas.microsoft.com/office/drawing/2014/main" id="{01083AE9-F914-4D90-A4F0-F9D1B26FB99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112" name="Rounded Rectangle 204">
            <a:extLst>
              <a:ext uri="{FF2B5EF4-FFF2-40B4-BE49-F238E27FC236}">
                <a16:creationId xmlns:a16="http://schemas.microsoft.com/office/drawing/2014/main" id="{0560E357-0412-4855-A45F-057AB834033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113" name="Rounded Rectangle 205">
            <a:extLst>
              <a:ext uri="{FF2B5EF4-FFF2-40B4-BE49-F238E27FC236}">
                <a16:creationId xmlns:a16="http://schemas.microsoft.com/office/drawing/2014/main" id="{A378F073-80C2-4D1D-AAC5-BB88C4C06E2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114" name="Rounded Rectangle 206">
            <a:extLst>
              <a:ext uri="{FF2B5EF4-FFF2-40B4-BE49-F238E27FC236}">
                <a16:creationId xmlns:a16="http://schemas.microsoft.com/office/drawing/2014/main" id="{92BD4EA1-A453-4364-8950-FD1C3078FAA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115" name="Rounded Rectangle 207">
            <a:extLst>
              <a:ext uri="{FF2B5EF4-FFF2-40B4-BE49-F238E27FC236}">
                <a16:creationId xmlns:a16="http://schemas.microsoft.com/office/drawing/2014/main" id="{74967361-D281-44B0-983B-DBCDDC81FE6B}"/>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116" name="Rounded Rectangle 209">
            <a:extLst>
              <a:ext uri="{FF2B5EF4-FFF2-40B4-BE49-F238E27FC236}">
                <a16:creationId xmlns:a16="http://schemas.microsoft.com/office/drawing/2014/main" id="{A432B44B-C530-45C1-AFE9-208710F3EE0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117" name="Rounded Rectangle 210">
            <a:extLst>
              <a:ext uri="{FF2B5EF4-FFF2-40B4-BE49-F238E27FC236}">
                <a16:creationId xmlns:a16="http://schemas.microsoft.com/office/drawing/2014/main" id="{20875DC7-6D10-4B07-BE7D-BB69FB7B5620}"/>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118" name="Rounded Rectangle 211">
            <a:extLst>
              <a:ext uri="{FF2B5EF4-FFF2-40B4-BE49-F238E27FC236}">
                <a16:creationId xmlns:a16="http://schemas.microsoft.com/office/drawing/2014/main" id="{2FB4F179-FAC2-4317-8CC2-E6B480951D3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119" name="Rounded Rectangle 212">
            <a:extLst>
              <a:ext uri="{FF2B5EF4-FFF2-40B4-BE49-F238E27FC236}">
                <a16:creationId xmlns:a16="http://schemas.microsoft.com/office/drawing/2014/main" id="{2C16A346-96E4-46C6-BAA0-3A4F1ED3156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120" name="Rounded Rectangle 213">
            <a:extLst>
              <a:ext uri="{FF2B5EF4-FFF2-40B4-BE49-F238E27FC236}">
                <a16:creationId xmlns:a16="http://schemas.microsoft.com/office/drawing/2014/main" id="{F8058E7D-09B3-4A2C-8BAF-EC798A671C2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121" name="Rounded Rectangle 214">
            <a:extLst>
              <a:ext uri="{FF2B5EF4-FFF2-40B4-BE49-F238E27FC236}">
                <a16:creationId xmlns:a16="http://schemas.microsoft.com/office/drawing/2014/main" id="{586C5487-27D6-4D9D-A48E-7E33D6AA9EF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122" name="Rounded Rectangle 215">
            <a:extLst>
              <a:ext uri="{FF2B5EF4-FFF2-40B4-BE49-F238E27FC236}">
                <a16:creationId xmlns:a16="http://schemas.microsoft.com/office/drawing/2014/main" id="{F9D6693C-760C-4034-8CA8-8888752E27B8}"/>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123" name="Rounded Rectangle 216">
            <a:extLst>
              <a:ext uri="{FF2B5EF4-FFF2-40B4-BE49-F238E27FC236}">
                <a16:creationId xmlns:a16="http://schemas.microsoft.com/office/drawing/2014/main" id="{B338C706-8D9A-469F-8301-8C401A01C4D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124" name="Rounded Rectangle 217">
            <a:extLst>
              <a:ext uri="{FF2B5EF4-FFF2-40B4-BE49-F238E27FC236}">
                <a16:creationId xmlns:a16="http://schemas.microsoft.com/office/drawing/2014/main" id="{08C6CA08-BAEE-447D-9D06-B529024A353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125" name="Rounded Rectangle 218">
            <a:extLst>
              <a:ext uri="{FF2B5EF4-FFF2-40B4-BE49-F238E27FC236}">
                <a16:creationId xmlns:a16="http://schemas.microsoft.com/office/drawing/2014/main" id="{3610A413-60DB-4786-8769-99B46A32FB5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126" name="Rounded Rectangle 219">
            <a:extLst>
              <a:ext uri="{FF2B5EF4-FFF2-40B4-BE49-F238E27FC236}">
                <a16:creationId xmlns:a16="http://schemas.microsoft.com/office/drawing/2014/main" id="{25C954FA-DA58-4191-B50F-E8A1E1DEF58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127" name="Rounded Rectangle 220">
            <a:extLst>
              <a:ext uri="{FF2B5EF4-FFF2-40B4-BE49-F238E27FC236}">
                <a16:creationId xmlns:a16="http://schemas.microsoft.com/office/drawing/2014/main" id="{4C9FD61F-C7B4-4092-99D1-3CE7202CDBF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128" name="Rounded Rectangle 221">
            <a:extLst>
              <a:ext uri="{FF2B5EF4-FFF2-40B4-BE49-F238E27FC236}">
                <a16:creationId xmlns:a16="http://schemas.microsoft.com/office/drawing/2014/main" id="{124D6543-090B-491C-A3C5-FC013774C95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129" name="Rounded Rectangle 222">
            <a:extLst>
              <a:ext uri="{FF2B5EF4-FFF2-40B4-BE49-F238E27FC236}">
                <a16:creationId xmlns:a16="http://schemas.microsoft.com/office/drawing/2014/main" id="{24B29675-DBCA-4983-AE55-3F769EF722E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130" name="Rounded Rectangle 223">
            <a:extLst>
              <a:ext uri="{FF2B5EF4-FFF2-40B4-BE49-F238E27FC236}">
                <a16:creationId xmlns:a16="http://schemas.microsoft.com/office/drawing/2014/main" id="{EE02B637-A22F-4608-8083-6463DA54925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131" name="Rounded Rectangle 224">
            <a:extLst>
              <a:ext uri="{FF2B5EF4-FFF2-40B4-BE49-F238E27FC236}">
                <a16:creationId xmlns:a16="http://schemas.microsoft.com/office/drawing/2014/main" id="{613AB885-B3E6-4E73-A6BA-B766E8D7CA4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132" name="Rounded Rectangle 225">
            <a:extLst>
              <a:ext uri="{FF2B5EF4-FFF2-40B4-BE49-F238E27FC236}">
                <a16:creationId xmlns:a16="http://schemas.microsoft.com/office/drawing/2014/main" id="{E0FB9B76-3687-4E4E-8BE4-9B994672010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133" name="Rounded Rectangle 226">
            <a:extLst>
              <a:ext uri="{FF2B5EF4-FFF2-40B4-BE49-F238E27FC236}">
                <a16:creationId xmlns:a16="http://schemas.microsoft.com/office/drawing/2014/main" id="{9B479A81-0AC0-4F3E-A833-80568E6E67F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134" name="Rounded Rectangle 227">
            <a:extLst>
              <a:ext uri="{FF2B5EF4-FFF2-40B4-BE49-F238E27FC236}">
                <a16:creationId xmlns:a16="http://schemas.microsoft.com/office/drawing/2014/main" id="{05BD4E56-16D5-4CFD-8303-3C3E8802CB8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135" name="Rounded Rectangle 228">
            <a:extLst>
              <a:ext uri="{FF2B5EF4-FFF2-40B4-BE49-F238E27FC236}">
                <a16:creationId xmlns:a16="http://schemas.microsoft.com/office/drawing/2014/main" id="{B6D649B0-E417-492D-8AA0-84C0552A582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136" name="Rounded Rectangle 229">
            <a:extLst>
              <a:ext uri="{FF2B5EF4-FFF2-40B4-BE49-F238E27FC236}">
                <a16:creationId xmlns:a16="http://schemas.microsoft.com/office/drawing/2014/main" id="{FCFEE082-0CC6-4013-8A45-5CFC61C9563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137" name="Rounded Rectangle 230">
            <a:extLst>
              <a:ext uri="{FF2B5EF4-FFF2-40B4-BE49-F238E27FC236}">
                <a16:creationId xmlns:a16="http://schemas.microsoft.com/office/drawing/2014/main" id="{8A2E7FE8-E8E1-41A4-B5CF-8A32D6D88FD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138" name="Rounded Rectangle 231">
            <a:extLst>
              <a:ext uri="{FF2B5EF4-FFF2-40B4-BE49-F238E27FC236}">
                <a16:creationId xmlns:a16="http://schemas.microsoft.com/office/drawing/2014/main" id="{8FE50EB5-FB7D-4B18-9F9E-2DB0E22154A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139" name="Rounded Rectangle 232">
            <a:extLst>
              <a:ext uri="{FF2B5EF4-FFF2-40B4-BE49-F238E27FC236}">
                <a16:creationId xmlns:a16="http://schemas.microsoft.com/office/drawing/2014/main" id="{02D06B3B-D16C-47F8-860B-DF5E5CB04C7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140" name="Rounded Rectangle 233">
            <a:extLst>
              <a:ext uri="{FF2B5EF4-FFF2-40B4-BE49-F238E27FC236}">
                <a16:creationId xmlns:a16="http://schemas.microsoft.com/office/drawing/2014/main" id="{A44DD101-2E68-44D6-B419-DBBAC2F83FD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141" name="Rounded Rectangle 234">
            <a:extLst>
              <a:ext uri="{FF2B5EF4-FFF2-40B4-BE49-F238E27FC236}">
                <a16:creationId xmlns:a16="http://schemas.microsoft.com/office/drawing/2014/main" id="{53EC9F96-6C02-446D-A7C3-21794902938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142" name="Rounded Rectangle 235">
            <a:extLst>
              <a:ext uri="{FF2B5EF4-FFF2-40B4-BE49-F238E27FC236}">
                <a16:creationId xmlns:a16="http://schemas.microsoft.com/office/drawing/2014/main" id="{1514FAED-A044-4D06-A4FF-F2A529DD7EA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143" name="Rounded Rectangle 236">
            <a:extLst>
              <a:ext uri="{FF2B5EF4-FFF2-40B4-BE49-F238E27FC236}">
                <a16:creationId xmlns:a16="http://schemas.microsoft.com/office/drawing/2014/main" id="{CB7E772F-ECEC-46C2-AFF6-1A59BB4CBDAB}"/>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144" name="Rounded Rectangle 237">
            <a:extLst>
              <a:ext uri="{FF2B5EF4-FFF2-40B4-BE49-F238E27FC236}">
                <a16:creationId xmlns:a16="http://schemas.microsoft.com/office/drawing/2014/main" id="{C9E16197-C087-420C-A722-04369B00E09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145" name="Rounded Rectangle 238">
            <a:extLst>
              <a:ext uri="{FF2B5EF4-FFF2-40B4-BE49-F238E27FC236}">
                <a16:creationId xmlns:a16="http://schemas.microsoft.com/office/drawing/2014/main" id="{1C7FA02B-274D-4059-B6E4-9F4C669A20B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146" name="Rounded Rectangle 239">
            <a:extLst>
              <a:ext uri="{FF2B5EF4-FFF2-40B4-BE49-F238E27FC236}">
                <a16:creationId xmlns:a16="http://schemas.microsoft.com/office/drawing/2014/main" id="{01A662B0-1A01-42B7-B659-E7492456C26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147" name="Rounded Rectangle 240">
            <a:extLst>
              <a:ext uri="{FF2B5EF4-FFF2-40B4-BE49-F238E27FC236}">
                <a16:creationId xmlns:a16="http://schemas.microsoft.com/office/drawing/2014/main" id="{C4670FB7-E559-4A8E-8A55-F8A5C9DE049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148" name="Rounded Rectangle 241">
            <a:extLst>
              <a:ext uri="{FF2B5EF4-FFF2-40B4-BE49-F238E27FC236}">
                <a16:creationId xmlns:a16="http://schemas.microsoft.com/office/drawing/2014/main" id="{906FFA55-1FB9-4AA1-8E4B-4B958BF7D2E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149" name="Rounded Rectangle 242">
            <a:extLst>
              <a:ext uri="{FF2B5EF4-FFF2-40B4-BE49-F238E27FC236}">
                <a16:creationId xmlns:a16="http://schemas.microsoft.com/office/drawing/2014/main" id="{50715B47-B31F-498B-BDEE-D747420875F8}"/>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150" name="Rounded Rectangle 243">
            <a:extLst>
              <a:ext uri="{FF2B5EF4-FFF2-40B4-BE49-F238E27FC236}">
                <a16:creationId xmlns:a16="http://schemas.microsoft.com/office/drawing/2014/main" id="{9ED89627-822C-4F21-922C-E67198A5244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151" name="Rounded Rectangle 244">
            <a:extLst>
              <a:ext uri="{FF2B5EF4-FFF2-40B4-BE49-F238E27FC236}">
                <a16:creationId xmlns:a16="http://schemas.microsoft.com/office/drawing/2014/main" id="{A6F979DC-256A-41D9-AE7E-1BF9F5A9342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152" name="Rounded Rectangle 245">
            <a:extLst>
              <a:ext uri="{FF2B5EF4-FFF2-40B4-BE49-F238E27FC236}">
                <a16:creationId xmlns:a16="http://schemas.microsoft.com/office/drawing/2014/main" id="{0A1D4D2A-EC1A-4492-8EEC-AD8F8C884CA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153" name="Rounded Rectangle 246">
            <a:extLst>
              <a:ext uri="{FF2B5EF4-FFF2-40B4-BE49-F238E27FC236}">
                <a16:creationId xmlns:a16="http://schemas.microsoft.com/office/drawing/2014/main" id="{8FC55BDC-4846-440F-B5F1-C44B7944AA4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154" name="Rounded Rectangle 247">
            <a:extLst>
              <a:ext uri="{FF2B5EF4-FFF2-40B4-BE49-F238E27FC236}">
                <a16:creationId xmlns:a16="http://schemas.microsoft.com/office/drawing/2014/main" id="{29CAE569-5C3D-4D0E-B131-CB68ED26E59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155" name="Rounded Rectangle 248">
            <a:extLst>
              <a:ext uri="{FF2B5EF4-FFF2-40B4-BE49-F238E27FC236}">
                <a16:creationId xmlns:a16="http://schemas.microsoft.com/office/drawing/2014/main" id="{78536D59-CAE1-42B8-8558-7CADD60ACFC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156" name="Rounded Rectangle 249">
            <a:extLst>
              <a:ext uri="{FF2B5EF4-FFF2-40B4-BE49-F238E27FC236}">
                <a16:creationId xmlns:a16="http://schemas.microsoft.com/office/drawing/2014/main" id="{2EC0947B-2B16-42AA-9012-23EB9BC32D9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157" name="Rounded Rectangle 250">
            <a:extLst>
              <a:ext uri="{FF2B5EF4-FFF2-40B4-BE49-F238E27FC236}">
                <a16:creationId xmlns:a16="http://schemas.microsoft.com/office/drawing/2014/main" id="{5CE48C58-B1EA-4F3B-8C24-5BBD278C369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158" name="Rounded Rectangle 251">
            <a:extLst>
              <a:ext uri="{FF2B5EF4-FFF2-40B4-BE49-F238E27FC236}">
                <a16:creationId xmlns:a16="http://schemas.microsoft.com/office/drawing/2014/main" id="{898F5F11-6ECC-45E0-A12C-FADE5155267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159" name="Rounded Rectangle 252">
            <a:extLst>
              <a:ext uri="{FF2B5EF4-FFF2-40B4-BE49-F238E27FC236}">
                <a16:creationId xmlns:a16="http://schemas.microsoft.com/office/drawing/2014/main" id="{5F17B912-B251-47EE-ABF4-53343A0FF25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160" name="Rounded Rectangle 253">
            <a:extLst>
              <a:ext uri="{FF2B5EF4-FFF2-40B4-BE49-F238E27FC236}">
                <a16:creationId xmlns:a16="http://schemas.microsoft.com/office/drawing/2014/main" id="{830600DB-6B42-45E5-9833-92B0E5FFAE7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161" name="Rounded Rectangle 254">
            <a:extLst>
              <a:ext uri="{FF2B5EF4-FFF2-40B4-BE49-F238E27FC236}">
                <a16:creationId xmlns:a16="http://schemas.microsoft.com/office/drawing/2014/main" id="{48D0EB78-917E-47C5-9590-E1614234388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162" name="Rounded Rectangle 255">
            <a:extLst>
              <a:ext uri="{FF2B5EF4-FFF2-40B4-BE49-F238E27FC236}">
                <a16:creationId xmlns:a16="http://schemas.microsoft.com/office/drawing/2014/main" id="{5C8AA7D6-6615-4E0D-B61C-57E4E92A97C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163" name="Rounded Rectangle 256">
            <a:extLst>
              <a:ext uri="{FF2B5EF4-FFF2-40B4-BE49-F238E27FC236}">
                <a16:creationId xmlns:a16="http://schemas.microsoft.com/office/drawing/2014/main" id="{5FE935B2-0389-4FD5-9BF4-F611A4B03A6F}"/>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164" name="Rounded Rectangle 257">
            <a:extLst>
              <a:ext uri="{FF2B5EF4-FFF2-40B4-BE49-F238E27FC236}">
                <a16:creationId xmlns:a16="http://schemas.microsoft.com/office/drawing/2014/main" id="{75A7EBD4-F304-4FF5-BA59-67E4587FC5B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165" name="Rounded Rectangle 258">
            <a:extLst>
              <a:ext uri="{FF2B5EF4-FFF2-40B4-BE49-F238E27FC236}">
                <a16:creationId xmlns:a16="http://schemas.microsoft.com/office/drawing/2014/main" id="{F0FFFD36-1E44-4A89-BD91-827B59E61D0D}"/>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166" name="Rounded Rectangle 71">
            <a:extLst>
              <a:ext uri="{FF2B5EF4-FFF2-40B4-BE49-F238E27FC236}">
                <a16:creationId xmlns:a16="http://schemas.microsoft.com/office/drawing/2014/main" id="{E59B9CE7-D147-4FAC-86B8-AC4C3DED4438}"/>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03"/>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103"/>
                                        </p:tgtEl>
                                      </p:cBhvr>
                                    </p:animEffect>
                                    <p:set>
                                      <p:cBhvr>
                                        <p:cTn id="35" dur="1" fill="hold">
                                          <p:stCondLst>
                                            <p:cond delay="99"/>
                                          </p:stCondLst>
                                        </p:cTn>
                                        <p:tgtEl>
                                          <p:spTgt spid="103"/>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box(in)">
                                      <p:cBhvr>
                                        <p:cTn id="38" dur="500"/>
                                        <p:tgtEl>
                                          <p:spTgt spid="101"/>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150"/>
                                        </p:tgtEl>
                                        <p:attrNameLst>
                                          <p:attrName>style.visibility</p:attrName>
                                        </p:attrNameLst>
                                      </p:cBhvr>
                                      <p:to>
                                        <p:strVal val="visible"/>
                                      </p:to>
                                    </p:set>
                                    <p:animEffect transition="in" filter="box(out)">
                                      <p:cBhvr>
                                        <p:cTn id="42" dur="1000"/>
                                        <p:tgtEl>
                                          <p:spTgt spid="150"/>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151"/>
                                        </p:tgtEl>
                                        <p:attrNameLst>
                                          <p:attrName>style.visibility</p:attrName>
                                        </p:attrNameLst>
                                      </p:cBhvr>
                                      <p:to>
                                        <p:strVal val="visible"/>
                                      </p:to>
                                    </p:set>
                                    <p:animEffect transition="in" filter="box(out)">
                                      <p:cBhvr>
                                        <p:cTn id="46" dur="1000"/>
                                        <p:tgtEl>
                                          <p:spTgt spid="151"/>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152"/>
                                        </p:tgtEl>
                                        <p:attrNameLst>
                                          <p:attrName>style.visibility</p:attrName>
                                        </p:attrNameLst>
                                      </p:cBhvr>
                                      <p:to>
                                        <p:strVal val="visible"/>
                                      </p:to>
                                    </p:set>
                                    <p:animEffect transition="in" filter="box(out)">
                                      <p:cBhvr>
                                        <p:cTn id="50" dur="1000"/>
                                        <p:tgtEl>
                                          <p:spTgt spid="152"/>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box(out)">
                                      <p:cBhvr>
                                        <p:cTn id="54" dur="1000"/>
                                        <p:tgtEl>
                                          <p:spTgt spid="153"/>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154"/>
                                        </p:tgtEl>
                                        <p:attrNameLst>
                                          <p:attrName>style.visibility</p:attrName>
                                        </p:attrNameLst>
                                      </p:cBhvr>
                                      <p:to>
                                        <p:strVal val="visible"/>
                                      </p:to>
                                    </p:set>
                                    <p:animEffect transition="in" filter="box(out)">
                                      <p:cBhvr>
                                        <p:cTn id="58" dur="1000"/>
                                        <p:tgtEl>
                                          <p:spTgt spid="154"/>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155"/>
                                        </p:tgtEl>
                                        <p:attrNameLst>
                                          <p:attrName>style.visibility</p:attrName>
                                        </p:attrNameLst>
                                      </p:cBhvr>
                                      <p:to>
                                        <p:strVal val="visible"/>
                                      </p:to>
                                    </p:set>
                                    <p:animEffect transition="in" filter="box(out)">
                                      <p:cBhvr>
                                        <p:cTn id="62" dur="1000"/>
                                        <p:tgtEl>
                                          <p:spTgt spid="155"/>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box(out)">
                                      <p:cBhvr>
                                        <p:cTn id="66" dur="1000"/>
                                        <p:tgtEl>
                                          <p:spTgt spid="156"/>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157"/>
                                        </p:tgtEl>
                                        <p:attrNameLst>
                                          <p:attrName>style.visibility</p:attrName>
                                        </p:attrNameLst>
                                      </p:cBhvr>
                                      <p:to>
                                        <p:strVal val="visible"/>
                                      </p:to>
                                    </p:set>
                                    <p:animEffect transition="in" filter="box(out)">
                                      <p:cBhvr>
                                        <p:cTn id="70" dur="1000"/>
                                        <p:tgtEl>
                                          <p:spTgt spid="157"/>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158"/>
                                        </p:tgtEl>
                                        <p:attrNameLst>
                                          <p:attrName>style.visibility</p:attrName>
                                        </p:attrNameLst>
                                      </p:cBhvr>
                                      <p:to>
                                        <p:strVal val="visible"/>
                                      </p:to>
                                    </p:set>
                                    <p:animEffect transition="in" filter="box(out)">
                                      <p:cBhvr>
                                        <p:cTn id="74" dur="1000"/>
                                        <p:tgtEl>
                                          <p:spTgt spid="158"/>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159"/>
                                        </p:tgtEl>
                                        <p:attrNameLst>
                                          <p:attrName>style.visibility</p:attrName>
                                        </p:attrNameLst>
                                      </p:cBhvr>
                                      <p:to>
                                        <p:strVal val="visible"/>
                                      </p:to>
                                    </p:set>
                                    <p:animEffect transition="in" filter="box(out)">
                                      <p:cBhvr>
                                        <p:cTn id="78" dur="1000"/>
                                        <p:tgtEl>
                                          <p:spTgt spid="159"/>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160"/>
                                        </p:tgtEl>
                                        <p:attrNameLst>
                                          <p:attrName>style.visibility</p:attrName>
                                        </p:attrNameLst>
                                      </p:cBhvr>
                                      <p:to>
                                        <p:strVal val="visible"/>
                                      </p:to>
                                    </p:set>
                                    <p:animEffect transition="in" filter="box(out)">
                                      <p:cBhvr>
                                        <p:cTn id="82" dur="1000"/>
                                        <p:tgtEl>
                                          <p:spTgt spid="160"/>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161"/>
                                        </p:tgtEl>
                                        <p:attrNameLst>
                                          <p:attrName>style.visibility</p:attrName>
                                        </p:attrNameLst>
                                      </p:cBhvr>
                                      <p:to>
                                        <p:strVal val="visible"/>
                                      </p:to>
                                    </p:set>
                                    <p:animEffect transition="in" filter="box(out)">
                                      <p:cBhvr>
                                        <p:cTn id="86" dur="1000"/>
                                        <p:tgtEl>
                                          <p:spTgt spid="161"/>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162"/>
                                        </p:tgtEl>
                                        <p:attrNameLst>
                                          <p:attrName>style.visibility</p:attrName>
                                        </p:attrNameLst>
                                      </p:cBhvr>
                                      <p:to>
                                        <p:strVal val="visible"/>
                                      </p:to>
                                    </p:set>
                                    <p:animEffect transition="in" filter="box(out)">
                                      <p:cBhvr>
                                        <p:cTn id="90" dur="1000"/>
                                        <p:tgtEl>
                                          <p:spTgt spid="162"/>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163"/>
                                        </p:tgtEl>
                                        <p:attrNameLst>
                                          <p:attrName>style.visibility</p:attrName>
                                        </p:attrNameLst>
                                      </p:cBhvr>
                                      <p:to>
                                        <p:strVal val="visible"/>
                                      </p:to>
                                    </p:set>
                                    <p:animEffect transition="in" filter="box(out)">
                                      <p:cBhvr>
                                        <p:cTn id="94" dur="1000"/>
                                        <p:tgtEl>
                                          <p:spTgt spid="163"/>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164"/>
                                        </p:tgtEl>
                                        <p:attrNameLst>
                                          <p:attrName>style.visibility</p:attrName>
                                        </p:attrNameLst>
                                      </p:cBhvr>
                                      <p:to>
                                        <p:strVal val="visible"/>
                                      </p:to>
                                    </p:set>
                                    <p:animEffect transition="in" filter="box(out)">
                                      <p:cBhvr>
                                        <p:cTn id="98" dur="1000"/>
                                        <p:tgtEl>
                                          <p:spTgt spid="164"/>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165"/>
                                        </p:tgtEl>
                                        <p:attrNameLst>
                                          <p:attrName>style.visibility</p:attrName>
                                        </p:attrNameLst>
                                      </p:cBhvr>
                                      <p:to>
                                        <p:strVal val="visible"/>
                                      </p:to>
                                    </p:set>
                                    <p:animEffect transition="in" filter="box(out)">
                                      <p:cBhvr>
                                        <p:cTn id="101" dur="1000"/>
                                        <p:tgtEl>
                                          <p:spTgt spid="165"/>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102"/>
                                        </p:tgtEl>
                                      </p:cBhvr>
                                    </p:animEffect>
                                    <p:set>
                                      <p:cBhvr>
                                        <p:cTn id="104" dur="1" fill="hold">
                                          <p:stCondLst>
                                            <p:cond delay="499"/>
                                          </p:stCondLst>
                                        </p:cTn>
                                        <p:tgtEl>
                                          <p:spTgt spid="102"/>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98">
                                            <p:txEl>
                                              <p:pRg st="0" end="0"/>
                                            </p:txEl>
                                          </p:spTgt>
                                        </p:tgtEl>
                                        <p:attrNameLst>
                                          <p:attrName>style.color</p:attrName>
                                        </p:attrNameLst>
                                      </p:cBhvr>
                                      <p:to>
                                        <p:clrVal>
                                          <a:schemeClr val="accent2"/>
                                        </p:clrVal>
                                      </p:to>
                                    </p:set>
                                    <p:set>
                                      <p:cBhvr>
                                        <p:cTn id="108" dur="500" autoRev="1" fill="hold"/>
                                        <p:tgtEl>
                                          <p:spTgt spid="98">
                                            <p:txEl>
                                              <p:pRg st="0" end="0"/>
                                            </p:txEl>
                                          </p:spTgt>
                                        </p:tgtEl>
                                        <p:attrNameLst>
                                          <p:attrName>fillcolor</p:attrName>
                                        </p:attrNameLst>
                                      </p:cBhvr>
                                      <p:to>
                                        <p:clrVal>
                                          <a:schemeClr val="accent2"/>
                                        </p:clrVal>
                                      </p:to>
                                    </p:set>
                                    <p:set>
                                      <p:cBhvr>
                                        <p:cTn id="109" dur="500" autoRev="1" fill="hold"/>
                                        <p:tgtEl>
                                          <p:spTgt spid="98">
                                            <p:txEl>
                                              <p:pRg st="0" end="0"/>
                                            </p:txEl>
                                          </p:spTgt>
                                        </p:tgtEl>
                                        <p:attrNameLst>
                                          <p:attrName>fill.type</p:attrName>
                                        </p:attrNameLst>
                                      </p:cBhvr>
                                      <p:to>
                                        <p:strVal val="solid"/>
                                      </p:to>
                                    </p:set>
                                  </p:childTnLst>
                                </p:cTn>
                              </p:par>
                            </p:childTnLst>
                          </p:cTn>
                        </p:par>
                      </p:childTnLst>
                    </p:cTn>
                  </p:par>
                </p:childTnLst>
              </p:cTn>
              <p:nextCondLst>
                <p:cond evt="onClick" delay="0">
                  <p:tgtEl>
                    <p:spTgt spid="103"/>
                  </p:tgtEl>
                </p:cond>
              </p:nextCondLst>
            </p:seq>
          </p:childTnLst>
        </p:cTn>
      </p:par>
    </p:tnLst>
    <p:bldLst>
      <p:bldP spid="101" grpId="0" animBg="1"/>
      <p:bldP spid="102" grpId="0" animBg="1"/>
      <p:bldP spid="103"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A676BEE-EF23-5751-571D-03B751BBA59B}"/>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85+K4lPs7H94VUqPe2XwIsfPRnrXQE//QTEXxb8/8N4CNc6FpgZahzpTjFhMzSA7T/nHJa11DE8Ng2TP3iAmRczFlmslSuUNOgUeb6yRvs0="/>
          <p:cNvPicPr>
            <a:picLocks noChangeAspect="1"/>
          </p:cNvPicPr>
          <p:nvPr/>
        </p:nvPicPr>
        <p:blipFill>
          <a:blip r:embed="rId9" cstate="print"/>
          <a:stretch>
            <a:fillRect/>
          </a:stretch>
        </p:blipFill>
        <p:spPr>
          <a:xfrm>
            <a:off x="1295400" y="-304800"/>
            <a:ext cx="9372600" cy="4064000"/>
          </a:xfrm>
          <a:prstGeom prst="rect">
            <a:avLst/>
          </a:prstGeom>
        </p:spPr>
      </p:pic>
      <p:sp>
        <p:nvSpPr>
          <p:cNvPr id="5" name="TextBox 4" descr="OPL20U25GSXzBJYl68kk8uQGfFKzs7yb1M4KJWUiLk6ZEvGF+qCIPSnY57AbBFCvTW2023.15.85+K4lPs7H94VUqPe2XwIsfPRnrXQE//QTEXxb8/8N4CNc6FpgZahzpTjFhMzSA7T/nHJa11DE8Ng2TP3iAmRczFlmslSuUNOgUeb6yRvs0="/>
          <p:cNvSpPr txBox="1"/>
          <p:nvPr/>
        </p:nvSpPr>
        <p:spPr>
          <a:xfrm>
            <a:off x="2879035" y="1175891"/>
            <a:ext cx="6264965"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vi-VN" sz="3200" dirty="0">
                <a:latin typeface="+mj-lt"/>
              </a:rPr>
              <a:t>Trong các biểu thức sau, biểu thức nào là đơn thức?</a:t>
            </a:r>
            <a:endParaRPr lang="en-US" sz="3200" dirty="0">
              <a:latin typeface="+mj-lt"/>
            </a:endParaRPr>
          </a:p>
        </p:txBody>
      </p:sp>
      <p:pic>
        <p:nvPicPr>
          <p:cNvPr id="6" name="Picture 5" descr="OPL20U25GSXzBJYl68kk8uQGfFKzs7yb1M4KJWUiLk6ZEvGF+qCIPSnY57AbBFCvTW2023.15.85+K4lPs7H94VUqPe2XwIsfPRnrXQE//QTEXxb8/8N4CNc6FpgZahzpTjFhMzSA7T/nHJa11DE8Ng2TP3iAmRczFlmslSuUNOgUeb6yRvs0="/>
          <p:cNvPicPr>
            <a:picLocks noChangeAspect="1"/>
          </p:cNvPicPr>
          <p:nvPr/>
        </p:nvPicPr>
        <p:blipFill>
          <a:blip r:embed="rId10" cstate="print"/>
          <a:stretch>
            <a:fillRect/>
          </a:stretch>
        </p:blipFill>
        <p:spPr>
          <a:xfrm>
            <a:off x="3048000" y="3124200"/>
            <a:ext cx="3463089" cy="628778"/>
          </a:xfrm>
          <a:prstGeom prst="rect">
            <a:avLst/>
          </a:prstGeom>
        </p:spPr>
      </p:pic>
      <p:sp>
        <p:nvSpPr>
          <p:cNvPr id="7" name="Oval 6" descr="OPL20U25GSXzBJYl68kk8uQGfFKzs7yb1M4KJWUiLk6ZEvGF+qCIPSnY57AbBFCvTW2023.15.85+K4lPs7H94VUqPe2XwIsfPRnrXQE//QTEXxb8/8N4CNc6FpgZahzpTjFhMzSA7T/nHJa11DE8Ng2TP3iAmRczFlmslSuUNOgUeb6yRvs0="/>
          <p:cNvSpPr/>
          <p:nvPr/>
        </p:nvSpPr>
        <p:spPr>
          <a:xfrm>
            <a:off x="2151645" y="565645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85+K4lPs7H94VUqPe2XwIsfPRnrXQE//QTEXxb8/8N4CNc6FpgZahzpTjFhMzSA7T/nHJa11DE8Ng2TP3iAmRczFlmslSuUNOgUeb6yRvs0="/>
          <p:cNvPicPr>
            <a:picLocks noChangeAspect="1"/>
          </p:cNvPicPr>
          <p:nvPr/>
        </p:nvPicPr>
        <p:blipFill>
          <a:blip r:embed="rId10" cstate="print"/>
          <a:stretch>
            <a:fillRect/>
          </a:stretch>
        </p:blipFill>
        <p:spPr>
          <a:xfrm>
            <a:off x="2997867" y="3943479"/>
            <a:ext cx="3513222" cy="674959"/>
          </a:xfrm>
          <a:prstGeom prst="rect">
            <a:avLst/>
          </a:prstGeom>
        </p:spPr>
      </p:pic>
      <p:pic>
        <p:nvPicPr>
          <p:cNvPr id="9" name="Picture 8" descr="OPL20U25GSXzBJYl68kk8uQGfFKzs7yb1M4KJWUiLk6ZEvGF+qCIPSnY57AbBFCvTW2023.15.85+K4lPs7H94VUqPe2XwIsfPRnrXQE//QTEXxb8/8N4CNc6FpgZahzpTjFhMzSA7T/nHJa11DE8Ng2TP3iAmRczFlmslSuUNOgUeb6yRvs0="/>
          <p:cNvPicPr>
            <a:picLocks noChangeAspect="1"/>
          </p:cNvPicPr>
          <p:nvPr/>
        </p:nvPicPr>
        <p:blipFill>
          <a:blip r:embed="rId10" cstate="print"/>
          <a:stretch>
            <a:fillRect/>
          </a:stretch>
        </p:blipFill>
        <p:spPr>
          <a:xfrm>
            <a:off x="2997867" y="4802717"/>
            <a:ext cx="3513222" cy="685799"/>
          </a:xfrm>
          <a:prstGeom prst="rect">
            <a:avLst/>
          </a:prstGeom>
        </p:spPr>
      </p:pic>
      <p:pic>
        <p:nvPicPr>
          <p:cNvPr id="10" name="Picture 9" descr="OPL20U25GSXzBJYl68kk8uQGfFKzs7yb1M4KJWUiLk6ZEvGF+qCIPSnY57AbBFCvTW2023.15.85+K4lPs7H94VUqPe2XwIsfPRnrXQE//QTEXxb8/8N4CNc6FpgZahzpTjFhMzSA7T/nHJa11DE8Ng2TP3iAmRczFlmslSuUNOgUeb6yRvs0="/>
          <p:cNvPicPr>
            <a:picLocks noChangeAspect="1"/>
          </p:cNvPicPr>
          <p:nvPr/>
        </p:nvPicPr>
        <p:blipFill>
          <a:blip r:embed="rId10" cstate="print"/>
          <a:stretch>
            <a:fillRect/>
          </a:stretch>
        </p:blipFill>
        <p:spPr>
          <a:xfrm>
            <a:off x="2997867" y="5656454"/>
            <a:ext cx="3513222" cy="626939"/>
          </a:xfrm>
          <a:prstGeom prst="rect">
            <a:avLst/>
          </a:prstGeom>
        </p:spPr>
      </p:pic>
      <p:sp>
        <p:nvSpPr>
          <p:cNvPr id="11" name="Oval 10" descr="OPL20U25GSXzBJYl68kk8uQGfFKzs7yb1M4KJWUiLk6ZEvGF+qCIPSnY57AbBFCvTW2023.15.85+K4lPs7H94VUqPe2XwIsfPRnrXQE//QTEXxb8/8N4CNc6FpgZahzpTjFhMzSA7T/nHJa11DE8Ng2TP3iAmRczFlmslSuUNOgUeb6yRvs0="/>
          <p:cNvSpPr/>
          <p:nvPr/>
        </p:nvSpPr>
        <p:spPr>
          <a:xfrm>
            <a:off x="2133600" y="4838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85+K4lPs7H94VUqPe2XwIsfPRnrXQE//QTEXxb8/8N4CNc6FpgZahzpTjFhMzSA7T/nHJa11DE8Ng2TP3iAmRczFlmslSuUNOgUeb6yRvs0="/>
          <p:cNvSpPr/>
          <p:nvPr/>
        </p:nvSpPr>
        <p:spPr>
          <a:xfrm>
            <a:off x="2133600" y="3962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133600" y="310138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27845" y="5732654"/>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209800" y="3177589"/>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2209800" y="49149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09800" y="4038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18" name="TextBox 17"/>
              <p:cNvSpPr txBox="1"/>
              <p:nvPr/>
            </p:nvSpPr>
            <p:spPr>
              <a:xfrm>
                <a:off x="3124200" y="3112347"/>
                <a:ext cx="3276600" cy="5413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z</m:t>
                      </m:r>
                      <m:r>
                        <m:rPr>
                          <m:nor/>
                        </m:rPr>
                        <a:rPr lang="en-US" sz="2600">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26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124200" y="3112347"/>
                <a:ext cx="3276600" cy="54130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3083489" y="3920618"/>
                <a:ext cx="3276600" cy="492443"/>
              </a:xfrm>
              <a:prstGeom prst="rect">
                <a:avLst/>
              </a:prstGeom>
              <a:noFill/>
            </p:spPr>
            <p:txBody>
              <a:bodyPr wrap="square" rtlCol="0">
                <a:spAutoFit/>
              </a:bodyPr>
              <a:lstStyle/>
              <a:p>
                <a:pPr algn="ctr"/>
                <a14:m>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1+</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oMath>
                </a14:m>
                <a:r>
                  <a:rPr lang="en-US" sz="2600" i="1" dirty="0" smtClean="0">
                    <a:solidFill>
                      <a:srgbClr val="002060"/>
                    </a:solidFill>
                    <a:latin typeface="Times New Roman" panose="02020603050405020304" pitchFamily="18" charset="0"/>
                    <a:ea typeface="Cambria Math" panose="02040503050406030204" pitchFamily="18" charset="0"/>
                    <a:cs typeface="Times New Roman" panose="02020603050405020304" pitchFamily="18" charset="0"/>
                  </a:rPr>
                  <a:t>y</a:t>
                </a:r>
                <a:r>
                  <a:rPr lang="en-US" sz="2600" i="1" baseline="30000" dirty="0" smtClean="0">
                    <a:solidFill>
                      <a:srgbClr val="002060"/>
                    </a:solidFill>
                    <a:latin typeface="Times New Roman" panose="02020603050405020304" pitchFamily="18" charset="0"/>
                    <a:ea typeface="Cambria Math" panose="02040503050406030204" pitchFamily="18" charset="0"/>
                    <a:cs typeface="Times New Roman" panose="02020603050405020304" pitchFamily="18" charset="0"/>
                  </a:rPr>
                  <a:t>2</a:t>
                </a:r>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3083489" y="3920618"/>
                <a:ext cx="3276600" cy="492443"/>
              </a:xfrm>
              <a:prstGeom prst="rect">
                <a:avLst/>
              </a:prstGeom>
              <a:blipFill>
                <a:blip r:embed="rId12"/>
                <a:stretch>
                  <a:fillRect t="-11111" b="-30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997867" y="4820735"/>
                <a:ext cx="3276600" cy="5400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m:t>
                      </m:r>
                      <m:rad>
                        <m:radPr>
                          <m:degHide m:val="on"/>
                          <m:ctrlPr>
                            <a:rPr lang="en-US" sz="2600" i="1">
                              <a:latin typeface="Cambria Math" panose="02040503050406030204" pitchFamily="18" charset="0"/>
                              <a:ea typeface="Cambria Math" panose="02040503050406030204" pitchFamily="18" charset="0"/>
                            </a:rPr>
                          </m:ctrlPr>
                        </m:radPr>
                        <m:deg/>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e>
                      </m:rad>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xy</m:t>
                      </m:r>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997867" y="4820735"/>
                <a:ext cx="3276600" cy="54008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074067" y="5780735"/>
                <a:ext cx="32766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i="1" smtClean="0">
                          <a:effectLst/>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smtClean="0">
                          <a:effectLst/>
                          <a:latin typeface="Times New Roman" panose="02020603050405020304" pitchFamily="18" charset="0"/>
                          <a:ea typeface="Cambria Math" panose="02040503050406030204" pitchFamily="18" charset="0"/>
                          <a:cs typeface="Times New Roman" panose="02020603050405020304" pitchFamily="18" charset="0"/>
                        </a:rPr>
                        <m:t>x</m:t>
                      </m:r>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74067" y="5780735"/>
                <a:ext cx="3276600" cy="492443"/>
              </a:xfrm>
              <a:prstGeom prst="rect">
                <a:avLst/>
              </a:prstGeom>
              <a:blipFill>
                <a:blip r:embed="rId14"/>
                <a:stretch>
                  <a:fillRect/>
                </a:stretch>
              </a:blipFill>
            </p:spPr>
            <p:txBody>
              <a:bodyPr/>
              <a:lstStyle/>
              <a:p>
                <a:r>
                  <a:rPr lang="en-US">
                    <a:noFill/>
                  </a:rPr>
                  <a:t> </a:t>
                </a:r>
              </a:p>
            </p:txBody>
          </p:sp>
        </mc:Fallback>
      </mc:AlternateContent>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9982200" y="139700"/>
            <a:ext cx="1371600" cy="1142999"/>
          </a:xfrm>
          <a:prstGeom prst="rect">
            <a:avLst/>
          </a:prstGeom>
        </p:spPr>
      </p:pic>
      <p:sp>
        <p:nvSpPr>
          <p:cNvPr id="26" name="Rectangle 25">
            <a:extLst>
              <a:ext uri="{FF2B5EF4-FFF2-40B4-BE49-F238E27FC236}">
                <a16:creationId xmlns:a16="http://schemas.microsoft.com/office/drawing/2014/main" id="{6FEC513F-FCF4-4A77-8BC7-0812CE341F85}"/>
              </a:ext>
            </a:extLst>
          </p:cNvPr>
          <p:cNvSpPr/>
          <p:nvPr/>
        </p:nvSpPr>
        <p:spPr>
          <a:xfrm>
            <a:off x="6972300" y="34290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3221CCD8-F6A4-44B2-805C-892F9DDF836D}"/>
              </a:ext>
            </a:extLst>
          </p:cNvPr>
          <p:cNvSpPr/>
          <p:nvPr/>
        </p:nvSpPr>
        <p:spPr>
          <a:xfrm>
            <a:off x="6972300" y="39624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E8DD31D9-CFB4-4B59-8F14-32AEFA24C12C}"/>
              </a:ext>
            </a:extLst>
          </p:cNvPr>
          <p:cNvSpPr txBox="1">
            <a:spLocks noChangeArrowheads="1"/>
          </p:cNvSpPr>
          <p:nvPr/>
        </p:nvSpPr>
        <p:spPr bwMode="auto">
          <a:xfrm>
            <a:off x="8059738" y="39211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17D98D54-5DA9-420A-AB6F-BCC548B9D12E}"/>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3BE53476-AD9E-4417-86FF-715E9AEE5F4A}"/>
              </a:ext>
            </a:extLst>
          </p:cNvPr>
          <p:cNvSpPr/>
          <p:nvPr/>
        </p:nvSpPr>
        <p:spPr>
          <a:xfrm>
            <a:off x="6972300" y="34290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CC48C449-E7C4-4876-8976-4F81D12AA82D}"/>
              </a:ext>
            </a:extLst>
          </p:cNvPr>
          <p:cNvSpPr/>
          <p:nvPr/>
        </p:nvSpPr>
        <p:spPr>
          <a:xfrm>
            <a:off x="6972300" y="34290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8A3E3EB7-114A-4905-885B-B900BC56682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7E177C77-C6ED-4338-A5DF-5F38D27ED29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5BE0B43E-1BFF-4561-B725-9F7A14B6700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BE7A5C07-BD0C-4875-AC8A-BE437BE66F8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439314A0-DF46-4C91-AB42-BE64A02C82D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7503FA8A-F0CC-4F15-9982-EAF7A6C7C16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EE575440-DDF5-4625-BA6B-28DFA0E300E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C9EE137C-B4EE-4B4F-8511-F355F165C11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5994C194-B6CD-4680-AA2B-F725455722AA}"/>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303D30E2-406E-4352-80DC-21939267FB1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4285E7B7-0447-4E27-89A1-2A54C2F41F9C}"/>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AD71CEDB-5E7C-4BE7-A242-4D9923AA8E0A}"/>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8A3DD539-ACCE-448D-9F2E-B5C353297F9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4D2ED9BC-2BF3-415C-A793-BA33116A735E}"/>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2DCBE01E-4E72-4721-9A26-9FCA98FD6D2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C73D7942-1010-4CB0-91E2-9AE1566FFC3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16F8BEC1-5C22-4B04-8F48-D2B22F86402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17824E15-9CDE-4DF3-8CC0-2808BE0663F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FEB677BD-1755-413E-849F-D3D558FD610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C50A681F-5085-42A2-BC74-185092F8593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7CC708B0-45DF-4D41-B032-73CC9481FB7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190BDEE4-7ED2-4773-8DC8-6E650954A38E}"/>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2CEC0A2D-D3B3-405A-813C-B74CEF8A1E5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793873CC-CA11-4EEB-A535-802D4DEE584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956F9C01-B006-48D0-BC2A-F3E143B0557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5FE7CCE8-E7AD-4843-A721-D4B9DDD9674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B565FD7B-9A06-4A77-8BE0-670EB4946B8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A0A28957-4C42-42E4-8D1E-07CEF9438A7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D9C7DD26-0EAE-4213-A597-5E7F7B7F249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DC3317F4-B121-4BCF-9257-A27D9F02B73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69AFC7E0-08DD-4699-9088-0C59ED1DD57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EED594CD-9A26-46AD-BFC6-38433C2ED0B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BBBBD06D-CFA3-4DA8-AC3E-81FA4E38F50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768A1763-B344-4821-8D3D-30959C01CEE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E9C00E1C-C225-410E-9290-64CF5C9886E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79B693E7-8338-4451-A79E-09086A656FC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A08A936E-5D10-44F9-AE6A-38A411457A7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D0B3915C-4127-4172-9EA4-063EE939DA3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263DA138-B84B-4F3E-985E-5EF5BF36C7E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72811657-68CA-45DF-94CD-B8BFA775FE0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B9BC1819-E406-481C-B07B-CC7394E632C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E2BB7564-F91D-4325-A7D9-EF09F17B6C0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67CC2718-2D00-40CF-9234-663C7CE555BC}"/>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BEEA5E94-88D6-4DE0-86C1-FA574D068FA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EC6F1E0C-8731-4269-B0F3-E3ED0474929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CC775B9E-6F74-4544-B348-65812AEED0F9}"/>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C8DC92CF-9BAE-4AC2-BCF5-FDF57DE4250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49CD25EB-8FBB-402F-94E7-0DE646E24F67}"/>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C14278CA-6BA6-4939-B805-F0F0AB4A7E2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4BB0C74B-E119-47D9-99EA-3FE38AAF975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F447C7D9-092D-407E-A48C-7E9CDBBC670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B36AC11B-1740-4829-BA6E-0975D8A2100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C6CD7C97-AA56-43B0-AFB0-A8C5C214790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26AEA5B7-AD1A-4A24-BB22-59CFA0C4092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A8643D5E-BFC7-4469-BBE4-36B2B89FEA9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3F83D771-EB4B-4253-86D9-7987CEFA679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731925EA-EDF0-406E-9205-AC21A7C9A11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CE3BB0FF-BEA9-473F-8EBA-CC8F0B11544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93785A32-D5A4-4D27-A352-28F8F149A28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AFF6B6DB-C9FE-45D3-9CD1-44D91627C7F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56B78953-9A33-4091-977A-8E770A5381E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88EF47CA-0568-4DBF-AD47-E755267B0302}"/>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CE95B9E9-6810-4674-A235-EF93D69831DB}"/>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32"/>
                                        </p:tgtEl>
                                      </p:cBhvr>
                                    </p:animEffect>
                                    <p:set>
                                      <p:cBhvr>
                                        <p:cTn id="35" dur="1" fill="hold">
                                          <p:stCondLst>
                                            <p:cond delay="99"/>
                                          </p:stCondLst>
                                        </p:cTn>
                                        <p:tgtEl>
                                          <p:spTgt spid="32"/>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ox(in)">
                                      <p:cBhvr>
                                        <p:cTn id="38" dur="500"/>
                                        <p:tgtEl>
                                          <p:spTgt spid="30"/>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box(out)">
                                      <p:cBhvr>
                                        <p:cTn id="42" dur="1000"/>
                                        <p:tgtEl>
                                          <p:spTgt spid="79"/>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box(out)">
                                      <p:cBhvr>
                                        <p:cTn id="46" dur="1000"/>
                                        <p:tgtEl>
                                          <p:spTgt spid="80"/>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box(out)">
                                      <p:cBhvr>
                                        <p:cTn id="50" dur="1000"/>
                                        <p:tgtEl>
                                          <p:spTgt spid="81"/>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box(out)">
                                      <p:cBhvr>
                                        <p:cTn id="54" dur="1000"/>
                                        <p:tgtEl>
                                          <p:spTgt spid="82"/>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box(out)">
                                      <p:cBhvr>
                                        <p:cTn id="58" dur="1000"/>
                                        <p:tgtEl>
                                          <p:spTgt spid="83"/>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ox(out)">
                                      <p:cBhvr>
                                        <p:cTn id="62" dur="1000"/>
                                        <p:tgtEl>
                                          <p:spTgt spid="84"/>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box(out)">
                                      <p:cBhvr>
                                        <p:cTn id="66" dur="1000"/>
                                        <p:tgtEl>
                                          <p:spTgt spid="85"/>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box(out)">
                                      <p:cBhvr>
                                        <p:cTn id="70" dur="1000"/>
                                        <p:tgtEl>
                                          <p:spTgt spid="86"/>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box(out)">
                                      <p:cBhvr>
                                        <p:cTn id="74" dur="1000"/>
                                        <p:tgtEl>
                                          <p:spTgt spid="87"/>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box(out)">
                                      <p:cBhvr>
                                        <p:cTn id="78" dur="1000"/>
                                        <p:tgtEl>
                                          <p:spTgt spid="88"/>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box(out)">
                                      <p:cBhvr>
                                        <p:cTn id="82" dur="1000"/>
                                        <p:tgtEl>
                                          <p:spTgt spid="89"/>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box(out)">
                                      <p:cBhvr>
                                        <p:cTn id="86" dur="1000"/>
                                        <p:tgtEl>
                                          <p:spTgt spid="90"/>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box(out)">
                                      <p:cBhvr>
                                        <p:cTn id="90" dur="1000"/>
                                        <p:tgtEl>
                                          <p:spTgt spid="91"/>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box(out)">
                                      <p:cBhvr>
                                        <p:cTn id="94" dur="1000"/>
                                        <p:tgtEl>
                                          <p:spTgt spid="92"/>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box(out)">
                                      <p:cBhvr>
                                        <p:cTn id="98" dur="1000"/>
                                        <p:tgtEl>
                                          <p:spTgt spid="93"/>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box(out)">
                                      <p:cBhvr>
                                        <p:cTn id="101" dur="1000"/>
                                        <p:tgtEl>
                                          <p:spTgt spid="94"/>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26">
                                            <p:txEl>
                                              <p:pRg st="0" end="0"/>
                                            </p:txEl>
                                          </p:spTgt>
                                        </p:tgtEl>
                                        <p:attrNameLst>
                                          <p:attrName>style.color</p:attrName>
                                        </p:attrNameLst>
                                      </p:cBhvr>
                                      <p:to>
                                        <p:clrVal>
                                          <a:schemeClr val="accent2"/>
                                        </p:clrVal>
                                      </p:to>
                                    </p:set>
                                    <p:set>
                                      <p:cBhvr>
                                        <p:cTn id="108" dur="500" autoRev="1" fill="hold"/>
                                        <p:tgtEl>
                                          <p:spTgt spid="26">
                                            <p:txEl>
                                              <p:pRg st="0" end="0"/>
                                            </p:txEl>
                                          </p:spTgt>
                                        </p:tgtEl>
                                        <p:attrNameLst>
                                          <p:attrName>fillcolor</p:attrName>
                                        </p:attrNameLst>
                                      </p:cBhvr>
                                      <p:to>
                                        <p:clrVal>
                                          <a:schemeClr val="accent2"/>
                                        </p:clrVal>
                                      </p:to>
                                    </p:set>
                                    <p:set>
                                      <p:cBhvr>
                                        <p:cTn id="109"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289728F-0ABF-7518-8E33-0C0A049D5B85}"/>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85+K4lPs7H94VUqPe2XwIsfPRnrXQE//QTEXxb8/8N4CNc6FpgZahzpTjFhMzSA7T/nHJa11DE8Ng2TP3iAmRczFlmslSuUNOgUeb6yRvs0="/>
          <p:cNvPicPr>
            <a:picLocks noChangeAspect="1"/>
          </p:cNvPicPr>
          <p:nvPr/>
        </p:nvPicPr>
        <p:blipFill>
          <a:blip r:embed="rId9" cstate="print"/>
          <a:stretch>
            <a:fillRect/>
          </a:stretch>
        </p:blipFill>
        <p:spPr>
          <a:xfrm>
            <a:off x="1295400" y="-321880"/>
            <a:ext cx="9372600" cy="4064000"/>
          </a:xfrm>
          <a:prstGeom prst="rect">
            <a:avLst/>
          </a:prstGeom>
        </p:spPr>
      </p:pic>
      <p:sp>
        <p:nvSpPr>
          <p:cNvPr id="5" name="TextBox 4" descr="OPL20U25GSXzBJYl68kk8uQGfFKzs7yb1M4KJWUiLk6ZEvGF+qCIPSnY57AbBFCvTW2023.15.85+K4lPs7H94VUqPe2XwIsfPRnrXQE//QTEXxb8/8N4CNc6FpgZahzpTjFhMzSA7T/nHJa11DE8Ng2TP3iAmRczFlmslSuUNOgUeb6yRvs0="/>
          <p:cNvSpPr txBox="1"/>
          <p:nvPr/>
        </p:nvSpPr>
        <p:spPr>
          <a:xfrm>
            <a:off x="2971800" y="1295400"/>
            <a:ext cx="6321287"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3. </a:t>
            </a:r>
            <a:r>
              <a:rPr lang="vi-VN" sz="3200" dirty="0">
                <a:latin typeface="Times New Roman" panose="02020603050405020304" pitchFamily="18" charset="0"/>
                <a:cs typeface="Times New Roman" panose="02020603050405020304" pitchFamily="18" charset="0"/>
              </a:rPr>
              <a:t>Đơn thức nào là đơn thức đã thu gọn?</a:t>
            </a:r>
            <a:endParaRPr lang="en-US" sz="32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023.15.85+K4lPs7H94VUqPe2XwIsfPRnrXQE//QTEXxb8/8N4CNc6FpgZahzpTjFhMzSA7T/nHJa11DE8Ng2TP3iAmRczFlmslSuUNOgUeb6yRvs0="/>
          <p:cNvPicPr>
            <a:picLocks noChangeAspect="1"/>
          </p:cNvPicPr>
          <p:nvPr/>
        </p:nvPicPr>
        <p:blipFill>
          <a:blip r:embed="rId10" cstate="print"/>
          <a:stretch>
            <a:fillRect/>
          </a:stretch>
        </p:blipFill>
        <p:spPr>
          <a:xfrm>
            <a:off x="3048000" y="3200400"/>
            <a:ext cx="3513222" cy="651640"/>
          </a:xfrm>
          <a:prstGeom prst="rect">
            <a:avLst/>
          </a:prstGeom>
        </p:spPr>
      </p:pic>
      <p:sp>
        <p:nvSpPr>
          <p:cNvPr id="7" name="Oval 6" descr="OPL20U25GSXzBJYl68kk8uQGfFKzs7yb1M4KJWUiLk6ZEvGF+qCIPSnY57AbBFCvTW2023.15.85+K4lPs7H94VUqPe2XwIsfPRnrXQE//QTEXxb8/8N4CNc6FpgZahzpTjFhMzSA7T/nHJa11DE8Ng2TP3iAmRczFlmslSuUNOgUeb6yRvs0="/>
          <p:cNvSpPr/>
          <p:nvPr/>
        </p:nvSpPr>
        <p:spPr>
          <a:xfrm>
            <a:off x="2140226" y="3994721"/>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85+K4lPs7H94VUqPe2XwIsfPRnrXQE//QTEXxb8/8N4CNc6FpgZahzpTjFhMzSA7T/nHJa11DE8Ng2TP3iAmRczFlmslSuUNOgUeb6yRvs0="/>
          <p:cNvPicPr>
            <a:picLocks noChangeAspect="1"/>
          </p:cNvPicPr>
          <p:nvPr/>
        </p:nvPicPr>
        <p:blipFill>
          <a:blip r:embed="rId10" cstate="print"/>
          <a:stretch>
            <a:fillRect/>
          </a:stretch>
        </p:blipFill>
        <p:spPr>
          <a:xfrm>
            <a:off x="3048000" y="4004440"/>
            <a:ext cx="3513222" cy="685800"/>
          </a:xfrm>
          <a:prstGeom prst="rect">
            <a:avLst/>
          </a:prstGeom>
        </p:spPr>
      </p:pic>
      <p:pic>
        <p:nvPicPr>
          <p:cNvPr id="9" name="Picture 8" descr="OPL20U25GSXzBJYl68kk8uQGfFKzs7yb1M4KJWUiLk6ZEvGF+qCIPSnY57AbBFCvTW2023.15.85+K4lPs7H94VUqPe2XwIsfPRnrXQE//QTEXxb8/8N4CNc6FpgZahzpTjFhMzSA7T/nHJa11DE8Ng2TP3iAmRczFlmslSuUNOgUeb6yRvs0="/>
          <p:cNvPicPr>
            <a:picLocks noChangeAspect="1"/>
          </p:cNvPicPr>
          <p:nvPr/>
        </p:nvPicPr>
        <p:blipFill>
          <a:blip r:embed="rId10" cstate="print"/>
          <a:stretch>
            <a:fillRect/>
          </a:stretch>
        </p:blipFill>
        <p:spPr>
          <a:xfrm>
            <a:off x="3048000" y="4855780"/>
            <a:ext cx="3513222" cy="668720"/>
          </a:xfrm>
          <a:prstGeom prst="rect">
            <a:avLst/>
          </a:prstGeom>
        </p:spPr>
      </p:pic>
      <p:pic>
        <p:nvPicPr>
          <p:cNvPr id="10" name="Picture 9" descr="OPL20U25GSXzBJYl68kk8uQGfFKzs7yb1M4KJWUiLk6ZEvGF+qCIPSnY57AbBFCvTW2023.15.85+K4lPs7H94VUqPe2XwIsfPRnrXQE//QTEXxb8/8N4CNc6FpgZahzpTjFhMzSA7T/nHJa11DE8Ng2TP3iAmRczFlmslSuUNOgUeb6yRvs0="/>
          <p:cNvPicPr>
            <a:picLocks noChangeAspect="1"/>
          </p:cNvPicPr>
          <p:nvPr/>
        </p:nvPicPr>
        <p:blipFill>
          <a:blip r:embed="rId10" cstate="print"/>
          <a:stretch>
            <a:fillRect/>
          </a:stretch>
        </p:blipFill>
        <p:spPr>
          <a:xfrm>
            <a:off x="3048000" y="5715000"/>
            <a:ext cx="3513222" cy="668720"/>
          </a:xfrm>
          <a:prstGeom prst="rect">
            <a:avLst/>
          </a:prstGeom>
        </p:spPr>
      </p:pic>
      <p:sp>
        <p:nvSpPr>
          <p:cNvPr id="11" name="Oval 10" descr="OPL20U25GSXzBJYl68kk8uQGfFKzs7yb1M4KJWUiLk6ZEvGF+qCIPSnY57AbBFCvTW2023.15.85+K4lPs7H94VUqPe2XwIsfPRnrXQE//QTEXxb8/8N4CNc6FpgZahzpTjFhMzSA7T/nHJa11DE8Ng2TP3iAmRczFlmslSuUNOgUeb6yRvs0="/>
          <p:cNvSpPr/>
          <p:nvPr/>
        </p:nvSpPr>
        <p:spPr>
          <a:xfrm>
            <a:off x="2112962" y="4838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85+K4lPs7H94VUqPe2XwIsfPRnrXQE//QTEXxb8/8N4CNc6FpgZahzpTjFhMzSA7T/nHJa11DE8Ng2TP3iAmRczFlmslSuUNOgUeb6yRvs0="/>
          <p:cNvSpPr/>
          <p:nvPr/>
        </p:nvSpPr>
        <p:spPr>
          <a:xfrm>
            <a:off x="2163011" y="317062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103023" y="5715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16426" y="407092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5" name="TextBox 14"/>
          <p:cNvSpPr txBox="1"/>
          <p:nvPr/>
        </p:nvSpPr>
        <p:spPr>
          <a:xfrm>
            <a:off x="2179223" y="57912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2189162" y="49149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39211" y="324682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8" name="TextBox 17"/>
          <p:cNvSpPr txBox="1"/>
          <p:nvPr/>
        </p:nvSpPr>
        <p:spPr>
          <a:xfrm>
            <a:off x="3217778" y="3261972"/>
            <a:ext cx="3276600" cy="492443"/>
          </a:xfrm>
          <a:prstGeom prst="rect">
            <a:avLst/>
          </a:prstGeom>
          <a:noFill/>
        </p:spPr>
        <p:txBody>
          <a:bodyPr wrap="square" rtlCol="0">
            <a:spAutoFit/>
          </a:bodyPr>
          <a:lstStyle/>
          <a:p>
            <a:pPr algn="ctr"/>
            <a:r>
              <a:rPr lang="en-US" sz="2600" i="1" smtClean="0">
                <a:latin typeface="Times New Roman" panose="02020603050405020304" pitchFamily="18" charset="0"/>
                <a:ea typeface="Cambria Math" panose="02040503050406030204" pitchFamily="18" charset="0"/>
                <a:cs typeface="Times New Roman" panose="02020603050405020304" pitchFamily="18" charset="0"/>
              </a:rPr>
              <a:t>x</a:t>
            </a:r>
            <a:r>
              <a:rPr lang="en-US" sz="2600" i="1" baseline="30000" smtClean="0">
                <a:latin typeface="Times New Roman" panose="02020603050405020304" pitchFamily="18" charset="0"/>
                <a:ea typeface="Cambria Math" panose="02040503050406030204" pitchFamily="18" charset="0"/>
                <a:cs typeface="Times New Roman" panose="02020603050405020304" pitchFamily="18" charset="0"/>
              </a:rPr>
              <a:t>3</a:t>
            </a:r>
            <a:r>
              <a:rPr lang="en-US" sz="2600" i="1" smtClean="0">
                <a:latin typeface="Times New Roman" panose="02020603050405020304" pitchFamily="18" charset="0"/>
                <a:ea typeface="Cambria Math" panose="02040503050406030204" pitchFamily="18" charset="0"/>
                <a:cs typeface="Times New Roman" panose="02020603050405020304" pitchFamily="18" charset="0"/>
              </a:rPr>
              <a:t>yzy</a:t>
            </a:r>
            <a:r>
              <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rPr>
              <a:t>	</a:t>
            </a:r>
          </a:p>
        </p:txBody>
      </p:sp>
      <p:sp>
        <p:nvSpPr>
          <p:cNvPr id="19" name="TextBox 18"/>
          <p:cNvSpPr txBox="1"/>
          <p:nvPr/>
        </p:nvSpPr>
        <p:spPr>
          <a:xfrm>
            <a:off x="3124200" y="4114800"/>
            <a:ext cx="3276600" cy="492443"/>
          </a:xfrm>
          <a:prstGeom prst="rect">
            <a:avLst/>
          </a:prstGeom>
          <a:noFill/>
        </p:spPr>
        <p:txBody>
          <a:bodyPr wrap="square" rtlCol="0">
            <a:spAutoFit/>
          </a:bodyPr>
          <a:lstStyle/>
          <a:p>
            <a:pPr algn="ctr"/>
            <a:r>
              <a:rPr lang="en-US" sz="2600" i="1" smtClean="0">
                <a:latin typeface="Times New Roman" panose="02020603050405020304" pitchFamily="18" charset="0"/>
                <a:ea typeface="Cambria Math" panose="02040503050406030204" pitchFamily="18" charset="0"/>
                <a:cs typeface="Times New Roman" panose="02020603050405020304" pitchFamily="18" charset="0"/>
              </a:rPr>
              <a:t>x</a:t>
            </a:r>
            <a:r>
              <a:rPr lang="en-US" sz="2600" i="1" baseline="30000" smtClean="0">
                <a:latin typeface="Times New Roman" panose="02020603050405020304" pitchFamily="18" charset="0"/>
                <a:ea typeface="Cambria Math" panose="02040503050406030204" pitchFamily="18" charset="0"/>
                <a:cs typeface="Times New Roman" panose="02020603050405020304" pitchFamily="18" charset="0"/>
              </a:rPr>
              <a:t>3</a:t>
            </a:r>
            <a:r>
              <a:rPr lang="en-US" sz="2600" i="1" smtClean="0">
                <a:latin typeface="Times New Roman" panose="02020603050405020304" pitchFamily="18" charset="0"/>
                <a:ea typeface="Cambria Math" panose="02040503050406030204" pitchFamily="18" charset="0"/>
                <a:cs typeface="Times New Roman" panose="02020603050405020304" pitchFamily="18" charset="0"/>
              </a:rPr>
              <a:t>y</a:t>
            </a:r>
            <a:r>
              <a:rPr lang="en-US" sz="2600" i="1" baseline="30000" smtClean="0">
                <a:latin typeface="Times New Roman" panose="02020603050405020304" pitchFamily="18" charset="0"/>
                <a:ea typeface="Cambria Math" panose="02040503050406030204" pitchFamily="18" charset="0"/>
                <a:cs typeface="Times New Roman" panose="02020603050405020304" pitchFamily="18" charset="0"/>
              </a:rPr>
              <a:t>2</a:t>
            </a:r>
            <a:r>
              <a:rPr lang="en-US" sz="2600" i="1" smtClean="0">
                <a:latin typeface="Times New Roman" panose="02020603050405020304" pitchFamily="18" charset="0"/>
                <a:ea typeface="Cambria Math" panose="02040503050406030204" pitchFamily="18" charset="0"/>
                <a:cs typeface="Times New Roman" panose="02020603050405020304" pitchFamily="18" charset="0"/>
              </a:rPr>
              <a:t>z</a:t>
            </a:r>
            <a:r>
              <a:rPr lang="en-US" sz="2600" i="1" baseline="30000" smtClean="0">
                <a:latin typeface="Times New Roman" panose="02020603050405020304" pitchFamily="18" charset="0"/>
                <a:ea typeface="Cambria Math" panose="02040503050406030204" pitchFamily="18" charset="0"/>
                <a:cs typeface="Times New Roman" panose="02020603050405020304" pitchFamily="18" charset="0"/>
              </a:rPr>
              <a:t>5</a:t>
            </a:r>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20" name="TextBox 19"/>
          <p:cNvSpPr txBox="1"/>
          <p:nvPr/>
        </p:nvSpPr>
        <p:spPr>
          <a:xfrm>
            <a:off x="3124200" y="4949060"/>
            <a:ext cx="3276600" cy="492443"/>
          </a:xfrm>
          <a:prstGeom prst="rect">
            <a:avLst/>
          </a:prstGeom>
          <a:noFill/>
        </p:spPr>
        <p:txBody>
          <a:bodyPr wrap="square" rtlCol="0">
            <a:spAutoFit/>
          </a:bodyPr>
          <a:lstStyle/>
          <a:p>
            <a:pPr algn="ctr"/>
            <a:r>
              <a:rPr lang="en-US" sz="2600" i="1" smtClean="0">
                <a:latin typeface="Times New Roman" panose="02020603050405020304" pitchFamily="18" charset="0"/>
                <a:ea typeface="Cambria Math" panose="02040503050406030204" pitchFamily="18" charset="0"/>
                <a:cs typeface="Times New Roman" panose="02020603050405020304" pitchFamily="18" charset="0"/>
              </a:rPr>
              <a:t>x</a:t>
            </a:r>
            <a:r>
              <a:rPr lang="en-US" sz="2600" i="1" baseline="30000" smtClean="0">
                <a:latin typeface="Times New Roman" panose="02020603050405020304" pitchFamily="18" charset="0"/>
                <a:ea typeface="Cambria Math" panose="02040503050406030204" pitchFamily="18" charset="0"/>
                <a:cs typeface="Times New Roman" panose="02020603050405020304" pitchFamily="18" charset="0"/>
              </a:rPr>
              <a:t>3</a:t>
            </a:r>
            <a:r>
              <a:rPr lang="en-US" sz="2600" i="1" smtClean="0">
                <a:latin typeface="Times New Roman" panose="02020603050405020304" pitchFamily="18" charset="0"/>
                <a:ea typeface="Cambria Math" panose="02040503050406030204" pitchFamily="18" charset="0"/>
                <a:cs typeface="Times New Roman" panose="02020603050405020304" pitchFamily="18" charset="0"/>
              </a:rPr>
              <a:t>yzx</a:t>
            </a:r>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p:cNvSpPr txBox="1"/>
              <p:nvPr/>
            </p:nvSpPr>
            <p:spPr>
              <a:xfrm>
                <a:off x="3124200" y="5808280"/>
                <a:ext cx="3276600" cy="492443"/>
              </a:xfrm>
              <a:prstGeom prst="rect">
                <a:avLst/>
              </a:prstGeom>
              <a:noFill/>
            </p:spPr>
            <p:txBody>
              <a:bodyPr wrap="square" rtlCol="0">
                <a:spAutoFit/>
              </a:bodyPr>
              <a:lstStyle/>
              <a:p>
                <a:pPr algn="ctr"/>
                <a:r>
                  <a:rPr lang="en-US" sz="2600" dirty="0">
                    <a:solidFill>
                      <a:srgbClr val="002060"/>
                    </a:solidFill>
                    <a:latin typeface="Times New Roman" pitchFamily="18" charset="0"/>
                    <a:cs typeface="Times New Roman" pitchFamily="18" charset="0"/>
                  </a:rPr>
                  <a:t> </a:t>
                </a:r>
                <a14:m>
                  <m:oMath xmlns:m="http://schemas.openxmlformats.org/officeDocument/2006/math">
                    <m:r>
                      <m:rPr>
                        <m:nor/>
                      </m:rPr>
                      <a:rPr lang="en-US" sz="2600" i="1" smtClean="0">
                        <a:solidFill>
                          <a:srgbClr val="002060"/>
                        </a:solidFill>
                        <a:latin typeface="Times New Roman" panose="02020603050405020304" pitchFamily="18" charset="0"/>
                        <a:cs typeface="Times New Roman" panose="02020603050405020304" pitchFamily="18" charset="0"/>
                      </a:rPr>
                      <m:t>x</m:t>
                    </m:r>
                    <m:r>
                      <m:rPr>
                        <m:nor/>
                      </m:rPr>
                      <a:rPr lang="en-US" sz="2600" b="0" i="1" smtClean="0">
                        <a:solidFill>
                          <a:srgbClr val="002060"/>
                        </a:solidFill>
                        <a:latin typeface="Times New Roman" panose="02020603050405020304" pitchFamily="18" charset="0"/>
                        <a:cs typeface="Times New Roman" panose="02020603050405020304" pitchFamily="18" charset="0"/>
                      </a:rPr>
                      <m:t>yxz</m:t>
                    </m:r>
                  </m:oMath>
                </a14:m>
                <a:endParaRPr lang="en-US" sz="2600" i="1" dirty="0">
                  <a:solidFill>
                    <a:srgbClr val="002060"/>
                  </a:solidFill>
                  <a:latin typeface="Times New Roman" pitchFamily="18" charset="0"/>
                  <a:cs typeface="Times New Roman"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124200" y="5808280"/>
                <a:ext cx="3276600" cy="492443"/>
              </a:xfrm>
              <a:prstGeom prst="rect">
                <a:avLst/>
              </a:prstGeom>
              <a:blipFill>
                <a:blip r:embed="rId14"/>
                <a:stretch>
                  <a:fillRect/>
                </a:stretch>
              </a:blipFill>
            </p:spPr>
            <p:txBody>
              <a:bodyPr/>
              <a:lstStyle/>
              <a:p>
                <a:r>
                  <a:rPr lang="en-US">
                    <a:noFill/>
                  </a:rPr>
                  <a:t> </a:t>
                </a:r>
              </a:p>
            </p:txBody>
          </p:sp>
        </mc:Fallback>
      </mc:AlternateContent>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9982200" y="139700"/>
            <a:ext cx="1371600" cy="1142999"/>
          </a:xfrm>
          <a:prstGeom prst="rect">
            <a:avLst/>
          </a:prstGeom>
        </p:spPr>
      </p:pic>
      <p:sp>
        <p:nvSpPr>
          <p:cNvPr id="26" name="Rectangle 25">
            <a:extLst>
              <a:ext uri="{FF2B5EF4-FFF2-40B4-BE49-F238E27FC236}">
                <a16:creationId xmlns:a16="http://schemas.microsoft.com/office/drawing/2014/main" id="{1B1771E8-BDCB-46F4-B3C9-9C28045D97E6}"/>
              </a:ext>
            </a:extLst>
          </p:cNvPr>
          <p:cNvSpPr/>
          <p:nvPr/>
        </p:nvSpPr>
        <p:spPr>
          <a:xfrm>
            <a:off x="6959600" y="34036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4B56A99C-A773-4DFD-BACF-19032E6269B0}"/>
              </a:ext>
            </a:extLst>
          </p:cNvPr>
          <p:cNvSpPr/>
          <p:nvPr/>
        </p:nvSpPr>
        <p:spPr>
          <a:xfrm>
            <a:off x="6959600" y="39370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BB02272C-8269-461C-AD04-43D6567E150C}"/>
              </a:ext>
            </a:extLst>
          </p:cNvPr>
          <p:cNvSpPr txBox="1">
            <a:spLocks noChangeArrowheads="1"/>
          </p:cNvSpPr>
          <p:nvPr/>
        </p:nvSpPr>
        <p:spPr bwMode="auto">
          <a:xfrm>
            <a:off x="8047038" y="38957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2A363CEC-E29E-4712-A77D-2D09441BEB01}"/>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5057F65A-B585-45DA-B34E-0BB459A6E480}"/>
              </a:ext>
            </a:extLst>
          </p:cNvPr>
          <p:cNvSpPr/>
          <p:nvPr/>
        </p:nvSpPr>
        <p:spPr>
          <a:xfrm>
            <a:off x="6959600" y="34036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F2FF7569-1105-4FF0-81D2-9BA21E1AC520}"/>
              </a:ext>
            </a:extLst>
          </p:cNvPr>
          <p:cNvSpPr/>
          <p:nvPr/>
        </p:nvSpPr>
        <p:spPr>
          <a:xfrm>
            <a:off x="6959600" y="34036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1806430A-2A68-4B7C-B203-6709E53DB89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A6BA8611-C863-4CA6-8571-D0667A3C543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BC5C9825-F6F1-48EB-95FC-72D5E0C3BB4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B7C8FD6D-54BA-4BEB-9F0F-195EF4DAAAF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530DEA78-6AD0-468D-B9C1-3DEC3A78E78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1FCA7FB6-91C6-48DD-B81F-5B920B45F005}"/>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0A81ABBF-1FF0-4B06-9E6C-52E3ECA8564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E647D0E4-528B-4196-85E8-F8962A9F66A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66C438C2-E4C6-4843-8C7E-D5A57F92FB4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E5CE4982-7E0A-4690-AEC2-FF83219B53D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846FB882-26FD-46CC-B06A-35B8A47CE9A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B59912CD-6184-4AE8-B3E8-1249BA389DF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FD9B4296-E619-4AFD-B6C2-7338BFA55EFC}"/>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AB5B79A3-7DEA-4552-AA5D-5AB67170E8C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3ADC093F-B48A-49F0-9790-984A95070A3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38281CF8-10E4-4E40-BD5C-5FED1F547C8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D09855A9-126B-408A-BA2A-227120E96D9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87CDA975-181B-4997-AF06-15CB6C6CBA1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077300F0-D383-4439-AE90-ED19D845D53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45ED1807-620A-460C-855E-60CF6197EC1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3BEA1CAE-227B-40FA-8359-C1A20ED0386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B5F25D56-12CB-4868-A20F-FACC04248342}"/>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0171E8C4-0578-4D0E-ACEA-9684AC2DD89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1035674E-4561-4DD9-8971-1750E07EE5B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31160589-5B1B-4284-9A42-EE4AD82414D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6397A768-B968-4BF7-915C-2B6EACC6DFD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9A3B1873-1D2E-4046-A91F-7BFED6E2483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4CB57AC8-9238-40F9-9179-D6EEF5507C7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FFC29FF5-7FC9-406B-B05F-723431C17ED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A9A9E056-FD1D-4AD0-94C6-FAE3FED3173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7034C23E-D595-4FA4-A988-62FA676DBD6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083BF24D-B858-4189-85B8-10EE70E76B6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E01E9BBB-E0C3-467D-9BA7-7779700F158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ADA7C6C8-B455-4B24-9D7A-93142917DA5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FEBBA2BD-FB18-4491-B186-69DA78A6B1E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56A7A280-203F-4055-9ABC-29DF770D567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973466B5-5232-49FC-AC51-D3BC3A6C0E5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64EC8B7E-1B47-4F0B-A34E-3B6E214A7E4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92EEB5F6-7B4C-4974-BB75-A5B274FE030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619CF7C6-6D22-4231-8078-F30536E37FA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D81EBBB5-8FAD-4DC4-B1BA-BE3E64FCAD2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33C645E4-BD1D-4E52-B0B0-D3A7753BCFD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E283BDCE-0BC7-4E3F-BAF6-A30D27E4AFD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4D7287BE-C7EB-48D6-873E-FE90173018E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94E21E03-05F3-421D-9049-88CE8B773EB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0E17C952-603D-47A7-87A2-6091E41535D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F89188BF-176C-4BDF-AA45-228A790C940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7A75D17E-2888-47A3-B6E4-A7DCEBF348D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242ED68E-8B66-48C6-836D-78FCE65D26D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3EC61A6A-3B3E-4B10-9C1A-EA3741B0003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3EFC33E9-4B3E-4058-B1BA-DFEA9A86191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EB7474FD-72A2-4004-A9F7-CB80190CAD7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97684428-65B7-4D30-99E9-33BBB10FFD8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08F51A24-3C5F-4E28-BEF8-18729676C93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E2F32757-A8FC-47C2-B3FF-4DF838552D9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B213804C-63B0-4E49-9763-07FE22705AE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3909EA1F-B0FB-40B0-9CED-82D73B0DE58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A2D3F239-A65F-4A3C-9F5A-C3820CFB29A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A6FCECD0-4FEC-496F-949F-0D8D239DE25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094DFD45-F16C-471A-88E5-45BBD3EF75F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FC66980E-95BE-48A9-B68F-314B045B52A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517A1E02-A992-405D-AE5C-40F599B2AEC3}"/>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88A91A13-5CC8-4D30-A63A-B963229B4F21}"/>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32"/>
                                        </p:tgtEl>
                                      </p:cBhvr>
                                    </p:animEffect>
                                    <p:set>
                                      <p:cBhvr>
                                        <p:cTn id="35" dur="1" fill="hold">
                                          <p:stCondLst>
                                            <p:cond delay="99"/>
                                          </p:stCondLst>
                                        </p:cTn>
                                        <p:tgtEl>
                                          <p:spTgt spid="32"/>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ox(in)">
                                      <p:cBhvr>
                                        <p:cTn id="38" dur="500"/>
                                        <p:tgtEl>
                                          <p:spTgt spid="30"/>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box(out)">
                                      <p:cBhvr>
                                        <p:cTn id="42" dur="1000"/>
                                        <p:tgtEl>
                                          <p:spTgt spid="79"/>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box(out)">
                                      <p:cBhvr>
                                        <p:cTn id="46" dur="1000"/>
                                        <p:tgtEl>
                                          <p:spTgt spid="80"/>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box(out)">
                                      <p:cBhvr>
                                        <p:cTn id="50" dur="1000"/>
                                        <p:tgtEl>
                                          <p:spTgt spid="81"/>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box(out)">
                                      <p:cBhvr>
                                        <p:cTn id="54" dur="1000"/>
                                        <p:tgtEl>
                                          <p:spTgt spid="82"/>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box(out)">
                                      <p:cBhvr>
                                        <p:cTn id="58" dur="1000"/>
                                        <p:tgtEl>
                                          <p:spTgt spid="83"/>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ox(out)">
                                      <p:cBhvr>
                                        <p:cTn id="62" dur="1000"/>
                                        <p:tgtEl>
                                          <p:spTgt spid="84"/>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box(out)">
                                      <p:cBhvr>
                                        <p:cTn id="66" dur="1000"/>
                                        <p:tgtEl>
                                          <p:spTgt spid="85"/>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box(out)">
                                      <p:cBhvr>
                                        <p:cTn id="70" dur="1000"/>
                                        <p:tgtEl>
                                          <p:spTgt spid="86"/>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box(out)">
                                      <p:cBhvr>
                                        <p:cTn id="74" dur="1000"/>
                                        <p:tgtEl>
                                          <p:spTgt spid="87"/>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box(out)">
                                      <p:cBhvr>
                                        <p:cTn id="78" dur="1000"/>
                                        <p:tgtEl>
                                          <p:spTgt spid="88"/>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box(out)">
                                      <p:cBhvr>
                                        <p:cTn id="82" dur="1000"/>
                                        <p:tgtEl>
                                          <p:spTgt spid="89"/>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box(out)">
                                      <p:cBhvr>
                                        <p:cTn id="86" dur="1000"/>
                                        <p:tgtEl>
                                          <p:spTgt spid="90"/>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box(out)">
                                      <p:cBhvr>
                                        <p:cTn id="90" dur="1000"/>
                                        <p:tgtEl>
                                          <p:spTgt spid="91"/>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box(out)">
                                      <p:cBhvr>
                                        <p:cTn id="94" dur="1000"/>
                                        <p:tgtEl>
                                          <p:spTgt spid="92"/>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box(out)">
                                      <p:cBhvr>
                                        <p:cTn id="98" dur="1000"/>
                                        <p:tgtEl>
                                          <p:spTgt spid="93"/>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box(out)">
                                      <p:cBhvr>
                                        <p:cTn id="101" dur="1000"/>
                                        <p:tgtEl>
                                          <p:spTgt spid="94"/>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26">
                                            <p:txEl>
                                              <p:pRg st="0" end="0"/>
                                            </p:txEl>
                                          </p:spTgt>
                                        </p:tgtEl>
                                        <p:attrNameLst>
                                          <p:attrName>style.color</p:attrName>
                                        </p:attrNameLst>
                                      </p:cBhvr>
                                      <p:to>
                                        <p:clrVal>
                                          <a:schemeClr val="accent2"/>
                                        </p:clrVal>
                                      </p:to>
                                    </p:set>
                                    <p:set>
                                      <p:cBhvr>
                                        <p:cTn id="108" dur="500" autoRev="1" fill="hold"/>
                                        <p:tgtEl>
                                          <p:spTgt spid="26">
                                            <p:txEl>
                                              <p:pRg st="0" end="0"/>
                                            </p:txEl>
                                          </p:spTgt>
                                        </p:tgtEl>
                                        <p:attrNameLst>
                                          <p:attrName>fillcolor</p:attrName>
                                        </p:attrNameLst>
                                      </p:cBhvr>
                                      <p:to>
                                        <p:clrVal>
                                          <a:schemeClr val="accent2"/>
                                        </p:clrVal>
                                      </p:to>
                                    </p:set>
                                    <p:set>
                                      <p:cBhvr>
                                        <p:cTn id="109"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5A44CE8-161B-C26D-FED6-57FD7BEA183E}"/>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85+K4lPs7H94VUqPe2XwIsfPRnrXQE//QTEXxb8/8N4CNc6FpgZahzpTjFhMzSA7T/nHJa11DE8Ng2TP3iAmRczFlmslSuUNOgUeb6yRvs0="/>
          <p:cNvPicPr>
            <a:picLocks noChangeAspect="1"/>
          </p:cNvPicPr>
          <p:nvPr/>
        </p:nvPicPr>
        <p:blipFill>
          <a:blip r:embed="rId9" cstate="print"/>
          <a:stretch>
            <a:fillRect/>
          </a:stretch>
        </p:blipFill>
        <p:spPr>
          <a:xfrm>
            <a:off x="640080" y="-304800"/>
            <a:ext cx="10858500" cy="4064000"/>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2023.15.85+K4lPs7H94VUqPe2XwIsfPRnrXQE//QTEXxb8/8N4CNc6FpgZahzpTjFhMzSA7T/nHJa11DE8Ng2TP3iAmRczFlmslSuUNOgUeb6yRvs0="/>
              <p:cNvSpPr txBox="1"/>
              <p:nvPr/>
            </p:nvSpPr>
            <p:spPr>
              <a:xfrm>
                <a:off x="2570922" y="1166199"/>
                <a:ext cx="7106478" cy="1369093"/>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4. </a:t>
                </a:r>
                <a:r>
                  <a:rPr lang="vi-VN" sz="3200" dirty="0">
                    <a:latin typeface="Times New Roman" panose="02020603050405020304" pitchFamily="18" charset="0"/>
                    <a:cs typeface="Times New Roman" panose="02020603050405020304" pitchFamily="18" charset="0"/>
                  </a:rPr>
                  <a:t>Đơn thức thu gọn của đơn thức </a:t>
                </a:r>
                <a14:m>
                  <m:oMath xmlns:m="http://schemas.openxmlformats.org/officeDocument/2006/math">
                    <m:f>
                      <m:fPr>
                        <m:ctrlPr>
                          <a:rPr lang="en-US" sz="3200" i="1">
                            <a:latin typeface="Cambria Math" panose="02040503050406030204" pitchFamily="18" charset="0"/>
                          </a:rPr>
                        </m:ctrlPr>
                      </m:fPr>
                      <m:num>
                        <m:r>
                          <m:rPr>
                            <m:nor/>
                          </m:rPr>
                          <a:rPr lang="en-US" sz="3200">
                            <a:latin typeface="Times New Roman" panose="02020603050405020304" pitchFamily="18" charset="0"/>
                            <a:cs typeface="Times New Roman" panose="02020603050405020304" pitchFamily="18" charset="0"/>
                          </a:rPr>
                          <m:t>1</m:t>
                        </m:r>
                      </m:num>
                      <m:den>
                        <m:r>
                          <m:rPr>
                            <m:nor/>
                          </m:rPr>
                          <a:rPr lang="en-US" sz="3200">
                            <a:latin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3</m:t>
                        </m:r>
                      </m:sup>
                    </m:sSup>
                    <m:r>
                      <m:rPr>
                        <m:nor/>
                      </m:rPr>
                      <a:rPr lang="en-US" sz="3200" i="1">
                        <a:latin typeface="Times New Roman" panose="02020603050405020304" pitchFamily="18" charset="0"/>
                        <a:cs typeface="Times New Roman" panose="02020603050405020304" pitchFamily="18" charset="0"/>
                      </a:rPr>
                      <m:t>yz</m:t>
                    </m:r>
                    <m:r>
                      <m:rPr>
                        <m:nor/>
                      </m:rPr>
                      <a:rPr lang="en-US" sz="3200" i="1">
                        <a:latin typeface="Times New Roman" panose="02020603050405020304" pitchFamily="18" charset="0"/>
                        <a:cs typeface="Times New Roman" panose="02020603050405020304" pitchFamily="18" charset="0"/>
                      </a:rPr>
                      <m:t>2</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5</m:t>
                        </m:r>
                      </m:sup>
                    </m:sSup>
                    <m:r>
                      <m:rPr>
                        <m:nor/>
                      </m:rPr>
                      <a:rPr lang="en-US" sz="3200" i="1">
                        <a:latin typeface="Times New Roman" panose="02020603050405020304" pitchFamily="18" charset="0"/>
                        <a:cs typeface="Times New Roman" panose="02020603050405020304" pitchFamily="18" charset="0"/>
                      </a:rPr>
                      <m:t>z</m:t>
                    </m:r>
                  </m:oMath>
                </a14:m>
                <a:r>
                  <a:rPr lang="en-US" sz="3200" i="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là:</a:t>
                </a:r>
                <a:endParaRPr lang="en-US" sz="3200" dirty="0">
                  <a:solidFill>
                    <a:srgbClr val="FF0000"/>
                  </a:solidFill>
                  <a:latin typeface="Times New Roman" pitchFamily="18" charset="0"/>
                  <a:cs typeface="Times New Roman" pitchFamily="18" charset="0"/>
                </a:endParaRPr>
              </a:p>
            </p:txBody>
          </p:sp>
        </mc:Choice>
        <mc:Fallback xmlns="">
          <p:sp>
            <p:nvSpPr>
              <p:cNvPr id="5" name="TextBox 4" descr="OPL20U25GSXzBJYl68kk8uQGfFKzs7yb1M4KJWUiLk6ZEvGF+qCIPSnY57AbBFCvTW2023.15.8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570922" y="1166199"/>
                <a:ext cx="7106478" cy="1369093"/>
              </a:xfrm>
              <a:prstGeom prst="rect">
                <a:avLst/>
              </a:prstGeom>
              <a:blipFill>
                <a:blip r:embed="rId10"/>
                <a:stretch>
                  <a:fillRect t="-6222" b="-5333"/>
                </a:stretch>
              </a:blipFill>
            </p:spPr>
            <p:txBody>
              <a:bodyPr/>
              <a:lstStyle/>
              <a:p>
                <a:r>
                  <a:rPr lang="en-US">
                    <a:noFill/>
                  </a:rPr>
                  <a:t> </a:t>
                </a:r>
              </a:p>
            </p:txBody>
          </p:sp>
        </mc:Fallback>
      </mc:AlternateContent>
      <p:pic>
        <p:nvPicPr>
          <p:cNvPr id="6" name="Picture 5" descr="OPL20U25GSXzBJYl68kk8uQGfFKzs7yb1M4KJWUiLk6ZEvGF+qCIPSnY57AbBFCvTW2023.15.85+K4lPs7H94VUqPe2XwIsfPRnrXQE//QTEXxb8/8N4CNc6FpgZahzpTjFhMzSA7T/nHJa11DE8Ng2TP3iAmRczFlmslSuUNOgUeb6yRvs0="/>
          <p:cNvPicPr>
            <a:picLocks noChangeAspect="1"/>
          </p:cNvPicPr>
          <p:nvPr/>
        </p:nvPicPr>
        <p:blipFill>
          <a:blip r:embed="rId11" cstate="print"/>
          <a:stretch>
            <a:fillRect/>
          </a:stretch>
        </p:blipFill>
        <p:spPr>
          <a:xfrm>
            <a:off x="3048000" y="3112437"/>
            <a:ext cx="3513222" cy="739603"/>
          </a:xfrm>
          <a:prstGeom prst="rect">
            <a:avLst/>
          </a:prstGeom>
        </p:spPr>
      </p:pic>
      <p:sp>
        <p:nvSpPr>
          <p:cNvPr id="7" name="Oval 6" descr="OPL20U25GSXzBJYl68kk8uQGfFKzs7yb1M4KJWUiLk6ZEvGF+qCIPSnY57AbBFCvTW2023.15.85+K4lPs7H94VUqPe2XwIsfPRnrXQE//QTEXxb8/8N4CNc6FpgZahzpTjFhMzSA7T/nHJa11DE8Ng2TP3iAmRczFlmslSuUNOgUeb6yRvs0="/>
          <p:cNvSpPr/>
          <p:nvPr/>
        </p:nvSpPr>
        <p:spPr>
          <a:xfrm>
            <a:off x="2094903" y="496430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85+K4lPs7H94VUqPe2XwIsfPRnrXQE//QTEXxb8/8N4CNc6FpgZahzpTjFhMzSA7T/nHJa11DE8Ng2TP3iAmRczFlmslSuUNOgUeb6yRvs0="/>
          <p:cNvPicPr>
            <a:picLocks noChangeAspect="1"/>
          </p:cNvPicPr>
          <p:nvPr/>
        </p:nvPicPr>
        <p:blipFill>
          <a:blip r:embed="rId11" cstate="print"/>
          <a:stretch>
            <a:fillRect/>
          </a:stretch>
        </p:blipFill>
        <p:spPr>
          <a:xfrm>
            <a:off x="3048000" y="4044866"/>
            <a:ext cx="3513222" cy="723900"/>
          </a:xfrm>
          <a:prstGeom prst="rect">
            <a:avLst/>
          </a:prstGeom>
        </p:spPr>
      </p:pic>
      <p:pic>
        <p:nvPicPr>
          <p:cNvPr id="9" name="Picture 8" descr="OPL20U25GSXzBJYl68kk8uQGfFKzs7yb1M4KJWUiLk6ZEvGF+qCIPSnY57AbBFCvTW2023.15.85+K4lPs7H94VUqPe2XwIsfPRnrXQE//QTEXxb8/8N4CNc6FpgZahzpTjFhMzSA7T/nHJa11DE8Ng2TP3iAmRczFlmslSuUNOgUeb6yRvs0="/>
          <p:cNvPicPr>
            <a:picLocks noChangeAspect="1"/>
          </p:cNvPicPr>
          <p:nvPr/>
        </p:nvPicPr>
        <p:blipFill>
          <a:blip r:embed="rId11" cstate="print"/>
          <a:stretch>
            <a:fillRect/>
          </a:stretch>
        </p:blipFill>
        <p:spPr>
          <a:xfrm>
            <a:off x="3048000" y="4925106"/>
            <a:ext cx="3513222" cy="685800"/>
          </a:xfrm>
          <a:prstGeom prst="rect">
            <a:avLst/>
          </a:prstGeom>
        </p:spPr>
      </p:pic>
      <p:pic>
        <p:nvPicPr>
          <p:cNvPr id="10" name="Picture 9" descr="OPL20U25GSXzBJYl68kk8uQGfFKzs7yb1M4KJWUiLk6ZEvGF+qCIPSnY57AbBFCvTW2023.15.85+K4lPs7H94VUqPe2XwIsfPRnrXQE//QTEXxb8/8N4CNc6FpgZahzpTjFhMzSA7T/nHJa11DE8Ng2TP3iAmRczFlmslSuUNOgUeb6yRvs0="/>
          <p:cNvPicPr>
            <a:picLocks noChangeAspect="1"/>
          </p:cNvPicPr>
          <p:nvPr/>
        </p:nvPicPr>
        <p:blipFill>
          <a:blip r:embed="rId11" cstate="print"/>
          <a:stretch>
            <a:fillRect/>
          </a:stretch>
        </p:blipFill>
        <p:spPr>
          <a:xfrm>
            <a:off x="3037681" y="5767246"/>
            <a:ext cx="3513222" cy="685800"/>
          </a:xfrm>
          <a:prstGeom prst="rect">
            <a:avLst/>
          </a:prstGeom>
        </p:spPr>
      </p:pic>
      <p:sp>
        <p:nvSpPr>
          <p:cNvPr id="11" name="Oval 10" descr="OPL20U25GSXzBJYl68kk8uQGfFKzs7yb1M4KJWUiLk6ZEvGF+qCIPSnY57AbBFCvTW2023.15.85+K4lPs7H94VUqPe2XwIsfPRnrXQE//QTEXxb8/8N4CNc6FpgZahzpTjFhMzSA7T/nHJa11DE8Ng2TP3iAmRczFlmslSuUNOgUeb6yRvs0="/>
          <p:cNvSpPr/>
          <p:nvPr/>
        </p:nvSpPr>
        <p:spPr>
          <a:xfrm>
            <a:off x="2054913" y="576215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85+K4lPs7H94VUqPe2XwIsfPRnrXQE//QTEXxb8/8N4CNc6FpgZahzpTjFhMzSA7T/nHJa11DE8Ng2TP3iAmRczFlmslSuUNOgUeb6yRvs0="/>
          <p:cNvSpPr/>
          <p:nvPr/>
        </p:nvSpPr>
        <p:spPr>
          <a:xfrm>
            <a:off x="2154238" y="402921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202900" y="311481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25009" y="504812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5" name="TextBox 14"/>
          <p:cNvSpPr txBox="1"/>
          <p:nvPr/>
        </p:nvSpPr>
        <p:spPr>
          <a:xfrm>
            <a:off x="2279100" y="319101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2180955" y="584344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7" name="TextBox 16"/>
          <p:cNvSpPr txBox="1"/>
          <p:nvPr/>
        </p:nvSpPr>
        <p:spPr>
          <a:xfrm>
            <a:off x="2230438" y="410541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21" name="TextBox 20"/>
              <p:cNvSpPr txBox="1"/>
              <p:nvPr/>
            </p:nvSpPr>
            <p:spPr>
              <a:xfrm>
                <a:off x="3089276" y="3144801"/>
                <a:ext cx="3276600" cy="729559"/>
              </a:xfrm>
              <a:prstGeom prst="rect">
                <a:avLst/>
              </a:prstGeom>
              <a:noFill/>
            </p:spPr>
            <p:txBody>
              <a:bodyPr wrap="square" rtlCol="0">
                <a:spAutoFit/>
              </a:bodyPr>
              <a:lstStyle/>
              <a:p>
                <a:pPr algn="ctr"/>
                <a:r>
                  <a:rPr lang="en-US" sz="2600" dirty="0">
                    <a:solidFill>
                      <a:srgbClr val="002060"/>
                    </a:solidFill>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f>
                      <m:fPr>
                        <m:ctrlPr>
                          <a:rPr lang="en-US" sz="2600" i="1" smtClean="0">
                            <a:latin typeface="Cambria Math" panose="02040503050406030204" pitchFamily="18" charset="0"/>
                            <a:ea typeface="Cambria Math" panose="02040503050406030204" pitchFamily="18" charset="0"/>
                          </a:rPr>
                        </m:ctrlPr>
                      </m:fPr>
                      <m:num>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1</m:t>
                        </m:r>
                      </m:num>
                      <m:den>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2</m:t>
                        </m:r>
                      </m:den>
                    </m:f>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2</m:t>
                    </m:r>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5</m:t>
                        </m:r>
                      </m:sup>
                    </m:sSup>
                  </m:oMath>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89276" y="3144801"/>
                <a:ext cx="3276600" cy="729559"/>
              </a:xfrm>
              <a:prstGeom prst="rect">
                <a:avLst/>
              </a:prstGeom>
              <a:blipFill>
                <a:blip r:embed="rId12"/>
                <a:stretch>
                  <a:fillRect/>
                </a:stretch>
              </a:blipFill>
            </p:spPr>
            <p:txBody>
              <a:bodyPr/>
              <a:lstStyle/>
              <a:p>
                <a:r>
                  <a:rPr lang="en-US">
                    <a:noFill/>
                  </a:rPr>
                  <a:t> </a:t>
                </a:r>
              </a:p>
            </p:txBody>
          </p:sp>
        </mc:Fallback>
      </mc:AlternateContent>
      <p:pic>
        <p:nvPicPr>
          <p:cNvPr id="22" name="Picture 24" descr="CHAY XE DAP"/>
          <p:cNvPicPr>
            <a:picLocks noChangeAspect="1" noChangeArrowheads="1"/>
          </p:cNvPicPr>
          <p:nvPr/>
        </p:nvPicPr>
        <p:blipFill>
          <a:blip r:embed="rId13" cstate="print"/>
          <a:srcRect/>
          <a:stretch>
            <a:fillRect/>
          </a:stretch>
        </p:blipFill>
        <p:spPr bwMode="auto">
          <a:xfrm>
            <a:off x="8410863" y="5455216"/>
            <a:ext cx="525371" cy="458774"/>
          </a:xfrm>
          <a:prstGeom prst="rect">
            <a:avLst/>
          </a:prstGeom>
          <a:noFill/>
        </p:spPr>
      </p:pic>
      <p:pic>
        <p:nvPicPr>
          <p:cNvPr id="27" name="Picture 26" descr="fd2eb0da63d7a14861647a759c721ae2.png">
            <a:hlinkClick r:id="rId14" action="ppaction://hlinksldjump"/>
          </p:cNvPr>
          <p:cNvPicPr>
            <a:picLocks noChangeAspect="1"/>
          </p:cNvPicPr>
          <p:nvPr/>
        </p:nvPicPr>
        <p:blipFill>
          <a:blip r:embed="rId15" cstate="print"/>
          <a:stretch>
            <a:fillRect/>
          </a:stretch>
        </p:blipFill>
        <p:spPr>
          <a:xfrm>
            <a:off x="10656570" y="139700"/>
            <a:ext cx="1371600" cy="1142999"/>
          </a:xfrm>
          <a:prstGeom prst="rect">
            <a:avLst/>
          </a:prstGeom>
        </p:spPr>
      </p:pic>
      <p:sp>
        <p:nvSpPr>
          <p:cNvPr id="26" name="Rectangle 25">
            <a:extLst>
              <a:ext uri="{FF2B5EF4-FFF2-40B4-BE49-F238E27FC236}">
                <a16:creationId xmlns:a16="http://schemas.microsoft.com/office/drawing/2014/main" id="{B893C9FF-C1DD-499C-8735-EC4DE5173107}"/>
              </a:ext>
            </a:extLst>
          </p:cNvPr>
          <p:cNvSpPr/>
          <p:nvPr/>
        </p:nvSpPr>
        <p:spPr>
          <a:xfrm>
            <a:off x="6781800" y="33147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CF7D9F4A-E6FF-462F-ABEE-FBD469495EB4}"/>
              </a:ext>
            </a:extLst>
          </p:cNvPr>
          <p:cNvSpPr/>
          <p:nvPr/>
        </p:nvSpPr>
        <p:spPr>
          <a:xfrm>
            <a:off x="6781800" y="38481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284A7A1C-0DC2-4A59-8CDA-AED64B32F7F9}"/>
              </a:ext>
            </a:extLst>
          </p:cNvPr>
          <p:cNvSpPr txBox="1">
            <a:spLocks noChangeArrowheads="1"/>
          </p:cNvSpPr>
          <p:nvPr/>
        </p:nvSpPr>
        <p:spPr bwMode="auto">
          <a:xfrm>
            <a:off x="7869238" y="38068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4D5D7933-DAD7-4BCC-B99E-BA7FFD26353C}"/>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48B60B25-3CC0-4D41-B05B-EDEF35D707DC}"/>
              </a:ext>
            </a:extLst>
          </p:cNvPr>
          <p:cNvSpPr/>
          <p:nvPr/>
        </p:nvSpPr>
        <p:spPr>
          <a:xfrm>
            <a:off x="6781800" y="33147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188509C1-CEE5-4786-A771-7E379313CEE1}"/>
              </a:ext>
            </a:extLst>
          </p:cNvPr>
          <p:cNvSpPr/>
          <p:nvPr/>
        </p:nvSpPr>
        <p:spPr>
          <a:xfrm>
            <a:off x="6781800" y="33147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C2EE26F7-569B-4A4F-BDFE-CDE5D41BB7B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354ED5B5-62A6-4FD4-9D6C-7DAC0658DF6A}"/>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A1D51C80-37EA-474A-86E5-12C3E738A32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99F5E2AB-6536-4347-8FEC-EDB5E87575EF}"/>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83CA4F11-C06E-4A39-9B4B-3D679419FCF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7908A018-8B3D-43C6-B76B-75692C5C751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345A18D9-325A-4CAB-926C-126CF07B2B5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19CE68B6-6739-4C97-8090-B8ED1B77063F}"/>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597CCD80-DEC6-452E-85D8-35DDC5A811C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DE130385-43A8-4E37-999C-5CAFAEBD874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18C3939D-C0DF-457E-A057-1BA120BAB2A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01A30AF1-0E3C-44AC-B2D3-818F9B1A6E1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450FBEA1-93A3-4C32-9A27-854A10C94E7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BAF6370D-F049-4E2A-829B-6BD71898AEF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255E7F3C-FAA5-4F4C-A1EF-8E6216B32C59}"/>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17EA3AD1-7DA1-4A4C-BB9F-8001FF7878A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0C15AEDB-9D55-4209-A671-3063FF9908E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D0DFB817-3B22-4F89-A93F-CFEA440F90D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8372D212-9972-4D57-AABB-9A1672237F0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5CAF7BD3-C1BC-40E1-83FC-07EE5273DE29}"/>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58893C4A-DD95-4E42-BDAD-8828C0C1F04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D15B4702-FA4D-4E3B-8256-6AA9844AF60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A842160A-A2AC-4BF6-8FFB-AC9A81E269E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019C0669-9225-46FC-8149-050CA254F79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CD7631E3-8C8F-4657-B3C5-2D2CB5F8B17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BBA605A9-C809-4686-BB6F-37C23431678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9AADD2E3-86B2-4AB7-BF1C-587043AED63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B472C231-170E-4D92-92A0-7970085F3FA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309F5EF2-1E6A-466D-A154-45E86B17A3F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7D70AC64-9A40-4780-830D-224A0B7DEC6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DFCF361B-2B10-4423-9FEB-1D964A125C2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E4478754-8EE6-483A-B61D-730F9E5C9CB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B77F927B-5532-41A7-8C89-78118B8D432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5F3A5B1C-8B81-427D-A877-CFD7FA54822A}"/>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7C4F84B7-3FD2-47FB-A55F-1FE2844F947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F0569C8C-E3E4-4777-AEB3-814D202735C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AED4B574-A015-4A78-8627-584DDF84788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DFB878A5-00BC-4AF9-B836-7634CF9416E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059D230D-D2B7-400C-BBE8-51F483E5728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15C3647C-C8E3-47C5-A5A5-234879B4CE9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90F33626-4527-42AA-9319-5A69974BCBC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EACF870B-E775-45B3-AAE2-75238A06464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11D3E74F-9F5B-4294-9DA8-10E6D726078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AB64A2AE-CA3A-4BBA-94B3-F7B9646E1B2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238D7B2F-944D-4077-8103-C1D06212058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9F7475EA-8A5F-494D-87FD-7E86F096B3F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461177B7-8D42-47C6-B597-F91F5D2D112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7DC1BA43-7CE1-488D-A622-2DDEE52BB38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0AB6922E-1FD6-40B8-B7AE-5F9B86974E8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3C7221A9-553F-4261-BC50-061C02602BC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B08C7F3F-C2FC-4C6F-93C8-A43AA887746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A79C10D3-373A-4966-B491-C53EFA2DAF3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6B802B9B-1C11-4991-94FB-9473380CB9E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DCDC72E4-CA71-4064-A01D-E855AEA5FCF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42DEB935-BB0D-41E9-BE56-2BD7183C32E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F0D1F511-7BE6-42A6-802E-F2928C6FE3C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A93D3C00-1139-4F3D-B191-9C2E7CE444D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E6CC4BAE-6111-488A-8EBC-5488402E7B6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587DEC2E-E32B-4411-8924-FC34ECD749F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685BC518-F40F-42AC-A88A-D890881AD8E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E2291F0F-B86C-4C63-A43F-CD34569B4F1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7B1B012F-EBF7-475E-BB9C-EFA402E54D0D}"/>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22D46801-3DFF-42AE-A845-597E8B456BD4}"/>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34322F9-C8A3-4851-9E3A-48186048B8C8}"/>
                  </a:ext>
                </a:extLst>
              </p:cNvPr>
              <p:cNvSpPr txBox="1"/>
              <p:nvPr/>
            </p:nvSpPr>
            <p:spPr>
              <a:xfrm>
                <a:off x="3128400" y="5903716"/>
                <a:ext cx="3276600" cy="562655"/>
              </a:xfrm>
              <a:prstGeom prst="rect">
                <a:avLst/>
              </a:prstGeom>
              <a:noFill/>
            </p:spPr>
            <p:txBody>
              <a:bodyPr wrap="square" rtlCol="0">
                <a:spAutoFit/>
              </a:bodyPr>
              <a:lstStyle/>
              <a:p>
                <a:pPr algn="ctr"/>
                <a:r>
                  <a:rPr lang="en-US" sz="2600" dirty="0">
                    <a:solidFill>
                      <a:srgbClr val="002060"/>
                    </a:solidFill>
                    <a:latin typeface="Times New Roman" panose="02020603050405020304" pitchFamily="18" charset="0"/>
                    <a:cs typeface="Times New Roman" pitchFamily="18" charset="0"/>
                  </a:rPr>
                  <a:t> </a:t>
                </a:r>
                <a14:m>
                  <m:oMath xmlns:m="http://schemas.openxmlformats.org/officeDocument/2006/math">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8</m:t>
                        </m:r>
                      </m:sup>
                    </m:sSup>
                    <m:r>
                      <m:rPr>
                        <m:nor/>
                      </m:rPr>
                      <a:rPr lang="en-US" sz="2600" i="1">
                        <a:latin typeface="Times New Roman" panose="02020603050405020304" pitchFamily="18" charset="0"/>
                        <a:cs typeface="Times New Roman" panose="02020603050405020304" pitchFamily="18" charset="0"/>
                      </a:rPr>
                      <m:t>yzz</m:t>
                    </m:r>
                  </m:oMath>
                </a14:m>
                <a:endParaRPr lang="en-US" sz="2600" i="1" dirty="0">
                  <a:solidFill>
                    <a:srgbClr val="002060"/>
                  </a:solidFill>
                  <a:latin typeface="Times New Roman" pitchFamily="18" charset="0"/>
                  <a:cs typeface="Times New Roman" pitchFamily="18" charset="0"/>
                </a:endParaRPr>
              </a:p>
            </p:txBody>
          </p:sp>
        </mc:Choice>
        <mc:Fallback xmlns="">
          <p:sp>
            <p:nvSpPr>
              <p:cNvPr id="96" name="TextBox 95">
                <a:extLst>
                  <a:ext uri="{FF2B5EF4-FFF2-40B4-BE49-F238E27FC236}">
                    <a16:creationId xmlns:a16="http://schemas.microsoft.com/office/drawing/2014/main" id="{734322F9-C8A3-4851-9E3A-48186048B8C8}"/>
                  </a:ext>
                </a:extLst>
              </p:cNvPr>
              <p:cNvSpPr txBox="1">
                <a:spLocks noRot="1" noChangeAspect="1" noMove="1" noResize="1" noEditPoints="1" noAdjustHandles="1" noChangeArrowheads="1" noChangeShapeType="1" noTextEdit="1"/>
              </p:cNvSpPr>
              <p:nvPr/>
            </p:nvSpPr>
            <p:spPr>
              <a:xfrm>
                <a:off x="3128400" y="5903716"/>
                <a:ext cx="3276600" cy="562655"/>
              </a:xfrm>
              <a:prstGeom prst="rect">
                <a:avLst/>
              </a:prstGeom>
              <a:blipFill>
                <a:blip r:embed="rId1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C757939-3CF4-44CD-9EF1-002F1D86E7E7}"/>
                  </a:ext>
                </a:extLst>
              </p:cNvPr>
              <p:cNvSpPr txBox="1"/>
              <p:nvPr/>
            </p:nvSpPr>
            <p:spPr>
              <a:xfrm>
                <a:off x="3037681" y="4052420"/>
                <a:ext cx="3276600" cy="729046"/>
              </a:xfrm>
              <a:prstGeom prst="rect">
                <a:avLst/>
              </a:prstGeom>
              <a:noFill/>
            </p:spPr>
            <p:txBody>
              <a:bodyPr wrap="square" rtlCol="0">
                <a:spAutoFit/>
              </a:bodyPr>
              <a:lstStyle/>
              <a:p>
                <a:pPr algn="ctr"/>
                <a:r>
                  <a:rPr lang="en-US" sz="2600" dirty="0">
                    <a:solidFill>
                      <a:srgbClr val="002060"/>
                    </a:solidFill>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f>
                      <m:fPr>
                        <m:ctrlPr>
                          <a:rPr lang="en-US" sz="2600" i="1">
                            <a:latin typeface="Cambria Math" panose="02040503050406030204" pitchFamily="18" charset="0"/>
                            <a:ea typeface="Cambria Math" panose="02040503050406030204" pitchFamily="18" charset="0"/>
                          </a:rPr>
                        </m:ctrlPr>
                      </m:fPr>
                      <m:num>
                        <m:r>
                          <m:rPr>
                            <m:nor/>
                          </m:rPr>
                          <a:rPr lang="en-US" sz="2600" i="0">
                            <a:latin typeface="Times New Roman" panose="02020603050405020304" pitchFamily="18" charset="0"/>
                            <a:ea typeface="Cambria Math" panose="02040503050406030204" pitchFamily="18" charset="0"/>
                            <a:cs typeface="Times New Roman" panose="02020603050405020304" pitchFamily="18" charset="0"/>
                          </a:rPr>
                          <m:t>1</m:t>
                        </m:r>
                      </m:num>
                      <m:den>
                        <m:r>
                          <m:rPr>
                            <m:nor/>
                          </m:rPr>
                          <a:rPr lang="en-US" sz="2600" i="0">
                            <a:latin typeface="Times New Roman" panose="02020603050405020304" pitchFamily="18" charset="0"/>
                            <a:ea typeface="Cambria Math" panose="02040503050406030204" pitchFamily="18" charset="0"/>
                            <a:cs typeface="Times New Roman" panose="02020603050405020304" pitchFamily="18" charset="0"/>
                          </a:rPr>
                          <m:t>2</m:t>
                        </m:r>
                      </m:den>
                    </m:f>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m:t>
                    </m:r>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5</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z</m:t>
                    </m:r>
                  </m:oMath>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97" name="TextBox 96">
                <a:extLst>
                  <a:ext uri="{FF2B5EF4-FFF2-40B4-BE49-F238E27FC236}">
                    <a16:creationId xmlns:a16="http://schemas.microsoft.com/office/drawing/2014/main" id="{9C757939-3CF4-44CD-9EF1-002F1D86E7E7}"/>
                  </a:ext>
                </a:extLst>
              </p:cNvPr>
              <p:cNvSpPr txBox="1">
                <a:spLocks noRot="1" noChangeAspect="1" noMove="1" noResize="1" noEditPoints="1" noAdjustHandles="1" noChangeArrowheads="1" noChangeShapeType="1" noTextEdit="1"/>
              </p:cNvSpPr>
              <p:nvPr/>
            </p:nvSpPr>
            <p:spPr>
              <a:xfrm>
                <a:off x="3037681" y="4052420"/>
                <a:ext cx="3276600" cy="72904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CE34313E-EC9B-4416-AFF3-48FBE7F1B251}"/>
                  </a:ext>
                </a:extLst>
              </p:cNvPr>
              <p:cNvSpPr txBox="1"/>
              <p:nvPr/>
            </p:nvSpPr>
            <p:spPr>
              <a:xfrm>
                <a:off x="3089276" y="5061576"/>
                <a:ext cx="3276600" cy="562655"/>
              </a:xfrm>
              <a:prstGeom prst="rect">
                <a:avLst/>
              </a:prstGeom>
              <a:noFill/>
            </p:spPr>
            <p:txBody>
              <a:bodyPr wrap="square" rtlCol="0">
                <a:spAutoFit/>
              </a:bodyPr>
              <a:lstStyle/>
              <a:p>
                <a:pPr algn="ctr"/>
                <a:r>
                  <a:rPr lang="en-US" sz="2600" dirty="0">
                    <a:solidFill>
                      <a:srgbClr val="002060"/>
                    </a:solidFill>
                    <a:latin typeface="Times New Roman" panose="02020603050405020304" pitchFamily="18" charset="0"/>
                    <a:cs typeface="Times New Roman" pitchFamily="18" charset="0"/>
                  </a:rPr>
                  <a:t> </a:t>
                </a:r>
                <a14:m>
                  <m:oMath xmlns:m="http://schemas.openxmlformats.org/officeDocument/2006/math">
                    <m:sSup>
                      <m:sSupPr>
                        <m:ctrlPr>
                          <a:rPr lang="en-US" sz="2600" i="1" smtClean="0">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8</m:t>
                        </m:r>
                      </m:sup>
                    </m:sSup>
                    <m:r>
                      <m:rPr>
                        <m:nor/>
                      </m:rPr>
                      <a:rPr lang="en-US" sz="2600" i="1">
                        <a:latin typeface="Times New Roman" panose="02020603050405020304" pitchFamily="18" charset="0"/>
                        <a:cs typeface="Times New Roman" panose="02020603050405020304" pitchFamily="18" charset="0"/>
                      </a:rPr>
                      <m:t>y</m:t>
                    </m:r>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z</m:t>
                        </m:r>
                      </m:e>
                      <m:sup>
                        <m:r>
                          <m:rPr>
                            <m:nor/>
                          </m:rPr>
                          <a:rPr lang="en-US" sz="2600" i="1">
                            <a:latin typeface="Times New Roman" panose="02020603050405020304" pitchFamily="18" charset="0"/>
                            <a:cs typeface="Times New Roman" panose="02020603050405020304" pitchFamily="18" charset="0"/>
                          </a:rPr>
                          <m:t>2</m:t>
                        </m:r>
                      </m:sup>
                    </m:sSup>
                  </m:oMath>
                </a14:m>
                <a:endParaRPr lang="en-US" sz="2600" i="1" dirty="0">
                  <a:solidFill>
                    <a:srgbClr val="002060"/>
                  </a:solidFill>
                  <a:latin typeface="Times New Roman" pitchFamily="18" charset="0"/>
                  <a:cs typeface="Times New Roman" pitchFamily="18" charset="0"/>
                </a:endParaRPr>
              </a:p>
            </p:txBody>
          </p:sp>
        </mc:Choice>
        <mc:Fallback xmlns="">
          <p:sp>
            <p:nvSpPr>
              <p:cNvPr id="98" name="TextBox 97">
                <a:extLst>
                  <a:ext uri="{FF2B5EF4-FFF2-40B4-BE49-F238E27FC236}">
                    <a16:creationId xmlns:a16="http://schemas.microsoft.com/office/drawing/2014/main" id="{CE34313E-EC9B-4416-AFF3-48FBE7F1B251}"/>
                  </a:ext>
                </a:extLst>
              </p:cNvPr>
              <p:cNvSpPr txBox="1">
                <a:spLocks noRot="1" noChangeAspect="1" noMove="1" noResize="1" noEditPoints="1" noAdjustHandles="1" noChangeArrowheads="1" noChangeShapeType="1" noTextEdit="1"/>
              </p:cNvSpPr>
              <p:nvPr/>
            </p:nvSpPr>
            <p:spPr>
              <a:xfrm>
                <a:off x="3089276" y="5061576"/>
                <a:ext cx="3276600" cy="562655"/>
              </a:xfrm>
              <a:prstGeom prst="rect">
                <a:avLst/>
              </a:prstGeom>
              <a:blipFill>
                <a:blip r:embed="rId18"/>
                <a:stretch>
                  <a:fillRect/>
                </a:stretch>
              </a:blipFill>
            </p:spPr>
            <p:txBody>
              <a:bodyPr/>
              <a:lstStyle/>
              <a:p>
                <a:r>
                  <a:rPr lang="vi-VN">
                    <a:noFill/>
                  </a:rPr>
                  <a:t> </a:t>
                </a:r>
              </a:p>
            </p:txBody>
          </p:sp>
        </mc:Fallback>
      </mc:AlternateContent>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with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par>
                                <p:cTn id="36" presetID="10" presetClass="entr" presetSubtype="0" fill="hold" nodeType="withEffect">
                                  <p:stCondLst>
                                    <p:cond delay="605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nextCondLst>
                <p:cond evt="onClick" delay="0">
                  <p:tgtEl>
                    <p:spTgt spid="22"/>
                  </p:tgtEl>
                </p:cond>
              </p:nextCondLst>
            </p:seq>
            <p:seq concurrent="1" nextAc="seek">
              <p:cTn id="39" restart="whenNotActive" fill="hold" evtFilter="cancelBubble" nodeType="interactiveSeq">
                <p:stCondLst>
                  <p:cond evt="onClick" delay="0">
                    <p:tgtEl>
                      <p:spTgt spid="32"/>
                    </p:tgtEl>
                  </p:cond>
                </p:stCondLst>
                <p:endSync evt="end" delay="0">
                  <p:rtn val="all"/>
                </p:endSync>
                <p:childTnLst>
                  <p:par>
                    <p:cTn id="40" fill="hold">
                      <p:stCondLst>
                        <p:cond delay="0"/>
                      </p:stCondLst>
                      <p:childTnLst>
                        <p:par>
                          <p:cTn id="41" fill="hold">
                            <p:stCondLst>
                              <p:cond delay="0"/>
                            </p:stCondLst>
                            <p:childTnLst>
                              <p:par>
                                <p:cTn id="42" presetID="4" presetClass="exit" presetSubtype="16" fill="hold" grpId="0" nodeType="clickEffect">
                                  <p:stCondLst>
                                    <p:cond delay="0"/>
                                  </p:stCondLst>
                                  <p:childTnLst>
                                    <p:animEffect transition="out" filter="box(in)">
                                      <p:cBhvr>
                                        <p:cTn id="43" dur="100"/>
                                        <p:tgtEl>
                                          <p:spTgt spid="32"/>
                                        </p:tgtEl>
                                      </p:cBhvr>
                                    </p:animEffect>
                                    <p:set>
                                      <p:cBhvr>
                                        <p:cTn id="44" dur="1" fill="hold">
                                          <p:stCondLst>
                                            <p:cond delay="99"/>
                                          </p:stCondLst>
                                        </p:cTn>
                                        <p:tgtEl>
                                          <p:spTgt spid="32"/>
                                        </p:tgtEl>
                                        <p:attrNameLst>
                                          <p:attrName>style.visibility</p:attrName>
                                        </p:attrNameLst>
                                      </p:cBhvr>
                                      <p:to>
                                        <p:strVal val="hidden"/>
                                      </p:to>
                                    </p:set>
                                  </p:childTnLst>
                                </p:cTn>
                              </p:par>
                              <p:par>
                                <p:cTn id="45" presetID="4"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ox(in)">
                                      <p:cBhvr>
                                        <p:cTn id="47" dur="500"/>
                                        <p:tgtEl>
                                          <p:spTgt spid="30"/>
                                        </p:tgtEl>
                                      </p:cBhvr>
                                    </p:animEffect>
                                  </p:childTnLst>
                                </p:cTn>
                              </p:par>
                            </p:childTnLst>
                          </p:cTn>
                        </p:par>
                        <p:par>
                          <p:cTn id="48" fill="hold">
                            <p:stCondLst>
                              <p:cond delay="500"/>
                            </p:stCondLst>
                            <p:childTnLst>
                              <p:par>
                                <p:cTn id="49" presetID="4" presetClass="entr" presetSubtype="32" fill="hold" grpId="0" nodeType="after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box(out)">
                                      <p:cBhvr>
                                        <p:cTn id="51" dur="1000"/>
                                        <p:tgtEl>
                                          <p:spTgt spid="79"/>
                                        </p:tgtEl>
                                      </p:cBhvr>
                                    </p:animEffec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par>
                          <p:cTn id="52" fill="hold">
                            <p:stCondLst>
                              <p:cond delay="1500"/>
                            </p:stCondLst>
                            <p:childTnLst>
                              <p:par>
                                <p:cTn id="53" presetID="4" presetClass="entr" presetSubtype="32" fill="hold" grpId="0" nodeType="after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box(out)">
                                      <p:cBhvr>
                                        <p:cTn id="55" dur="1000"/>
                                        <p:tgtEl>
                                          <p:spTgt spid="80"/>
                                        </p:tgtEl>
                                      </p:cBhvr>
                                    </p:animEffec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childTnLst>
                          </p:cTn>
                        </p:par>
                        <p:par>
                          <p:cTn id="56" fill="hold">
                            <p:stCondLst>
                              <p:cond delay="2500"/>
                            </p:stCondLst>
                            <p:childTnLst>
                              <p:par>
                                <p:cTn id="57" presetID="4" presetClass="entr" presetSubtype="32" fill="hold" grpId="0" nodeType="after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box(out)">
                                      <p:cBhvr>
                                        <p:cTn id="59" dur="1000"/>
                                        <p:tgtEl>
                                          <p:spTgt spid="81"/>
                                        </p:tgtEl>
                                      </p:cBhvr>
                                    </p:animEffec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childTnLst>
                          </p:cTn>
                        </p:par>
                        <p:par>
                          <p:cTn id="60" fill="hold">
                            <p:stCondLst>
                              <p:cond delay="3500"/>
                            </p:stCondLst>
                            <p:childTnLst>
                              <p:par>
                                <p:cTn id="61" presetID="4" presetClass="entr" presetSubtype="32" fill="hold" grpId="0" nodeType="after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box(out)">
                                      <p:cBhvr>
                                        <p:cTn id="63" dur="1000"/>
                                        <p:tgtEl>
                                          <p:spTgt spid="82"/>
                                        </p:tgtEl>
                                      </p:cBhvr>
                                    </p:animEffec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childTnLst>
                          </p:cTn>
                        </p:par>
                        <p:par>
                          <p:cTn id="64" fill="hold">
                            <p:stCondLst>
                              <p:cond delay="4500"/>
                            </p:stCondLst>
                            <p:childTnLst>
                              <p:par>
                                <p:cTn id="65" presetID="4" presetClass="entr" presetSubtype="32" fill="hold" grpId="0" nodeType="after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box(out)">
                                      <p:cBhvr>
                                        <p:cTn id="67" dur="1000"/>
                                        <p:tgtEl>
                                          <p:spTgt spid="83"/>
                                        </p:tgtEl>
                                      </p:cBhvr>
                                    </p:animEffec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childTnLst>
                          </p:cTn>
                        </p:par>
                        <p:par>
                          <p:cTn id="68" fill="hold">
                            <p:stCondLst>
                              <p:cond delay="5500"/>
                            </p:stCondLst>
                            <p:childTnLst>
                              <p:par>
                                <p:cTn id="69" presetID="4" presetClass="entr" presetSubtype="32" fill="hold" grpId="0" nodeType="afterEffect">
                                  <p:stCondLst>
                                    <p:cond delay="0"/>
                                  </p:stCondLst>
                                  <p:childTnLst>
                                    <p:set>
                                      <p:cBhvr>
                                        <p:cTn id="70" dur="1" fill="hold">
                                          <p:stCondLst>
                                            <p:cond delay="0"/>
                                          </p:stCondLst>
                                        </p:cTn>
                                        <p:tgtEl>
                                          <p:spTgt spid="84"/>
                                        </p:tgtEl>
                                        <p:attrNameLst>
                                          <p:attrName>style.visibility</p:attrName>
                                        </p:attrNameLst>
                                      </p:cBhvr>
                                      <p:to>
                                        <p:strVal val="visible"/>
                                      </p:to>
                                    </p:set>
                                    <p:animEffect transition="in" filter="box(out)">
                                      <p:cBhvr>
                                        <p:cTn id="71" dur="1000"/>
                                        <p:tgtEl>
                                          <p:spTgt spid="84"/>
                                        </p:tgtEl>
                                      </p:cBhvr>
                                    </p:animEffect>
                                  </p:childTnLst>
                                  <p:subTnLst>
                                    <p:audio>
                                      <p:cMediaNode>
                                        <p:cTn display="0" masterRel="sameClick">
                                          <p:stCondLst>
                                            <p:cond evt="begin" delay="0">
                                              <p:tn val="69"/>
                                            </p:cond>
                                          </p:stCondLst>
                                          <p:endCondLst>
                                            <p:cond evt="onStopAudio" delay="0">
                                              <p:tgtEl>
                                                <p:sldTgt/>
                                              </p:tgtEl>
                                            </p:cond>
                                          </p:endCondLst>
                                        </p:cTn>
                                        <p:tgtEl>
                                          <p:sndTgt r:embed="rId5" name="click.wav"/>
                                        </p:tgtEl>
                                      </p:cMediaNode>
                                    </p:audio>
                                  </p:subTnLst>
                                </p:cTn>
                              </p:par>
                            </p:childTnLst>
                          </p:cTn>
                        </p:par>
                        <p:par>
                          <p:cTn id="72" fill="hold">
                            <p:stCondLst>
                              <p:cond delay="6500"/>
                            </p:stCondLst>
                            <p:childTnLst>
                              <p:par>
                                <p:cTn id="73" presetID="4" presetClass="entr" presetSubtype="32" fill="hold" grpId="0" nodeType="afterEffect">
                                  <p:stCondLst>
                                    <p:cond delay="0"/>
                                  </p:stCondLst>
                                  <p:childTnLst>
                                    <p:set>
                                      <p:cBhvr>
                                        <p:cTn id="74" dur="1" fill="hold">
                                          <p:stCondLst>
                                            <p:cond delay="0"/>
                                          </p:stCondLst>
                                        </p:cTn>
                                        <p:tgtEl>
                                          <p:spTgt spid="85"/>
                                        </p:tgtEl>
                                        <p:attrNameLst>
                                          <p:attrName>style.visibility</p:attrName>
                                        </p:attrNameLst>
                                      </p:cBhvr>
                                      <p:to>
                                        <p:strVal val="visible"/>
                                      </p:to>
                                    </p:set>
                                    <p:animEffect transition="in" filter="box(out)">
                                      <p:cBhvr>
                                        <p:cTn id="75" dur="1000"/>
                                        <p:tgtEl>
                                          <p:spTgt spid="85"/>
                                        </p:tgtEl>
                                      </p:cBhvr>
                                    </p:animEffect>
                                  </p:childTnLst>
                                  <p:subTnLst>
                                    <p:audio>
                                      <p:cMediaNode>
                                        <p:cTn display="0" masterRel="sameClick">
                                          <p:stCondLst>
                                            <p:cond evt="begin" delay="0">
                                              <p:tn val="73"/>
                                            </p:cond>
                                          </p:stCondLst>
                                          <p:endCondLst>
                                            <p:cond evt="onStopAudio" delay="0">
                                              <p:tgtEl>
                                                <p:sldTgt/>
                                              </p:tgtEl>
                                            </p:cond>
                                          </p:endCondLst>
                                        </p:cTn>
                                        <p:tgtEl>
                                          <p:sndTgt r:embed="rId5" name="click.wav"/>
                                        </p:tgtEl>
                                      </p:cMediaNode>
                                    </p:audio>
                                  </p:subTnLst>
                                </p:cTn>
                              </p:par>
                            </p:childTnLst>
                          </p:cTn>
                        </p:par>
                        <p:par>
                          <p:cTn id="76" fill="hold">
                            <p:stCondLst>
                              <p:cond delay="7500"/>
                            </p:stCondLst>
                            <p:childTnLst>
                              <p:par>
                                <p:cTn id="77" presetID="4" presetClass="entr" presetSubtype="32" fill="hold" grpId="0" nodeType="after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box(out)">
                                      <p:cBhvr>
                                        <p:cTn id="79" dur="1000"/>
                                        <p:tgtEl>
                                          <p:spTgt spid="86"/>
                                        </p:tgtEl>
                                      </p:cBhvr>
                                    </p:animEffect>
                                  </p:childTnLst>
                                  <p:subTnLst>
                                    <p:audio>
                                      <p:cMediaNode>
                                        <p:cTn display="0" masterRel="sameClick">
                                          <p:stCondLst>
                                            <p:cond evt="begin" delay="0">
                                              <p:tn val="77"/>
                                            </p:cond>
                                          </p:stCondLst>
                                          <p:endCondLst>
                                            <p:cond evt="onStopAudio" delay="0">
                                              <p:tgtEl>
                                                <p:sldTgt/>
                                              </p:tgtEl>
                                            </p:cond>
                                          </p:endCondLst>
                                        </p:cTn>
                                        <p:tgtEl>
                                          <p:sndTgt r:embed="rId5" name="click.wav"/>
                                        </p:tgtEl>
                                      </p:cMediaNode>
                                    </p:audio>
                                  </p:subTnLst>
                                </p:cTn>
                              </p:par>
                            </p:childTnLst>
                          </p:cTn>
                        </p:par>
                        <p:par>
                          <p:cTn id="80" fill="hold">
                            <p:stCondLst>
                              <p:cond delay="8500"/>
                            </p:stCondLst>
                            <p:childTnLst>
                              <p:par>
                                <p:cTn id="81" presetID="4" presetClass="entr" presetSubtype="32" fill="hold" grpId="0" nodeType="afterEffect">
                                  <p:stCondLst>
                                    <p:cond delay="0"/>
                                  </p:stCondLst>
                                  <p:childTnLst>
                                    <p:set>
                                      <p:cBhvr>
                                        <p:cTn id="82" dur="1" fill="hold">
                                          <p:stCondLst>
                                            <p:cond delay="0"/>
                                          </p:stCondLst>
                                        </p:cTn>
                                        <p:tgtEl>
                                          <p:spTgt spid="87"/>
                                        </p:tgtEl>
                                        <p:attrNameLst>
                                          <p:attrName>style.visibility</p:attrName>
                                        </p:attrNameLst>
                                      </p:cBhvr>
                                      <p:to>
                                        <p:strVal val="visible"/>
                                      </p:to>
                                    </p:set>
                                    <p:animEffect transition="in" filter="box(out)">
                                      <p:cBhvr>
                                        <p:cTn id="83" dur="1000"/>
                                        <p:tgtEl>
                                          <p:spTgt spid="87"/>
                                        </p:tgtEl>
                                      </p:cBhvr>
                                    </p:animEffect>
                                  </p:childTnLst>
                                  <p:subTnLst>
                                    <p:audio>
                                      <p:cMediaNode>
                                        <p:cTn display="0" masterRel="sameClick">
                                          <p:stCondLst>
                                            <p:cond evt="begin" delay="0">
                                              <p:tn val="81"/>
                                            </p:cond>
                                          </p:stCondLst>
                                          <p:endCondLst>
                                            <p:cond evt="onStopAudio" delay="0">
                                              <p:tgtEl>
                                                <p:sldTgt/>
                                              </p:tgtEl>
                                            </p:cond>
                                          </p:endCondLst>
                                        </p:cTn>
                                        <p:tgtEl>
                                          <p:sndTgt r:embed="rId5" name="click.wav"/>
                                        </p:tgtEl>
                                      </p:cMediaNode>
                                    </p:audio>
                                  </p:subTnLst>
                                </p:cTn>
                              </p:par>
                            </p:childTnLst>
                          </p:cTn>
                        </p:par>
                        <p:par>
                          <p:cTn id="84" fill="hold">
                            <p:stCondLst>
                              <p:cond delay="9500"/>
                            </p:stCondLst>
                            <p:childTnLst>
                              <p:par>
                                <p:cTn id="85" presetID="4" presetClass="entr" presetSubtype="32" fill="hold" grpId="0" nodeType="after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box(out)">
                                      <p:cBhvr>
                                        <p:cTn id="87" dur="1000"/>
                                        <p:tgtEl>
                                          <p:spTgt spid="88"/>
                                        </p:tgtEl>
                                      </p:cBhvr>
                                    </p:animEffect>
                                  </p:childTnLst>
                                  <p:subTnLst>
                                    <p:audio>
                                      <p:cMediaNode>
                                        <p:cTn display="0" masterRel="sameClick">
                                          <p:stCondLst>
                                            <p:cond evt="begin" delay="0">
                                              <p:tn val="85"/>
                                            </p:cond>
                                          </p:stCondLst>
                                          <p:endCondLst>
                                            <p:cond evt="onStopAudio" delay="0">
                                              <p:tgtEl>
                                                <p:sldTgt/>
                                              </p:tgtEl>
                                            </p:cond>
                                          </p:endCondLst>
                                        </p:cTn>
                                        <p:tgtEl>
                                          <p:sndTgt r:embed="rId6" name="hammer.wav"/>
                                        </p:tgtEl>
                                      </p:cMediaNode>
                                    </p:audio>
                                  </p:subTnLst>
                                </p:cTn>
                              </p:par>
                            </p:childTnLst>
                          </p:cTn>
                        </p:par>
                        <p:par>
                          <p:cTn id="88" fill="hold">
                            <p:stCondLst>
                              <p:cond delay="10500"/>
                            </p:stCondLst>
                            <p:childTnLst>
                              <p:par>
                                <p:cTn id="89" presetID="4" presetClass="entr" presetSubtype="32" fill="hold" grpId="0" nodeType="afterEffect">
                                  <p:stCondLst>
                                    <p:cond delay="0"/>
                                  </p:stCondLst>
                                  <p:childTnLst>
                                    <p:set>
                                      <p:cBhvr>
                                        <p:cTn id="90" dur="1" fill="hold">
                                          <p:stCondLst>
                                            <p:cond delay="0"/>
                                          </p:stCondLst>
                                        </p:cTn>
                                        <p:tgtEl>
                                          <p:spTgt spid="89"/>
                                        </p:tgtEl>
                                        <p:attrNameLst>
                                          <p:attrName>style.visibility</p:attrName>
                                        </p:attrNameLst>
                                      </p:cBhvr>
                                      <p:to>
                                        <p:strVal val="visible"/>
                                      </p:to>
                                    </p:set>
                                    <p:animEffect transition="in" filter="box(out)">
                                      <p:cBhvr>
                                        <p:cTn id="91" dur="1000"/>
                                        <p:tgtEl>
                                          <p:spTgt spid="89"/>
                                        </p:tgtEl>
                                      </p:cBhvr>
                                    </p:animEffect>
                                  </p:childTnLst>
                                  <p:subTnLst>
                                    <p:audio>
                                      <p:cMediaNode>
                                        <p:cTn display="0" masterRel="sameClick">
                                          <p:stCondLst>
                                            <p:cond evt="begin" delay="0">
                                              <p:tn val="89"/>
                                            </p:cond>
                                          </p:stCondLst>
                                          <p:endCondLst>
                                            <p:cond evt="onStopAudio" delay="0">
                                              <p:tgtEl>
                                                <p:sldTgt/>
                                              </p:tgtEl>
                                            </p:cond>
                                          </p:endCondLst>
                                        </p:cTn>
                                        <p:tgtEl>
                                          <p:sndTgt r:embed="rId6" name="hammer.wav"/>
                                        </p:tgtEl>
                                      </p:cMediaNode>
                                    </p:audio>
                                  </p:subTnLst>
                                </p:cTn>
                              </p:par>
                            </p:childTnLst>
                          </p:cTn>
                        </p:par>
                        <p:par>
                          <p:cTn id="92" fill="hold">
                            <p:stCondLst>
                              <p:cond delay="11500"/>
                            </p:stCondLst>
                            <p:childTnLst>
                              <p:par>
                                <p:cTn id="93" presetID="4" presetClass="entr" presetSubtype="32" fill="hold" grpId="0" nodeType="afterEffect">
                                  <p:stCondLst>
                                    <p:cond delay="0"/>
                                  </p:stCondLst>
                                  <p:childTnLst>
                                    <p:set>
                                      <p:cBhvr>
                                        <p:cTn id="94" dur="1" fill="hold">
                                          <p:stCondLst>
                                            <p:cond delay="0"/>
                                          </p:stCondLst>
                                        </p:cTn>
                                        <p:tgtEl>
                                          <p:spTgt spid="90"/>
                                        </p:tgtEl>
                                        <p:attrNameLst>
                                          <p:attrName>style.visibility</p:attrName>
                                        </p:attrNameLst>
                                      </p:cBhvr>
                                      <p:to>
                                        <p:strVal val="visible"/>
                                      </p:to>
                                    </p:set>
                                    <p:animEffect transition="in" filter="box(out)">
                                      <p:cBhvr>
                                        <p:cTn id="95" dur="1000"/>
                                        <p:tgtEl>
                                          <p:spTgt spid="90"/>
                                        </p:tgtEl>
                                      </p:cBhvr>
                                    </p:animEffect>
                                  </p:childTnLst>
                                  <p:subTnLst>
                                    <p:audio>
                                      <p:cMediaNode>
                                        <p:cTn display="0" masterRel="sameClick">
                                          <p:stCondLst>
                                            <p:cond evt="begin" delay="0">
                                              <p:tn val="93"/>
                                            </p:cond>
                                          </p:stCondLst>
                                          <p:endCondLst>
                                            <p:cond evt="onStopAudio" delay="0">
                                              <p:tgtEl>
                                                <p:sldTgt/>
                                              </p:tgtEl>
                                            </p:cond>
                                          </p:endCondLst>
                                        </p:cTn>
                                        <p:tgtEl>
                                          <p:sndTgt r:embed="rId6" name="hammer.wav"/>
                                        </p:tgtEl>
                                      </p:cMediaNode>
                                    </p:audio>
                                  </p:subTnLst>
                                </p:cTn>
                              </p:par>
                            </p:childTnLst>
                          </p:cTn>
                        </p:par>
                        <p:par>
                          <p:cTn id="96" fill="hold">
                            <p:stCondLst>
                              <p:cond delay="12500"/>
                            </p:stCondLst>
                            <p:childTnLst>
                              <p:par>
                                <p:cTn id="97" presetID="4" presetClass="entr" presetSubtype="32" fill="hold" grpId="0" nodeType="afterEffect">
                                  <p:stCondLst>
                                    <p:cond delay="0"/>
                                  </p:stCondLst>
                                  <p:childTnLst>
                                    <p:set>
                                      <p:cBhvr>
                                        <p:cTn id="98" dur="1" fill="hold">
                                          <p:stCondLst>
                                            <p:cond delay="0"/>
                                          </p:stCondLst>
                                        </p:cTn>
                                        <p:tgtEl>
                                          <p:spTgt spid="91"/>
                                        </p:tgtEl>
                                        <p:attrNameLst>
                                          <p:attrName>style.visibility</p:attrName>
                                        </p:attrNameLst>
                                      </p:cBhvr>
                                      <p:to>
                                        <p:strVal val="visible"/>
                                      </p:to>
                                    </p:set>
                                    <p:animEffect transition="in" filter="box(out)">
                                      <p:cBhvr>
                                        <p:cTn id="99" dur="1000"/>
                                        <p:tgtEl>
                                          <p:spTgt spid="91"/>
                                        </p:tgtEl>
                                      </p:cBhvr>
                                    </p:animEffect>
                                  </p:childTnLst>
                                  <p:subTnLst>
                                    <p:audio>
                                      <p:cMediaNode>
                                        <p:cTn display="0" masterRel="sameClick">
                                          <p:stCondLst>
                                            <p:cond evt="begin" delay="0">
                                              <p:tn val="97"/>
                                            </p:cond>
                                          </p:stCondLst>
                                          <p:endCondLst>
                                            <p:cond evt="onStopAudio" delay="0">
                                              <p:tgtEl>
                                                <p:sldTgt/>
                                              </p:tgtEl>
                                            </p:cond>
                                          </p:endCondLst>
                                        </p:cTn>
                                        <p:tgtEl>
                                          <p:sndTgt r:embed="rId6" name="hammer.wav"/>
                                        </p:tgtEl>
                                      </p:cMediaNode>
                                    </p:audio>
                                  </p:subTnLst>
                                </p:cTn>
                              </p:par>
                            </p:childTnLst>
                          </p:cTn>
                        </p:par>
                        <p:par>
                          <p:cTn id="100" fill="hold">
                            <p:stCondLst>
                              <p:cond delay="13500"/>
                            </p:stCondLst>
                            <p:childTnLst>
                              <p:par>
                                <p:cTn id="101" presetID="4" presetClass="entr" presetSubtype="32" fill="hold" grpId="0" nodeType="afterEffect">
                                  <p:stCondLst>
                                    <p:cond delay="0"/>
                                  </p:stCondLst>
                                  <p:childTnLst>
                                    <p:set>
                                      <p:cBhvr>
                                        <p:cTn id="102" dur="1" fill="hold">
                                          <p:stCondLst>
                                            <p:cond delay="0"/>
                                          </p:stCondLst>
                                        </p:cTn>
                                        <p:tgtEl>
                                          <p:spTgt spid="92"/>
                                        </p:tgtEl>
                                        <p:attrNameLst>
                                          <p:attrName>style.visibility</p:attrName>
                                        </p:attrNameLst>
                                      </p:cBhvr>
                                      <p:to>
                                        <p:strVal val="visible"/>
                                      </p:to>
                                    </p:set>
                                    <p:animEffect transition="in" filter="box(out)">
                                      <p:cBhvr>
                                        <p:cTn id="103" dur="1000"/>
                                        <p:tgtEl>
                                          <p:spTgt spid="92"/>
                                        </p:tgtEl>
                                      </p:cBhvr>
                                    </p:animEffect>
                                  </p:childTnLst>
                                  <p:subTnLst>
                                    <p:audio>
                                      <p:cMediaNode>
                                        <p:cTn display="0" masterRel="sameClick">
                                          <p:stCondLst>
                                            <p:cond evt="begin" delay="0">
                                              <p:tn val="101"/>
                                            </p:cond>
                                          </p:stCondLst>
                                          <p:endCondLst>
                                            <p:cond evt="onStopAudio" delay="0">
                                              <p:tgtEl>
                                                <p:sldTgt/>
                                              </p:tgtEl>
                                            </p:cond>
                                          </p:endCondLst>
                                        </p:cTn>
                                        <p:tgtEl>
                                          <p:sndTgt r:embed="rId6" name="hammer.wav"/>
                                        </p:tgtEl>
                                      </p:cMediaNode>
                                    </p:audio>
                                  </p:subTnLst>
                                </p:cTn>
                              </p:par>
                            </p:childTnLst>
                          </p:cTn>
                        </p:par>
                        <p:par>
                          <p:cTn id="104" fill="hold">
                            <p:stCondLst>
                              <p:cond delay="14500"/>
                            </p:stCondLst>
                            <p:childTnLst>
                              <p:par>
                                <p:cTn id="105" presetID="4" presetClass="entr" presetSubtype="32" fill="hold" grpId="0" nodeType="afterEffect">
                                  <p:stCondLst>
                                    <p:cond delay="0"/>
                                  </p:stCondLst>
                                  <p:childTnLst>
                                    <p:set>
                                      <p:cBhvr>
                                        <p:cTn id="106" dur="1" fill="hold">
                                          <p:stCondLst>
                                            <p:cond delay="0"/>
                                          </p:stCondLst>
                                        </p:cTn>
                                        <p:tgtEl>
                                          <p:spTgt spid="93"/>
                                        </p:tgtEl>
                                        <p:attrNameLst>
                                          <p:attrName>style.visibility</p:attrName>
                                        </p:attrNameLst>
                                      </p:cBhvr>
                                      <p:to>
                                        <p:strVal val="visible"/>
                                      </p:to>
                                    </p:set>
                                    <p:animEffect transition="in" filter="box(out)">
                                      <p:cBhvr>
                                        <p:cTn id="107" dur="1000"/>
                                        <p:tgtEl>
                                          <p:spTgt spid="93"/>
                                        </p:tgtEl>
                                      </p:cBhvr>
                                    </p:animEffect>
                                  </p:childTnLst>
                                  <p:subTnLst>
                                    <p:audio>
                                      <p:cMediaNode>
                                        <p:cTn display="0" masterRel="sameClick">
                                          <p:stCondLst>
                                            <p:cond evt="begin" delay="0">
                                              <p:tn val="105"/>
                                            </p:cond>
                                          </p:stCondLst>
                                          <p:endCondLst>
                                            <p:cond evt="onStopAudio" delay="0">
                                              <p:tgtEl>
                                                <p:sldTgt/>
                                              </p:tgtEl>
                                            </p:cond>
                                          </p:endCondLst>
                                        </p:cTn>
                                        <p:tgtEl>
                                          <p:sndTgt r:embed="rId7" name="drumroll.wav"/>
                                        </p:tgtEl>
                                      </p:cMediaNode>
                                    </p:audio>
                                  </p:subTnLst>
                                </p:cTn>
                              </p:par>
                              <p:par>
                                <p:cTn id="108" presetID="4" presetClass="entr" presetSubtype="32" fill="hold" grpId="0" nodeType="withEffect">
                                  <p:stCondLst>
                                    <p:cond delay="0"/>
                                  </p:stCondLst>
                                  <p:childTnLst>
                                    <p:set>
                                      <p:cBhvr>
                                        <p:cTn id="109" dur="1" fill="hold">
                                          <p:stCondLst>
                                            <p:cond delay="0"/>
                                          </p:stCondLst>
                                        </p:cTn>
                                        <p:tgtEl>
                                          <p:spTgt spid="94"/>
                                        </p:tgtEl>
                                        <p:attrNameLst>
                                          <p:attrName>style.visibility</p:attrName>
                                        </p:attrNameLst>
                                      </p:cBhvr>
                                      <p:to>
                                        <p:strVal val="visible"/>
                                      </p:to>
                                    </p:set>
                                    <p:animEffect transition="in" filter="box(out)">
                                      <p:cBhvr>
                                        <p:cTn id="110" dur="1000"/>
                                        <p:tgtEl>
                                          <p:spTgt spid="94"/>
                                        </p:tgtEl>
                                      </p:cBhvr>
                                    </p:animEffect>
                                  </p:childTnLst>
                                  <p:subTnLst>
                                    <p:audio>
                                      <p:cMediaNode>
                                        <p:cTn display="0" masterRel="sameClick">
                                          <p:stCondLst>
                                            <p:cond evt="begin" delay="0">
                                              <p:tn val="108"/>
                                            </p:cond>
                                          </p:stCondLst>
                                          <p:endCondLst>
                                            <p:cond evt="onStopAudio" delay="0">
                                              <p:tgtEl>
                                                <p:sldTgt/>
                                              </p:tgtEl>
                                            </p:cond>
                                          </p:endCondLst>
                                        </p:cTn>
                                        <p:tgtEl>
                                          <p:sndTgt r:embed="rId7" name="drumroll.wav"/>
                                        </p:tgtEl>
                                      </p:cMediaNode>
                                    </p:audio>
                                  </p:subTnLst>
                                </p:cTn>
                              </p:par>
                              <p:par>
                                <p:cTn id="111" presetID="4" presetClass="exit" presetSubtype="16" fill="hold" grpId="0" nodeType="withEffect">
                                  <p:stCondLst>
                                    <p:cond delay="0"/>
                                  </p:stCondLst>
                                  <p:childTnLst>
                                    <p:animEffect transition="out" filter="box(in)">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childTnLst>
                          </p:cTn>
                        </p:par>
                        <p:par>
                          <p:cTn id="114" fill="hold">
                            <p:stCondLst>
                              <p:cond delay="15500"/>
                            </p:stCondLst>
                            <p:childTnLst>
                              <p:par>
                                <p:cTn id="115" presetID="20" presetClass="emph" presetSubtype="0" repeatCount="5000" fill="hold" nodeType="afterEffect">
                                  <p:stCondLst>
                                    <p:cond delay="0"/>
                                  </p:stCondLst>
                                  <p:iterate type="lt">
                                    <p:tmPct val="10000"/>
                                  </p:iterate>
                                  <p:childTnLst>
                                    <p:set>
                                      <p:cBhvr override="childStyle">
                                        <p:cTn id="116" dur="500" autoRev="1" fill="hold"/>
                                        <p:tgtEl>
                                          <p:spTgt spid="26">
                                            <p:txEl>
                                              <p:pRg st="0" end="0"/>
                                            </p:txEl>
                                          </p:spTgt>
                                        </p:tgtEl>
                                        <p:attrNameLst>
                                          <p:attrName>style.color</p:attrName>
                                        </p:attrNameLst>
                                      </p:cBhvr>
                                      <p:to>
                                        <p:clrVal>
                                          <a:schemeClr val="accent2"/>
                                        </p:clrVal>
                                      </p:to>
                                    </p:set>
                                    <p:set>
                                      <p:cBhvr>
                                        <p:cTn id="117" dur="500" autoRev="1" fill="hold"/>
                                        <p:tgtEl>
                                          <p:spTgt spid="26">
                                            <p:txEl>
                                              <p:pRg st="0" end="0"/>
                                            </p:txEl>
                                          </p:spTgt>
                                        </p:tgtEl>
                                        <p:attrNameLst>
                                          <p:attrName>fillcolor</p:attrName>
                                        </p:attrNameLst>
                                      </p:cBhvr>
                                      <p:to>
                                        <p:clrVal>
                                          <a:schemeClr val="accent2"/>
                                        </p:clrVal>
                                      </p:to>
                                    </p:set>
                                    <p:set>
                                      <p:cBhvr>
                                        <p:cTn id="118"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OPL20U25GSXzBJYl68kk8uQGfFKzs7yb1M4KJWUiLk6ZEvGF+qCIPSnY57AbBFCvTW2023.15.85+K4lPs7H94VUqPe2XwIsfPRnrXQE//QTEXxb8/8N4CNc6FpgZahzpTjFhMzSA7T/nHJa11DE8Ng2TP3iAmRczFlmslSuUNOgUeb6yRvs0="/>
          <p:cNvGrpSpPr/>
          <p:nvPr/>
        </p:nvGrpSpPr>
        <p:grpSpPr>
          <a:xfrm>
            <a:off x="356227" y="1651051"/>
            <a:ext cx="4828616" cy="2894400"/>
            <a:chOff x="736675" y="735597"/>
            <a:chExt cx="4733950" cy="2431435"/>
          </a:xfrm>
        </p:grpSpPr>
        <p:sp>
          <p:nvSpPr>
            <p:cNvPr id="7" name="文本框 6"/>
            <p:cNvSpPr txBox="1"/>
            <p:nvPr/>
          </p:nvSpPr>
          <p:spPr>
            <a:xfrm>
              <a:off x="790625" y="735597"/>
              <a:ext cx="4457700" cy="2404488"/>
            </a:xfrm>
            <a:prstGeom prst="rect">
              <a:avLst/>
            </a:prstGeom>
            <a:noFill/>
          </p:spPr>
          <p:txBody>
            <a:bodyPr wrap="square">
              <a:spAutoFit/>
            </a:bodyPr>
            <a:lstStyle/>
            <a:p>
              <a:pPr algn="ct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CHƯƠNG I</a:t>
              </a:r>
            </a:p>
            <a:p>
              <a:pPr algn="ctr"/>
              <a:r>
                <a:rPr lang="vi-VN"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Bài 1: ĐƠN THỨC NHIỀU BIẾN. ĐA THỨC NHIỀU BIẾN</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a:t>
              </a:r>
              <a:r>
                <a:rPr lang="en-GB" altLang="zh-CN" sz="3600" b="1" dirty="0" err="1">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Tiết</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 2)</a:t>
              </a:r>
              <a:endParaRPr lang="zh-CN" altLang="en-US"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endParaRPr>
            </a:p>
          </p:txBody>
        </p:sp>
        <p:cxnSp>
          <p:nvCxnSpPr>
            <p:cNvPr id="9" name="直接连接符 8"/>
            <p:cNvCxnSpPr/>
            <p:nvPr/>
          </p:nvCxnSpPr>
          <p:spPr>
            <a:xfrm>
              <a:off x="736675" y="741537"/>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90625" y="3167032"/>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ABC7F9F-3461-5F87-21A2-D2FF57DA8025}"/>
              </a:ext>
            </a:extLst>
          </p:cNvPr>
          <p:cNvPicPr>
            <a:picLocks noChangeAspect="1"/>
          </p:cNvPicPr>
          <p:nvPr/>
        </p:nvPicPr>
        <p:blipFill>
          <a:blip r:embed="rId4"/>
          <a:stretch>
            <a:fillRect/>
          </a:stretch>
        </p:blipFill>
        <p:spPr>
          <a:xfrm>
            <a:off x="0" y="0"/>
            <a:ext cx="12192000" cy="6928898"/>
          </a:xfrm>
          <a:prstGeom prst="rect">
            <a:avLst/>
          </a:prstGeom>
        </p:spPr>
      </p:pic>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316C961-FAB8-8584-5976-7413820962F2}"/>
              </a:ext>
            </a:extLst>
          </p:cNvPr>
          <p:cNvPicPr>
            <a:picLocks noChangeAspect="1"/>
          </p:cNvPicPr>
          <p:nvPr/>
        </p:nvPicPr>
        <p:blipFill>
          <a:blip r:embed="rId5"/>
          <a:stretch>
            <a:fillRect/>
          </a:stretch>
        </p:blipFill>
        <p:spPr>
          <a:xfrm>
            <a:off x="806176" y="1339363"/>
            <a:ext cx="904762" cy="533333"/>
          </a:xfrm>
          <a:prstGeom prst="rect">
            <a:avLst/>
          </a:prstGeom>
        </p:spPr>
      </p:pic>
      <mc:AlternateContent xmlns:mc="http://schemas.openxmlformats.org/markup-compatibility/2006" xmlns:a14="http://schemas.microsoft.com/office/drawing/2010/main">
        <mc:Choice Requires="a14">
          <p:sp>
            <p:nvSpPr>
              <p:cNvPr id="9" name="TextBox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21DD6D0-98D4-A639-E235-FB3CC28F3AAD}"/>
                  </a:ext>
                </a:extLst>
              </p:cNvPr>
              <p:cNvSpPr txBox="1"/>
              <p:nvPr/>
            </p:nvSpPr>
            <p:spPr>
              <a:xfrm>
                <a:off x="721865" y="1734492"/>
                <a:ext cx="7467601" cy="1614481"/>
              </a:xfrm>
              <a:prstGeom prst="rect">
                <a:avLst/>
              </a:prstGeom>
              <a:noFill/>
            </p:spPr>
            <p:txBody>
              <a:bodyPr wrap="square">
                <a:spAutoFit/>
              </a:bodyPr>
              <a:lstStyle/>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Cho </a:t>
                </a:r>
                <a:r>
                  <a:rPr lang="en-US" sz="2800" dirty="0" err="1">
                    <a:solidFill>
                      <a:schemeClr val="tx1"/>
                    </a:solidFill>
                    <a:effectLst/>
                    <a:latin typeface="Times New Roman" panose="02020603050405020304" pitchFamily="18" charset="0"/>
                    <a:ea typeface="Times New Roman" panose="02020603050405020304" pitchFamily="18" charset="0"/>
                  </a:rPr>
                  <a:t>hai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và</a:t>
                </a:r>
                <a:r>
                  <a:rPr lang="en-US" sz="2800" dirty="0">
                    <a:solidFill>
                      <a:schemeClr val="tx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smtClean="0">
                            <a:solidFill>
                              <a:schemeClr val="tx1"/>
                            </a:solidFill>
                            <a:effectLst/>
                            <a:latin typeface="Cambria Math" panose="02040503050406030204" pitchFamily="18" charset="0"/>
                          </a:rPr>
                        </m:ctrlPr>
                      </m:sSupPr>
                      <m:e>
                        <m:r>
                          <m:rPr>
                            <m:nor/>
                          </m:rPr>
                          <a:rPr lang="en-US" sz="2800" b="0" i="1" smtClean="0">
                            <a:solidFill>
                              <a:schemeClr val="tx1"/>
                            </a:solidFill>
                            <a:effectLst/>
                            <a:latin typeface="Times New Roman" panose="02020603050405020304" pitchFamily="18" charset="0"/>
                            <a:cs typeface="Times New Roman" panose="02020603050405020304" pitchFamily="18" charset="0"/>
                          </a:rPr>
                          <m:t>x</m:t>
                        </m:r>
                      </m:e>
                      <m:sup>
                        <m:r>
                          <m:rPr>
                            <m:nor/>
                          </m:rPr>
                          <a:rPr lang="en-US" sz="2800" b="0" i="1" smtClean="0">
                            <a:solidFill>
                              <a:schemeClr val="tx1"/>
                            </a:solidFill>
                            <a:effectLst/>
                            <a:latin typeface="Times New Roman" panose="02020603050405020304" pitchFamily="18" charset="0"/>
                            <a:cs typeface="Times New Roman" panose="02020603050405020304" pitchFamily="18" charset="0"/>
                          </a:rPr>
                          <m:t>3</m:t>
                        </m:r>
                      </m:sup>
                    </m:sSup>
                    <m:sSup>
                      <m:sSupPr>
                        <m:ctrlPr>
                          <a:rPr lang="en-US" sz="2800" i="1" smtClean="0">
                            <a:solidFill>
                              <a:schemeClr val="tx1"/>
                            </a:solidFill>
                            <a:effectLst/>
                            <a:latin typeface="Cambria Math" panose="02040503050406030204" pitchFamily="18" charset="0"/>
                          </a:rPr>
                        </m:ctrlPr>
                      </m:sSupPr>
                      <m:e>
                        <m:r>
                          <m:rPr>
                            <m:nor/>
                          </m:rPr>
                          <a:rPr lang="en-US" sz="2800" b="0" i="1" smtClean="0">
                            <a:solidFill>
                              <a:schemeClr val="tx1"/>
                            </a:solidFill>
                            <a:effectLst/>
                            <a:latin typeface="Times New Roman" panose="02020603050405020304" pitchFamily="18" charset="0"/>
                            <a:cs typeface="Times New Roman" panose="02020603050405020304" pitchFamily="18" charset="0"/>
                          </a:rPr>
                          <m:t>y</m:t>
                        </m:r>
                      </m:e>
                      <m:sup>
                        <m:r>
                          <m:rPr>
                            <m:nor/>
                          </m:rPr>
                          <a:rPr lang="en-US" sz="2800" b="0" i="1" smtClean="0">
                            <a:solidFill>
                              <a:schemeClr val="tx1"/>
                            </a:solidFill>
                            <a:effectLst/>
                            <a:latin typeface="Times New Roman" panose="02020603050405020304" pitchFamily="18" charset="0"/>
                            <a:cs typeface="Times New Roman" panose="02020603050405020304" pitchFamily="18" charset="0"/>
                          </a:rPr>
                          <m:t>4</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a) </a:t>
                </a:r>
                <a:r>
                  <a:rPr lang="en-US" sz="2800" dirty="0" err="1">
                    <a:solidFill>
                      <a:schemeClr val="tx1"/>
                    </a:solidFill>
                    <a:effectLst/>
                    <a:latin typeface="Times New Roman" panose="02020603050405020304" pitchFamily="18" charset="0"/>
                    <a:ea typeface="Times New Roman" panose="02020603050405020304" pitchFamily="18" charset="0"/>
                  </a:rPr>
                  <a:t>Nêu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hệ</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số</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mỗi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trên</a:t>
                </a:r>
                <a:r>
                  <a:rPr lang="en-US" sz="2800" dirty="0">
                    <a:solidFill>
                      <a:schemeClr val="tx1"/>
                    </a:solidFill>
                    <a:effectLst/>
                    <a:latin typeface="Times New Roman" panose="02020603050405020304" pitchFamily="18" charset="0"/>
                    <a:ea typeface="Times New Roman" panose="02020603050405020304" pitchFamily="18" charset="0"/>
                  </a:rPr>
                  <a:t>?</a:t>
                </a:r>
              </a:p>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b) So </a:t>
                </a:r>
                <a:r>
                  <a:rPr lang="en-US" sz="2800" dirty="0" err="1">
                    <a:solidFill>
                      <a:schemeClr val="tx1"/>
                    </a:solidFill>
                    <a:effectLst/>
                    <a:latin typeface="Times New Roman" panose="02020603050405020304" pitchFamily="18" charset="0"/>
                    <a:ea typeface="Times New Roman" panose="02020603050405020304" pitchFamily="18" charset="0"/>
                  </a:rPr>
                  <a:t>sánh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phần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biến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mỗi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trên</a:t>
                </a:r>
                <a:r>
                  <a:rPr lang="en-US" sz="2800" dirty="0">
                    <a:solidFill>
                      <a:schemeClr val="tx1"/>
                    </a:solidFill>
                    <a:effectLst/>
                    <a:latin typeface="Times New Roman" panose="02020603050405020304" pitchFamily="18" charset="0"/>
                    <a:ea typeface="Times New Roman" panose="02020603050405020304" pitchFamily="18" charset="0"/>
                  </a:rPr>
                  <a:t>?</a:t>
                </a:r>
              </a:p>
            </p:txBody>
          </p:sp>
        </mc:Choice>
        <mc:Fallback xmlns="">
          <p:sp>
            <p:nvSpPr>
              <p:cNvPr id="9" name="TextBox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21DD6D0-98D4-A639-E235-FB3CC28F3AAD}"/>
                  </a:ext>
                </a:extLst>
              </p:cNvPr>
              <p:cNvSpPr txBox="1">
                <a:spLocks noRot="1" noChangeAspect="1" noMove="1" noResize="1" noEditPoints="1" noAdjustHandles="1" noChangeArrowheads="1" noChangeShapeType="1" noTextEdit="1"/>
              </p:cNvSpPr>
              <p:nvPr/>
            </p:nvSpPr>
            <p:spPr>
              <a:xfrm>
                <a:off x="721865" y="1734492"/>
                <a:ext cx="7467601" cy="1614481"/>
              </a:xfrm>
              <a:prstGeom prst="rect">
                <a:avLst/>
              </a:prstGeom>
              <a:blipFill>
                <a:blip r:embed="rId6"/>
                <a:stretch>
                  <a:fillRect l="-1633" b="-10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D94B662-5AED-0860-6FB0-8160E844D91D}"/>
                  </a:ext>
                </a:extLst>
              </p:cNvPr>
              <p:cNvSpPr txBox="1"/>
              <p:nvPr/>
            </p:nvSpPr>
            <p:spPr>
              <a:xfrm>
                <a:off x="683430" y="3249477"/>
                <a:ext cx="8452948" cy="2273508"/>
              </a:xfrm>
              <a:prstGeom prst="rect">
                <a:avLst/>
              </a:prstGeom>
              <a:noFill/>
            </p:spPr>
            <p:txBody>
              <a:bodyPr wrap="square">
                <a:spAutoFit/>
              </a:bodyPr>
              <a:lstStyle/>
              <a:p>
                <a:pPr algn="ctr">
                  <a:spcBef>
                    <a:spcPts val="600"/>
                  </a:spcBef>
                </a:pPr>
                <a:r>
                  <a:rPr lang="en-US" sz="2800" b="1" dirty="0" err="1">
                    <a:solidFill>
                      <a:srgbClr val="0000FF"/>
                    </a:solidFill>
                    <a:latin typeface="Times New Roman" panose="02020603050405020304" pitchFamily="18" charset="0"/>
                    <a:ea typeface="Times New Roman" panose="02020603050405020304" pitchFamily="18" charset="0"/>
                  </a:rPr>
                  <a:t>G</a:t>
                </a:r>
                <a:r>
                  <a:rPr lang="en-US" sz="2800" b="1" dirty="0" err="1">
                    <a:solidFill>
                      <a:srgbClr val="0000FF"/>
                    </a:solidFill>
                    <a:effectLst/>
                    <a:latin typeface="Times New Roman" panose="02020603050405020304" pitchFamily="18" charset="0"/>
                    <a:ea typeface="Times New Roman" panose="02020603050405020304" pitchFamily="18" charset="0"/>
                  </a:rPr>
                  <a:t>iải</a:t>
                </a:r>
                <a:r>
                  <a:rPr lang="en-US" sz="2800" b="1" dirty="0">
                    <a:solidFill>
                      <a:srgbClr val="0000FF"/>
                    </a:solidFill>
                    <a:effectLst/>
                    <a:latin typeface="Times New Roman" panose="02020603050405020304" pitchFamily="18" charset="0"/>
                    <a:ea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endParaRPr>
              </a:p>
              <a:p>
                <a:pPr algn="just">
                  <a:spcBef>
                    <a:spcPts val="600"/>
                  </a:spcBef>
                </a:pPr>
                <a:r>
                  <a:rPr lang="en-US" sz="2800" dirty="0">
                    <a:effectLst/>
                    <a:latin typeface="Times New Roman" panose="02020603050405020304" pitchFamily="18" charset="0"/>
                    <a:ea typeface="Times New Roman" panose="02020603050405020304" pitchFamily="18" charset="0"/>
                  </a:rPr>
                  <a:t>a)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oMath>
                </a14:m>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a:rPr lang="en-US" sz="2800" i="1" smtClean="0">
                        <a:solidFill>
                          <a:srgbClr val="FF0000"/>
                        </a:solidFill>
                        <a:effectLst/>
                        <a:latin typeface="Cambria Math" panose="02040503050406030204" pitchFamily="18" charset="0"/>
                        <a:ea typeface="Times New Roman" panose="02020603050405020304" pitchFamily="18" charset="0"/>
                      </a:rPr>
                      <m:t>−3</m:t>
                    </m:r>
                  </m:oMath>
                </a14:m>
                <a:endParaRPr lang="en-US" sz="2800" dirty="0">
                  <a:effectLst/>
                  <a:latin typeface="Times New Roman" panose="02020603050405020304" pitchFamily="18" charset="0"/>
                  <a:ea typeface="Times New Roman" panose="02020603050405020304" pitchFamily="18" charset="0"/>
                </a:endParaRPr>
              </a:p>
              <a:p>
                <a:pPr algn="just">
                  <a:spcBef>
                    <a:spcPts val="600"/>
                  </a:spcBef>
                </a:pPr>
                <a:r>
                  <a:rPr lang="en-US" sz="2800" dirty="0">
                    <a:effectLst/>
                    <a:latin typeface="Times New Roman" panose="02020603050405020304" pitchFamily="18" charset="0"/>
                    <a:ea typeface="Times New Roman" panose="02020603050405020304" pitchFamily="18" charset="0"/>
                  </a:rPr>
                  <a:t>b)</a:t>
                </a:r>
                <a:r>
                  <a:rPr lang="en-US" sz="2800" b="1"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Hai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13" name="TextBox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D94B662-5AED-0860-6FB0-8160E844D91D}"/>
                  </a:ext>
                </a:extLst>
              </p:cNvPr>
              <p:cNvSpPr txBox="1">
                <a:spLocks noRot="1" noChangeAspect="1" noMove="1" noResize="1" noEditPoints="1" noAdjustHandles="1" noChangeArrowheads="1" noChangeShapeType="1" noTextEdit="1"/>
              </p:cNvSpPr>
              <p:nvPr/>
            </p:nvSpPr>
            <p:spPr>
              <a:xfrm>
                <a:off x="683430" y="3249477"/>
                <a:ext cx="8452948" cy="2273508"/>
              </a:xfrm>
              <a:prstGeom prst="rect">
                <a:avLst/>
              </a:prstGeom>
              <a:blipFill>
                <a:blip r:embed="rId7"/>
                <a:stretch>
                  <a:fillRect l="-1442" t="-2681" b="-6702"/>
                </a:stretch>
              </a:blipFill>
            </p:spPr>
            <p:txBody>
              <a:bodyPr/>
              <a:lstStyle/>
              <a:p>
                <a:r>
                  <a:rPr lang="en-US">
                    <a:noFill/>
                  </a:rPr>
                  <a:t> </a:t>
                </a:r>
              </a:p>
            </p:txBody>
          </p:sp>
        </mc:Fallback>
      </mc:AlternateContent>
      <p:pic>
        <p:nvPicPr>
          <p:cNvPr id="14" name="Picture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F0FCA62-2DAA-92BF-ADBA-78DA4C40333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0304939" y="4386231"/>
            <a:ext cx="1470213" cy="1470213"/>
          </a:xfrm>
          <a:prstGeom prst="rect">
            <a:avLst/>
          </a:prstGeom>
        </p:spPr>
      </p:pic>
      <p:pic>
        <p:nvPicPr>
          <p:cNvPr id="15" name="Picture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DFD00A0-DBDC-900E-1BD7-E49115893D39}"/>
              </a:ext>
            </a:extLst>
          </p:cNvPr>
          <p:cNvPicPr>
            <a:picLocks noChangeAspect="1"/>
          </p:cNvPicPr>
          <p:nvPr/>
        </p:nvPicPr>
        <p:blipFill>
          <a:blip r:embed="rId9"/>
          <a:stretch>
            <a:fillRect/>
          </a:stretch>
        </p:blipFill>
        <p:spPr>
          <a:xfrm>
            <a:off x="9819808" y="4482154"/>
            <a:ext cx="1656299" cy="1622725"/>
          </a:xfrm>
          <a:prstGeom prst="rect">
            <a:avLst/>
          </a:prstGeom>
        </p:spPr>
      </p:pic>
      <mc:AlternateContent xmlns:mc="http://schemas.openxmlformats.org/markup-compatibility/2006" xmlns:a14="http://schemas.microsoft.com/office/drawing/2010/main">
        <mc:Choice Requires="a14">
          <p:sp>
            <p:nvSpPr>
              <p:cNvPr id="16" name="Speech Bubble: Rectangle with Corners Rounded 1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7FDE564-3D84-DAE1-27E8-E8632F33F58A}"/>
                  </a:ext>
                </a:extLst>
              </p:cNvPr>
              <p:cNvSpPr/>
              <p:nvPr/>
            </p:nvSpPr>
            <p:spPr>
              <a:xfrm>
                <a:off x="7242920" y="1113943"/>
                <a:ext cx="4503604" cy="2544193"/>
              </a:xfrm>
              <a:prstGeom prst="wedgeRoundRectCallout">
                <a:avLst>
                  <a:gd name="adj1" fmla="val 22556"/>
                  <a:gd name="adj2" fmla="val 83422"/>
                  <a:gd name="adj3" fmla="val 16667"/>
                </a:avLst>
              </a:prstGeom>
              <a:solidFill>
                <a:schemeClr val="accent1">
                  <a:alpha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0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16" name="Speech Bubble: Rectangle with Corners Rounded 1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7FDE564-3D84-DAE1-27E8-E8632F33F58A}"/>
                  </a:ext>
                </a:extLst>
              </p:cNvPr>
              <p:cNvSpPr>
                <a:spLocks noRot="1" noChangeAspect="1" noMove="1" noResize="1" noEditPoints="1" noAdjustHandles="1" noChangeArrowheads="1" noChangeShapeType="1" noTextEdit="1"/>
              </p:cNvSpPr>
              <p:nvPr/>
            </p:nvSpPr>
            <p:spPr>
              <a:xfrm>
                <a:off x="7242920" y="1113943"/>
                <a:ext cx="4503604" cy="2544193"/>
              </a:xfrm>
              <a:prstGeom prst="wedgeRoundRectCallout">
                <a:avLst>
                  <a:gd name="adj1" fmla="val 22556"/>
                  <a:gd name="adj2" fmla="val 83422"/>
                  <a:gd name="adj3" fmla="val 16667"/>
                </a:avLst>
              </a:prstGeom>
              <a:blipFill>
                <a:blip r:embed="rId10"/>
                <a:stretch>
                  <a:fillRect/>
                </a:stretch>
              </a:blipFill>
            </p:spPr>
            <p:txBody>
              <a:bodyPr/>
              <a:lstStyle/>
              <a:p>
                <a:r>
                  <a:rPr lang="en-US">
                    <a:noFill/>
                  </a:rPr>
                  <a:t> </a:t>
                </a:r>
              </a:p>
            </p:txBody>
          </p:sp>
        </mc:Fallback>
      </mc:AlternateContent>
      <p:sp>
        <p:nvSpPr>
          <p:cNvPr id="18" name="Thought Bubble: Cloud 1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2CC1A89-F49D-F232-C4BD-1D3FA1C3E6AE}"/>
              </a:ext>
            </a:extLst>
          </p:cNvPr>
          <p:cNvSpPr/>
          <p:nvPr/>
        </p:nvSpPr>
        <p:spPr>
          <a:xfrm>
            <a:off x="1418669" y="5461574"/>
            <a:ext cx="7467601" cy="1182831"/>
          </a:xfrm>
          <a:prstGeom prst="cloudCallout">
            <a:avLst>
              <a:gd name="adj1" fmla="val 64503"/>
              <a:gd name="adj2" fmla="val -31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95" name="TextBox 19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089B9A5-D893-E543-C634-9F5F556AD60C}"/>
              </a:ext>
            </a:extLst>
          </p:cNvPr>
          <p:cNvSpPr txBox="1"/>
          <p:nvPr/>
        </p:nvSpPr>
        <p:spPr>
          <a:xfrm>
            <a:off x="1710938" y="1369564"/>
            <a:ext cx="333753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sp>
        <p:nvSpPr>
          <p:cNvPr id="3" name="TextBox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A6199C4-876D-A2A1-48B7-51CDCF8A8F4D}"/>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4" name="Rectangle 3">
            <a:extLst>
              <a:ext uri="{FF2B5EF4-FFF2-40B4-BE49-F238E27FC236}">
                <a16:creationId xmlns:a16="http://schemas.microsoft.com/office/drawing/2014/main" id="{73EBCE43-3D15-98CD-9F54-F6220D3ED8D7}"/>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7" name="Đồng hồ đếm ngược 3 phút gây sốc  3 Minutes">
            <a:hlinkClick r:id="" action="ppaction://media"/>
            <a:extLst>
              <a:ext uri="{FF2B5EF4-FFF2-40B4-BE49-F238E27FC236}">
                <a16:creationId xmlns:a16="http://schemas.microsoft.com/office/drawing/2014/main" id="{2FD434C7-7A44-7BE2-72A8-D7F2029C4DA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246870" y="5830096"/>
            <a:ext cx="1380123" cy="776319"/>
          </a:xfrm>
          <a:prstGeom prst="rect">
            <a:avLst/>
          </a:prstGeom>
        </p:spPr>
      </p:pic>
    </p:spTree>
    <p:extLst>
      <p:ext uri="{BB962C8B-B14F-4D97-AF65-F5344CB8AC3E}">
        <p14:creationId xmlns:p14="http://schemas.microsoft.com/office/powerpoint/2010/main" val="3472892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md type="call" cmd="stop">
                                      <p:cBhvr>
                                        <p:cTn id="34" dur="1">
                                          <p:stCondLst>
                                            <p:cond delay="499"/>
                                          </p:stCondLst>
                                        </p:cTn>
                                        <p:tgtEl>
                                          <p:spTgt spid="7"/>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fade">
                                      <p:cBhvr>
                                        <p:cTn id="44" dur="500"/>
                                        <p:tgtEl>
                                          <p:spTgt spid="1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xEl>
                                              <p:pRg st="2" end="2"/>
                                            </p:txEl>
                                          </p:spTgt>
                                        </p:tgtEl>
                                        <p:attrNameLst>
                                          <p:attrName>style.visibility</p:attrName>
                                        </p:attrNameLst>
                                      </p:cBhvr>
                                      <p:to>
                                        <p:strVal val="visible"/>
                                      </p:to>
                                    </p:set>
                                    <p:animEffect transition="in" filter="fade">
                                      <p:cBhvr>
                                        <p:cTn id="49" dur="500"/>
                                        <p:tgtEl>
                                          <p:spTgt spid="1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xEl>
                                              <p:pRg st="3" end="3"/>
                                            </p:txEl>
                                          </p:spTgt>
                                        </p:tgtEl>
                                        <p:attrNameLst>
                                          <p:attrName>style.visibility</p:attrName>
                                        </p:attrNameLst>
                                      </p:cBhvr>
                                      <p:to>
                                        <p:strVal val="visible"/>
                                      </p:to>
                                    </p:set>
                                    <p:animEffect transition="in" filter="fade">
                                      <p:cBhvr>
                                        <p:cTn id="54" dur="500"/>
                                        <p:tgtEl>
                                          <p:spTgt spid="13">
                                            <p:txEl>
                                              <p:pRg st="3" end="3"/>
                                            </p:txEl>
                                          </p:spTgt>
                                        </p:tgtEl>
                                      </p:cBhvr>
                                    </p:animEffect>
                                  </p:childTnLst>
                                </p:cTn>
                              </p:par>
                              <p:par>
                                <p:cTn id="55" presetID="10" presetClass="exit" presetSubtype="0" fill="hold"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911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2" presetClass="mediacall" presetSubtype="0" fill="hold" nodeType="clickEffect">
                                  <p:stCondLst>
                                    <p:cond delay="0"/>
                                  </p:stCondLst>
                                  <p:childTnLst>
                                    <p:cmd type="call" cmd="togglePause">
                                      <p:cBhvr>
                                        <p:cTn id="79" dur="1" fill="hold"/>
                                        <p:tgtEl>
                                          <p:spTgt spid="7"/>
                                        </p:tgtEl>
                                      </p:cBhvr>
                                    </p:cmd>
                                  </p:childTnLst>
                                </p:cTn>
                              </p:par>
                            </p:childTnLst>
                          </p:cTn>
                        </p:par>
                      </p:childTnLst>
                    </p:cTn>
                  </p:par>
                </p:childTnLst>
              </p:cTn>
              <p:nextCondLst>
                <p:cond evt="onClick" delay="0">
                  <p:tgtEl>
                    <p:spTgt spid="7"/>
                  </p:tgtEl>
                </p:cond>
              </p:nextCondLst>
            </p:seq>
            <p:video>
              <p:cMediaNode vol="80000">
                <p:cTn id="80" fill="hold" display="0">
                  <p:stCondLst>
                    <p:cond delay="indefinite"/>
                  </p:stCondLst>
                </p:cTn>
                <p:tgtEl>
                  <p:spTgt spid="7"/>
                </p:tgtEl>
              </p:cMediaNode>
            </p:video>
          </p:childTnLst>
        </p:cTn>
      </p:par>
    </p:tnLst>
    <p:bldLst>
      <p:bldP spid="9" grpId="0"/>
      <p:bldP spid="16" grpId="0" animBg="1"/>
      <p:bldP spid="18" grpId="0" animBg="1"/>
      <p:bldP spid="195"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8AAE3D8-77EE-4F56-A5EE-7E91670CF771}"/>
              </a:ext>
            </a:extLst>
          </p:cNvPr>
          <p:cNvPicPr>
            <a:picLocks noChangeAspect="1"/>
          </p:cNvPicPr>
          <p:nvPr/>
        </p:nvPicPr>
        <p:blipFill>
          <a:blip r:embed="rId2"/>
          <a:stretch>
            <a:fillRect/>
          </a:stretch>
        </p:blipFill>
        <p:spPr>
          <a:xfrm>
            <a:off x="0" y="0"/>
            <a:ext cx="12192000" cy="6928898"/>
          </a:xfrm>
          <a:prstGeom prst="rect">
            <a:avLst/>
          </a:prstGeom>
        </p:spPr>
      </p:pic>
      <p:grpSp>
        <p:nvGrpSpPr>
          <p:cNvPr id="26" name="Group 2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C8E446F-BD3C-3CD6-BBE7-1B73A2E6D780}"/>
              </a:ext>
            </a:extLst>
          </p:cNvPr>
          <p:cNvGrpSpPr/>
          <p:nvPr/>
        </p:nvGrpSpPr>
        <p:grpSpPr>
          <a:xfrm>
            <a:off x="1059049" y="1548053"/>
            <a:ext cx="10246659" cy="1916396"/>
            <a:chOff x="972670" y="1512604"/>
            <a:chExt cx="10246659" cy="1916396"/>
          </a:xfrm>
        </p:grpSpPr>
        <p:sp>
          <p:nvSpPr>
            <p:cNvPr id="2" name="Flowchart: Alternate Process 1">
              <a:extLst>
                <a:ext uri="{FF2B5EF4-FFF2-40B4-BE49-F238E27FC236}">
                  <a16:creationId xmlns:a16="http://schemas.microsoft.com/office/drawing/2014/main" id="{4042C5C4-A7DD-E895-BB3C-B86F2B1909EE}"/>
                </a:ext>
              </a:extLst>
            </p:cNvPr>
            <p:cNvSpPr/>
            <p:nvPr/>
          </p:nvSpPr>
          <p:spPr>
            <a:xfrm>
              <a:off x="972670" y="1512604"/>
              <a:ext cx="10246659" cy="1916396"/>
            </a:xfrm>
            <a:prstGeom prst="flowChartAlternateProcess">
              <a:avLst/>
            </a:prstGeom>
            <a:solidFill>
              <a:schemeClr val="accent4">
                <a:lumMod val="40000"/>
                <a:lumOff val="60000"/>
                <a:alpha val="5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2F448BBA-2FCD-3224-3C27-EDDAE6EE308F}"/>
                </a:ext>
              </a:extLst>
            </p:cNvPr>
            <p:cNvPicPr>
              <a:picLocks noChangeAspect="1"/>
            </p:cNvPicPr>
            <p:nvPr/>
          </p:nvPicPr>
          <p:blipFill>
            <a:blip r:embed="rId3"/>
            <a:stretch>
              <a:fillRect/>
            </a:stretch>
          </p:blipFill>
          <p:spPr>
            <a:xfrm>
              <a:off x="1085790" y="2184423"/>
              <a:ext cx="563899" cy="51323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mc:AlternateContent xmlns:mc="http://schemas.openxmlformats.org/markup-compatibility/2006" xmlns:a14="http://schemas.microsoft.com/office/drawing/2010/main">
        <mc:Choice Requires="a14">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6380303-79EC-160C-4003-20905539560F}"/>
                  </a:ext>
                </a:extLst>
              </p:cNvPr>
              <p:cNvSpPr txBox="1"/>
              <p:nvPr/>
            </p:nvSpPr>
            <p:spPr>
              <a:xfrm>
                <a:off x="1736068" y="1876325"/>
                <a:ext cx="9456517" cy="1200329"/>
              </a:xfrm>
              <a:prstGeom prst="rect">
                <a:avLst/>
              </a:prstGeom>
              <a:noFill/>
            </p:spPr>
            <p:txBody>
              <a:bodyPr wrap="square">
                <a:spAutoFit/>
              </a:bodyPr>
              <a:lstStyle/>
              <a:p>
                <a:pPr algn="just">
                  <a:spcBef>
                    <a:spcPts val="600"/>
                  </a:spcBef>
                </a:pP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600" b="1" i="0" smtClean="0">
                        <a:solidFill>
                          <a:srgbClr val="0000FF"/>
                        </a:solidFill>
                        <a:effectLst/>
                        <a:latin typeface="Cambria Math" panose="02040503050406030204" pitchFamily="18" charset="0"/>
                        <a:ea typeface="Times New Roman" panose="02020603050405020304" pitchFamily="18" charset="0"/>
                        <a:cs typeface="Times New Roman" panose="02020603050405020304" pitchFamily="18" charset="0"/>
                      </a:rPr>
                      <m:t>𝟎</m:t>
                    </m:r>
                  </m:oMath>
                </a14:m>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6380303-79EC-160C-4003-20905539560F}"/>
                  </a:ext>
                </a:extLst>
              </p:cNvPr>
              <p:cNvSpPr txBox="1">
                <a:spLocks noRot="1" noChangeAspect="1" noMove="1" noResize="1" noEditPoints="1" noAdjustHandles="1" noChangeArrowheads="1" noChangeShapeType="1" noTextEdit="1"/>
              </p:cNvSpPr>
              <p:nvPr/>
            </p:nvSpPr>
            <p:spPr>
              <a:xfrm>
                <a:off x="1736068" y="1876325"/>
                <a:ext cx="9456517" cy="1200329"/>
              </a:xfrm>
              <a:prstGeom prst="rect">
                <a:avLst/>
              </a:prstGeom>
              <a:blipFill>
                <a:blip r:embed="rId4"/>
                <a:stretch>
                  <a:fillRect l="-1999" t="-8629" r="-3159" b="-17766"/>
                </a:stretch>
              </a:blipFill>
            </p:spPr>
            <p:txBody>
              <a:bodyPr/>
              <a:lstStyle/>
              <a:p>
                <a:r>
                  <a:rPr lang="en-US">
                    <a:noFill/>
                  </a:rPr>
                  <a:t> </a:t>
                </a:r>
              </a:p>
            </p:txBody>
          </p:sp>
        </mc:Fallback>
      </mc:AlternateContent>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A1692BE-C35B-6F40-8087-C6FCC138FC49}"/>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7" name="Rectangl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9ED15B8-D921-9331-F925-995EFAA45E4C}"/>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56080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7220406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otalTime>4255</TotalTime>
  <Words>1449</Words>
  <Application>Microsoft Office PowerPoint</Application>
  <PresentationFormat>Widescreen</PresentationFormat>
  <Paragraphs>518</Paragraphs>
  <Slides>24</Slides>
  <Notes>6</Notes>
  <HiddenSlides>0</HiddenSlides>
  <MMClips>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微软雅黑</vt:lpstr>
      <vt:lpstr>A3.OpenSans-San</vt:lpstr>
      <vt:lpstr>Aharoni</vt:lpstr>
      <vt:lpstr>Arial</vt:lpstr>
      <vt:lpstr>Calibri</vt:lpstr>
      <vt:lpstr>Cambria Math</vt:lpstr>
      <vt:lpstr>Catamaran</vt:lpstr>
      <vt:lpstr>等线</vt:lpstr>
      <vt:lpstr>等线 Light</vt:lpstr>
      <vt:lpstr>Tahoma</vt:lpstr>
      <vt:lpstr>Times New Roman</vt:lpstr>
      <vt:lpstr>华康海报体W12</vt:lpstr>
      <vt:lpstr>思源黑体 Heavy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无 无</dc:creator>
  <cp:lastModifiedBy>Thu Trang</cp:lastModifiedBy>
  <cp:revision>367</cp:revision>
  <dcterms:created xsi:type="dcterms:W3CDTF">2021-06-03T21:14:00Z</dcterms:created>
  <dcterms:modified xsi:type="dcterms:W3CDTF">2023-09-11T16:55:16Z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9B99D3FDDC244095964FD91E87753BB7</vt:lpwstr>
  </property>
  <property fmtid="{D5CDD505-2E9C-101B-9397-08002B2CF9AE}" pid="3" name="KSOProductBuildVer">
    <vt:lpwstr>2052-11.1.0.10577</vt:lpwstr>
  </property>
</Properties>
</file>