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9"/>
  </p:notesMasterIdLst>
  <p:sldIdLst>
    <p:sldId id="1122" r:id="rId3"/>
    <p:sldId id="1191" r:id="rId4"/>
    <p:sldId id="1123" r:id="rId5"/>
    <p:sldId id="1089" r:id="rId6"/>
    <p:sldId id="259" r:id="rId7"/>
    <p:sldId id="1192" r:id="rId8"/>
    <p:sldId id="1128" r:id="rId9"/>
    <p:sldId id="1132" r:id="rId10"/>
    <p:sldId id="1133" r:id="rId11"/>
    <p:sldId id="1134" r:id="rId12"/>
    <p:sldId id="1135" r:id="rId13"/>
    <p:sldId id="1136" r:id="rId14"/>
    <p:sldId id="1193" r:id="rId15"/>
    <p:sldId id="1137" r:id="rId16"/>
    <p:sldId id="1143" r:id="rId17"/>
    <p:sldId id="1194" r:id="rId18"/>
    <p:sldId id="1197" r:id="rId19"/>
    <p:sldId id="262" r:id="rId20"/>
    <p:sldId id="1108" r:id="rId21"/>
    <p:sldId id="1127" r:id="rId22"/>
    <p:sldId id="1167" r:id="rId23"/>
    <p:sldId id="1168" r:id="rId24"/>
    <p:sldId id="1178" r:id="rId25"/>
    <p:sldId id="1179" r:id="rId26"/>
    <p:sldId id="1180" r:id="rId27"/>
    <p:sldId id="1181" r:id="rId28"/>
    <p:sldId id="1183" r:id="rId29"/>
    <p:sldId id="1176" r:id="rId30"/>
    <p:sldId id="1186" r:id="rId31"/>
    <p:sldId id="1198" r:id="rId32"/>
    <p:sldId id="1162" r:id="rId33"/>
    <p:sldId id="1151" r:id="rId34"/>
    <p:sldId id="1189" r:id="rId35"/>
    <p:sldId id="1195" r:id="rId36"/>
    <p:sldId id="1196" r:id="rId37"/>
    <p:sldId id="11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20202"/>
    <a:srgbClr val="0000FF"/>
    <a:srgbClr val="FF0066"/>
    <a:srgbClr val="009900"/>
    <a:srgbClr val="FF9900"/>
    <a:srgbClr val="CCECFF"/>
    <a:srgbClr val="F3F9ED"/>
    <a:srgbClr val="5D2E7A"/>
    <a:srgbClr val="9A8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90" y="9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image" Target="../media/image132.wmf"/><Relationship Id="rId7" Type="http://schemas.openxmlformats.org/officeDocument/2006/relationships/image" Target="../media/image136.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5.wmf"/><Relationship Id="rId11" Type="http://schemas.openxmlformats.org/officeDocument/2006/relationships/image" Target="../media/image140.wmf"/><Relationship Id="rId5" Type="http://schemas.openxmlformats.org/officeDocument/2006/relationships/image" Target="../media/image134.wmf"/><Relationship Id="rId10" Type="http://schemas.openxmlformats.org/officeDocument/2006/relationships/image" Target="../media/image139.wmf"/><Relationship Id="rId4" Type="http://schemas.openxmlformats.org/officeDocument/2006/relationships/image" Target="../media/image133.wmf"/><Relationship Id="rId9" Type="http://schemas.openxmlformats.org/officeDocument/2006/relationships/image" Target="../media/image13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7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image" Target="../media/image17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image" Target="../media/image18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image" Target="../media/image18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85.wmf"/><Relationship Id="rId1" Type="http://schemas.openxmlformats.org/officeDocument/2006/relationships/image" Target="../media/image184.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93.wmf"/><Relationship Id="rId3" Type="http://schemas.openxmlformats.org/officeDocument/2006/relationships/image" Target="../media/image188.wmf"/><Relationship Id="rId7" Type="http://schemas.openxmlformats.org/officeDocument/2006/relationships/image" Target="../media/image192.wmf"/><Relationship Id="rId2" Type="http://schemas.openxmlformats.org/officeDocument/2006/relationships/image" Target="../media/image187.wmf"/><Relationship Id="rId1" Type="http://schemas.openxmlformats.org/officeDocument/2006/relationships/image" Target="../media/image186.wmf"/><Relationship Id="rId6" Type="http://schemas.openxmlformats.org/officeDocument/2006/relationships/image" Target="../media/image191.wmf"/><Relationship Id="rId5" Type="http://schemas.openxmlformats.org/officeDocument/2006/relationships/image" Target="../media/image190.wmf"/><Relationship Id="rId10" Type="http://schemas.openxmlformats.org/officeDocument/2006/relationships/image" Target="../media/image195.wmf"/><Relationship Id="rId4" Type="http://schemas.openxmlformats.org/officeDocument/2006/relationships/image" Target="../media/image189.wmf"/><Relationship Id="rId9" Type="http://schemas.openxmlformats.org/officeDocument/2006/relationships/image" Target="../media/image194.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5.wmf"/><Relationship Id="rId1" Type="http://schemas.openxmlformats.org/officeDocument/2006/relationships/image" Target="../media/image23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image" Target="../media/image52.wmf"/><Relationship Id="rId18" Type="http://schemas.openxmlformats.org/officeDocument/2006/relationships/image" Target="../media/image56.wmf"/><Relationship Id="rId3" Type="http://schemas.openxmlformats.org/officeDocument/2006/relationships/image" Target="../media/image45.wmf"/><Relationship Id="rId21" Type="http://schemas.openxmlformats.org/officeDocument/2006/relationships/image" Target="../media/image59.wmf"/><Relationship Id="rId7" Type="http://schemas.openxmlformats.org/officeDocument/2006/relationships/image" Target="../media/image47.wmf"/><Relationship Id="rId12" Type="http://schemas.openxmlformats.org/officeDocument/2006/relationships/image" Target="../media/image51.wmf"/><Relationship Id="rId17" Type="http://schemas.openxmlformats.org/officeDocument/2006/relationships/image" Target="../media/image55.wmf"/><Relationship Id="rId2" Type="http://schemas.openxmlformats.org/officeDocument/2006/relationships/image" Target="../media/image38.wmf"/><Relationship Id="rId16" Type="http://schemas.openxmlformats.org/officeDocument/2006/relationships/image" Target="../media/image54.wmf"/><Relationship Id="rId20" Type="http://schemas.openxmlformats.org/officeDocument/2006/relationships/image" Target="../media/image58.wmf"/><Relationship Id="rId1" Type="http://schemas.openxmlformats.org/officeDocument/2006/relationships/image" Target="../media/image37.wmf"/><Relationship Id="rId6" Type="http://schemas.openxmlformats.org/officeDocument/2006/relationships/image" Target="../media/image40.wmf"/><Relationship Id="rId11" Type="http://schemas.openxmlformats.org/officeDocument/2006/relationships/image" Target="../media/image50.wmf"/><Relationship Id="rId5" Type="http://schemas.openxmlformats.org/officeDocument/2006/relationships/image" Target="../media/image46.wmf"/><Relationship Id="rId15" Type="http://schemas.openxmlformats.org/officeDocument/2006/relationships/image" Target="../media/image42.wmf"/><Relationship Id="rId23" Type="http://schemas.openxmlformats.org/officeDocument/2006/relationships/image" Target="../media/image61.wmf"/><Relationship Id="rId10" Type="http://schemas.openxmlformats.org/officeDocument/2006/relationships/image" Target="../media/image49.wmf"/><Relationship Id="rId19" Type="http://schemas.openxmlformats.org/officeDocument/2006/relationships/image" Target="../media/image57.wmf"/><Relationship Id="rId4" Type="http://schemas.openxmlformats.org/officeDocument/2006/relationships/image" Target="../media/image39.wmf"/><Relationship Id="rId9" Type="http://schemas.openxmlformats.org/officeDocument/2006/relationships/image" Target="../media/image48.wmf"/><Relationship Id="rId14" Type="http://schemas.openxmlformats.org/officeDocument/2006/relationships/image" Target="../media/image53.wmf"/><Relationship Id="rId22" Type="http://schemas.openxmlformats.org/officeDocument/2006/relationships/image" Target="../media/image60.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244.wmf"/><Relationship Id="rId3" Type="http://schemas.openxmlformats.org/officeDocument/2006/relationships/image" Target="../media/image239.wmf"/><Relationship Id="rId7" Type="http://schemas.openxmlformats.org/officeDocument/2006/relationships/image" Target="../media/image243.wmf"/><Relationship Id="rId2" Type="http://schemas.openxmlformats.org/officeDocument/2006/relationships/image" Target="../media/image238.wmf"/><Relationship Id="rId1" Type="http://schemas.openxmlformats.org/officeDocument/2006/relationships/image" Target="../media/image237.wmf"/><Relationship Id="rId6" Type="http://schemas.openxmlformats.org/officeDocument/2006/relationships/image" Target="../media/image242.wmf"/><Relationship Id="rId11" Type="http://schemas.openxmlformats.org/officeDocument/2006/relationships/image" Target="../media/image247.wmf"/><Relationship Id="rId5" Type="http://schemas.openxmlformats.org/officeDocument/2006/relationships/image" Target="../media/image241.wmf"/><Relationship Id="rId10" Type="http://schemas.openxmlformats.org/officeDocument/2006/relationships/image" Target="../media/image246.wmf"/><Relationship Id="rId4" Type="http://schemas.openxmlformats.org/officeDocument/2006/relationships/image" Target="../media/image240.wmf"/><Relationship Id="rId9" Type="http://schemas.openxmlformats.org/officeDocument/2006/relationships/image" Target="../media/image24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image" Target="../media/image249.wmf"/><Relationship Id="rId1" Type="http://schemas.openxmlformats.org/officeDocument/2006/relationships/image" Target="../media/image248.wmf"/><Relationship Id="rId6" Type="http://schemas.openxmlformats.org/officeDocument/2006/relationships/image" Target="../media/image253.wmf"/><Relationship Id="rId5" Type="http://schemas.openxmlformats.org/officeDocument/2006/relationships/image" Target="../media/image252.wmf"/><Relationship Id="rId4" Type="http://schemas.openxmlformats.org/officeDocument/2006/relationships/image" Target="../media/image251.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261.wmf"/><Relationship Id="rId3" Type="http://schemas.openxmlformats.org/officeDocument/2006/relationships/image" Target="../media/image256.emf"/><Relationship Id="rId7" Type="http://schemas.openxmlformats.org/officeDocument/2006/relationships/image" Target="../media/image260.wmf"/><Relationship Id="rId2" Type="http://schemas.openxmlformats.org/officeDocument/2006/relationships/image" Target="../media/image255.wmf"/><Relationship Id="rId1" Type="http://schemas.openxmlformats.org/officeDocument/2006/relationships/image" Target="../media/image254.wmf"/><Relationship Id="rId6" Type="http://schemas.openxmlformats.org/officeDocument/2006/relationships/image" Target="../media/image259.wmf"/><Relationship Id="rId5" Type="http://schemas.openxmlformats.org/officeDocument/2006/relationships/image" Target="../media/image258.wmf"/><Relationship Id="rId4" Type="http://schemas.openxmlformats.org/officeDocument/2006/relationships/image" Target="../media/image25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3.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2.emf"/><Relationship Id="rId7" Type="http://schemas.openxmlformats.org/officeDocument/2006/relationships/image" Target="../media/image76.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5.wmf"/><Relationship Id="rId11" Type="http://schemas.openxmlformats.org/officeDocument/2006/relationships/image" Target="../media/image80.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5.wmf"/><Relationship Id="rId7" Type="http://schemas.openxmlformats.org/officeDocument/2006/relationships/image" Target="../media/image89.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image" Target="../media/image77.wmf"/><Relationship Id="rId7" Type="http://schemas.openxmlformats.org/officeDocument/2006/relationships/image" Target="../media/image95.wmf"/><Relationship Id="rId12" Type="http://schemas.openxmlformats.org/officeDocument/2006/relationships/image" Target="../media/image100.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4.wmf"/><Relationship Id="rId11" Type="http://schemas.openxmlformats.org/officeDocument/2006/relationships/image" Target="../media/image99.wmf"/><Relationship Id="rId5" Type="http://schemas.openxmlformats.org/officeDocument/2006/relationships/image" Target="../media/image79.wmf"/><Relationship Id="rId10" Type="http://schemas.openxmlformats.org/officeDocument/2006/relationships/image" Target="../media/image98.wmf"/><Relationship Id="rId4" Type="http://schemas.openxmlformats.org/officeDocument/2006/relationships/image" Target="../media/image78.wmf"/><Relationship Id="rId9" Type="http://schemas.openxmlformats.org/officeDocument/2006/relationships/image" Target="../media/image9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16.wmf"/><Relationship Id="rId13" Type="http://schemas.openxmlformats.org/officeDocument/2006/relationships/image" Target="../media/image121.wmf"/><Relationship Id="rId18" Type="http://schemas.openxmlformats.org/officeDocument/2006/relationships/image" Target="../media/image126.wmf"/><Relationship Id="rId3" Type="http://schemas.openxmlformats.org/officeDocument/2006/relationships/image" Target="../media/image111.wmf"/><Relationship Id="rId7" Type="http://schemas.openxmlformats.org/officeDocument/2006/relationships/image" Target="../media/image115.wmf"/><Relationship Id="rId12" Type="http://schemas.openxmlformats.org/officeDocument/2006/relationships/image" Target="../media/image120.wmf"/><Relationship Id="rId17" Type="http://schemas.openxmlformats.org/officeDocument/2006/relationships/image" Target="../media/image125.wmf"/><Relationship Id="rId2" Type="http://schemas.openxmlformats.org/officeDocument/2006/relationships/image" Target="../media/image110.wmf"/><Relationship Id="rId16" Type="http://schemas.openxmlformats.org/officeDocument/2006/relationships/image" Target="../media/image124.wmf"/><Relationship Id="rId1" Type="http://schemas.openxmlformats.org/officeDocument/2006/relationships/image" Target="../media/image109.wmf"/><Relationship Id="rId6" Type="http://schemas.openxmlformats.org/officeDocument/2006/relationships/image" Target="../media/image114.wmf"/><Relationship Id="rId11" Type="http://schemas.openxmlformats.org/officeDocument/2006/relationships/image" Target="../media/image119.wmf"/><Relationship Id="rId5" Type="http://schemas.openxmlformats.org/officeDocument/2006/relationships/image" Target="../media/image113.wmf"/><Relationship Id="rId15" Type="http://schemas.openxmlformats.org/officeDocument/2006/relationships/image" Target="../media/image123.wmf"/><Relationship Id="rId10" Type="http://schemas.openxmlformats.org/officeDocument/2006/relationships/image" Target="../media/image118.wmf"/><Relationship Id="rId4" Type="http://schemas.openxmlformats.org/officeDocument/2006/relationships/image" Target="../media/image112.wmf"/><Relationship Id="rId9" Type="http://schemas.openxmlformats.org/officeDocument/2006/relationships/image" Target="../media/image117.wmf"/><Relationship Id="rId14" Type="http://schemas.openxmlformats.org/officeDocument/2006/relationships/image" Target="../media/image122.wmf"/></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1-10-16T02:45:03.466"/>
    </inkml:context>
    <inkml:brush xml:id="br0">
      <inkml:brushProperty name="width" value="0.05292" units="cm"/>
      <inkml:brushProperty name="height" value="0.05292" units="cm"/>
      <inkml:brushProperty name="color" value="#002060"/>
    </inkml:brush>
  </inkml:definitions>
  <inkml:trace contextRef="#ctx0" brushRef="#br0">27161 13841 0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1-10-16T02:45:13.850"/>
    </inkml:context>
    <inkml:brush xml:id="br0">
      <inkml:brushProperty name="width" value="0.05292" units="cm"/>
      <inkml:brushProperty name="height" value="0.05292" units="cm"/>
      <inkml:brushProperty name="color" value="#002060"/>
    </inkml:brush>
    <inkml:context xml:id="ctx1">
      <inkml:inkSource xml:id="inkSrc2">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1" timeString="2021-10-16T02:47:40.388"/>
    </inkml:context>
  </inkml:definitions>
  <inkml:trace contextRef="#ctx0" brushRef="#br0">24532 14387 0</inkml:trace>
  <inkml:trace contextRef="#ctx0" brushRef="#br0" timeOffset="2947.29">24532 14387 0</inkml:trace>
  <inkml:trace contextRef="#ctx1" brushRef="#br0">9463 4954 869 0,'0'0'143'0,"0"0"-97"0,0 0-1 16,0 0-9-16,0 0-13 15,0 0-23-15,0 0 1 16,0-1-3-16,0-3 3 16,0 0-1-16,2 1 2 15,-2 2 8-15,0 1-1 16,0 0 2-16,0 0-10 15,0 0 26-15,0 0-15 16,0 0-11-16,0 0-1 16,0 0 7-16,0 0-1 15,0 0-6-15,0 0 0 16,0 0 12-16,0 0 1 16,0 0 0-16,0 0 33 15,0 0 12-15,0 0 6 16,0 0-32-16,0 0-3 0,0 0 35 15,0 0-52-15,0 0 20 16,0 0 3-16,0 0-13 16,0 0 42-16,0 0-47 15,0-2 5-15,0-2 21 16,0 1-35-16,0 1 11 16,0 2-14-16,0 0 5 15,0 0 8-15,0 0-17 16,0 0-1-16,0 0 7 15,0 0-6-15,0 0-1 16,0 0 0-16,0 0-15 16,0 15-1-16,0 5 15 15,-2 3 1-15,-6 4 0 16,2 1 18-16,-1 0-19 0,3-2 1 16,0-2-1-16,-1-2-11 15,3-3 13-15,2-6-1 16,-3-3 4-16,3-1 8 15,0-4-7-15,-2-3-5 16,2 0 0-16,0-2-4 16,0 0 14-16,0 0-10 15,0 0 6-15,0 0 1 16,0 0 8-16,0 0-15 16,0 0 0-16,0 0 6 15,0 0 4-15,0 0-10 16,0 0 5-16,0 0 2 15,0-4 9-15,0-1-16 16,2-4 0-16,5 1-2 16,0 2 3-16,-1 1-1 0,1-2 0 15,2 1 6-15,-2 0-7 16,-1 2 1-16,-1 2 0 16,-1 0-3-16,-2 2 4 15,1 0-1-15,-1 0 0 16,5 0-3-16,-1 0-10 15,3 0 13-15,-2 0 0 16,0 0-10-16,-1 0 8 16,-1 0 1-16,-1 2 1 15,2 7-6-15,2 3-4 16,-2 1 10-16,3 1 0 0,-3 0-3 16,4 0 12-1,-3-2-9-15,-1 1 0 0,-2-3 0 16,-1-1-8-1,-3 0 8-15,0-4 0 0,0 4-1 16,0-2-4-16,0 4 5 16,0 1 0-16,-7-1 1 15,-6 6 3-15,1-1-2 16,-1 0-2-16,-1-2 20 16,4 0-11-16,-1-4-2 15,1-1-7-15,4-4 1 16,-1-3 19-16,3 0-19 15,0-2 12-15,-1 0 13 0,-2 0-26 16,0 0 30-16,1 0-30 16,0-2 2-16,-2-5 8 15,4 2-4-15,2 1-6 16,-1 1 5-16,3 0 6 16,0 1-3-16,0 0-8 15,0 0 0-15,0 2 13 16,0-2-12-16,0-1-1 15,0 3 0-15,0-3 8 16,0 1-20-16,0-2 3 16,0-2-44-16,9-4 4 15,1-2-107-15,9-18-159 16,-3 2-408-16,-3-1 339 0</inkml:trace>
  <inkml:trace contextRef="#ctx1" brushRef="#br0" timeOffset="508.61">9596 4961 1169 0,'0'0'168'16,"0"0"-123"-16,0 0-12 16,0 0-15-16,0 0 27 15,0 0-45-15,0 0 14 16,-9 0-27-16,9 0 14 16,0 0-1-16,0 0 3 0,0 0 9 15,0 0-6 1,0 0 4-16,5 0-9 0,1 0 31 15,6 0-17-15,1 0 33 16,3 0-2-16,1 0-22 16,3 1 19-16,0 2-38 15,0-3 1-15,-4 4-12 16,-7 0-92-16,-5-1-143 0</inkml:trace>
  <inkml:trace contextRef="#ctx1" brushRef="#br0" timeOffset="1169.05">9774 5442 1685 0,'0'0'268'16,"0"0"-268"-16,0 0-18 15,0 0-65-15,0 0-251 0,0 0-170 16</inkml:trace>
  <inkml:trace contextRef="#ctx1" brushRef="#br0" timeOffset="2458.82">9982 5484 1709 0,'0'0'201'0,"0"0"-140"16,0 0-61-16,0 0 1 15,0 0 8-15,0 0-8 16,0 0-2-16,6-2-8 15,-6 2-29-15,2 0 28 16,9 0-52-16,-1-3-129 16,1 3-85-16</inkml:trace>
  <inkml:trace contextRef="#ctx1" brushRef="#br0" timeOffset="12637.08">10333 4981 1001 0,'0'0'219'16,"0"0"-140"-16,0 0 0 16,0 0 28-16,0 0-5 15,0 0-10-15,10-2-56 16,-10 2-1-16,0 0 31 15,0 0-60-15,0 0 26 16,0 0-12-16,0 0-19 16,0 0 52-16,0 0-41 15,0-3 4-15,0 3 6 16,2 0-13-16,-2 0-1 16,0 0-8-16,0 0-9 0,0 0-7 15,0 0 9-15,2 0-3 16,1 12 10-16,1 7-1 15,2 5 1-15,2 4 0 16,0 0 0-16,1 4-12 16,-3-1 13-16,4-2-1 15,-1-2 0-15,-3-5 12 16,-1-5-9-16,-1-3-3 16,1-6 0-16,-3-1-7 15,-2-6 7-15,0-1 0 16,0 0 16-16,0 0-16 15,0 0 34-15,0 0-21 16,0 0 2-16,0 0 43 16,0 0-58-16,2 0 21 15,3-11-15-15,3-8 4 0,4-5-10 16,1-6 0-16,0-4 0 16,5-4 2-16,-2-3-1 15,-1-3-1-15,-2 1 0 16,1 2 1-16,-3 5-2 15,1 3 1-15,-6 5 0 16,-1 3 0-16,1 4 1 16,-4 2-1-16,3 3 0 15,-2 5 7-15,-3-1-7 16,4-1 0-16,-2 1 0 16,0 0 1-16,3 0 0 15,-1 0-1-15,-2 0 0 0,0 0 2 16,0 2-5-1,1 2 3-15,-1 2 0 16,1 0 3-16,-1 0-2 0,0 2-1 16,-2 0 0-16,2 0 1 15,-2 1-7-15,3 0 6 16,-3 1 0-16,2 2 3 16,-2-2 7-16,0 2-10 15,2 0 0-15,-2 0-1 16,0 0-13-16,0 0 14 15,2 0 0-15,-2 0 0 16,0 0 10-16,2 0-11 0,-2 0 1 16,4 0-6-16,1 0-12 15,7 0 19-15,1 0-1 16,7 0 0-16,5 2 14 16,4 3-13-1,2 0-1-15,6 1 0 0,5 0-16 16,4 0 17-16,0 0-1 15,1 0 0-15,-3-2 13 16,-1 0-11-16,-5-1-2 16,-5-3 0-16,-2 0-12 15,-4 0 14-15,-4 0-2 16,-8 0 0-16,-1 0 13 0,-8 0-10 16,-4 0-3-1,1 0 0-15,-3 0-9 0,0 0 10 16,0 0-1-16,0 0 0 15,0 0 6-15,2 0-5 16,-2 0-1-16,0 0 0 16,0 0-20-16,0 0 20 15,0 0-22-15,0 0-24 16,-2 0-90-16,-17 7-229 16,-2 1-303-16</inkml:trace>
  <inkml:trace contextRef="#ctx1" brushRef="#br0" timeOffset="13526.19">10709 4831 962 0,'0'0'312'0,"0"0"-193"16,0 0-72-16,0 0-5 16,0 0 9-16,0 0-40 15,0 0-6-15,8-7-5 16,-8 9-5-16,0 8-9 15,0 4 14-15,0 3 0 16,0 2 12-16,0 4-11 16,0 3 50-16,0 0-28 15,-4 1-22-15,0-2 21 0,1-4-20 16,3-4-2-16,-2-2 4 16,2-8 8-16,0-2-2 15,0-5-9 1,0 0-1-16,0 0 53 0,0 0-34 15,0 0 42-15,0 0 5 16,5 0-48-16,10-11-2 16,1 1-16-16,1-1 0 15,-1 6-9-15,-1 1 9 16,-1 1 0-16,-3 3 0 16,1 0-7-16,-4 0-3 15,1 5 10-15,-3 5 0 16,0 4-24-16,-4 1 23 0,0 2 1 15,-2 1 0 1,0 0 1-16,0 1 19 0,0 1-20 16,0-6 0-16,0-2 4 15,0-5 8-15,-2-1-12 16,0-4 0-16,-1-2 3 16,0 2 28-16,-1-2-17 15,0 0 1-15,-5 0 29 16,1 0-32-16,-2 0-6 15,-1 0-6-15,-1 0 6 16,4-2 5-16,1 0-11 16,3 1 0-16,2-1 6 15,2 2 1-15,0 0-14 16,0-3-1-16,0 1-53 16,0-3 54-16,4-14-134 0,5 4-195 15,-5-4-304-15</inkml:trace>
  <inkml:trace contextRef="#ctx1" brushRef="#br0" timeOffset="13886.23">10790 4872 1169 0,'0'0'219'0,"0"0"-183"16,0 0 15-16,0 0 112 15,0 0-76-15,0 0-21 16,0 0-66-16,-2-1 13 15,20 1-10-15,5 0 12 16,10 0-15-16,3 1 6 16,-1 1 2-16,1 1 8 15,0 1-16-15,0-1 0 16,8 5-13-16,-9 0-197 0,-8-1-171 16</inkml:trace>
  <inkml:trace contextRef="#ctx1" brushRef="#br0" timeOffset="14554.53">10153 5448 990 0,'0'0'207'0,"0"0"-151"16,0 0 27-16,0 0 9 15,0 0-13-15,0 0-46 16,0 0-33-16,116 5 35 15,-73-5-19-15,5 0 1 16,4 0 44-16,2 5-26 16,2-3 16-16,2 2-10 15,-1-1-29-15,1 0 23 0,2 1-34 16,-2 1 0-16,-2 0 11 16,-7 1-11-16,-7 3-2 15,-6-4-27-15,-14 2-175 16,-13-4-37-16,-9-1-383 15,0-2 90-15</inkml:trace>
  <inkml:trace contextRef="#ctx1" brushRef="#br0" timeOffset="15454.13">10568 5823 1262 0,'0'0'264'15,"0"0"-139"-15,0 0-125 0,0 0-7 16,0 0 6-16,0 0-2 15,0 0 2-15,-9 40 1 16,1-17 0-16,0-2 2 16,4 1-1-16,2-2-1 15,2-2 0-15,0-2 7 16,0 0 8-16,0-4-15 16,0 1 0-16,2-3 28 15,10-3-15-15,3 4-13 16,3-6 6-16,3 4 0 15,0-3 1-15,1 1-7 16,-4 1 0-16,0 1 4 16,-5-1-2-16,-1 1-2 15,-4 2 0-15,-3 1-2 16,-1 0-4-16,-4-1 6 0,0 4 0 16,0-3 31-16,0-2-29 15,0 2 28-15,0-3-17 16,-2 0-6-16,-3-1 15 15,-1-4-22-15,2 0 14 16,-1-2 37-16,3-2-49 16,-5 0 32-16,0 0-11 15,-4 0-23-15,-3 0 34 16,2 0-34-16,0 0 0 16,3 0 9-16,5-2 4 15,0 2-13-15,4-2 0 16,-3 2-1-16,3-2-15 15,0 2-18-15,0-4-20 16,0-10-44-16,3 2-303 16,3-2 18-16</inkml:trace>
  <inkml:trace contextRef="#ctx1" brushRef="#br0" timeOffset="15860.05">10617 5854 1377 0,'0'0'174'0,"0"0"-151"16,0 0 11-16,0 0 25 16,0 0 16-16,0 0 46 15,0 0-92-15,13-38 18 16,-9 38-19-16,-1-3-22 16,2 3 23-16,4 0-29 15,1 0 0-15,6-2 19 16,4 0-7-16,5 0-12 0,1-4 0 15,3 1 1-15,0 2-1 16,-2-3 0-16,-2 0 0 16,-10 2-1-1,-11 0-62-15,-4 1-85 0,0 0-512 0</inkml:trace>
  <inkml:trace contextRef="#ctx1" brushRef="#br0" timeOffset="19385.23">11382 5538 963 0,'0'0'229'15,"0"0"-151"-15,0 0 36 16,0 0-38-16,0 0 15 16,0 0-12-16,0 0-40 15,60-34-2-15,-47 30-21 16,-1 0-15-16,-2 0 37 16,-1 0-25-16,3 0-13 0,-1 2 16 15,2 2-15-15,5-3 18 16,6 3-19-16,3 0 0 15,2 0 3-15,0 0-2 16,-2 0-1-16,0 0 0 16,-5 0-21-16,-6 9-120 15,-6-5-118-15,-7-2-292 16,-3-2 260-16,-13 0 47 16,-3-6-63-16</inkml:trace>
  <inkml:trace contextRef="#ctx1" brushRef="#br0" timeOffset="19647.07">11583 5348 1318 0,'0'0'247'0,"0"0"-232"16,0 0-5-16,0 0-20 15,0 0-1-15,0 0 3 16,0 0 2-16,0 58 0 16,0-28 0-16,0 4 7 15,0-2-1-15,0-2 3 16,0-2 5-16,0-2-16 16,0 6 0-16,-14-5-117 0,1-9-279 0</inkml:trace>
  <inkml:trace contextRef="#ctx1" brushRef="#br0" timeOffset="20391.57">12140 5211 1145 0,'0'0'192'0,"0"0"-114"16,0 0-33-16,0 0 46 16,0 0 26-16,0 0-60 15,0 0-57-15,87-116 16 16,-77 94-6-16,-1 0-9 15,-1 0 6-15,-6 0 5 16,-2 3 7-16,0 0-18 16,0 4 22-16,0 8-17 15,0 1 33-15,0 4-38 16,0 0 4-16,0 2-2 0,0 0 13 16,0 0-28-16,0 0 12 15,0 0-39-15,0 17 38 16,-2 10-14-16,-8 5 15 15,1 4-1-15,1 2 9 16,3 0-5-16,0-4-3 16,5-4 0-16,0 1-15 15,0-6 17-15,0-3-2 16,0 0 0-16,0 3-66 16,0-5-125-16,0-6-147 0</inkml:trace>
  <inkml:trace contextRef="#ctx1" brushRef="#br0" timeOffset="20691.76">11997 5490 1472 0,'0'0'213'16,"0"0"-143"-16,0 0-56 15,0 0 0-15,0 0 26 16,0 0-24-16,0 0 17 0,136-6-27 16,-94 6-6-1,5 0 18-15,6 2-17 0,5 11-1 16,4-1 0-16,1 2-61 15,-1-11-288 1,-15-1-560-16</inkml:trace>
  <inkml:trace contextRef="#ctx1" brushRef="#br0" timeOffset="21445.85">12260 5886 1425 0,'0'0'243'0,"0"0"-188"16,0 0-30-16,0 0-7 16,0 0 40-16,0 0-44 15,0 0-13-15,-14 0 26 0,10 0-18 16,-3 0-6-16,-1-11-3 16,1 1 10-16,2-1 9 15,1-4-3-15,4-1-14 16,0 0 2-16,0 0-3 15,0 0-1-15,9 2 0 16,6 3 12-16,4 2-18 16,-2 3 6-16,1 4 0 15,-3 2-19-15,-1 0 19 16,-5 0-10-16,-3 10 4 16,-6 12-6-16,0 6 3 15,-2 7 9-15,-17 4 0 16,-10 3 8-16,-3-2-1 15,1-1-7-15,0-7 0 16,4-6 7-16,5-6 1 16,3-7-8-16,6-2 0 0,3-7 45 15,2-4-45-15,4 0 34 16,2 0-5-16,0 0-27 16,-1 0 35-16,3-10-37 15,0-2 1-15,0-3-3 16,0 4 1-16,0 1 1 15,0 3 0-15,0 3 0 16,5 4-2-16,1 0 2 16,4 0 0-16,1 0-14 15,4 9 15-15,1 3-2 16,2-1 1-16,1-1 0 16,4 2-4-16,2-1 4 0,2-4 0 15,-1 0 6 1,-2-3 5-16,1-2-22 0,0-2-3 15,6 0-133-15,-7-16-225 16,-4-4-839-16</inkml:trace>
  <inkml:trace contextRef="#ctx1" brushRef="#br0" timeOffset="22101.1">12710 5537 1476 0,'0'0'194'16,"0"0"-102"-16,0 0 16 16,0 0-33-16,0 0 23 15,0 0-60-15,0 0-13 16,0-12-9-16,0 12-3 15,0 0-24-15,0 0 11 16,0 0-67-16,9 0 18 16,0 0-92-16,-5 0-373 0</inkml:trace>
  <inkml:trace contextRef="#ctx1" brushRef="#br0" timeOffset="25672.02">13072 5329 1250 0,'0'0'170'16,"0"0"-159"-16,0 0 2 15,0 0 6-15,0 0 67 16,0 0-18-16,0 0 21 16,-25 0-39-16,23-1-21 15,2-5 33-15,-2 1-52 16,-1-2 16-16,-2-1 11 15,1-5-36-15,0-1 27 16,-1-4-28-16,-1-1 1 16,1-2 4-16,0 2 6 15,3 0 2-15,2 3-4 0,0 3 0 16,0 2 3-16,0 1-12 16,0 5 0-16,0 0-7 15,7 1 7-15,2 2 0 16,0 2 0-16,2 0 1 15,0 0-9-15,2 0 8 16,-3 12-2-16,-2 8-21 16,-3 6 19-16,-5 11 3 15,0 9 0-15,-9 4-2 16,-9 2-3-16,1-2 6 16,1-3 0-16,0-10-8 15,5-7 9-15,0-8-1 16,4-5 0-16,-2-7 7 15,5-6-14-15,-1-3 7 16,1-1 0-16,2 0 25 16,2 0-8-16,0 0-17 0,0-10 0 15,0-2 13-15,0 1-10 16,0 0-3-16,0 3 0 16,8 2-1-16,-1 3 2 15,2 1-1-15,-2 2 0 16,2 0-16-16,-1 0 7 15,4 5 2-15,-1 9 7 16,0 1-14-16,2 0 22 16,-2-1-9-16,1 0 1 15,-1-3 0-15,-3-4-5 16,4-3 5-16,-1-4 0 0,3 0-1 16,-1-4-7-1,3-14-50-15,-1-4-132 0,3-16-41 16,-3 6 44-16,-3 3-217 15</inkml:trace>
  <inkml:trace contextRef="#ctx1" brushRef="#br0" timeOffset="26338.24">13303 5312 378 0,'0'0'879'0,"0"0"-750"15,0 0-110-15,0 0-11 16,0 0-5-16,0 0 6 0,0 0-6 15,22 70 17-15,-17-38-7 16,-1 2 24-16,0 0-14 16,2-3-14-16,-4-3 24 15,2-7-31-15,0-7 14 16,-1-4 3-16,-3-5-18 16,2-4 26-16,-2-1 22 15,0 0 55-15,0 0 4 16,0-1-57-16,0-12-17 15,2-6-22-15,4-8-6 16,4-5 9-16,1-8-15 16,0-6 0-16,0-2-12 15,0-2 19-15,1 1-7 16,-1 6 0-16,-5 3 1 16,1 3 1-16,-3 9-2 0,-1 4 0 15,-1 7-3-15,-2 5 12 16,2-1-9-16,1 6 0 15,1-2 12-15,0 3 1 16,0 0-13-16,1 1 0 16,-3 2 8-16,3 1-1 15,-3 0-7-15,1 0 0 16,-1-1 1-16,0 3-8 16,-2-1 7-16,2-1 0 15,-2 2 4-15,0 0 3 16,2 0-7-16,-2 0 0 15,2 0 1-15,3 0-4 16,1 0 3-16,6 0 0 16,3 0-2-16,5 0 11 15,5 0-9-15,0 6 0 0,1 0 0 16,6 0-6-16,1-2 6 16,3 0 0-16,3-1 1 15,1-3 13-15,1 0-15 16,-3 0 1-16,-3 0-27 15,-4 0 17-15,1 0-91 16,-1-3-164-16,-4-8-57 16,-11-1-409-16</inkml:trace>
  <inkml:trace contextRef="#ctx1" brushRef="#br0" timeOffset="27017.56">13649 5229 1324 0,'0'0'232'16,"0"0"-129"-16,0 0-102 15,0 0 60-15,0 0-55 16,0 0-6-16,0 0 0 16,0 13-16-16,-7 6 16 15,0 4-4-15,5 3 4 16,0 1 0-16,2-1-8 0,0 1 2 16,0-3 0-16,8 0 6 15,6 0 0-15,-1-4-2 16,-1 2 4-16,1-4-2 15,-4 1 0-15,0-3 0 16,0-4-5-16,-5 0 5 16,3-2 0-16,-5 2 3 15,2-2 5-15,-4-1-9 16,0 1 1-16,0-1-7 16,0-1-3-16,-6-3 20 15,-9 4-3-15,-6-4 79 16,1 2-55-16,2-4 20 15,5-1-45-15,4-2 6 16,5 0 13-16,-1 0-25 16,3 0 14-16,0 0 12 0,0-7-25 15,2-5 6 1,0-3-7-16,0-2-75 0,0-16-70 16,8 6-97-16,3-1-274 15</inkml:trace>
  <inkml:trace contextRef="#ctx1" brushRef="#br0" timeOffset="27277.51">13658 5267 1410 0,'0'0'148'15,"0"0"-75"-15,0 0 1 16,0 0 43-16,0 0-48 16,0 0-69-16,0 0 24 15,100-24-24-15,-55 19 0 16,3 0-16-16,10 5 16 16,-8 0-153-16,-17 0-328 0</inkml:trace>
  <inkml:trace contextRef="#ctx1" brushRef="#br0" timeOffset="29210.86">14420 5604 871 0,'0'0'663'16,"0"0"-579"-16,0 0-20 15,0 0-20-15,0 0 64 16,0 0-48-16,0 0-59 16,85-4 19-16,-50-1-20 15,3-2 0-15,-5 3 3 16,1 1 4-16,-5 0-7 15,-3 3 0-15,-3 0-23 16,-10 0-79-16,-3 0-265 16,-10 0-566-16</inkml:trace>
  <inkml:trace contextRef="#ctx1" brushRef="#br0" timeOffset="29524.02">14549 5441 1294 0,'0'0'217'0,"0"0"-151"0,0 0-66 16,0 0 17-16,0 0-17 15,0 0 7-15,0 0-15 16,16 26 15-16,-7-9-7 16,-1 3 0-16,-2 1 9 15,-2-1-6-15,-4-1-3 16,0 1 0-16,0 2-12 0,0 1 12 16,0 2-45-16,-2-4-160 15,-4-7-199-15</inkml:trace>
  <inkml:trace contextRef="#ctx1" brushRef="#br0" timeOffset="30475.99">15024 5267 1270 0,'0'0'284'16,"0"0"-188"-16,0 0-91 16,0 0 9-16,0 0-28 15,0 0 8-15,0 0 6 16,7 55 0-16,-1-28 12 0,4 6-7 15,-2-1-5-15,1 2 0 16,-3 2-4-16,2-4 5 16,-4 0-1-16,0-6 5 15,-1-5 3-15,-1-6 0 16,-2-7-8 0,2-4 0-16,-2-2 12 0,2-2-5 15,0 0 31-15,4-6 66 16,2-12-82-16,5-8 6 15,-1-6-28-15,3-4 0 16,-4-3 2-16,1-2-1 16,-4-2-1-16,-4 2 0 15,1-1 11-15,-2 1-10 16,-3 6-1-16,2 0 0 0,0 5-9 16,0 7 10-16,1 4-1 15,-1 6 5-15,0 1 3 16,-2 5 16-16,2 1-18 15,0 2-6-15,-2 0 48 16,2 2-33-16,0 0-9 16,3-2 15-16,0 2-19 15,2-2 29-15,-1 0-31 16,5 0 0-16,1 1 9 16,5 0-2-16,3 1-7 15,7 2 0-15,2 0 1 0,7 0-9 16,3 0 8-1,9 0 0-15,-2 0 2 16,3 0-2-16,-1 8-49 16,2-2-100-16,-14 0-224 0,-9-4-542 0</inkml:trace>
  <inkml:trace contextRef="#ctx1" brushRef="#br0" timeOffset="30999.24">15454 5270 1517 0,'0'0'125'16,"0"0"-125"-16,0 0-51 16,0 0 45-16,0 0-5 15,0 0 11-15,-49 108 0 16,42-82 10-16,3-2-8 16,4-4-2-16,0-1 0 15,0-4-8-15,2 2 9 16,12-3-1-16,1-2 0 15,1 0 10-15,1-1-4 0,0 1-6 16,-2 1 0-16,-1 0-6 16,-4 4 6-16,-1-2 0 15,-2 1 0-15,-7 0 1 16,0 0 1-16,0-2-2 16,0-2 0-16,0-1 42 15,-2-3-41-15,-5-4 25 16,-2 0 10-16,-2-1 15 15,-3-1 34-15,4 0-62 16,-4-2-22-16,3 0 15 16,0 0-16-16,4 0-10 15,0-2-71-15,7-23-84 16,0 1 37-16,0-5-183 0</inkml:trace>
  <inkml:trace contextRef="#ctx1" brushRef="#br0" timeOffset="31221.64">15501 5289 1502 0,'0'0'158'0,"0"0"-130"16,0 0 71-16,0 0-42 15,0 0 22-15,0 0-38 16,0 0-35-16,32-22 6 15,-1 22-12-15,6 0 0 16,11 0-1-16,9 0-13 16,-10 3-228-16,-12-3-641 0</inkml:trace>
  <inkml:trace contextRef="#ctx1" brushRef="#br0" timeOffset="32890.94">8395 7164 1298 0,'0'0'236'16,"0"0"-170"-16,0 0 48 15,0 0-6-15,0 0-65 0,0 0-24 16,0 0 54 0,-3-23-72-16,3 23 17 0,0-2 10 15,0 2-19-15,3-3 23 16,1 1-32-16,5 0 1 15,4 1 0-15,7-2 1 16,3 2-2-16,6-2 0 16,4 3-15-16,0 0 13 15,1-2-32-15,-3 2-34 16,0-2 20-16,3-8-208 16,-10 3-43-16,-6-4-580 15</inkml:trace>
  <inkml:trace contextRef="#ctx1" brushRef="#br0" timeOffset="33209.09">8441 6941 1416 0,'0'0'268'0,"0"0"-153"0,0 0-28 16,0 0 30-16,0 0-50 16,0 0-51-16,0 0 12 15,40-9-26 1,-13 4-2-16,12-1 0 15,3 5-21-15,2-1-42 0,-1-2-189 16,-14-1-698-16,-14-2 120 0</inkml:trace>
  <inkml:trace contextRef="#ctx1" brushRef="#br0" timeOffset="39834.29">9041 6909 1252 0,'0'0'209'0,"0"0"-168"15,0 0 2-15,0 0 79 16,0 0-37-16,0 0-10 16,0 0-56-16,7-19-11 0,-7 19 11 15,0 0-11-15,2 0-5 16,-2 0 13-16,0 0-10 15,0 0 4-15,0 0-10 16,0 0 0-16,0 0-21 16,0 0 21-16,2 0 0 15,0 5 0-15,2 12 1 16,4 5 2-16,-2 4-3 16,3 6 0-16,-3 1-16 15,4 4 17-15,-1-4-1 16,-3-6 1-16,3 0 12 15,-4-10-13-15,-1-2 0 16,1-7 0-16,-3-2-10 0,-2-2 13 16,2-4-3-16,-2 1 16 15,0-1-14-15,0 0 37 16,0 0-37 0,0 0 9-16,0 0-5 0,0 0-6 15,0 0 0 1,0 0 0-16,0 0 8 0,0 0-1 15,0 0-7-15,0 0 1 16,0 0 51-16,0 0-43 16,0 0 3-16,0 0-9 15,0 0 6-15,0 0-5 16,0 0-4-16,0 0 0 16,0 0 0-16,0 0 10 15,0 0-10-15,0 0 0 0,0 0 0 16,0 0-10-16,0 0 10 15,0 0 0-15,0 0 0 16,0 0 7-16,0 0-7 16,0 0 0-16,0 0 0 15,0 0-5-15,0 0 5 16,0 0 0-16,0 0-2 16,0 0 11-16,0 0-10 15,0 0 1-15,0 0-3 16,0 0-5-16,0 3 8 15,2-2 0-15,0 2 0 16,-2-1 10-16,0-2-10 16,0 0 0-16,0 0-3 0,0 0-8 15,0 0 11-15,0 0 0 16,0 0 5-16,0 2 8 16,2-2-14-16,-2 0 1 15,0 0-3-15,0 0-9 16,0 0 12-16,0 0 0 15,0 0 2-15,0 0 9 16,0 1-11-16,0-1 0 16,0 3 0-16,3-1-13 15,-3 0 13-15,2 0 0 16,1-1 1-16,-1 4 10 16,-2-3-8-16,2 2-3 15,-2-2-3-15,0-1-11 16,2-1 15-16,1 2-1 15,-3-2 0-15,2 2 15 16,0 1-14-16,0-1-1 16,0 2 0-16,0 0-17 0,0 0 17 15,1 0 0-15,-1 0 0 16,0-2 9-16,1 1-1 16,-3-3-8-16,0 0 0 15,0 0-15-15,0 0 17 16,0 0-2-16,0 0 0 15,0 0 10-15,0 0-12 16,0 0 2-16,0 0 0 16,0 0-8-16,0 0 9 15,0 0-1-15,0 0 0 16,0 0 10-16,0 0-7 16,0 0-3-16,0 0 0 0,0 0-4 15,0 0 5-15,0 0-1 16,0 0 0-1,0 0 1-15,0 0 0 0,0 0-1 16,0 0 0-16,0 0-1 16,0 0 8-16,0 0-7 15,0 0 0-15,0 0 0 16,0 0-3-16,0 0 3 16,0 0 0-16,0 0 2 15,0 0-1-15,0 0-1 16,0 0 0-16,0 0 1 0,0 0-3 15,0 0 2-15,0 0 0 16,0 0 0-16,0 0 9 16,0 0-10-16,0 0 1 15,0 0 0-15,0 0-6 16,0 0 6-16,0 0 0 16,0 0 6-16,0 0 6 15,0 0-12-15,0 0 0 16,0 0 0-16,0 0-7 15,0 0 7-15,0 0 0 16,0 0 5-16,0 0 4 16,0 0-9-16,0 0 0 15,0 0 0-15,0 0-9 16,0 0 9-16,0 0 0 16,0 0 1-16,0 0 13 0,0 0-20 15,0 0 6-15,0 0 0 16,0 0-8-16,0 0 9 15,0 0-1-15,0 0 0 16,0 0 9-16,0 0-6 16,0 0-3-16,0 0 0 15,0 0-10-15,0 0 10 16,0 0 0-16,0 0-1 16,0 0 13-16,0 0-13 15,0 0 1-15,0 0 0 16,2 0-6-16,3 0 6 15,-1 0 0-15,0-5-1 16,0 1 9-16,1-1-2 16,-1-2-6-16,1-2 0 15,0 2-10-15,-1-2 10 0,0 0 0 16,1 1 0-16,-1-4 2 16,1-1 9-16,0-1-11 15,1-1 0-15,3-4-10 16,-3 0 10-16,4-4 0 15,-4 1 0-15,1-2 8 16,-1 0-4-16,4 1-4 16,-4-2 0-16,1 1-10 15,1 1 18-15,0-2-8 16,-2 3 0-16,-1-2 1 0,1 0-6 16,-2-1 5-1,4 4 0-15,-6-1 11 16,2 1-3-16,-2 3-9 0,1 1 1 15,-1 3 0-15,-2 2-6 16,2 1 6-16,-2 3 0 16,2 0 2-16,0 2-1 15,0-2-1-15,-2 3 0 16,3 0 0-16,-3 1-4 16,2 2 4-16,-2-2 0 15,0 0 0-15,3 2 7 16,-3-2-7-16,0 2 0 15,0 0 0-15,0-1-10 16,0-2 10-16,0 3 0 0,2 0 5 16,-2-1 6-16,0 1-11 15,0 2 0-15,0-1-5 16,0 1-8-16,0 0 13 16,0 0 0-1,0 0 1-15,0 0 13 0,2 0-15 16,-2 0 1-16,0 0 0 15,0 0-15-15,0 0 15 16,0 0 0-16,0 0 0 16,0 0 15-16,0 0-16 15,0 0 1-15,0 0 0 16,0 0-18-16,0 0 19 0,0 0-1 16,0 0 0-1,0 0 12-15,0 0-9 0,0 0-3 16,0 0 0-1,0 0-16-15,0 0 17 0,0 0-1 16,0 0 0-16,0 0 12 16,0 0-13-16,0 0 1 15,0 0 0-15,0 0-13 16,0 0 13-16,0 0 0 16,0 0 0-16,0 0 10 15,0 0-8-15,0 0-2 16,0 0 0-16,0 0-16 15,0 0 17-15,0 0-1 16,0 0 0-16,0 0 9 16,0 0-13-16,0 0 4 0,0 0 0 15,0 0-9-15,0 0 15 16,0 0-6-16,0 0 0 16,0 0 0-16,0 0-7 15,0 0 7-15,0 0 0 16,0 0-8-16,0 0 9 15,0 0-1-15,0 0 0 16,0 0-1-16,0 0-10 16,0 0 11-16,0 0 0 15,0 0-8-15,0 0 16 16,0 0-10-16,0 0 2 16,0 0-1-16,0 0-10 0,0 0 11 15,0 0 0 1,0 0-1-16,0 0 8 15,0 0-7-15,0 0 0 0,0 0-1 16,0 0-7-16,0 0 8 16,0 0 0-16,0 0 0 15,0 0 8-15,0 0-9 16,0 0 1-16,0 0-1 16,0 0-10-16,0 0 11 15,0 0 0-15,0 0-2 16,0 0 12-16,0 0-11 15,0 0 1-15,0 0-5 16,0 0-8-16,0 0 13 0,0 0 0 16,0 0 0-1,0 0 15-15,0 0-17 0,0 0 2 16,0 0-4 0,0 0-9-16,0 0 13 0,0 0 0 15,0 0 0 1,0 0 12-16,0 0-12 0,0 0 0 15,0 0-4-15,0 0-13 16,0 0 18-16,0 0-1 16,0 0 0-16,0 0 10 15,0 0-6-15,0 0-4 16,0 0 0-16,0 0-16 16,0 0 16-16,0 0 0 15,0 0 0-15,0 0 9 16,0 0-8-16,0 0-1 0,0 0 0 15,0 0-10-15,0 0 10 16,0 0 0-16,0 0 0 16,0 0 7-16,0 0-4 15,0 0-3-15,0 0 0 16,0 0-12-16,0 0 12 16,0 0 0-16,0 0 0 15,0 0 6-15,0 0-7 16,0 0 1-16,0 0 0 15,0 0-10-15,2 0 11 16,5 0-1-16,4 0 0 16,5 0 7-16,1 3-4 0,5 4-3 15,3-2 0-15,4-5-5 16,0 3 11-16,0-1-6 16,2 0 0-16,-2-2 1 15,0 0-6-15,-2 0 5 16,-5 0 0-16,0 0 2 15,-1 0 5-15,-4 0-7 16,4 0 0-16,-3 0 0 16,-1 0-8-16,-1 0 8 15,-1 0 0-15,1 0 2 16,-1 0 4-16,1-2-6 16,0 2 0-16,-3 0 0 15,-2 0-7-15,-2 0 7 0,-2 0 0 16,-4 0 0-1,-1 0 9-15,-2 0-10 16,0 0 1-16,0 0 0 0,0 0-9 16,0 0 9-16,0 0 0 15,0 0 1-15,0 0 8 16,0 0-10-16,0 0 1 16,0 0-2-16,0 0-8 15,0 0 10-15,0 0 0 16,0 0-1-16,0 0-7 15,0 0 8-15,0 0-56 16,-7 0-128-16,-13 0-296 16,-9 2-573-16</inkml:trace>
  <inkml:trace contextRef="#ctx1" brushRef="#br0" timeOffset="40584.85">9546 6805 1460 0,'0'0'199'0,"0"0"-101"16,0 0-92-16,0 0 64 16,0 0-27-16,0 0-42 15,0 0-2-15,0 5-1 0,-6 14 2 16,-5 6-7-16,0 1 16 16,0 3-10-16,4-2 1 15,3-1 0-15,4-6-8 16,0-2 8-16,0-4 0 15,0-3-8-15,2 1 6 16,11-7 1-16,3-1-4 16,3 0 5-16,4-2-12 15,0-2 12-15,-1 2 0 16,-2 1 5-16,-4 0-4 16,-3 3-1-16,-4 0 0 15,-2 2-8-15,-3 2-5 16,-2 0 13-16,-2 3 0 15,0 1 4-15,0 0 12 16,0-1-3-16,0 1-13 0,0 0 6 16,-2-1 4-1,-5-1-10-15,1-2 0 0,1-3 10 16,-2-2 5-16,1-1-9 16,-3-2-6-16,-3-2 6 15,-1 0-15-15,0 0 9 16,0 0 0-16,2 0-1 15,1-13-3-15,6 0-17 16,4-15-66-16,0 1-116 16,0 1-125-16</inkml:trace>
  <inkml:trace contextRef="#ctx1" brushRef="#br0" timeOffset="40802.27">9656 6895 1077 0,'0'0'543'0,"0"0"-448"16,0 0-51-16,0 0 45 15,0 0-13-15,0 0-58 16,0 0 7-16,79-12-25 16,-27 12-10-16,8 5 1 15,3 7-143-15,15 4-124 16,-13-2-413-16,-11-4-24 0</inkml:trace>
  <inkml:trace contextRef="#ctx1" brushRef="#br0" timeOffset="41065.64">10267 7177 1635 0,'0'0'189'16,"0"0"-141"-16,0 0-40 15,0 0-7-15,0 0 31 16,138 0-32-16,-84 0 1 0,-3 0 11 16,-6-2-11-1,-8 2-2-15,-7 0-78 0,-8-2-241 16,-11-3-226-16,-7-2-305 0</inkml:trace>
  <inkml:trace contextRef="#ctx1" brushRef="#br0" timeOffset="41321.95">10505 7046 1317 0,'0'0'325'0,"0"0"-259"15,0 0-66-15,0 0-2 16,0 0 1-16,0 0-8 0,0 0 18 16,-24 127-4-16,22-91-5 15,-1-5 0-15,3-1-6 16,-2-7 6-16,-4 3 0 15,-1-6-140-15,-2-5-217 0</inkml:trace>
  <inkml:trace contextRef="#ctx1" brushRef="#br0" timeOffset="46584.41">10978 6930 933 0,'0'0'371'0,"0"0"-280"15,0 0-17-15,0 0-56 16,0 0 18-16,0 0-36 15,0 0 14-15,3-28-21 0,-3 28 7 16,2 0 0 0,0 7-6-16,2 14 12 0,1 5-6 15,1 10 0-15,4 6-4 16,0 6-5-16,3 2 10 16,1-1-1-16,1-9 9 15,-1-8 2 1,-1-10-11-16,-3-8 0 0,-2-7 0 15,-5-1 47-15,-1-6-13 16,-2 0 31-16,0 0 24 16,0 0-39-16,0 0 16 15,0 0-21-15,0 0-31 16,0 0 16-16,0 0-30 16,0-7 0-16,0 1 0 15,2-1 14-15,-2 4-9 0,2-1-5 16,-2-1 0-16,2 2-12 15,-2-1 12-15,0 2 0 16,2-2 0-16,-2-3 11 16,0 2-9-16,0-2-2 15,0 2 0-15,0-4-12 16,0 4 13-16,0-3-1 16,3 0 0-16,-3-3 6 15,3 0-1-15,1-4-5 16,0-1 0-16,3-3-11 15,-1-2 11-15,1-5 0 16,0-1 0-16,2-2 2 16,-3 0-4-16,-1-3 2 15,-1 9 0-15,1-1-7 0,-3 6 8 16,1 2-1-16,-1 2 0 16,-2 3 6-16,0 2-4 15,0 1-2-15,0 1 0 16,0 2-5-16,0 2 7 15,0-1-2-15,0 3 0 16,2-1 1-16,0-3-8 16,-2 3 7-16,2-1 0 15,0-2 0-15,3 1 6 16,-3 1-6-16,0 1 0 16,1 0 0-16,-3 2-8 15,2 0 8-15,-2 0 0 16,2 0 2-16,1 0 5 0,3 0-7 15,5 0 0 1,7 0 0-16,5-3-12 0,0 3 12 16,4 0 0-16,2-2 5 15,5 0 7-15,2 2-12 16,2 0 0-16,6 0 0 16,3 0-6-16,7 0 6 15,1 0 0-15,5 0 0 16,-2 0 9-16,-6 2-10 15,-10 5 1-15,-11 2-45 16,-17 8-141-16,-12-4-304 16,-2-3-258-16</inkml:trace>
  <inkml:trace contextRef="#ctx1" brushRef="#br0" timeOffset="47139.92">11395 7025 1144 0,'0'0'197'0,"0"0"-123"0,0 0-38 16,0 0-35-16,0 0 6 15,0 0-7-15,0 0 0 16,-11 55-8-16,4-29 8 16,3 0 0-16,4-1 10 15,0-4-8-15,0-2 12 16,4-4-13-16,11 0 0 15,6-6 48-15,1 0-40 16,3-4-9-16,-3 1 0 16,0-4 7-16,-7 1-5 15,-1 1-2-15,-3 1 0 0,-4-2-8 16,0 3 14 0,-5 2-6-16,-2 1 0 0,0 3 1 15,0 1 14-15,0-3 2 16,0 1 21-16,-9 0 96 15,0-3-90-15,0 0-6 16,1 0-25-16,-2-4-6 16,4 1 14-16,-1-5-21 15,3 0 0-15,2 0 0 16,-3 0-110-16,2-11-104 16,3-7-20-16,0-4-296 0</inkml:trace>
  <inkml:trace contextRef="#ctx1" brushRef="#br0" timeOffset="47342.27">11513 7031 1294 0,'0'0'184'0,"0"0"-135"16,0 0 39-16,0 0-1 15,0 0-55-15,0 0 13 16,0 0-4-16,136-43-41 15,-100 43 9-15,1 0-9 16,6 8-106-16,18 7-161 16,-13-1-620-16,-3-1 332 0</inkml:trace>
  <inkml:trace contextRef="#ctx1" brushRef="#br0" timeOffset="47585.31">12186 7319 1669 0,'0'0'210'16,"0"0"-139"-16,0 0-61 15,0 0-10-15,0 0 0 16,116 0 9-16,-67 0-2 15,1 0-7-15,-6 2-21 0,0 2-11 16,-15-1-321 0,-9-3-419-16</inkml:trace>
  <inkml:trace contextRef="#ctx1" brushRef="#br0" timeOffset="47824.23">12412 7192 1418 0,'0'0'285'0,"0"0"-273"16,0 0 7-16,0 0-38 0,0 0 11 16,0 0 8-1,0 0 0-15,0 124 1 0,0-95-4 16,0-3 3-16,0-2 0 15,0 1-1-15,0-6-173 16,0-9-135-16</inkml:trace>
  <inkml:trace contextRef="#ctx1" brushRef="#br0" timeOffset="48455.59">12860 7052 955 0,'0'0'825'16,"0"0"-765"-16,0 0-54 16,0 0-6-16,0 0 0 15,15 111-6-15,-3-77 12 16,-1 0-6-16,-1-4 39 15,4-6-38-15,-5-4 23 16,-1-9-24-16,-3-2 0 16,0-3-2-16,-3-6 14 15,0 2-12-15,-2-2 3 16,3 0 4-16,-1 0 11 16,2 0-11-16,5-14-6 0,2-9 1 15,2-10-2 1,1-11-7-16,-1-9 1 0,-2-5-30 15,-1-4 27 1,-6 0-7-16,0 5 16 0,1 0-11 16,-3 9 13-16,2 8-2 15,-2 10 9-15,0 9-2 16,-2 10 40-16,0 2-40 16,0 7-6-16,0 1 32 15,4 1-19-15,-4 0-14 16,2 0 0-16,-2 0 6 15,2 0-12-15,0 0 6 16,-2 0 0-16,4 0 21 0,3 0-12 16,7 0-9-16,3 0 0 15,8 0 0-15,6 0-3 16,2 0 3-16,7 0 0 16,7 0 0-16,5 0 10 15,6 0-10 1,2 0 0-16,5 1-28 0,-5 7 28 15,-2 0-79-15,-10 0-112 16,-14 1-138-16,-16-8-557 0</inkml:trace>
  <inkml:trace contextRef="#ctx1" brushRef="#br0" timeOffset="48965.24">13359 6912 1190 0,'0'0'494'16,"0"0"-423"-16,0 0-59 16,0 0 0-16,0 0-3 15,0 0-9-15,0 0 1 16,0 29-13-16,-5-6 13 15,3 5-1-15,0 5 0 16,2 2 10-16,0 1-9 16,4-1-1-16,21-2 0 15,6 0-13-15,3-8-8 0,3-2 5 16,-1-7 5-16,-3-4-20 16,-2-3 30-16,-8 0 1 15,-5-1 0-15,-7-2-16 16,-7 0 16-16,-2-2-1 15,-2 2 0-15,0 1 1 16,0-2 11-16,-8 4 32 16,-7 3-16-16,-1 3 38 15,-3-3-55-15,4 0-3 16,1-2-7-16,1-2 9 16,3-2 6-16,-4-3-15 15,3-2 0-15,-1-1 31 0,1 0-30 16,1 0-2-1,-4 0-14-15,-1-10-45 16,-2-2-12-16,9-12-55 0,3 3-57 16,5 2-374-16</inkml:trace>
  <inkml:trace contextRef="#ctx1" brushRef="#br0" timeOffset="49417.59">13401 6956 1111 0,'0'0'165'0,"0"0"-129"16,0 0 44-16,0 0 95 15,0 0-89-15,0 0-17 16,0 0-38-16,107-8-17 15,-67 8 40-15,1 0-39 16,-4 0 16-16,-1 0 8 16,-3 0-37-16,-6 0 28 15,-2 0-30-15,-10 0 8 16,-3 0 2-16,-6 0-4 16,-4 0-6-16,-2 0 4 15,0 0 5-15,0 0 1 16,0 0-10-16,0 0 0 0,0 0-10 15,0 0 10 1,0 0 0-16,0 0 3 0,0 0 10 16,0 0-11-16,0 0-2 15,0 0 0-15,0 0-14 16,0 0 14-16,0 0 0 16,0 0 0-16,0 5-43 15,0-2-97-15,-4 1-453 16,-14-4-269-16</inkml:trace>
  <inkml:trace contextRef="#ctx1" brushRef="#br0" timeOffset="50989.53">8317 8506 1633 0,'0'0'192'15,"0"0"-165"-15,0 0-27 16,0 0 14-16,0 0 0 0,0 0-14 16,0 0 0-1,-3 0 1-15,3 0-1 0,0 0 1 16,0 0-1-16,0 0 48 16,0 0-46-16,0 0 24 15,0 0-26-15,13 0 9 16,10 0-12-16,8 0 3 15,5 0 0-15,4-4-1 16,-4 1-11-16,-3 1-1 16,-2 2-34-16,-8-3-140 15,-8-1-15-15,-6 0-128 16,-6-2-366-16</inkml:trace>
  <inkml:trace contextRef="#ctx1" brushRef="#br0" timeOffset="51246.46">8346 8311 1423 0,'0'0'175'0,"0"0"-107"16,0 0-68-16,0 0 76 15,0 0 14-15,0 0-82 16,0 0 17-16,89-10-25 16,-47 9 0-16,3-1-18 15,24 0-71-15,-11-1-320 0,-2-2-753 16</inkml:trace>
  <inkml:trace contextRef="#ctx1" brushRef="#br0" timeOffset="52695.22">9910 8047 537 0,'0'0'965'15,"0"0"-815"-15,0 0-150 16,0 0 0-16,0 0 2 16,0 0 5-16,0 0 5 15,0 0-12-15,0 0 0 16,0 0 37-16,0 0-18 15,-2 0 22-15,-3-4-6 16,3-8-27-16,0-2 26 16,2 0-34-16,0-3 0 15,0 2 0-15,0-2 7 0,0 2-7 16,2 3 0-16,5 1 0 16,0 3 2-16,2 3-2 15,-1 2 0-15,4 3 0 16,1 0 1-16,0 3-2 15,1 10 1-15,-3 3-5 16,-7 5-11-16,-2 0 16 16,-2-1 0-16,0 1 2 15,0-4 12-15,-4 0-14 16,-5-2 0-16,1-6 2 16,1-1 15-16,0-4-17 15,5 0 1-15,-1-4 14 16,3 1-2-16,0-1-13 0,0 0 0 15,0 0 1 1,0 0-8-16,0 3 7 0,0 1 0 16,5 3-12-16,9 2 20 15,1 2-10-15,7 4 2 16,1 2-7-16,-4-2-12 16,2 3 19-16,-5 0 0 15,-3-2-1-15,-7 3 4 16,-2-4-12-16,-4 3 9 15,0 3-6-15,0-3-13 16,-15 1 19-16,-7-1 0 16,-3-1 0-16,-2-3 10 15,1-4 1-15,0-4-3 16,-1-2 1-16,4-4 45 0,3 0-31 16,5 0 14-16,-1 0 14 15,5-7-31 1,2-2 30-16,3-1-35 15,-2 2-15-15,4 0 33 0,4 2-26 16,-2 1-7-16,2 2 0 16,0-1 9-16,0 2-11 15,0 2 2-15,0-3-38 16,0 2 31-16,4-2-60 16,2 2 24-16,4-3 5 15,-3 1-28-15,-3 0 23 16,2 1-43-16,-3-3-21 15,2 1 78-15,-3 3-46 0,-2-3 53 16,2 1 12-16,-2 3 7 16,0 0-3-16,0 0 6 15,0 0-16-15,0 0 4 16,0 0-165-16,2 0-1 16,3 0-91-1,3 0 89-15,1-2 51 0,7-6 17 16,2-2 25-16,4 1 19 15,2-2-82-15,24 0 4 16</inkml:trace>
  <inkml:trace contextRef="#ctx1" brushRef="#br0" timeOffset="53559">10505 8093 1397 0,'0'0'49'0,"0"0"-49"16,0 0-41-16,0 0 5 16,0 0 34-16,0 104 1 15,14-63 2-15,-1 0 19 16,0 0-20-16,1-5 1 16,-5-9 21-16,-3-4-12 0,2-7-10 15,-6-8 13 1,-2-5-12-16,2-3 86 0,-2 0 87 15,0 0-53 1,0 0 11-16,0-9-115 0,0-11 7 16,0-6-24-16,0-6 6 15,0-3-6-15,0-1 0 16,0-1 0-16,2-4-11 16,-2 1 11-16,2-4-1 15,-2 0-16-15,2-2-21 16,3-3 30-16,-1 6-20 15,0 2 28-15,2 9-17 16,-4 7 23-16,-2 12-6 0,2 5 0 16,-2 4 0-1,0 3-6-15,2 1 6 0,-2 0 0 16,0 0 4-16,2 0 5 16,-2 0-10-16,0 0 1 15,3 0 0 1,-1 0-4-16,0 0 4 0,4 0 0 15,1 0 1-15,7 0 9 16,4 0-11-16,6 0 1 16,7 3 0-16,12 6-13 15,7-4 13-15,8 3 0 16,7-1 3-16,5-2 12 16,1 0-14-16,-5-1-1 15,-1-1-3-15,-3 1-14 16,-8 1 14-16,4 0-82 15,-13-1-211-15,-16-1-393 0</inkml:trace>
  <inkml:trace contextRef="#ctx1" brushRef="#br0" timeOffset="54188.08">10894 8093 1455 0,'0'0'173'0,"0"0"-173"15,0 0-36-15,0 0 23 16,0 0 1-16,0 0 12 16,0 0 0-16,-54 118 1 15,54-94 1-15,0-2-2 16,14-4 0-16,14-2-24 0,8-6 23 15,2-1-41 1,0-4-11-16,-3 0 37 0,-6-2-39 16,-6 2 42-16,-7-1 7 15,-10 0-2-15,-2 2-1 16,-4-1 9-16,0 6 0 16,0 0 28-16,-8 6-12 15,-8 1 81-15,3-2-20 16,-1 0-52-16,1-2 24 15,1-2-24-15,4-2 13 16,-1-4 10-16,0 1-46 16,0-4 21-16,0-3-5 15,0 0-17-15,2 0 38 16,1 0-37-16,-1 0 6 16,1 0 1-16,-1-10-7 0,2-3-4 15,3 1-34-15,2-5-68 16,0 1-36-1,2-9-102-15,12 4-277 0,-1 1-288 0</inkml:trace>
  <inkml:trace contextRef="#ctx1" brushRef="#br0" timeOffset="54460.38">10942 8075 1222 0,'0'0'207'16,"0"0"-127"-16,0 0 6 16,0 0 99-16,0 0-81 15,0 0-60-15,0 0 3 16,34-4-37-16,4-1-10 15,16 4 0-15,6 0-11 16,19-8-13-16,-16 3-335 16,-14-4-642-16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18</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166718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Đi</a:t>
            </a:r>
            <a:r>
              <a:rPr lang="en-US" baseline="0"/>
              <a:t> theo thứ tự từng câu hỏi.</a:t>
            </a:r>
            <a:endParaRPr lang="en-US"/>
          </a:p>
          <a:p>
            <a:r>
              <a:rPr lang="en-US"/>
              <a:t>Click vào</a:t>
            </a:r>
            <a:r>
              <a:rPr lang="en-US" baseline="0"/>
              <a:t> đồng hồ để thời gian hs suy nghĩ</a:t>
            </a:r>
          </a:p>
          <a:p>
            <a:r>
              <a:rPr lang="en-US" baseline="0"/>
              <a:t>Click vào số thứ tự câu (lần 1) để hiện câu hỏi tương ứng -&gt; click lần 2 vào số thứ tự đó để hiện đáp án và mất câu đã chọn.</a:t>
            </a:r>
            <a:endParaRPr lang="en-US"/>
          </a:p>
        </p:txBody>
      </p:sp>
      <p:sp>
        <p:nvSpPr>
          <p:cNvPr id="4" name="Slide Number Placeholder 3"/>
          <p:cNvSpPr>
            <a:spLocks noGrp="1"/>
          </p:cNvSpPr>
          <p:nvPr>
            <p:ph type="sldNum" sz="quarter" idx="10"/>
          </p:nvPr>
        </p:nvSpPr>
        <p:spPr/>
        <p:txBody>
          <a:bodyPr/>
          <a:lstStyle/>
          <a:p>
            <a:fld id="{E95BEF43-D2BF-4C90-9C29-B78002C52069}" type="slidenum">
              <a:rPr lang="en-US" smtClean="0"/>
              <a:t>20</a:t>
            </a:fld>
            <a:endParaRPr lang="en-US"/>
          </a:p>
        </p:txBody>
      </p:sp>
    </p:spTree>
    <p:extLst>
      <p:ext uri="{BB962C8B-B14F-4D97-AF65-F5344CB8AC3E}">
        <p14:creationId xmlns:p14="http://schemas.microsoft.com/office/powerpoint/2010/main" val="66389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fld id="{A4D2C48F-CFCC-446E-8B21-9AF77D15669C}" type="slidenum">
              <a:rPr lang="en-US" altLang="en-US"/>
              <a:pPr/>
              <a:t>31</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vi-VN" altLang="en-US"/>
          </a:p>
        </p:txBody>
      </p:sp>
    </p:spTree>
    <p:extLst>
      <p:ext uri="{BB962C8B-B14F-4D97-AF65-F5344CB8AC3E}">
        <p14:creationId xmlns:p14="http://schemas.microsoft.com/office/powerpoint/2010/main" val="103510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1AE30F0-B861-4359-8B70-A84DF41545DF}" type="slidenum">
              <a:rPr lang="en-US" altLang="en-US">
                <a:solidFill>
                  <a:srgbClr val="000000"/>
                </a:solidFill>
              </a:rPr>
              <a:pPr eaLnBrk="1" hangingPunct="1"/>
              <a:t>34</a:t>
            </a:fld>
            <a:endParaRPr lang="en-US" altLang="en-US">
              <a:solidFill>
                <a:srgbClr val="000000"/>
              </a:solidFill>
            </a:endParaRPr>
          </a:p>
        </p:txBody>
      </p:sp>
    </p:spTree>
    <p:extLst>
      <p:ext uri="{BB962C8B-B14F-4D97-AF65-F5344CB8AC3E}">
        <p14:creationId xmlns:p14="http://schemas.microsoft.com/office/powerpoint/2010/main" val="261483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EDE3D3E-F6E1-4DA5-8CEF-BFB660B1CA7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45995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12/6/2023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12/6/2023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12/6/2023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12/6/2023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12/6/2023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12/6/2023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12/6/2023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12/6/2023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12/6/2023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12/6/2023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12/6/2023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12/6/2023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12/6/2023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12/6/2023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12/6/2023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844234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2023/12/6</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60503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73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A1C34D3E-0ABA-4E7A-9419-57BBA7B54C62}" type="slidenum">
              <a:rPr lang="en-US" altLang="en-US"/>
              <a:pPr/>
              <a:t>‹#›</a:t>
            </a:fld>
            <a:endParaRPr lang="en-US" altLang="en-US"/>
          </a:p>
        </p:txBody>
      </p:sp>
    </p:spTree>
    <p:extLst>
      <p:ext uri="{BB962C8B-B14F-4D97-AF65-F5344CB8AC3E}">
        <p14:creationId xmlns:p14="http://schemas.microsoft.com/office/powerpoint/2010/main" val="254396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publicdomainpictures.net/view-image.php?image=213792&amp;picture=sandy-beach"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hyperlink" Target="http://www.publicdomainpictures.net/view-image.php?image=213792&amp;picture=sandy-beach"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0000"/>
            <a:lum/>
            <a:extLst>
              <a:ext uri="{837473B0-CC2E-450A-ABE3-18F120FF3D39}">
                <a1611:picAttrSrcUrl xmlns:a1611="http://schemas.microsoft.com/office/drawing/2016/11/main" r:id="rId13"/>
              </a:ext>
            </a:extLst>
          </a:blip>
          <a:srcRect/>
          <a:stretch>
            <a:fillRect l="-20000" r="-2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12/6/2023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6" r:id="rId7"/>
    <p:sldLayoutId id="2147483678" r:id="rId8"/>
    <p:sldLayoutId id="2147483679" r:id="rId9"/>
    <p:sldLayoutId id="2147483680"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20000"/>
            <a:lum/>
            <a:extLst>
              <a:ext uri="{837473B0-CC2E-450A-ABE3-18F120FF3D39}">
                <a1611:picAttrSrcUrl xmlns:a1611="http://schemas.microsoft.com/office/drawing/2016/11/main" r:id="rId14"/>
              </a:ext>
            </a:extLst>
          </a:blip>
          <a:srcRect/>
          <a:stretch>
            <a:fillRect l="-20000" r="-2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12/6/2023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exels.com/photo/ocean-waves-2236713/" TargetMode="External"/><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68.wmf"/><Relationship Id="rId3" Type="http://schemas.openxmlformats.org/officeDocument/2006/relationships/image" Target="../media/image43.jpg"/><Relationship Id="rId7" Type="http://schemas.openxmlformats.org/officeDocument/2006/relationships/image" Target="../media/image65.wmf"/><Relationship Id="rId12"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33.bin"/><Relationship Id="rId11" Type="http://schemas.openxmlformats.org/officeDocument/2006/relationships/image" Target="../media/image67.wmf"/><Relationship Id="rId5" Type="http://schemas.openxmlformats.org/officeDocument/2006/relationships/image" Target="../media/image63.wmf"/><Relationship Id="rId15" Type="http://schemas.openxmlformats.org/officeDocument/2006/relationships/image" Target="../media/image69.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66.wmf"/><Relationship Id="rId14" Type="http://schemas.openxmlformats.org/officeDocument/2006/relationships/oleObject" Target="../embeddings/oleObject37.bin"/></Relationships>
</file>

<file path=ppt/slides/_rels/slide11.xml.rels><?xml version="1.0" encoding="UTF-8" standalone="yes"?>
<Relationships xmlns="http://schemas.openxmlformats.org/package/2006/relationships"><Relationship Id="rId8" Type="http://schemas.openxmlformats.org/officeDocument/2006/relationships/image" Target="../media/image72.emf"/><Relationship Id="rId13" Type="http://schemas.openxmlformats.org/officeDocument/2006/relationships/oleObject" Target="../embeddings/oleObject43.bin"/><Relationship Id="rId18" Type="http://schemas.openxmlformats.org/officeDocument/2006/relationships/hyperlink" Target="http://www.allwhitebackground.com/colorful-background-images.html" TargetMode="External"/><Relationship Id="rId26" Type="http://schemas.openxmlformats.org/officeDocument/2006/relationships/oleObject" Target="../embeddings/oleObject48.bin"/><Relationship Id="rId3" Type="http://schemas.openxmlformats.org/officeDocument/2006/relationships/oleObject" Target="../embeddings/oleObject38.bin"/><Relationship Id="rId21" Type="http://schemas.openxmlformats.org/officeDocument/2006/relationships/image" Target="../media/image77.wmf"/><Relationship Id="rId7" Type="http://schemas.openxmlformats.org/officeDocument/2006/relationships/oleObject" Target="../embeddings/oleObject40.bin"/><Relationship Id="rId12" Type="http://schemas.openxmlformats.org/officeDocument/2006/relationships/image" Target="../media/image74.wmf"/><Relationship Id="rId17" Type="http://schemas.openxmlformats.org/officeDocument/2006/relationships/image" Target="../media/image81.jpeg"/><Relationship Id="rId25" Type="http://schemas.openxmlformats.org/officeDocument/2006/relationships/image" Target="../media/image79.wmf"/><Relationship Id="rId2" Type="http://schemas.openxmlformats.org/officeDocument/2006/relationships/slideLayout" Target="../slideLayouts/slideLayout6.xml"/><Relationship Id="rId16" Type="http://schemas.openxmlformats.org/officeDocument/2006/relationships/image" Target="../media/image76.wmf"/><Relationship Id="rId20" Type="http://schemas.openxmlformats.org/officeDocument/2006/relationships/oleObject" Target="../embeddings/oleObject45.bin"/><Relationship Id="rId1" Type="http://schemas.openxmlformats.org/officeDocument/2006/relationships/vmlDrawing" Target="../drawings/vmlDrawing5.vml"/><Relationship Id="rId6" Type="http://schemas.openxmlformats.org/officeDocument/2006/relationships/image" Target="../media/image71.wmf"/><Relationship Id="rId11" Type="http://schemas.openxmlformats.org/officeDocument/2006/relationships/oleObject" Target="../embeddings/oleObject42.bin"/><Relationship Id="rId24" Type="http://schemas.openxmlformats.org/officeDocument/2006/relationships/oleObject" Target="../embeddings/oleObject47.bin"/><Relationship Id="rId5" Type="http://schemas.openxmlformats.org/officeDocument/2006/relationships/oleObject" Target="../embeddings/oleObject39.bin"/><Relationship Id="rId15" Type="http://schemas.openxmlformats.org/officeDocument/2006/relationships/oleObject" Target="../embeddings/oleObject44.bin"/><Relationship Id="rId23" Type="http://schemas.openxmlformats.org/officeDocument/2006/relationships/image" Target="../media/image78.wmf"/><Relationship Id="rId28" Type="http://schemas.openxmlformats.org/officeDocument/2006/relationships/customXml" Target="../ink/ink1.xml"/><Relationship Id="rId10" Type="http://schemas.openxmlformats.org/officeDocument/2006/relationships/image" Target="../media/image73.wmf"/><Relationship Id="rId19" Type="http://schemas.openxmlformats.org/officeDocument/2006/relationships/image" Target="../media/image82.png"/><Relationship Id="rId4" Type="http://schemas.openxmlformats.org/officeDocument/2006/relationships/image" Target="../media/image70.wmf"/><Relationship Id="rId9" Type="http://schemas.openxmlformats.org/officeDocument/2006/relationships/oleObject" Target="../embeddings/oleObject41.bin"/><Relationship Id="rId14" Type="http://schemas.openxmlformats.org/officeDocument/2006/relationships/image" Target="../media/image75.wmf"/><Relationship Id="rId22" Type="http://schemas.openxmlformats.org/officeDocument/2006/relationships/oleObject" Target="../embeddings/oleObject46.bin"/><Relationship Id="rId27" Type="http://schemas.openxmlformats.org/officeDocument/2006/relationships/image" Target="../media/image80.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87.wmf"/><Relationship Id="rId18" Type="http://schemas.openxmlformats.org/officeDocument/2006/relationships/oleObject" Target="../embeddings/oleObject56.bin"/><Relationship Id="rId3" Type="http://schemas.openxmlformats.org/officeDocument/2006/relationships/image" Target="../media/image34.jpg"/><Relationship Id="rId21" Type="http://schemas.openxmlformats.org/officeDocument/2006/relationships/image" Target="../media/image43.jpg"/><Relationship Id="rId7" Type="http://schemas.openxmlformats.org/officeDocument/2006/relationships/image" Target="../media/image84.wmf"/><Relationship Id="rId12" Type="http://schemas.openxmlformats.org/officeDocument/2006/relationships/oleObject" Target="../embeddings/oleObject53.bin"/><Relationship Id="rId17" Type="http://schemas.openxmlformats.org/officeDocument/2006/relationships/image" Target="../media/image89.wmf"/><Relationship Id="rId2" Type="http://schemas.openxmlformats.org/officeDocument/2006/relationships/slideLayout" Target="../slideLayouts/slideLayout6.xml"/><Relationship Id="rId16" Type="http://schemas.openxmlformats.org/officeDocument/2006/relationships/oleObject" Target="../embeddings/oleObject55.bin"/><Relationship Id="rId20" Type="http://schemas.openxmlformats.org/officeDocument/2006/relationships/image" Target="../media/image44.png"/><Relationship Id="rId1" Type="http://schemas.openxmlformats.org/officeDocument/2006/relationships/vmlDrawing" Target="../drawings/vmlDrawing6.vml"/><Relationship Id="rId6" Type="http://schemas.openxmlformats.org/officeDocument/2006/relationships/oleObject" Target="../embeddings/oleObject50.bin"/><Relationship Id="rId11" Type="http://schemas.openxmlformats.org/officeDocument/2006/relationships/image" Target="../media/image86.wmf"/><Relationship Id="rId5" Type="http://schemas.openxmlformats.org/officeDocument/2006/relationships/image" Target="../media/image83.wmf"/><Relationship Id="rId15" Type="http://schemas.openxmlformats.org/officeDocument/2006/relationships/image" Target="../media/image88.wmf"/><Relationship Id="rId23" Type="http://schemas.openxmlformats.org/officeDocument/2006/relationships/image" Target="../media/image96.png"/><Relationship Id="rId10" Type="http://schemas.openxmlformats.org/officeDocument/2006/relationships/oleObject" Target="../embeddings/oleObject52.bin"/><Relationship Id="rId19" Type="http://schemas.openxmlformats.org/officeDocument/2006/relationships/image" Target="../media/image90.wmf"/><Relationship Id="rId4" Type="http://schemas.openxmlformats.org/officeDocument/2006/relationships/oleObject" Target="../embeddings/oleObject49.bin"/><Relationship Id="rId9" Type="http://schemas.openxmlformats.org/officeDocument/2006/relationships/image" Target="../media/image85.wmf"/><Relationship Id="rId14" Type="http://schemas.openxmlformats.org/officeDocument/2006/relationships/oleObject" Target="../embeddings/oleObject54.bin"/><Relationship Id="rId22" Type="http://schemas.openxmlformats.org/officeDocument/2006/relationships/customXml" Target="../ink/ink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79.wmf"/><Relationship Id="rId18" Type="http://schemas.openxmlformats.org/officeDocument/2006/relationships/oleObject" Target="../embeddings/oleObject64.bin"/><Relationship Id="rId26" Type="http://schemas.openxmlformats.org/officeDocument/2006/relationships/oleObject" Target="../embeddings/oleObject68.bin"/><Relationship Id="rId3" Type="http://schemas.openxmlformats.org/officeDocument/2006/relationships/image" Target="../media/image34.jpg"/><Relationship Id="rId21" Type="http://schemas.openxmlformats.org/officeDocument/2006/relationships/image" Target="../media/image97.wmf"/><Relationship Id="rId7" Type="http://schemas.openxmlformats.org/officeDocument/2006/relationships/image" Target="../media/image93.wmf"/><Relationship Id="rId12" Type="http://schemas.openxmlformats.org/officeDocument/2006/relationships/oleObject" Target="../embeddings/oleObject61.bin"/><Relationship Id="rId17" Type="http://schemas.openxmlformats.org/officeDocument/2006/relationships/image" Target="../media/image95.wmf"/><Relationship Id="rId25" Type="http://schemas.openxmlformats.org/officeDocument/2006/relationships/image" Target="../media/image99.wmf"/><Relationship Id="rId2" Type="http://schemas.openxmlformats.org/officeDocument/2006/relationships/slideLayout" Target="../slideLayouts/slideLayout6.xml"/><Relationship Id="rId16" Type="http://schemas.openxmlformats.org/officeDocument/2006/relationships/oleObject" Target="../embeddings/oleObject63.bin"/><Relationship Id="rId20" Type="http://schemas.openxmlformats.org/officeDocument/2006/relationships/oleObject" Target="../embeddings/oleObject65.bin"/><Relationship Id="rId1" Type="http://schemas.openxmlformats.org/officeDocument/2006/relationships/vmlDrawing" Target="../drawings/vmlDrawing7.vml"/><Relationship Id="rId6" Type="http://schemas.openxmlformats.org/officeDocument/2006/relationships/oleObject" Target="../embeddings/oleObject58.bin"/><Relationship Id="rId11" Type="http://schemas.openxmlformats.org/officeDocument/2006/relationships/image" Target="../media/image78.wmf"/><Relationship Id="rId24" Type="http://schemas.openxmlformats.org/officeDocument/2006/relationships/oleObject" Target="../embeddings/oleObject67.bin"/><Relationship Id="rId5" Type="http://schemas.openxmlformats.org/officeDocument/2006/relationships/image" Target="../media/image92.wmf"/><Relationship Id="rId15" Type="http://schemas.openxmlformats.org/officeDocument/2006/relationships/image" Target="../media/image94.wmf"/><Relationship Id="rId23" Type="http://schemas.openxmlformats.org/officeDocument/2006/relationships/image" Target="../media/image98.wmf"/><Relationship Id="rId28" Type="http://schemas.openxmlformats.org/officeDocument/2006/relationships/image" Target="../media/image101.png"/><Relationship Id="rId10" Type="http://schemas.openxmlformats.org/officeDocument/2006/relationships/oleObject" Target="../embeddings/oleObject60.bin"/><Relationship Id="rId19" Type="http://schemas.openxmlformats.org/officeDocument/2006/relationships/image" Target="../media/image96.wmf"/><Relationship Id="rId4" Type="http://schemas.openxmlformats.org/officeDocument/2006/relationships/oleObject" Target="../embeddings/oleObject57.bin"/><Relationship Id="rId9" Type="http://schemas.openxmlformats.org/officeDocument/2006/relationships/image" Target="../media/image77.wmf"/><Relationship Id="rId14" Type="http://schemas.openxmlformats.org/officeDocument/2006/relationships/oleObject" Target="../embeddings/oleObject62.bin"/><Relationship Id="rId22" Type="http://schemas.openxmlformats.org/officeDocument/2006/relationships/oleObject" Target="../embeddings/oleObject66.bin"/><Relationship Id="rId27" Type="http://schemas.openxmlformats.org/officeDocument/2006/relationships/image" Target="../media/image100.wmf"/></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03.wmf"/><Relationship Id="rId13" Type="http://schemas.openxmlformats.org/officeDocument/2006/relationships/oleObject" Target="../embeddings/oleObject73.bin"/><Relationship Id="rId3" Type="http://schemas.openxmlformats.org/officeDocument/2006/relationships/image" Target="../media/image43.jpg"/><Relationship Id="rId7" Type="http://schemas.openxmlformats.org/officeDocument/2006/relationships/oleObject" Target="../embeddings/oleObject70.bin"/><Relationship Id="rId12" Type="http://schemas.openxmlformats.org/officeDocument/2006/relationships/image" Target="../media/image105.wmf"/><Relationship Id="rId2" Type="http://schemas.openxmlformats.org/officeDocument/2006/relationships/slideLayout" Target="../slideLayouts/slideLayout6.xml"/><Relationship Id="rId16" Type="http://schemas.openxmlformats.org/officeDocument/2006/relationships/image" Target="../media/image107.wmf"/><Relationship Id="rId1" Type="http://schemas.openxmlformats.org/officeDocument/2006/relationships/vmlDrawing" Target="../drawings/vmlDrawing8.vml"/><Relationship Id="rId6" Type="http://schemas.openxmlformats.org/officeDocument/2006/relationships/image" Target="../media/image102.wmf"/><Relationship Id="rId11" Type="http://schemas.openxmlformats.org/officeDocument/2006/relationships/oleObject" Target="../embeddings/oleObject72.bin"/><Relationship Id="rId5" Type="http://schemas.openxmlformats.org/officeDocument/2006/relationships/oleObject" Target="../embeddings/oleObject69.bin"/><Relationship Id="rId15" Type="http://schemas.openxmlformats.org/officeDocument/2006/relationships/oleObject" Target="../embeddings/oleObject74.bin"/><Relationship Id="rId10" Type="http://schemas.openxmlformats.org/officeDocument/2006/relationships/image" Target="../media/image104.wmf"/><Relationship Id="rId4" Type="http://schemas.openxmlformats.org/officeDocument/2006/relationships/image" Target="../media/image108.png"/><Relationship Id="rId9" Type="http://schemas.openxmlformats.org/officeDocument/2006/relationships/oleObject" Target="../embeddings/oleObject71.bin"/><Relationship Id="rId14" Type="http://schemas.openxmlformats.org/officeDocument/2006/relationships/image" Target="../media/image106.wmf"/></Relationships>
</file>

<file path=ppt/slides/_rels/slide17.xml.rels><?xml version="1.0" encoding="UTF-8" standalone="yes"?>
<Relationships xmlns="http://schemas.openxmlformats.org/package/2006/relationships"><Relationship Id="rId13" Type="http://schemas.openxmlformats.org/officeDocument/2006/relationships/image" Target="../media/image113.wmf"/><Relationship Id="rId18" Type="http://schemas.openxmlformats.org/officeDocument/2006/relationships/oleObject" Target="../embeddings/oleObject82.bin"/><Relationship Id="rId26" Type="http://schemas.openxmlformats.org/officeDocument/2006/relationships/oleObject" Target="../embeddings/oleObject86.bin"/><Relationship Id="rId39" Type="http://schemas.openxmlformats.org/officeDocument/2006/relationships/image" Target="../media/image126.wmf"/><Relationship Id="rId21" Type="http://schemas.openxmlformats.org/officeDocument/2006/relationships/image" Target="../media/image117.wmf"/><Relationship Id="rId34" Type="http://schemas.openxmlformats.org/officeDocument/2006/relationships/oleObject" Target="../embeddings/oleObject90.bin"/><Relationship Id="rId7" Type="http://schemas.openxmlformats.org/officeDocument/2006/relationships/image" Target="../media/image110.wmf"/><Relationship Id="rId12" Type="http://schemas.openxmlformats.org/officeDocument/2006/relationships/oleObject" Target="../embeddings/oleObject79.bin"/><Relationship Id="rId17" Type="http://schemas.openxmlformats.org/officeDocument/2006/relationships/image" Target="../media/image115.wmf"/><Relationship Id="rId25" Type="http://schemas.openxmlformats.org/officeDocument/2006/relationships/image" Target="../media/image119.wmf"/><Relationship Id="rId33" Type="http://schemas.openxmlformats.org/officeDocument/2006/relationships/image" Target="../media/image123.wmf"/><Relationship Id="rId38" Type="http://schemas.openxmlformats.org/officeDocument/2006/relationships/oleObject" Target="../embeddings/oleObject92.bin"/><Relationship Id="rId2" Type="http://schemas.openxmlformats.org/officeDocument/2006/relationships/slideLayout" Target="../slideLayouts/slideLayout6.xml"/><Relationship Id="rId16" Type="http://schemas.openxmlformats.org/officeDocument/2006/relationships/oleObject" Target="../embeddings/oleObject81.bin"/><Relationship Id="rId20" Type="http://schemas.openxmlformats.org/officeDocument/2006/relationships/oleObject" Target="../embeddings/oleObject83.bin"/><Relationship Id="rId29" Type="http://schemas.openxmlformats.org/officeDocument/2006/relationships/image" Target="../media/image121.wmf"/><Relationship Id="rId1" Type="http://schemas.openxmlformats.org/officeDocument/2006/relationships/vmlDrawing" Target="../drawings/vmlDrawing9.vml"/><Relationship Id="rId6" Type="http://schemas.openxmlformats.org/officeDocument/2006/relationships/oleObject" Target="../embeddings/oleObject76.bin"/><Relationship Id="rId11" Type="http://schemas.openxmlformats.org/officeDocument/2006/relationships/image" Target="../media/image112.wmf"/><Relationship Id="rId24" Type="http://schemas.openxmlformats.org/officeDocument/2006/relationships/oleObject" Target="../embeddings/oleObject85.bin"/><Relationship Id="rId32" Type="http://schemas.openxmlformats.org/officeDocument/2006/relationships/oleObject" Target="../embeddings/oleObject89.bin"/><Relationship Id="rId37" Type="http://schemas.openxmlformats.org/officeDocument/2006/relationships/image" Target="../media/image125.wmf"/><Relationship Id="rId5" Type="http://schemas.openxmlformats.org/officeDocument/2006/relationships/image" Target="../media/image109.wmf"/><Relationship Id="rId15" Type="http://schemas.openxmlformats.org/officeDocument/2006/relationships/image" Target="../media/image114.wmf"/><Relationship Id="rId23" Type="http://schemas.openxmlformats.org/officeDocument/2006/relationships/image" Target="../media/image118.wmf"/><Relationship Id="rId28" Type="http://schemas.openxmlformats.org/officeDocument/2006/relationships/oleObject" Target="../embeddings/oleObject87.bin"/><Relationship Id="rId36" Type="http://schemas.openxmlformats.org/officeDocument/2006/relationships/oleObject" Target="../embeddings/oleObject91.bin"/><Relationship Id="rId10" Type="http://schemas.openxmlformats.org/officeDocument/2006/relationships/oleObject" Target="../embeddings/oleObject78.bin"/><Relationship Id="rId19" Type="http://schemas.openxmlformats.org/officeDocument/2006/relationships/image" Target="../media/image116.wmf"/><Relationship Id="rId31" Type="http://schemas.openxmlformats.org/officeDocument/2006/relationships/image" Target="../media/image122.wmf"/><Relationship Id="rId4" Type="http://schemas.openxmlformats.org/officeDocument/2006/relationships/oleObject" Target="../embeddings/oleObject75.bin"/><Relationship Id="rId9" Type="http://schemas.openxmlformats.org/officeDocument/2006/relationships/image" Target="../media/image111.wmf"/><Relationship Id="rId14" Type="http://schemas.openxmlformats.org/officeDocument/2006/relationships/oleObject" Target="../embeddings/oleObject80.bin"/><Relationship Id="rId22" Type="http://schemas.openxmlformats.org/officeDocument/2006/relationships/oleObject" Target="../embeddings/oleObject84.bin"/><Relationship Id="rId27" Type="http://schemas.openxmlformats.org/officeDocument/2006/relationships/image" Target="../media/image120.wmf"/><Relationship Id="rId30" Type="http://schemas.openxmlformats.org/officeDocument/2006/relationships/oleObject" Target="../embeddings/oleObject88.bin"/><Relationship Id="rId35" Type="http://schemas.openxmlformats.org/officeDocument/2006/relationships/image" Target="../media/image124.wmf"/><Relationship Id="rId8" Type="http://schemas.openxmlformats.org/officeDocument/2006/relationships/oleObject" Target="../embeddings/oleObject77.bin"/><Relationship Id="rId3"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9.png"/><Relationship Id="rId4" Type="http://schemas.openxmlformats.org/officeDocument/2006/relationships/image" Target="../media/image128.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95.bin"/><Relationship Id="rId13" Type="http://schemas.openxmlformats.org/officeDocument/2006/relationships/image" Target="../media/image134.wmf"/><Relationship Id="rId18" Type="http://schemas.openxmlformats.org/officeDocument/2006/relationships/oleObject" Target="../embeddings/oleObject100.bin"/><Relationship Id="rId26" Type="http://schemas.openxmlformats.org/officeDocument/2006/relationships/image" Target="../media/image43.jpg"/><Relationship Id="rId3" Type="http://schemas.openxmlformats.org/officeDocument/2006/relationships/image" Target="../media/image141.png"/><Relationship Id="rId21" Type="http://schemas.openxmlformats.org/officeDocument/2006/relationships/image" Target="../media/image138.wmf"/><Relationship Id="rId7" Type="http://schemas.openxmlformats.org/officeDocument/2006/relationships/image" Target="../media/image131.wmf"/><Relationship Id="rId12" Type="http://schemas.openxmlformats.org/officeDocument/2006/relationships/oleObject" Target="../embeddings/oleObject97.bin"/><Relationship Id="rId17" Type="http://schemas.openxmlformats.org/officeDocument/2006/relationships/image" Target="../media/image136.wmf"/><Relationship Id="rId25" Type="http://schemas.openxmlformats.org/officeDocument/2006/relationships/image" Target="../media/image140.wmf"/><Relationship Id="rId2" Type="http://schemas.openxmlformats.org/officeDocument/2006/relationships/slideLayout" Target="../slideLayouts/slideLayout8.xml"/><Relationship Id="rId16" Type="http://schemas.openxmlformats.org/officeDocument/2006/relationships/oleObject" Target="../embeddings/oleObject99.bin"/><Relationship Id="rId20" Type="http://schemas.openxmlformats.org/officeDocument/2006/relationships/oleObject" Target="../embeddings/oleObject101.bin"/><Relationship Id="rId1" Type="http://schemas.openxmlformats.org/officeDocument/2006/relationships/vmlDrawing" Target="../drawings/vmlDrawing10.vml"/><Relationship Id="rId6" Type="http://schemas.openxmlformats.org/officeDocument/2006/relationships/oleObject" Target="../embeddings/oleObject94.bin"/><Relationship Id="rId11" Type="http://schemas.openxmlformats.org/officeDocument/2006/relationships/image" Target="../media/image133.wmf"/><Relationship Id="rId24" Type="http://schemas.openxmlformats.org/officeDocument/2006/relationships/oleObject" Target="../embeddings/oleObject103.bin"/><Relationship Id="rId5" Type="http://schemas.openxmlformats.org/officeDocument/2006/relationships/image" Target="../media/image130.wmf"/><Relationship Id="rId15" Type="http://schemas.openxmlformats.org/officeDocument/2006/relationships/image" Target="../media/image135.wmf"/><Relationship Id="rId23" Type="http://schemas.openxmlformats.org/officeDocument/2006/relationships/image" Target="../media/image139.wmf"/><Relationship Id="rId10" Type="http://schemas.openxmlformats.org/officeDocument/2006/relationships/oleObject" Target="../embeddings/oleObject96.bin"/><Relationship Id="rId19" Type="http://schemas.openxmlformats.org/officeDocument/2006/relationships/image" Target="../media/image137.wmf"/><Relationship Id="rId4" Type="http://schemas.openxmlformats.org/officeDocument/2006/relationships/oleObject" Target="../embeddings/oleObject93.bin"/><Relationship Id="rId9" Type="http://schemas.openxmlformats.org/officeDocument/2006/relationships/image" Target="../media/image132.wmf"/><Relationship Id="rId14" Type="http://schemas.openxmlformats.org/officeDocument/2006/relationships/oleObject" Target="../embeddings/oleObject98.bin"/><Relationship Id="rId22" Type="http://schemas.openxmlformats.org/officeDocument/2006/relationships/oleObject" Target="../embeddings/oleObject102.bin"/></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image" Target="../media/image5.png"/><Relationship Id="rId21" Type="http://schemas.openxmlformats.org/officeDocument/2006/relationships/image" Target="../media/image16.png"/><Relationship Id="rId7" Type="http://schemas.openxmlformats.org/officeDocument/2006/relationships/image" Target="../media/image7.png"/><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image" Target="../media/image4.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9.png"/><Relationship Id="rId19" Type="http://schemas.microsoft.com/office/2007/relationships/hdphoto" Target="../media/hdphoto7.wdp"/><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45.png"/><Relationship Id="rId18" Type="http://schemas.openxmlformats.org/officeDocument/2006/relationships/image" Target="../media/image150.gif"/><Relationship Id="rId3" Type="http://schemas.microsoft.com/office/2007/relationships/media" Target="../media/media2.wav"/><Relationship Id="rId7" Type="http://schemas.openxmlformats.org/officeDocument/2006/relationships/slideLayout" Target="../slideLayouts/slideLayout7.xml"/><Relationship Id="rId12" Type="http://schemas.openxmlformats.org/officeDocument/2006/relationships/audio" Target="../media/audio1.wav"/><Relationship Id="rId17" Type="http://schemas.openxmlformats.org/officeDocument/2006/relationships/image" Target="../media/image149.svg"/><Relationship Id="rId2" Type="http://schemas.openxmlformats.org/officeDocument/2006/relationships/audio" Target="../media/media1.wav"/><Relationship Id="rId16" Type="http://schemas.openxmlformats.org/officeDocument/2006/relationships/image" Target="../media/image148.png"/><Relationship Id="rId1" Type="http://schemas.microsoft.com/office/2007/relationships/media" Target="../media/media1.wav"/><Relationship Id="rId6" Type="http://schemas.openxmlformats.org/officeDocument/2006/relationships/audio" Target="../media/media3.mp3"/><Relationship Id="rId11" Type="http://schemas.openxmlformats.org/officeDocument/2006/relationships/image" Target="../media/image144.png"/><Relationship Id="rId5" Type="http://schemas.microsoft.com/office/2007/relationships/media" Target="../media/media3.mp3"/><Relationship Id="rId15" Type="http://schemas.openxmlformats.org/officeDocument/2006/relationships/image" Target="../media/image147.png"/><Relationship Id="rId10" Type="http://schemas.openxmlformats.org/officeDocument/2006/relationships/image" Target="../media/image143.png"/><Relationship Id="rId4" Type="http://schemas.openxmlformats.org/officeDocument/2006/relationships/audio" Target="../media/media2.wav"/><Relationship Id="rId9" Type="http://schemas.openxmlformats.org/officeDocument/2006/relationships/image" Target="../media/image142.png"/><Relationship Id="rId14" Type="http://schemas.openxmlformats.org/officeDocument/2006/relationships/image" Target="../media/image146.png"/></Relationships>
</file>

<file path=ppt/slides/_rels/slide21.xml.rels><?xml version="1.0" encoding="UTF-8" standalone="yes"?>
<Relationships xmlns="http://schemas.openxmlformats.org/package/2006/relationships"><Relationship Id="rId13" Type="http://schemas.openxmlformats.org/officeDocument/2006/relationships/image" Target="../media/image159.gif"/><Relationship Id="rId18" Type="http://schemas.openxmlformats.org/officeDocument/2006/relationships/slide" Target="slide28.xml"/><Relationship Id="rId26" Type="http://schemas.openxmlformats.org/officeDocument/2006/relationships/image" Target="../media/image167.png"/><Relationship Id="rId3" Type="http://schemas.openxmlformats.org/officeDocument/2006/relationships/slideLayout" Target="../slideLayouts/slideLayout10.xml"/><Relationship Id="rId21" Type="http://schemas.openxmlformats.org/officeDocument/2006/relationships/slide" Target="slide22.xml"/><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gif"/><Relationship Id="rId25" Type="http://schemas.openxmlformats.org/officeDocument/2006/relationships/slide" Target="slide24.xml"/><Relationship Id="rId33" Type="http://schemas.openxmlformats.org/officeDocument/2006/relationships/image" Target="../media/image171.png"/><Relationship Id="rId2" Type="http://schemas.openxmlformats.org/officeDocument/2006/relationships/audio" Target="../media/media4.wma"/><Relationship Id="rId16" Type="http://schemas.openxmlformats.org/officeDocument/2006/relationships/image" Target="../media/image162.png"/><Relationship Id="rId20" Type="http://schemas.openxmlformats.org/officeDocument/2006/relationships/image" Target="../media/image146.png"/><Relationship Id="rId29" Type="http://schemas.openxmlformats.org/officeDocument/2006/relationships/slide" Target="slide26.xml"/><Relationship Id="rId1" Type="http://schemas.microsoft.com/office/2007/relationships/media" Target="../media/media4.wma"/><Relationship Id="rId6" Type="http://schemas.openxmlformats.org/officeDocument/2006/relationships/image" Target="../media/image152.png"/><Relationship Id="rId11" Type="http://schemas.openxmlformats.org/officeDocument/2006/relationships/image" Target="../media/image157.png"/><Relationship Id="rId24" Type="http://schemas.openxmlformats.org/officeDocument/2006/relationships/image" Target="../media/image166.png"/><Relationship Id="rId32" Type="http://schemas.openxmlformats.org/officeDocument/2006/relationships/image" Target="../media/image170.png"/><Relationship Id="rId5" Type="http://schemas.openxmlformats.org/officeDocument/2006/relationships/image" Target="../media/image151.png"/><Relationship Id="rId15" Type="http://schemas.openxmlformats.org/officeDocument/2006/relationships/image" Target="../media/image161.gif"/><Relationship Id="rId23" Type="http://schemas.openxmlformats.org/officeDocument/2006/relationships/slide" Target="slide23.xml"/><Relationship Id="rId28" Type="http://schemas.openxmlformats.org/officeDocument/2006/relationships/image" Target="../media/image168.png"/><Relationship Id="rId10" Type="http://schemas.openxmlformats.org/officeDocument/2006/relationships/image" Target="../media/image156.png"/><Relationship Id="rId19" Type="http://schemas.openxmlformats.org/officeDocument/2006/relationships/image" Target="../media/image164.png"/><Relationship Id="rId31" Type="http://schemas.openxmlformats.org/officeDocument/2006/relationships/slide" Target="slide27.xml"/><Relationship Id="rId4" Type="http://schemas.openxmlformats.org/officeDocument/2006/relationships/audio" Target="../media/audio2.wav"/><Relationship Id="rId9" Type="http://schemas.openxmlformats.org/officeDocument/2006/relationships/image" Target="../media/image155.png"/><Relationship Id="rId14" Type="http://schemas.openxmlformats.org/officeDocument/2006/relationships/image" Target="../media/image160.gif"/><Relationship Id="rId22" Type="http://schemas.openxmlformats.org/officeDocument/2006/relationships/image" Target="../media/image165.png"/><Relationship Id="rId27" Type="http://schemas.openxmlformats.org/officeDocument/2006/relationships/slide" Target="slide25.xml"/><Relationship Id="rId30" Type="http://schemas.openxmlformats.org/officeDocument/2006/relationships/image" Target="../media/image169.png"/><Relationship Id="rId8" Type="http://schemas.openxmlformats.org/officeDocument/2006/relationships/image" Target="../media/image154.png"/></Relationships>
</file>

<file path=ppt/slides/_rels/slide22.x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audio" Target="../media/audio3.wav"/><Relationship Id="rId7" Type="http://schemas.openxmlformats.org/officeDocument/2006/relationships/oleObject" Target="../embeddings/oleObject104.bin"/><Relationship Id="rId2" Type="http://schemas.openxmlformats.org/officeDocument/2006/relationships/slideLayout" Target="../slideLayouts/slideLayout10.xml"/><Relationship Id="rId1" Type="http://schemas.openxmlformats.org/officeDocument/2006/relationships/vmlDrawing" Target="../drawings/vmlDrawing11.vml"/><Relationship Id="rId6" Type="http://schemas.openxmlformats.org/officeDocument/2006/relationships/image" Target="../media/image175.png"/><Relationship Id="rId11" Type="http://schemas.openxmlformats.org/officeDocument/2006/relationships/image" Target="../media/image43.jpg"/><Relationship Id="rId5" Type="http://schemas.openxmlformats.org/officeDocument/2006/relationships/slide" Target="slide21.xml"/><Relationship Id="rId10" Type="http://schemas.openxmlformats.org/officeDocument/2006/relationships/image" Target="../media/image173.wmf"/><Relationship Id="rId4" Type="http://schemas.openxmlformats.org/officeDocument/2006/relationships/image" Target="../media/image174.jpg"/><Relationship Id="rId9" Type="http://schemas.openxmlformats.org/officeDocument/2006/relationships/oleObject" Target="../embeddings/oleObject105.bin"/></Relationships>
</file>

<file path=ppt/slides/_rels/slide23.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audio" Target="../media/audio3.wav"/><Relationship Id="rId7" Type="http://schemas.openxmlformats.org/officeDocument/2006/relationships/oleObject" Target="../embeddings/oleObject106.bin"/><Relationship Id="rId2" Type="http://schemas.openxmlformats.org/officeDocument/2006/relationships/slideLayout" Target="../slideLayouts/slideLayout10.xml"/><Relationship Id="rId1" Type="http://schemas.openxmlformats.org/officeDocument/2006/relationships/vmlDrawing" Target="../drawings/vmlDrawing12.vml"/><Relationship Id="rId6" Type="http://schemas.openxmlformats.org/officeDocument/2006/relationships/image" Target="../media/image175.png"/><Relationship Id="rId11" Type="http://schemas.openxmlformats.org/officeDocument/2006/relationships/image" Target="../media/image43.jpg"/><Relationship Id="rId5" Type="http://schemas.openxmlformats.org/officeDocument/2006/relationships/slide" Target="slide21.xml"/><Relationship Id="rId10" Type="http://schemas.openxmlformats.org/officeDocument/2006/relationships/image" Target="../media/image177.wmf"/><Relationship Id="rId4" Type="http://schemas.openxmlformats.org/officeDocument/2006/relationships/image" Target="../media/image174.jpg"/><Relationship Id="rId9" Type="http://schemas.openxmlformats.org/officeDocument/2006/relationships/oleObject" Target="../embeddings/oleObject107.bin"/></Relationships>
</file>

<file path=ppt/slides/_rels/slide24.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audio" Target="../media/audio3.wav"/><Relationship Id="rId7" Type="http://schemas.openxmlformats.org/officeDocument/2006/relationships/oleObject" Target="../embeddings/oleObject108.bin"/><Relationship Id="rId2" Type="http://schemas.openxmlformats.org/officeDocument/2006/relationships/slideLayout" Target="../slideLayouts/slideLayout10.xml"/><Relationship Id="rId1" Type="http://schemas.openxmlformats.org/officeDocument/2006/relationships/vmlDrawing" Target="../drawings/vmlDrawing13.vml"/><Relationship Id="rId6" Type="http://schemas.openxmlformats.org/officeDocument/2006/relationships/image" Target="../media/image175.png"/><Relationship Id="rId11" Type="http://schemas.openxmlformats.org/officeDocument/2006/relationships/image" Target="../media/image43.jpg"/><Relationship Id="rId5" Type="http://schemas.openxmlformats.org/officeDocument/2006/relationships/slide" Target="slide21.xml"/><Relationship Id="rId10" Type="http://schemas.openxmlformats.org/officeDocument/2006/relationships/image" Target="../media/image179.wmf"/><Relationship Id="rId4" Type="http://schemas.openxmlformats.org/officeDocument/2006/relationships/image" Target="../media/image174.jpg"/><Relationship Id="rId9" Type="http://schemas.openxmlformats.org/officeDocument/2006/relationships/oleObject" Target="../embeddings/oleObject109.bin"/></Relationships>
</file>

<file path=ppt/slides/_rels/slide25.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audio" Target="../media/audio3.wav"/><Relationship Id="rId7" Type="http://schemas.openxmlformats.org/officeDocument/2006/relationships/oleObject" Target="../embeddings/oleObject110.bin"/><Relationship Id="rId2" Type="http://schemas.openxmlformats.org/officeDocument/2006/relationships/slideLayout" Target="../slideLayouts/slideLayout10.xml"/><Relationship Id="rId1" Type="http://schemas.openxmlformats.org/officeDocument/2006/relationships/vmlDrawing" Target="../drawings/vmlDrawing14.vml"/><Relationship Id="rId6" Type="http://schemas.openxmlformats.org/officeDocument/2006/relationships/image" Target="../media/image175.png"/><Relationship Id="rId11" Type="http://schemas.openxmlformats.org/officeDocument/2006/relationships/image" Target="../media/image43.jpg"/><Relationship Id="rId5" Type="http://schemas.openxmlformats.org/officeDocument/2006/relationships/slide" Target="slide21.xml"/><Relationship Id="rId10" Type="http://schemas.openxmlformats.org/officeDocument/2006/relationships/image" Target="../media/image181.wmf"/><Relationship Id="rId4" Type="http://schemas.openxmlformats.org/officeDocument/2006/relationships/image" Target="../media/image174.jpg"/><Relationship Id="rId9" Type="http://schemas.openxmlformats.org/officeDocument/2006/relationships/oleObject" Target="../embeddings/oleObject111.bin"/></Relationships>
</file>

<file path=ppt/slides/_rels/slide26.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audio" Target="../media/audio3.wav"/><Relationship Id="rId7" Type="http://schemas.openxmlformats.org/officeDocument/2006/relationships/oleObject" Target="../embeddings/oleObject112.bin"/><Relationship Id="rId2" Type="http://schemas.openxmlformats.org/officeDocument/2006/relationships/slideLayout" Target="../slideLayouts/slideLayout10.xml"/><Relationship Id="rId1" Type="http://schemas.openxmlformats.org/officeDocument/2006/relationships/vmlDrawing" Target="../drawings/vmlDrawing15.vml"/><Relationship Id="rId6" Type="http://schemas.openxmlformats.org/officeDocument/2006/relationships/image" Target="../media/image175.png"/><Relationship Id="rId11" Type="http://schemas.openxmlformats.org/officeDocument/2006/relationships/image" Target="../media/image43.jpg"/><Relationship Id="rId5" Type="http://schemas.openxmlformats.org/officeDocument/2006/relationships/slide" Target="slide21.xml"/><Relationship Id="rId10" Type="http://schemas.openxmlformats.org/officeDocument/2006/relationships/image" Target="../media/image183.wmf"/><Relationship Id="rId4" Type="http://schemas.openxmlformats.org/officeDocument/2006/relationships/image" Target="../media/image174.jpg"/><Relationship Id="rId9" Type="http://schemas.openxmlformats.org/officeDocument/2006/relationships/oleObject" Target="../embeddings/oleObject113.bin"/></Relationships>
</file>

<file path=ppt/slides/_rels/slide27.xml.rels><?xml version="1.0" encoding="UTF-8" standalone="yes"?>
<Relationships xmlns="http://schemas.openxmlformats.org/package/2006/relationships"><Relationship Id="rId8" Type="http://schemas.openxmlformats.org/officeDocument/2006/relationships/image" Target="../media/image184.wmf"/><Relationship Id="rId3" Type="http://schemas.openxmlformats.org/officeDocument/2006/relationships/audio" Target="../media/audio3.wav"/><Relationship Id="rId7" Type="http://schemas.openxmlformats.org/officeDocument/2006/relationships/oleObject" Target="../embeddings/oleObject114.bin"/><Relationship Id="rId2" Type="http://schemas.openxmlformats.org/officeDocument/2006/relationships/slideLayout" Target="../slideLayouts/slideLayout10.xml"/><Relationship Id="rId1" Type="http://schemas.openxmlformats.org/officeDocument/2006/relationships/vmlDrawing" Target="../drawings/vmlDrawing16.vml"/><Relationship Id="rId6" Type="http://schemas.openxmlformats.org/officeDocument/2006/relationships/image" Target="../media/image175.png"/><Relationship Id="rId11" Type="http://schemas.openxmlformats.org/officeDocument/2006/relationships/image" Target="../media/image43.jpg"/><Relationship Id="rId5" Type="http://schemas.openxmlformats.org/officeDocument/2006/relationships/slide" Target="slide21.xml"/><Relationship Id="rId10" Type="http://schemas.openxmlformats.org/officeDocument/2006/relationships/image" Target="../media/image185.wmf"/><Relationship Id="rId4" Type="http://schemas.openxmlformats.org/officeDocument/2006/relationships/image" Target="../media/image174.jpg"/><Relationship Id="rId9" Type="http://schemas.openxmlformats.org/officeDocument/2006/relationships/oleObject" Target="../embeddings/oleObject115.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18.bin"/><Relationship Id="rId13" Type="http://schemas.openxmlformats.org/officeDocument/2006/relationships/image" Target="../media/image190.wmf"/><Relationship Id="rId18" Type="http://schemas.openxmlformats.org/officeDocument/2006/relationships/oleObject" Target="../embeddings/oleObject123.bin"/><Relationship Id="rId3" Type="http://schemas.openxmlformats.org/officeDocument/2006/relationships/image" Target="../media/image196.png"/><Relationship Id="rId21" Type="http://schemas.openxmlformats.org/officeDocument/2006/relationships/image" Target="../media/image194.wmf"/><Relationship Id="rId7" Type="http://schemas.openxmlformats.org/officeDocument/2006/relationships/image" Target="../media/image187.wmf"/><Relationship Id="rId12" Type="http://schemas.openxmlformats.org/officeDocument/2006/relationships/oleObject" Target="../embeddings/oleObject120.bin"/><Relationship Id="rId17" Type="http://schemas.openxmlformats.org/officeDocument/2006/relationships/image" Target="../media/image192.wmf"/><Relationship Id="rId25" Type="http://schemas.openxmlformats.org/officeDocument/2006/relationships/image" Target="../media/image43.jpg"/><Relationship Id="rId2" Type="http://schemas.openxmlformats.org/officeDocument/2006/relationships/slideLayout" Target="../slideLayouts/slideLayout10.xml"/><Relationship Id="rId16" Type="http://schemas.openxmlformats.org/officeDocument/2006/relationships/oleObject" Target="../embeddings/oleObject122.bin"/><Relationship Id="rId20" Type="http://schemas.openxmlformats.org/officeDocument/2006/relationships/oleObject" Target="../embeddings/oleObject124.bin"/><Relationship Id="rId1" Type="http://schemas.openxmlformats.org/officeDocument/2006/relationships/vmlDrawing" Target="../drawings/vmlDrawing17.vml"/><Relationship Id="rId6" Type="http://schemas.openxmlformats.org/officeDocument/2006/relationships/oleObject" Target="../embeddings/oleObject117.bin"/><Relationship Id="rId11" Type="http://schemas.openxmlformats.org/officeDocument/2006/relationships/image" Target="../media/image189.wmf"/><Relationship Id="rId24" Type="http://schemas.openxmlformats.org/officeDocument/2006/relationships/image" Target="../media/image195.wmf"/><Relationship Id="rId5" Type="http://schemas.openxmlformats.org/officeDocument/2006/relationships/image" Target="../media/image186.wmf"/><Relationship Id="rId15" Type="http://schemas.openxmlformats.org/officeDocument/2006/relationships/image" Target="../media/image191.wmf"/><Relationship Id="rId23" Type="http://schemas.openxmlformats.org/officeDocument/2006/relationships/oleObject" Target="../embeddings/oleObject125.bin"/><Relationship Id="rId10" Type="http://schemas.openxmlformats.org/officeDocument/2006/relationships/oleObject" Target="../embeddings/oleObject119.bin"/><Relationship Id="rId19" Type="http://schemas.openxmlformats.org/officeDocument/2006/relationships/image" Target="../media/image193.wmf"/><Relationship Id="rId4" Type="http://schemas.openxmlformats.org/officeDocument/2006/relationships/oleObject" Target="../embeddings/oleObject116.bin"/><Relationship Id="rId9" Type="http://schemas.openxmlformats.org/officeDocument/2006/relationships/image" Target="../media/image188.wmf"/><Relationship Id="rId14" Type="http://schemas.openxmlformats.org/officeDocument/2006/relationships/oleObject" Target="../embeddings/oleObject121.bin"/><Relationship Id="rId22"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image" Target="../media/image200.png"/><Relationship Id="rId7" Type="http://schemas.openxmlformats.org/officeDocument/2006/relationships/oleObject" Target="../embeddings/oleObject127.bin"/><Relationship Id="rId2" Type="http://schemas.openxmlformats.org/officeDocument/2006/relationships/slideLayout" Target="../slideLayouts/slideLayout10.xml"/><Relationship Id="rId1" Type="http://schemas.openxmlformats.org/officeDocument/2006/relationships/vmlDrawing" Target="../drawings/vmlDrawing18.vml"/><Relationship Id="rId6" Type="http://schemas.openxmlformats.org/officeDocument/2006/relationships/image" Target="../media/image197.wmf"/><Relationship Id="rId5" Type="http://schemas.openxmlformats.org/officeDocument/2006/relationships/oleObject" Target="../embeddings/oleObject126.bin"/><Relationship Id="rId10" Type="http://schemas.openxmlformats.org/officeDocument/2006/relationships/image" Target="../media/image199.wmf"/><Relationship Id="rId4" Type="http://schemas.openxmlformats.org/officeDocument/2006/relationships/image" Target="../media/image201.png"/><Relationship Id="rId9" Type="http://schemas.openxmlformats.org/officeDocument/2006/relationships/oleObject" Target="../embeddings/oleObject128.bin"/></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3" Type="http://schemas.openxmlformats.org/officeDocument/2006/relationships/image" Target="../media/image211.jpeg"/><Relationship Id="rId18" Type="http://schemas.openxmlformats.org/officeDocument/2006/relationships/image" Target="../media/image216.png"/><Relationship Id="rId26" Type="http://schemas.openxmlformats.org/officeDocument/2006/relationships/image" Target="../media/image224.png"/><Relationship Id="rId3" Type="http://schemas.openxmlformats.org/officeDocument/2006/relationships/image" Target="../media/image43.jpg"/><Relationship Id="rId21" Type="http://schemas.openxmlformats.org/officeDocument/2006/relationships/image" Target="../media/image219.jpeg"/><Relationship Id="rId34" Type="http://schemas.openxmlformats.org/officeDocument/2006/relationships/image" Target="../media/image232.png"/><Relationship Id="rId7" Type="http://schemas.openxmlformats.org/officeDocument/2006/relationships/image" Target="../media/image205.jpeg"/><Relationship Id="rId12" Type="http://schemas.openxmlformats.org/officeDocument/2006/relationships/image" Target="../media/image210.png"/><Relationship Id="rId17" Type="http://schemas.openxmlformats.org/officeDocument/2006/relationships/image" Target="../media/image215.jpeg"/><Relationship Id="rId25" Type="http://schemas.openxmlformats.org/officeDocument/2006/relationships/image" Target="../media/image223.png"/><Relationship Id="rId33" Type="http://schemas.openxmlformats.org/officeDocument/2006/relationships/image" Target="../media/image231.png"/><Relationship Id="rId2" Type="http://schemas.openxmlformats.org/officeDocument/2006/relationships/image" Target="../media/image91.png"/><Relationship Id="rId16" Type="http://schemas.openxmlformats.org/officeDocument/2006/relationships/image" Target="../media/image214.png"/><Relationship Id="rId20" Type="http://schemas.openxmlformats.org/officeDocument/2006/relationships/image" Target="../media/image218.png"/><Relationship Id="rId29" Type="http://schemas.openxmlformats.org/officeDocument/2006/relationships/image" Target="../media/image227.png"/><Relationship Id="rId1" Type="http://schemas.openxmlformats.org/officeDocument/2006/relationships/slideLayout" Target="../slideLayouts/slideLayout6.xml"/><Relationship Id="rId6" Type="http://schemas.openxmlformats.org/officeDocument/2006/relationships/image" Target="../media/image204.png"/><Relationship Id="rId11" Type="http://schemas.openxmlformats.org/officeDocument/2006/relationships/image" Target="../media/image209.jpeg"/><Relationship Id="rId24" Type="http://schemas.openxmlformats.org/officeDocument/2006/relationships/image" Target="../media/image222.png"/><Relationship Id="rId32" Type="http://schemas.openxmlformats.org/officeDocument/2006/relationships/image" Target="../media/image230.png"/><Relationship Id="rId5" Type="http://schemas.openxmlformats.org/officeDocument/2006/relationships/image" Target="../media/image203.jpeg"/><Relationship Id="rId15" Type="http://schemas.openxmlformats.org/officeDocument/2006/relationships/image" Target="../media/image213.jpeg"/><Relationship Id="rId23" Type="http://schemas.openxmlformats.org/officeDocument/2006/relationships/image" Target="../media/image221.png"/><Relationship Id="rId28" Type="http://schemas.openxmlformats.org/officeDocument/2006/relationships/image" Target="../media/image226.png"/><Relationship Id="rId10" Type="http://schemas.openxmlformats.org/officeDocument/2006/relationships/image" Target="../media/image208.png"/><Relationship Id="rId19" Type="http://schemas.openxmlformats.org/officeDocument/2006/relationships/image" Target="../media/image217.jpeg"/><Relationship Id="rId31" Type="http://schemas.openxmlformats.org/officeDocument/2006/relationships/image" Target="../media/image229.png"/><Relationship Id="rId4" Type="http://schemas.openxmlformats.org/officeDocument/2006/relationships/image" Target="../media/image202.png"/><Relationship Id="rId9" Type="http://schemas.openxmlformats.org/officeDocument/2006/relationships/image" Target="../media/image207.jpeg"/><Relationship Id="rId14" Type="http://schemas.openxmlformats.org/officeDocument/2006/relationships/image" Target="../media/image212.png"/><Relationship Id="rId22" Type="http://schemas.openxmlformats.org/officeDocument/2006/relationships/image" Target="../media/image220.png"/><Relationship Id="rId27" Type="http://schemas.openxmlformats.org/officeDocument/2006/relationships/image" Target="../media/image225.png"/><Relationship Id="rId30" Type="http://schemas.openxmlformats.org/officeDocument/2006/relationships/image" Target="../media/image228.png"/><Relationship Id="rId8" Type="http://schemas.openxmlformats.org/officeDocument/2006/relationships/image" Target="../media/image206.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33.png"/></Relationships>
</file>

<file path=ppt/slides/_rels/slide32.x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oleObject" Target="../embeddings/oleObject129.bin"/><Relationship Id="rId7" Type="http://schemas.openxmlformats.org/officeDocument/2006/relationships/oleObject" Target="../embeddings/oleObject131.bin"/><Relationship Id="rId2" Type="http://schemas.openxmlformats.org/officeDocument/2006/relationships/slideLayout" Target="../slideLayouts/slideLayout9.xml"/><Relationship Id="rId1" Type="http://schemas.openxmlformats.org/officeDocument/2006/relationships/vmlDrawing" Target="../drawings/vmlDrawing19.vml"/><Relationship Id="rId6" Type="http://schemas.openxmlformats.org/officeDocument/2006/relationships/image" Target="../media/image235.wmf"/><Relationship Id="rId5" Type="http://schemas.openxmlformats.org/officeDocument/2006/relationships/oleObject" Target="../embeddings/oleObject130.bin"/><Relationship Id="rId4" Type="http://schemas.openxmlformats.org/officeDocument/2006/relationships/image" Target="../media/image234.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34.bin"/><Relationship Id="rId13" Type="http://schemas.openxmlformats.org/officeDocument/2006/relationships/image" Target="../media/image241.wmf"/><Relationship Id="rId18" Type="http://schemas.openxmlformats.org/officeDocument/2006/relationships/oleObject" Target="../embeddings/oleObject139.bin"/><Relationship Id="rId3" Type="http://schemas.openxmlformats.org/officeDocument/2006/relationships/notesSlide" Target="../notesSlides/notesSlide4.xml"/><Relationship Id="rId21" Type="http://schemas.openxmlformats.org/officeDocument/2006/relationships/image" Target="../media/image245.wmf"/><Relationship Id="rId7" Type="http://schemas.openxmlformats.org/officeDocument/2006/relationships/image" Target="../media/image238.wmf"/><Relationship Id="rId12" Type="http://schemas.openxmlformats.org/officeDocument/2006/relationships/oleObject" Target="../embeddings/oleObject136.bin"/><Relationship Id="rId17" Type="http://schemas.openxmlformats.org/officeDocument/2006/relationships/image" Target="../media/image243.wmf"/><Relationship Id="rId25" Type="http://schemas.openxmlformats.org/officeDocument/2006/relationships/image" Target="../media/image247.wmf"/><Relationship Id="rId2" Type="http://schemas.openxmlformats.org/officeDocument/2006/relationships/slideLayout" Target="../slideLayouts/slideLayout6.xml"/><Relationship Id="rId16" Type="http://schemas.openxmlformats.org/officeDocument/2006/relationships/oleObject" Target="../embeddings/oleObject138.bin"/><Relationship Id="rId20" Type="http://schemas.openxmlformats.org/officeDocument/2006/relationships/oleObject" Target="../embeddings/oleObject140.bin"/><Relationship Id="rId1" Type="http://schemas.openxmlformats.org/officeDocument/2006/relationships/vmlDrawing" Target="../drawings/vmlDrawing20.vml"/><Relationship Id="rId6" Type="http://schemas.openxmlformats.org/officeDocument/2006/relationships/oleObject" Target="../embeddings/oleObject133.bin"/><Relationship Id="rId11" Type="http://schemas.openxmlformats.org/officeDocument/2006/relationships/image" Target="../media/image240.wmf"/><Relationship Id="rId24" Type="http://schemas.openxmlformats.org/officeDocument/2006/relationships/oleObject" Target="../embeddings/oleObject142.bin"/><Relationship Id="rId5" Type="http://schemas.openxmlformats.org/officeDocument/2006/relationships/image" Target="../media/image237.wmf"/><Relationship Id="rId15" Type="http://schemas.openxmlformats.org/officeDocument/2006/relationships/image" Target="../media/image242.wmf"/><Relationship Id="rId23" Type="http://schemas.openxmlformats.org/officeDocument/2006/relationships/image" Target="../media/image246.wmf"/><Relationship Id="rId10" Type="http://schemas.openxmlformats.org/officeDocument/2006/relationships/oleObject" Target="../embeddings/oleObject135.bin"/><Relationship Id="rId19" Type="http://schemas.openxmlformats.org/officeDocument/2006/relationships/image" Target="../media/image244.wmf"/><Relationship Id="rId4" Type="http://schemas.openxmlformats.org/officeDocument/2006/relationships/oleObject" Target="../embeddings/oleObject132.bin"/><Relationship Id="rId9" Type="http://schemas.openxmlformats.org/officeDocument/2006/relationships/image" Target="../media/image239.wmf"/><Relationship Id="rId14" Type="http://schemas.openxmlformats.org/officeDocument/2006/relationships/oleObject" Target="../embeddings/oleObject137.bin"/><Relationship Id="rId22" Type="http://schemas.openxmlformats.org/officeDocument/2006/relationships/oleObject" Target="../embeddings/oleObject141.bin"/></Relationships>
</file>

<file path=ppt/slides/_rels/slide35.xml.rels><?xml version="1.0" encoding="UTF-8" standalone="yes"?>
<Relationships xmlns="http://schemas.openxmlformats.org/package/2006/relationships"><Relationship Id="rId8" Type="http://schemas.openxmlformats.org/officeDocument/2006/relationships/image" Target="../media/image250.wmf"/><Relationship Id="rId13" Type="http://schemas.openxmlformats.org/officeDocument/2006/relationships/oleObject" Target="../embeddings/oleObject148.bin"/><Relationship Id="rId3" Type="http://schemas.openxmlformats.org/officeDocument/2006/relationships/oleObject" Target="../embeddings/oleObject143.bin"/><Relationship Id="rId7" Type="http://schemas.openxmlformats.org/officeDocument/2006/relationships/oleObject" Target="../embeddings/oleObject145.bin"/><Relationship Id="rId12" Type="http://schemas.openxmlformats.org/officeDocument/2006/relationships/image" Target="../media/image252.wmf"/><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249.wmf"/><Relationship Id="rId11" Type="http://schemas.openxmlformats.org/officeDocument/2006/relationships/oleObject" Target="../embeddings/oleObject147.bin"/><Relationship Id="rId5" Type="http://schemas.openxmlformats.org/officeDocument/2006/relationships/oleObject" Target="../embeddings/oleObject144.bin"/><Relationship Id="rId10" Type="http://schemas.openxmlformats.org/officeDocument/2006/relationships/image" Target="../media/image251.wmf"/><Relationship Id="rId4" Type="http://schemas.openxmlformats.org/officeDocument/2006/relationships/image" Target="../media/image248.wmf"/><Relationship Id="rId9" Type="http://schemas.openxmlformats.org/officeDocument/2006/relationships/oleObject" Target="../embeddings/oleObject146.bin"/><Relationship Id="rId14" Type="http://schemas.openxmlformats.org/officeDocument/2006/relationships/image" Target="../media/image253.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51.bin"/><Relationship Id="rId13" Type="http://schemas.openxmlformats.org/officeDocument/2006/relationships/image" Target="../media/image258.wmf"/><Relationship Id="rId18" Type="http://schemas.openxmlformats.org/officeDocument/2006/relationships/oleObject" Target="../embeddings/oleObject156.bin"/><Relationship Id="rId3" Type="http://schemas.openxmlformats.org/officeDocument/2006/relationships/image" Target="../media/image32.png"/><Relationship Id="rId7" Type="http://schemas.openxmlformats.org/officeDocument/2006/relationships/image" Target="../media/image255.wmf"/><Relationship Id="rId12" Type="http://schemas.openxmlformats.org/officeDocument/2006/relationships/oleObject" Target="../embeddings/oleObject153.bin"/><Relationship Id="rId17" Type="http://schemas.openxmlformats.org/officeDocument/2006/relationships/image" Target="../media/image260.wmf"/><Relationship Id="rId2" Type="http://schemas.openxmlformats.org/officeDocument/2006/relationships/slideLayout" Target="../slideLayouts/slideLayout6.xml"/><Relationship Id="rId16" Type="http://schemas.openxmlformats.org/officeDocument/2006/relationships/oleObject" Target="../embeddings/oleObject155.bin"/><Relationship Id="rId20" Type="http://schemas.openxmlformats.org/officeDocument/2006/relationships/image" Target="../media/image44.png"/><Relationship Id="rId1" Type="http://schemas.openxmlformats.org/officeDocument/2006/relationships/vmlDrawing" Target="../drawings/vmlDrawing22.vml"/><Relationship Id="rId6" Type="http://schemas.openxmlformats.org/officeDocument/2006/relationships/oleObject" Target="../embeddings/oleObject150.bin"/><Relationship Id="rId11" Type="http://schemas.openxmlformats.org/officeDocument/2006/relationships/image" Target="../media/image257.emf"/><Relationship Id="rId5" Type="http://schemas.openxmlformats.org/officeDocument/2006/relationships/image" Target="../media/image254.wmf"/><Relationship Id="rId15" Type="http://schemas.openxmlformats.org/officeDocument/2006/relationships/image" Target="../media/image259.wmf"/><Relationship Id="rId10" Type="http://schemas.openxmlformats.org/officeDocument/2006/relationships/oleObject" Target="../embeddings/oleObject152.bin"/><Relationship Id="rId19" Type="http://schemas.openxmlformats.org/officeDocument/2006/relationships/image" Target="../media/image261.wmf"/><Relationship Id="rId4" Type="http://schemas.openxmlformats.org/officeDocument/2006/relationships/oleObject" Target="../embeddings/oleObject149.bin"/><Relationship Id="rId9" Type="http://schemas.openxmlformats.org/officeDocument/2006/relationships/image" Target="../media/image256.emf"/><Relationship Id="rId14" Type="http://schemas.openxmlformats.org/officeDocument/2006/relationships/oleObject" Target="../embeddings/oleObject154.bin"/></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27.png"/><Relationship Id="rId4" Type="http://schemas.openxmlformats.org/officeDocument/2006/relationships/image" Target="../media/image23.jp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1.wmf"/><Relationship Id="rId3" Type="http://schemas.openxmlformats.org/officeDocument/2006/relationships/image" Target="../media/image43.jpg"/><Relationship Id="rId7" Type="http://schemas.openxmlformats.org/officeDocument/2006/relationships/image" Target="../media/image38.wmf"/><Relationship Id="rId12" Type="http://schemas.openxmlformats.org/officeDocument/2006/relationships/oleObject" Target="../embeddings/oleObject5.bin"/><Relationship Id="rId2" Type="http://schemas.openxmlformats.org/officeDocument/2006/relationships/slideLayout" Target="../slideLayouts/slideLayout6.xml"/><Relationship Id="rId16" Type="http://schemas.openxmlformats.org/officeDocument/2006/relationships/image" Target="../media/image44.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0.wmf"/><Relationship Id="rId5" Type="http://schemas.openxmlformats.org/officeDocument/2006/relationships/image" Target="../media/image37.wmf"/><Relationship Id="rId15" Type="http://schemas.openxmlformats.org/officeDocument/2006/relationships/image" Target="../media/image4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9.wmf"/><Relationship Id="rId1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13" Type="http://schemas.openxmlformats.org/officeDocument/2006/relationships/image" Target="../media/image46.wmf"/><Relationship Id="rId18" Type="http://schemas.openxmlformats.org/officeDocument/2006/relationships/oleObject" Target="../embeddings/oleObject14.bin"/><Relationship Id="rId26" Type="http://schemas.openxmlformats.org/officeDocument/2006/relationships/oleObject" Target="../embeddings/oleObject18.bin"/><Relationship Id="rId39" Type="http://schemas.openxmlformats.org/officeDocument/2006/relationships/image" Target="../media/image56.wmf"/><Relationship Id="rId21" Type="http://schemas.openxmlformats.org/officeDocument/2006/relationships/image" Target="../media/image48.wmf"/><Relationship Id="rId34" Type="http://schemas.openxmlformats.org/officeDocument/2006/relationships/oleObject" Target="../embeddings/oleObject22.bin"/><Relationship Id="rId42" Type="http://schemas.openxmlformats.org/officeDocument/2006/relationships/oleObject" Target="../embeddings/oleObject26.bin"/><Relationship Id="rId47" Type="http://schemas.openxmlformats.org/officeDocument/2006/relationships/image" Target="../media/image60.wmf"/><Relationship Id="rId50" Type="http://schemas.openxmlformats.org/officeDocument/2006/relationships/image" Target="../media/image44.png"/><Relationship Id="rId7" Type="http://schemas.openxmlformats.org/officeDocument/2006/relationships/image" Target="../media/image38.wmf"/><Relationship Id="rId2" Type="http://schemas.openxmlformats.org/officeDocument/2006/relationships/slideLayout" Target="../slideLayouts/slideLayout6.xml"/><Relationship Id="rId16" Type="http://schemas.openxmlformats.org/officeDocument/2006/relationships/oleObject" Target="../embeddings/oleObject13.bin"/><Relationship Id="rId29" Type="http://schemas.openxmlformats.org/officeDocument/2006/relationships/image" Target="../media/image52.wmf"/><Relationship Id="rId11" Type="http://schemas.openxmlformats.org/officeDocument/2006/relationships/image" Target="../media/image39.wmf"/><Relationship Id="rId24" Type="http://schemas.openxmlformats.org/officeDocument/2006/relationships/oleObject" Target="../embeddings/oleObject17.bin"/><Relationship Id="rId32" Type="http://schemas.openxmlformats.org/officeDocument/2006/relationships/oleObject" Target="../embeddings/oleObject21.bin"/><Relationship Id="rId37" Type="http://schemas.openxmlformats.org/officeDocument/2006/relationships/image" Target="../media/image55.wmf"/><Relationship Id="rId40" Type="http://schemas.openxmlformats.org/officeDocument/2006/relationships/oleObject" Target="../embeddings/oleObject25.bin"/><Relationship Id="rId45" Type="http://schemas.openxmlformats.org/officeDocument/2006/relationships/image" Target="../media/image59.wmf"/><Relationship Id="rId5" Type="http://schemas.openxmlformats.org/officeDocument/2006/relationships/image" Target="../media/image37.wmf"/><Relationship Id="rId15" Type="http://schemas.openxmlformats.org/officeDocument/2006/relationships/image" Target="../media/image40.wmf"/><Relationship Id="rId23" Type="http://schemas.openxmlformats.org/officeDocument/2006/relationships/image" Target="../media/image49.wmf"/><Relationship Id="rId28" Type="http://schemas.openxmlformats.org/officeDocument/2006/relationships/oleObject" Target="../embeddings/oleObject19.bin"/><Relationship Id="rId36" Type="http://schemas.openxmlformats.org/officeDocument/2006/relationships/oleObject" Target="../embeddings/oleObject23.bin"/><Relationship Id="rId49" Type="http://schemas.openxmlformats.org/officeDocument/2006/relationships/image" Target="../media/image61.wmf"/><Relationship Id="rId10" Type="http://schemas.openxmlformats.org/officeDocument/2006/relationships/oleObject" Target="../embeddings/oleObject10.bin"/><Relationship Id="rId19" Type="http://schemas.openxmlformats.org/officeDocument/2006/relationships/image" Target="../media/image41.wmf"/><Relationship Id="rId31" Type="http://schemas.openxmlformats.org/officeDocument/2006/relationships/image" Target="../media/image53.wmf"/><Relationship Id="rId44" Type="http://schemas.openxmlformats.org/officeDocument/2006/relationships/oleObject" Target="../embeddings/oleObject27.bin"/><Relationship Id="rId4" Type="http://schemas.openxmlformats.org/officeDocument/2006/relationships/oleObject" Target="../embeddings/oleObject7.bin"/><Relationship Id="rId9" Type="http://schemas.openxmlformats.org/officeDocument/2006/relationships/image" Target="../media/image45.wmf"/><Relationship Id="rId14" Type="http://schemas.openxmlformats.org/officeDocument/2006/relationships/oleObject" Target="../embeddings/oleObject12.bin"/><Relationship Id="rId22" Type="http://schemas.openxmlformats.org/officeDocument/2006/relationships/oleObject" Target="../embeddings/oleObject16.bin"/><Relationship Id="rId27" Type="http://schemas.openxmlformats.org/officeDocument/2006/relationships/image" Target="../media/image51.wmf"/><Relationship Id="rId30" Type="http://schemas.openxmlformats.org/officeDocument/2006/relationships/oleObject" Target="../embeddings/oleObject20.bin"/><Relationship Id="rId35" Type="http://schemas.openxmlformats.org/officeDocument/2006/relationships/image" Target="../media/image54.wmf"/><Relationship Id="rId43" Type="http://schemas.openxmlformats.org/officeDocument/2006/relationships/image" Target="../media/image58.wmf"/><Relationship Id="rId48" Type="http://schemas.openxmlformats.org/officeDocument/2006/relationships/oleObject" Target="../embeddings/oleObject29.bin"/><Relationship Id="rId8" Type="http://schemas.openxmlformats.org/officeDocument/2006/relationships/oleObject" Target="../embeddings/oleObject9.bin"/><Relationship Id="rId3" Type="http://schemas.openxmlformats.org/officeDocument/2006/relationships/image" Target="../media/image43.jpg"/><Relationship Id="rId12" Type="http://schemas.openxmlformats.org/officeDocument/2006/relationships/oleObject" Target="../embeddings/oleObject11.bin"/><Relationship Id="rId17" Type="http://schemas.openxmlformats.org/officeDocument/2006/relationships/image" Target="../media/image47.wmf"/><Relationship Id="rId25" Type="http://schemas.openxmlformats.org/officeDocument/2006/relationships/image" Target="../media/image50.wmf"/><Relationship Id="rId33" Type="http://schemas.openxmlformats.org/officeDocument/2006/relationships/image" Target="../media/image42.wmf"/><Relationship Id="rId38" Type="http://schemas.openxmlformats.org/officeDocument/2006/relationships/oleObject" Target="../embeddings/oleObject24.bin"/><Relationship Id="rId46" Type="http://schemas.openxmlformats.org/officeDocument/2006/relationships/oleObject" Target="../embeddings/oleObject28.bin"/><Relationship Id="rId20" Type="http://schemas.openxmlformats.org/officeDocument/2006/relationships/oleObject" Target="../embeddings/oleObject15.bin"/><Relationship Id="rId41" Type="http://schemas.openxmlformats.org/officeDocument/2006/relationships/image" Target="../media/image57.wmf"/><Relationship Id="rId1" Type="http://schemas.openxmlformats.org/officeDocument/2006/relationships/vmlDrawing" Target="../drawings/vmlDrawing2.vml"/><Relationship Id="rId6"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3.jpg"/><Relationship Id="rId7" Type="http://schemas.openxmlformats.org/officeDocument/2006/relationships/image" Target="../media/image64.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31.bin"/><Relationship Id="rId5" Type="http://schemas.openxmlformats.org/officeDocument/2006/relationships/image" Target="../media/image63.wmf"/><Relationship Id="rId4" Type="http://schemas.openxmlformats.org/officeDocument/2006/relationships/oleObject" Target="../embeddings/oleObject3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a:extLst>
              <a:ext uri="{28A0092B-C50C-407E-A947-70E740481C1C}">
                <a14:useLocalDpi xmlns:a14="http://schemas.microsoft.com/office/drawing/2010/main" val="0"/>
              </a:ext>
            </a:extLst>
          </a:blip>
          <a:srcRect l="-449" t="-931" r="449" b="52088"/>
          <a:stretch/>
        </p:blipFill>
        <p:spPr>
          <a:xfrm>
            <a:off x="-1" y="4290429"/>
            <a:ext cx="12192001" cy="3634371"/>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865354" y="627831"/>
            <a:ext cx="8718320" cy="6023567"/>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75581" y="3029382"/>
            <a:ext cx="1254662" cy="2863335"/>
          </a:xfrm>
          <a:prstGeom prst="rect">
            <a:avLst/>
          </a:prstGeom>
        </p:spPr>
      </p:pic>
      <p:pic>
        <p:nvPicPr>
          <p:cNvPr id="11" name="Picture 11"/>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248640" y="2876100"/>
            <a:ext cx="1924417" cy="3227193"/>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4400">
            <a:off x="9429634" y="644340"/>
            <a:ext cx="576117" cy="688835"/>
          </a:xfrm>
          <a:prstGeom prst="rect">
            <a:avLst/>
          </a:prstGeom>
        </p:spPr>
      </p:pic>
      <p:pic>
        <p:nvPicPr>
          <p:cNvPr id="13" name="Picture 1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953414" flipH="1">
            <a:off x="2095459" y="2912123"/>
            <a:ext cx="597141" cy="713973"/>
          </a:xfrm>
          <a:prstGeom prst="rect">
            <a:avLst/>
          </a:prstGeom>
        </p:spPr>
      </p:pic>
      <p:sp>
        <p:nvSpPr>
          <p:cNvPr id="16" name="TextBox 15">
            <a:extLst>
              <a:ext uri="{FF2B5EF4-FFF2-40B4-BE49-F238E27FC236}">
                <a16:creationId xmlns:a16="http://schemas.microsoft.com/office/drawing/2014/main" id="{4AFEE2C5-A15C-4677-AD56-F43F7AAB787C}"/>
              </a:ext>
            </a:extLst>
          </p:cNvPr>
          <p:cNvSpPr txBox="1"/>
          <p:nvPr/>
        </p:nvSpPr>
        <p:spPr>
          <a:xfrm>
            <a:off x="3099670" y="893271"/>
            <a:ext cx="6054529" cy="1200329"/>
          </a:xfrm>
          <a:prstGeom prst="rect">
            <a:avLst/>
          </a:prstGeom>
          <a:noFill/>
        </p:spPr>
        <p:txBody>
          <a:bodyPr wrap="square" rtlCol="0">
            <a:spAutoFit/>
            <a:scene3d>
              <a:camera prst="obliqueTopLeft"/>
              <a:lightRig rig="soft" dir="t">
                <a:rot lat="0" lon="0" rev="15600000"/>
              </a:lightRig>
            </a:scene3d>
            <a:sp3d extrusionH="57150" prstMaterial="softEdge">
              <a:bevelT w="25400" h="38100" prst="relaxedInset"/>
            </a:sp3d>
          </a:bodyPr>
          <a:lstStyle/>
          <a:p>
            <a:pPr algn="ct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Tiết</a:t>
            </a: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12: </a:t>
            </a:r>
            <a:r>
              <a:rPr lang="en-US" sz="3600" b="1" dirty="0" err="1">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Rút</a:t>
            </a: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gọn</a:t>
            </a: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biểu</a:t>
            </a: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thức</a:t>
            </a: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chứa</a:t>
            </a: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căn</a:t>
            </a: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thức</a:t>
            </a: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bậc</a:t>
            </a:r>
            <a:r>
              <a:rPr lang="en-US" sz="3600" b="1" dirty="0">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2</a:t>
            </a:r>
          </a:p>
        </p:txBody>
      </p:sp>
      <p:sp>
        <p:nvSpPr>
          <p:cNvPr id="23" name="Freeform: Shape 64">
            <a:extLst>
              <a:ext uri="{FF2B5EF4-FFF2-40B4-BE49-F238E27FC236}">
                <a16:creationId xmlns:a16="http://schemas.microsoft.com/office/drawing/2014/main" id="{FEC3A60F-A7F8-474C-B9F9-E5891AA1C9C9}"/>
              </a:ext>
            </a:extLst>
          </p:cNvPr>
          <p:cNvSpPr/>
          <p:nvPr/>
        </p:nvSpPr>
        <p:spPr>
          <a:xfrm rot="5400000">
            <a:off x="-227866" y="329153"/>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4" name="Rectangle 23">
            <a:extLst>
              <a:ext uri="{FF2B5EF4-FFF2-40B4-BE49-F238E27FC236}">
                <a16:creationId xmlns:a16="http://schemas.microsoft.com/office/drawing/2014/main" id="{6F879BE7-1F5B-486B-86AB-058E9386E3CB}"/>
              </a:ext>
            </a:extLst>
          </p:cNvPr>
          <p:cNvSpPr/>
          <p:nvPr/>
        </p:nvSpPr>
        <p:spPr>
          <a:xfrm rot="18623729">
            <a:off x="-472263" y="802026"/>
            <a:ext cx="2904000" cy="738664"/>
          </a:xfrm>
          <a:prstGeom prst="rect">
            <a:avLst/>
          </a:prstGeom>
          <a:noFill/>
        </p:spPr>
        <p:txBody>
          <a:bodyPr wrap="none" lIns="121920" tIns="60960" rIns="121920" bIns="60960">
            <a:spAutoFit/>
          </a:bodyPr>
          <a:lstStyle/>
          <a:p>
            <a:pPr algn="ctr"/>
            <a:r>
              <a:rPr lang="en-US" sz="4000" b="1">
                <a:ln w="10160">
                  <a:solidFill>
                    <a:schemeClr val="accent5"/>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I</a:t>
            </a:r>
          </a:p>
        </p:txBody>
      </p:sp>
      <p:cxnSp>
        <p:nvCxnSpPr>
          <p:cNvPr id="8" name="Straight Connector 7">
            <a:extLst>
              <a:ext uri="{FF2B5EF4-FFF2-40B4-BE49-F238E27FC236}">
                <a16:creationId xmlns:a16="http://schemas.microsoft.com/office/drawing/2014/main" id="{DDA56A26-80A5-49EE-9E36-F98E808429D6}"/>
              </a:ext>
            </a:extLst>
          </p:cNvPr>
          <p:cNvCxnSpPr>
            <a:cxnSpLocks/>
          </p:cNvCxnSpPr>
          <p:nvPr/>
        </p:nvCxnSpPr>
        <p:spPr>
          <a:xfrm>
            <a:off x="8548643" y="44916"/>
            <a:ext cx="3605825" cy="2154724"/>
          </a:xfrm>
          <a:prstGeom prst="line">
            <a:avLst/>
          </a:prstGeom>
          <a:ln w="139700" cmpd="tri">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grpSp>
        <p:nvGrpSpPr>
          <p:cNvPr id="3" name="Group 2"/>
          <p:cNvGrpSpPr/>
          <p:nvPr/>
        </p:nvGrpSpPr>
        <p:grpSpPr>
          <a:xfrm>
            <a:off x="379332" y="1722109"/>
            <a:ext cx="8630022" cy="939800"/>
            <a:chOff x="1857829" y="1707596"/>
            <a:chExt cx="8630022" cy="939800"/>
          </a:xfrm>
        </p:grpSpPr>
        <p:sp>
          <p:nvSpPr>
            <p:cNvPr id="4" name="TextBox 3"/>
            <p:cNvSpPr txBox="1"/>
            <p:nvPr/>
          </p:nvSpPr>
          <p:spPr>
            <a:xfrm>
              <a:off x="1857829" y="1930400"/>
              <a:ext cx="2958954" cy="523220"/>
            </a:xfrm>
            <a:prstGeom prst="rect">
              <a:avLst/>
            </a:prstGeom>
            <a:noFill/>
          </p:spPr>
          <p:txBody>
            <a:bodyPr wrap="square" rtlCol="0">
              <a:spAutoFit/>
            </a:bodyPr>
            <a:lstStyle/>
            <a:p>
              <a:pPr algn="l"/>
              <a:r>
                <a:rPr lang="en-US" sz="2800" b="1" u="sng">
                  <a:solidFill>
                    <a:schemeClr val="accent5">
                      <a:lumMod val="75000"/>
                    </a:schemeClr>
                  </a:solidFill>
                  <a:latin typeface="Times New Roman" panose="02020603050405020304" pitchFamily="18" charset="0"/>
                  <a:cs typeface="Times New Roman" panose="02020603050405020304" pitchFamily="18" charset="0"/>
                </a:rPr>
                <a:t>Ví dụ 1</a:t>
              </a:r>
              <a:r>
                <a:rPr lang="en-US" sz="2800" b="1">
                  <a:latin typeface="Times New Roman" panose="02020603050405020304" pitchFamily="18" charset="0"/>
                  <a:cs typeface="Times New Roman" panose="02020603050405020304" pitchFamily="18" charset="0"/>
                </a:rPr>
                <a:t>. Rút gọn</a:t>
              </a:r>
            </a:p>
          </p:txBody>
        </p:sp>
        <p:graphicFrame>
          <p:nvGraphicFramePr>
            <p:cNvPr id="5" name="Object 4"/>
            <p:cNvGraphicFramePr>
              <a:graphicFrameLocks noChangeAspect="1"/>
            </p:cNvGraphicFramePr>
            <p:nvPr>
              <p:extLst>
                <p:ext uri="{D42A27DB-BD31-4B8C-83A1-F6EECF244321}">
                  <p14:modId xmlns:p14="http://schemas.microsoft.com/office/powerpoint/2010/main" val="3073488598"/>
                </p:ext>
              </p:extLst>
            </p:nvPr>
          </p:nvGraphicFramePr>
          <p:xfrm>
            <a:off x="4577442" y="1707596"/>
            <a:ext cx="3429000" cy="939800"/>
          </p:xfrm>
          <a:graphic>
            <a:graphicData uri="http://schemas.openxmlformats.org/presentationml/2006/ole">
              <mc:AlternateContent xmlns:mc="http://schemas.openxmlformats.org/markup-compatibility/2006">
                <mc:Choice xmlns:v="urn:schemas-microsoft-com:vml" Requires="v">
                  <p:oleObj spid="_x0000_s6821" name="Equation" r:id="rId4" imgW="3429000" imgH="939600" progId="Equation.DSMT4">
                    <p:embed/>
                  </p:oleObj>
                </mc:Choice>
                <mc:Fallback>
                  <p:oleObj name="Equation" r:id="rId4" imgW="3429000" imgH="939600" progId="Equation.DSMT4">
                    <p:embed/>
                    <p:pic>
                      <p:nvPicPr>
                        <p:cNvPr id="4" name="Object 3"/>
                        <p:cNvPicPr/>
                        <p:nvPr/>
                      </p:nvPicPr>
                      <p:blipFill>
                        <a:blip r:embed="rId5"/>
                        <a:stretch>
                          <a:fillRect/>
                        </a:stretch>
                      </p:blipFill>
                      <p:spPr>
                        <a:xfrm>
                          <a:off x="4577442" y="1707596"/>
                          <a:ext cx="3429000" cy="939800"/>
                        </a:xfrm>
                        <a:prstGeom prst="rect">
                          <a:avLst/>
                        </a:prstGeom>
                      </p:spPr>
                    </p:pic>
                  </p:oleObj>
                </mc:Fallback>
              </mc:AlternateContent>
            </a:graphicData>
          </a:graphic>
        </p:graphicFrame>
        <p:sp>
          <p:nvSpPr>
            <p:cNvPr id="6" name="TextBox 5"/>
            <p:cNvSpPr txBox="1"/>
            <p:nvPr/>
          </p:nvSpPr>
          <p:spPr>
            <a:xfrm>
              <a:off x="8116580" y="1903506"/>
              <a:ext cx="2371271"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 &gt; 0</a:t>
              </a:r>
            </a:p>
          </p:txBody>
        </p:sp>
      </p:grpSp>
      <p:graphicFrame>
        <p:nvGraphicFramePr>
          <p:cNvPr id="8" name="Object 7"/>
          <p:cNvGraphicFramePr>
            <a:graphicFrameLocks noChangeAspect="1"/>
          </p:cNvGraphicFramePr>
          <p:nvPr>
            <p:extLst>
              <p:ext uri="{D42A27DB-BD31-4B8C-83A1-F6EECF244321}">
                <p14:modId xmlns:p14="http://schemas.microsoft.com/office/powerpoint/2010/main" val="873838651"/>
              </p:ext>
            </p:extLst>
          </p:nvPr>
        </p:nvGraphicFramePr>
        <p:xfrm>
          <a:off x="459306" y="3336242"/>
          <a:ext cx="3421063" cy="946150"/>
        </p:xfrm>
        <a:graphic>
          <a:graphicData uri="http://schemas.openxmlformats.org/presentationml/2006/ole">
            <mc:AlternateContent xmlns:mc="http://schemas.openxmlformats.org/markup-compatibility/2006">
              <mc:Choice xmlns:v="urn:schemas-microsoft-com:vml" Requires="v">
                <p:oleObj spid="_x0000_s6822" name="Equation" r:id="rId6" imgW="3429000" imgH="939600" progId="Equation.DSMT4">
                  <p:embed/>
                </p:oleObj>
              </mc:Choice>
              <mc:Fallback>
                <p:oleObj name="Equation" r:id="rId6" imgW="3429000" imgH="939600" progId="Equation.DSMT4">
                  <p:embed/>
                  <p:pic>
                    <p:nvPicPr>
                      <p:cNvPr id="0" name="Object 3"/>
                      <p:cNvPicPr>
                        <a:picLocks noChangeAspect="1" noChangeArrowheads="1"/>
                      </p:cNvPicPr>
                      <p:nvPr/>
                    </p:nvPicPr>
                    <p:blipFill>
                      <a:blip r:embed="rId7"/>
                      <a:srcRect/>
                      <a:stretch>
                        <a:fillRect/>
                      </a:stretch>
                    </p:blipFill>
                    <p:spPr bwMode="auto">
                      <a:xfrm>
                        <a:off x="459306" y="3336242"/>
                        <a:ext cx="3421063" cy="94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43456799"/>
              </p:ext>
            </p:extLst>
          </p:nvPr>
        </p:nvGraphicFramePr>
        <p:xfrm>
          <a:off x="4074268" y="3336242"/>
          <a:ext cx="3937000" cy="946150"/>
        </p:xfrm>
        <a:graphic>
          <a:graphicData uri="http://schemas.openxmlformats.org/presentationml/2006/ole">
            <mc:AlternateContent xmlns:mc="http://schemas.openxmlformats.org/markup-compatibility/2006">
              <mc:Choice xmlns:v="urn:schemas-microsoft-com:vml" Requires="v">
                <p:oleObj spid="_x0000_s6823" name="Equation" r:id="rId8" imgW="3936960" imgH="939600" progId="Equation.DSMT4">
                  <p:embed/>
                </p:oleObj>
              </mc:Choice>
              <mc:Fallback>
                <p:oleObj name="Equation" r:id="rId8" imgW="3936960" imgH="939600" progId="Equation.DSMT4">
                  <p:embed/>
                  <p:pic>
                    <p:nvPicPr>
                      <p:cNvPr id="0" name="Object 5"/>
                      <p:cNvPicPr>
                        <a:picLocks noChangeAspect="1" noChangeArrowheads="1"/>
                      </p:cNvPicPr>
                      <p:nvPr/>
                    </p:nvPicPr>
                    <p:blipFill>
                      <a:blip r:embed="rId9"/>
                      <a:srcRect/>
                      <a:stretch>
                        <a:fillRect/>
                      </a:stretch>
                    </p:blipFill>
                    <p:spPr bwMode="auto">
                      <a:xfrm>
                        <a:off x="4074268" y="3336242"/>
                        <a:ext cx="3937000" cy="94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9996701"/>
              </p:ext>
            </p:extLst>
          </p:nvPr>
        </p:nvGraphicFramePr>
        <p:xfrm>
          <a:off x="4076844" y="4398421"/>
          <a:ext cx="3854450" cy="831850"/>
        </p:xfrm>
        <a:graphic>
          <a:graphicData uri="http://schemas.openxmlformats.org/presentationml/2006/ole">
            <mc:AlternateContent xmlns:mc="http://schemas.openxmlformats.org/markup-compatibility/2006">
              <mc:Choice xmlns:v="urn:schemas-microsoft-com:vml" Requires="v">
                <p:oleObj spid="_x0000_s6824" name="Equation" r:id="rId10" imgW="3848040" imgH="838080" progId="Equation.DSMT4">
                  <p:embed/>
                </p:oleObj>
              </mc:Choice>
              <mc:Fallback>
                <p:oleObj name="Equation" r:id="rId10" imgW="3848040" imgH="838080" progId="Equation.DSMT4">
                  <p:embed/>
                  <p:pic>
                    <p:nvPicPr>
                      <p:cNvPr id="0" name="Object 7"/>
                      <p:cNvPicPr>
                        <a:picLocks noChangeAspect="1" noChangeArrowheads="1"/>
                      </p:cNvPicPr>
                      <p:nvPr/>
                    </p:nvPicPr>
                    <p:blipFill>
                      <a:blip r:embed="rId11"/>
                      <a:srcRect/>
                      <a:stretch>
                        <a:fillRect/>
                      </a:stretch>
                    </p:blipFill>
                    <p:spPr bwMode="auto">
                      <a:xfrm>
                        <a:off x="4076844" y="4398421"/>
                        <a:ext cx="38544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10100293"/>
              </p:ext>
            </p:extLst>
          </p:nvPr>
        </p:nvGraphicFramePr>
        <p:xfrm>
          <a:off x="4116759" y="5377071"/>
          <a:ext cx="2628900" cy="444500"/>
        </p:xfrm>
        <a:graphic>
          <a:graphicData uri="http://schemas.openxmlformats.org/presentationml/2006/ole">
            <mc:AlternateContent xmlns:mc="http://schemas.openxmlformats.org/markup-compatibility/2006">
              <mc:Choice xmlns:v="urn:schemas-microsoft-com:vml" Requires="v">
                <p:oleObj spid="_x0000_s6825" name="Equation" r:id="rId12" imgW="2628720" imgH="444240" progId="Equation.DSMT4">
                  <p:embed/>
                </p:oleObj>
              </mc:Choice>
              <mc:Fallback>
                <p:oleObj name="Equation" r:id="rId12" imgW="2628720" imgH="444240" progId="Equation.DSMT4">
                  <p:embed/>
                  <p:pic>
                    <p:nvPicPr>
                      <p:cNvPr id="0" name=""/>
                      <p:cNvPicPr/>
                      <p:nvPr/>
                    </p:nvPicPr>
                    <p:blipFill>
                      <a:blip r:embed="rId13"/>
                      <a:stretch>
                        <a:fillRect/>
                      </a:stretch>
                    </p:blipFill>
                    <p:spPr>
                      <a:xfrm>
                        <a:off x="4116759" y="5377071"/>
                        <a:ext cx="2628900" cy="4445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94342392"/>
              </p:ext>
            </p:extLst>
          </p:nvPr>
        </p:nvGraphicFramePr>
        <p:xfrm>
          <a:off x="4112984" y="6155643"/>
          <a:ext cx="1701800" cy="444500"/>
        </p:xfrm>
        <a:graphic>
          <a:graphicData uri="http://schemas.openxmlformats.org/presentationml/2006/ole">
            <mc:AlternateContent xmlns:mc="http://schemas.openxmlformats.org/markup-compatibility/2006">
              <mc:Choice xmlns:v="urn:schemas-microsoft-com:vml" Requires="v">
                <p:oleObj spid="_x0000_s6826" name="Equation" r:id="rId14" imgW="1701720" imgH="444240" progId="Equation.DSMT4">
                  <p:embed/>
                </p:oleObj>
              </mc:Choice>
              <mc:Fallback>
                <p:oleObj name="Equation" r:id="rId14" imgW="1701720" imgH="444240" progId="Equation.DSMT4">
                  <p:embed/>
                  <p:pic>
                    <p:nvPicPr>
                      <p:cNvPr id="0" name=""/>
                      <p:cNvPicPr/>
                      <p:nvPr/>
                    </p:nvPicPr>
                    <p:blipFill>
                      <a:blip r:embed="rId15"/>
                      <a:stretch>
                        <a:fillRect/>
                      </a:stretch>
                    </p:blipFill>
                    <p:spPr>
                      <a:xfrm>
                        <a:off x="4112984" y="6155643"/>
                        <a:ext cx="1701800" cy="444500"/>
                      </a:xfrm>
                      <a:prstGeom prst="rect">
                        <a:avLst/>
                      </a:prstGeom>
                    </p:spPr>
                  </p:pic>
                </p:oleObj>
              </mc:Fallback>
            </mc:AlternateContent>
          </a:graphicData>
        </a:graphic>
      </p:graphicFrame>
      <p:sp>
        <p:nvSpPr>
          <p:cNvPr id="19" name="Rectangle 18"/>
          <p:cNvSpPr/>
          <p:nvPr/>
        </p:nvSpPr>
        <p:spPr>
          <a:xfrm>
            <a:off x="4589380" y="2787154"/>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sp>
        <p:nvSpPr>
          <p:cNvPr id="13" name="TextBox 21"/>
          <p:cNvSpPr txBox="1">
            <a:spLocks noChangeArrowheads="1"/>
          </p:cNvSpPr>
          <p:nvPr/>
        </p:nvSpPr>
        <p:spPr bwMode="auto">
          <a:xfrm>
            <a:off x="379332" y="1205614"/>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020202"/>
                </a:solidFill>
                <a:latin typeface="Times New Roman" panose="02020603050405020304" pitchFamily="18" charset="0"/>
                <a:cs typeface="Times New Roman" panose="02020603050405020304" pitchFamily="18" charset="0"/>
              </a:rPr>
              <a:t>Dạng 1: Rút gọn biểu thức</a:t>
            </a:r>
          </a:p>
        </p:txBody>
      </p:sp>
    </p:spTree>
    <p:extLst>
      <p:ext uri="{BB962C8B-B14F-4D97-AF65-F5344CB8AC3E}">
        <p14:creationId xmlns:p14="http://schemas.microsoft.com/office/powerpoint/2010/main" val="366534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176897032"/>
              </p:ext>
            </p:extLst>
          </p:nvPr>
        </p:nvGraphicFramePr>
        <p:xfrm>
          <a:off x="149692" y="1727670"/>
          <a:ext cx="4318000" cy="444500"/>
        </p:xfrm>
        <a:graphic>
          <a:graphicData uri="http://schemas.openxmlformats.org/presentationml/2006/ole">
            <mc:AlternateContent xmlns:mc="http://schemas.openxmlformats.org/markup-compatibility/2006">
              <mc:Choice xmlns:v="urn:schemas-microsoft-com:vml" Requires="v">
                <p:oleObj spid="_x0000_s8015" name="Equation" r:id="rId3" imgW="4317840" imgH="444240" progId="Equation.DSMT4">
                  <p:embed/>
                </p:oleObj>
              </mc:Choice>
              <mc:Fallback>
                <p:oleObj name="Equation" r:id="rId3" imgW="4317840" imgH="444240" progId="Equation.DSMT4">
                  <p:embed/>
                  <p:pic>
                    <p:nvPicPr>
                      <p:cNvPr id="0" name=""/>
                      <p:cNvPicPr/>
                      <p:nvPr/>
                    </p:nvPicPr>
                    <p:blipFill>
                      <a:blip r:embed="rId4"/>
                      <a:stretch>
                        <a:fillRect/>
                      </a:stretch>
                    </p:blipFill>
                    <p:spPr>
                      <a:xfrm>
                        <a:off x="149692" y="1727670"/>
                        <a:ext cx="4318000" cy="4445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96182502"/>
              </p:ext>
            </p:extLst>
          </p:nvPr>
        </p:nvGraphicFramePr>
        <p:xfrm>
          <a:off x="325718" y="3343906"/>
          <a:ext cx="4483100" cy="444500"/>
        </p:xfrm>
        <a:graphic>
          <a:graphicData uri="http://schemas.openxmlformats.org/presentationml/2006/ole">
            <mc:AlternateContent xmlns:mc="http://schemas.openxmlformats.org/markup-compatibility/2006">
              <mc:Choice xmlns:v="urn:schemas-microsoft-com:vml" Requires="v">
                <p:oleObj spid="_x0000_s8016" name="Equation" r:id="rId5" imgW="4483080" imgH="444240" progId="Equation.DSMT4">
                  <p:embed/>
                </p:oleObj>
              </mc:Choice>
              <mc:Fallback>
                <p:oleObj name="Equation" r:id="rId5" imgW="4483080" imgH="444240" progId="Equation.DSMT4">
                  <p:embed/>
                  <p:pic>
                    <p:nvPicPr>
                      <p:cNvPr id="0" name=""/>
                      <p:cNvPicPr/>
                      <p:nvPr/>
                    </p:nvPicPr>
                    <p:blipFill>
                      <a:blip r:embed="rId6"/>
                      <a:stretch>
                        <a:fillRect/>
                      </a:stretch>
                    </p:blipFill>
                    <p:spPr>
                      <a:xfrm>
                        <a:off x="325718" y="3343906"/>
                        <a:ext cx="4483100" cy="444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72653"/>
              </p:ext>
            </p:extLst>
          </p:nvPr>
        </p:nvGraphicFramePr>
        <p:xfrm>
          <a:off x="195570" y="2759073"/>
          <a:ext cx="4038600" cy="444500"/>
        </p:xfrm>
        <a:graphic>
          <a:graphicData uri="http://schemas.openxmlformats.org/presentationml/2006/ole">
            <mc:AlternateContent xmlns:mc="http://schemas.openxmlformats.org/markup-compatibility/2006">
              <mc:Choice xmlns:v="urn:schemas-microsoft-com:vml" Requires="v">
                <p:oleObj spid="_x0000_s8017" name="Equation" r:id="rId7" imgW="4038769" imgH="443795" progId="Equation.DSMT4">
                  <p:embed/>
                </p:oleObj>
              </mc:Choice>
              <mc:Fallback>
                <p:oleObj name="Equation" r:id="rId7" imgW="4038769" imgH="443795" progId="Equation.DSMT4">
                  <p:embed/>
                  <p:pic>
                    <p:nvPicPr>
                      <p:cNvPr id="0" name=""/>
                      <p:cNvPicPr/>
                      <p:nvPr/>
                    </p:nvPicPr>
                    <p:blipFill>
                      <a:blip r:embed="rId8"/>
                      <a:stretch>
                        <a:fillRect/>
                      </a:stretch>
                    </p:blipFill>
                    <p:spPr>
                      <a:xfrm>
                        <a:off x="195570" y="2759073"/>
                        <a:ext cx="4038600" cy="4445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79180277"/>
              </p:ext>
            </p:extLst>
          </p:nvPr>
        </p:nvGraphicFramePr>
        <p:xfrm>
          <a:off x="325718" y="3911983"/>
          <a:ext cx="4267200" cy="444500"/>
        </p:xfrm>
        <a:graphic>
          <a:graphicData uri="http://schemas.openxmlformats.org/presentationml/2006/ole">
            <mc:AlternateContent xmlns:mc="http://schemas.openxmlformats.org/markup-compatibility/2006">
              <mc:Choice xmlns:v="urn:schemas-microsoft-com:vml" Requires="v">
                <p:oleObj spid="_x0000_s8018" name="Equation" r:id="rId9" imgW="4267080" imgH="444240" progId="Equation.DSMT4">
                  <p:embed/>
                </p:oleObj>
              </mc:Choice>
              <mc:Fallback>
                <p:oleObj name="Equation" r:id="rId9" imgW="4267080" imgH="444240" progId="Equation.DSMT4">
                  <p:embed/>
                  <p:pic>
                    <p:nvPicPr>
                      <p:cNvPr id="0" name=""/>
                      <p:cNvPicPr/>
                      <p:nvPr/>
                    </p:nvPicPr>
                    <p:blipFill>
                      <a:blip r:embed="rId10"/>
                      <a:stretch>
                        <a:fillRect/>
                      </a:stretch>
                    </p:blipFill>
                    <p:spPr>
                      <a:xfrm>
                        <a:off x="325718" y="3911983"/>
                        <a:ext cx="4267200" cy="4445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93739910"/>
              </p:ext>
            </p:extLst>
          </p:nvPr>
        </p:nvGraphicFramePr>
        <p:xfrm>
          <a:off x="325718" y="4393247"/>
          <a:ext cx="2019300" cy="444500"/>
        </p:xfrm>
        <a:graphic>
          <a:graphicData uri="http://schemas.openxmlformats.org/presentationml/2006/ole">
            <mc:AlternateContent xmlns:mc="http://schemas.openxmlformats.org/markup-compatibility/2006">
              <mc:Choice xmlns:v="urn:schemas-microsoft-com:vml" Requires="v">
                <p:oleObj spid="_x0000_s8019" name="Equation" r:id="rId11" imgW="2019240" imgH="444240" progId="Equation.DSMT4">
                  <p:embed/>
                </p:oleObj>
              </mc:Choice>
              <mc:Fallback>
                <p:oleObj name="Equation" r:id="rId11" imgW="2019240" imgH="444240" progId="Equation.DSMT4">
                  <p:embed/>
                  <p:pic>
                    <p:nvPicPr>
                      <p:cNvPr id="0" name=""/>
                      <p:cNvPicPr/>
                      <p:nvPr/>
                    </p:nvPicPr>
                    <p:blipFill>
                      <a:blip r:embed="rId12"/>
                      <a:stretch>
                        <a:fillRect/>
                      </a:stretch>
                    </p:blipFill>
                    <p:spPr>
                      <a:xfrm>
                        <a:off x="325718" y="4393247"/>
                        <a:ext cx="2019300" cy="444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98703533"/>
              </p:ext>
            </p:extLst>
          </p:nvPr>
        </p:nvGraphicFramePr>
        <p:xfrm>
          <a:off x="306668" y="4972689"/>
          <a:ext cx="2260600" cy="660400"/>
        </p:xfrm>
        <a:graphic>
          <a:graphicData uri="http://schemas.openxmlformats.org/presentationml/2006/ole">
            <mc:AlternateContent xmlns:mc="http://schemas.openxmlformats.org/markup-compatibility/2006">
              <mc:Choice xmlns:v="urn:schemas-microsoft-com:vml" Requires="v">
                <p:oleObj spid="_x0000_s8020" name="Equation" r:id="rId13" imgW="2260440" imgH="660240" progId="Equation.DSMT4">
                  <p:embed/>
                </p:oleObj>
              </mc:Choice>
              <mc:Fallback>
                <p:oleObj name="Equation" r:id="rId13" imgW="2260440" imgH="660240" progId="Equation.DSMT4">
                  <p:embed/>
                  <p:pic>
                    <p:nvPicPr>
                      <p:cNvPr id="0" name=""/>
                      <p:cNvPicPr/>
                      <p:nvPr/>
                    </p:nvPicPr>
                    <p:blipFill>
                      <a:blip r:embed="rId14"/>
                      <a:stretch>
                        <a:fillRect/>
                      </a:stretch>
                    </p:blipFill>
                    <p:spPr>
                      <a:xfrm>
                        <a:off x="306668" y="4972689"/>
                        <a:ext cx="2260600" cy="660400"/>
                      </a:xfrm>
                      <a:prstGeom prst="rect">
                        <a:avLst/>
                      </a:prstGeom>
                    </p:spPr>
                  </p:pic>
                </p:oleObj>
              </mc:Fallback>
            </mc:AlternateContent>
          </a:graphicData>
        </a:graphic>
      </p:graphicFrame>
      <p:sp>
        <p:nvSpPr>
          <p:cNvPr id="10" name="Rectangle 9"/>
          <p:cNvSpPr/>
          <p:nvPr/>
        </p:nvSpPr>
        <p:spPr>
          <a:xfrm>
            <a:off x="1201590" y="2176202"/>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5666" y="1119414"/>
            <a:ext cx="2231571" cy="523220"/>
          </a:xfrm>
          <a:prstGeom prst="rect">
            <a:avLst/>
          </a:prstGeom>
          <a:noFill/>
        </p:spPr>
        <p:txBody>
          <a:bodyPr wrap="square" rtlCol="0">
            <a:spAutoFit/>
          </a:bodyPr>
          <a:lstStyle/>
          <a:p>
            <a:pPr algn="l"/>
            <a:r>
              <a:rPr lang="en-US" sz="2800" b="1">
                <a:solidFill>
                  <a:srgbClr val="FF0000"/>
                </a:solidFill>
                <a:latin typeface="Times New Roman" panose="02020603050405020304" pitchFamily="18" charset="0"/>
                <a:cs typeface="Times New Roman" panose="02020603050405020304" pitchFamily="18" charset="0"/>
              </a:rPr>
              <a:t>1. </a:t>
            </a:r>
            <a:r>
              <a:rPr lang="en-US" sz="2800" b="1">
                <a:solidFill>
                  <a:srgbClr val="020202"/>
                </a:solidFill>
                <a:latin typeface="Times New Roman" panose="02020603050405020304" pitchFamily="18" charset="0"/>
                <a:cs typeface="Times New Roman" panose="02020603050405020304" pitchFamily="18" charset="0"/>
              </a:rPr>
              <a:t>Rút gọn</a:t>
            </a:r>
          </a:p>
        </p:txBody>
      </p:sp>
      <p:graphicFrame>
        <p:nvGraphicFramePr>
          <p:cNvPr id="13" name="Object 12"/>
          <p:cNvGraphicFramePr>
            <a:graphicFrameLocks noChangeAspect="1"/>
          </p:cNvGraphicFramePr>
          <p:nvPr>
            <p:extLst>
              <p:ext uri="{D42A27DB-BD31-4B8C-83A1-F6EECF244321}">
                <p14:modId xmlns:p14="http://schemas.microsoft.com/office/powerpoint/2010/main" val="1722243868"/>
              </p:ext>
            </p:extLst>
          </p:nvPr>
        </p:nvGraphicFramePr>
        <p:xfrm>
          <a:off x="6460242" y="1678248"/>
          <a:ext cx="4165600" cy="660400"/>
        </p:xfrm>
        <a:graphic>
          <a:graphicData uri="http://schemas.openxmlformats.org/presentationml/2006/ole">
            <mc:AlternateContent xmlns:mc="http://schemas.openxmlformats.org/markup-compatibility/2006">
              <mc:Choice xmlns:v="urn:schemas-microsoft-com:vml" Requires="v">
                <p:oleObj spid="_x0000_s8021" name="Equation" r:id="rId15" imgW="4165560" imgH="660240" progId="Equation.DSMT4">
                  <p:embed/>
                </p:oleObj>
              </mc:Choice>
              <mc:Fallback>
                <p:oleObj name="Equation" r:id="rId15" imgW="4165560" imgH="660240" progId="Equation.DSMT4">
                  <p:embed/>
                  <p:pic>
                    <p:nvPicPr>
                      <p:cNvPr id="2" name="Object 1"/>
                      <p:cNvPicPr/>
                      <p:nvPr/>
                    </p:nvPicPr>
                    <p:blipFill>
                      <a:blip r:embed="rId16"/>
                      <a:stretch>
                        <a:fillRect/>
                      </a:stretch>
                    </p:blipFill>
                    <p:spPr>
                      <a:xfrm>
                        <a:off x="6460242" y="1678248"/>
                        <a:ext cx="4165600" cy="660400"/>
                      </a:xfrm>
                      <a:prstGeom prst="rect">
                        <a:avLst/>
                      </a:prstGeom>
                    </p:spPr>
                  </p:pic>
                </p:oleObj>
              </mc:Fallback>
            </mc:AlternateContent>
          </a:graphicData>
        </a:graphic>
      </p:graphicFrame>
      <p:grpSp>
        <p:nvGrpSpPr>
          <p:cNvPr id="14" name="Group 13"/>
          <p:cNvGrpSpPr/>
          <p:nvPr/>
        </p:nvGrpSpPr>
        <p:grpSpPr>
          <a:xfrm>
            <a:off x="10315387" y="0"/>
            <a:ext cx="1836271" cy="1723868"/>
            <a:chOff x="3458134" y="2166361"/>
            <a:chExt cx="2057296" cy="2057296"/>
          </a:xfrm>
        </p:grpSpPr>
        <p:pic>
          <p:nvPicPr>
            <p:cNvPr id="15" name="Picture 14" descr="Background pattern&#10;&#10;Description automatically generated">
              <a:extLst>
                <a:ext uri="{FF2B5EF4-FFF2-40B4-BE49-F238E27FC236}">
                  <a16:creationId xmlns:a16="http://schemas.microsoft.com/office/drawing/2014/main" id="{F94FC382-4BA2-4172-A7C1-D4F43E2A8C58}"/>
                </a:ext>
              </a:extLst>
            </p:cNvPr>
            <p:cNvPicPr>
              <a:picLocks noChangeAspect="1"/>
            </p:cNvPicPr>
            <p:nvPr/>
          </p:nvPicPr>
          <p:blipFill rotWithShape="1">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l="17382" r="20120" b="2"/>
            <a:stretch/>
          </p:blipFill>
          <p:spPr>
            <a:xfrm>
              <a:off x="3458134" y="2166361"/>
              <a:ext cx="2057296" cy="205729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Picture 15"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00756" y="2283981"/>
              <a:ext cx="1572052" cy="1572052"/>
            </a:xfrm>
            <a:prstGeom prst="rect">
              <a:avLst/>
            </a:prstGeom>
          </p:spPr>
        </p:pic>
      </p:grpSp>
      <p:sp>
        <p:nvSpPr>
          <p:cNvPr id="17" name="TextBox 16"/>
          <p:cNvSpPr txBox="1"/>
          <p:nvPr/>
        </p:nvSpPr>
        <p:spPr>
          <a:xfrm>
            <a:off x="284770" y="63444"/>
            <a:ext cx="9822052" cy="523220"/>
          </a:xfrm>
          <a:prstGeom prst="rect">
            <a:avLst/>
          </a:prstGeom>
          <a:noFill/>
        </p:spPr>
        <p:txBody>
          <a:bodyPr wrap="square" rtlCol="0">
            <a:spAutoFit/>
          </a:bodyPr>
          <a:lstStyle/>
          <a:p>
            <a:pPr algn="l"/>
            <a:r>
              <a:rPr lang="en-US" sz="2800" b="1">
                <a:solidFill>
                  <a:srgbClr val="FF0000"/>
                </a:solidFill>
                <a:latin typeface="Times New Roman" panose="02020603050405020304" pitchFamily="18" charset="0"/>
                <a:cs typeface="Times New Roman" panose="02020603050405020304" pitchFamily="18" charset="0"/>
              </a:rPr>
              <a:t>Hoạt động nhóm và trình bày kết quả trên bảng nhóm (2 phút)</a:t>
            </a:r>
          </a:p>
        </p:txBody>
      </p:sp>
      <p:sp>
        <p:nvSpPr>
          <p:cNvPr id="18" name="TextBox 17"/>
          <p:cNvSpPr txBox="1"/>
          <p:nvPr/>
        </p:nvSpPr>
        <p:spPr>
          <a:xfrm>
            <a:off x="6402203" y="1099697"/>
            <a:ext cx="2231571" cy="523220"/>
          </a:xfrm>
          <a:prstGeom prst="rect">
            <a:avLst/>
          </a:prstGeom>
          <a:noFill/>
        </p:spPr>
        <p:txBody>
          <a:bodyPr wrap="square" rtlCol="0">
            <a:spAutoFit/>
          </a:bodyPr>
          <a:lstStyle/>
          <a:p>
            <a:pPr algn="l"/>
            <a:r>
              <a:rPr lang="en-US" sz="2800" b="1">
                <a:solidFill>
                  <a:srgbClr val="FF0000"/>
                </a:solidFill>
                <a:latin typeface="Times New Roman" panose="02020603050405020304" pitchFamily="18" charset="0"/>
                <a:cs typeface="Times New Roman" panose="02020603050405020304" pitchFamily="18" charset="0"/>
              </a:rPr>
              <a:t>2. </a:t>
            </a:r>
            <a:r>
              <a:rPr lang="en-US" sz="2800" b="1">
                <a:solidFill>
                  <a:srgbClr val="020202"/>
                </a:solidFill>
                <a:latin typeface="Times New Roman" panose="02020603050405020304" pitchFamily="18" charset="0"/>
                <a:cs typeface="Times New Roman" panose="02020603050405020304" pitchFamily="18" charset="0"/>
              </a:rPr>
              <a:t>Rút gọn</a:t>
            </a:r>
          </a:p>
        </p:txBody>
      </p:sp>
      <p:cxnSp>
        <p:nvCxnSpPr>
          <p:cNvPr id="19" name="Straight Connector 18"/>
          <p:cNvCxnSpPr/>
          <p:nvPr/>
        </p:nvCxnSpPr>
        <p:spPr>
          <a:xfrm flipH="1">
            <a:off x="6172067" y="1155824"/>
            <a:ext cx="13582" cy="5597661"/>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078" y="5958887"/>
            <a:ext cx="1093373" cy="79459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Gợi ý</a:t>
            </a:r>
          </a:p>
        </p:txBody>
      </p:sp>
      <p:sp>
        <p:nvSpPr>
          <p:cNvPr id="23" name="TextBox 22"/>
          <p:cNvSpPr txBox="1"/>
          <p:nvPr/>
        </p:nvSpPr>
        <p:spPr>
          <a:xfrm>
            <a:off x="1201591" y="635912"/>
            <a:ext cx="2509798"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 Nhóm dãy 1</a:t>
            </a:r>
          </a:p>
        </p:txBody>
      </p:sp>
      <p:sp>
        <p:nvSpPr>
          <p:cNvPr id="24" name="TextBox 23"/>
          <p:cNvSpPr txBox="1"/>
          <p:nvPr/>
        </p:nvSpPr>
        <p:spPr>
          <a:xfrm>
            <a:off x="7120140" y="555853"/>
            <a:ext cx="2509798"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 Nhóm dãy 2</a:t>
            </a:r>
          </a:p>
        </p:txBody>
      </p:sp>
      <p:sp>
        <p:nvSpPr>
          <p:cNvPr id="26" name="Rounded Rectangle 25"/>
          <p:cNvSpPr/>
          <p:nvPr/>
        </p:nvSpPr>
        <p:spPr>
          <a:xfrm>
            <a:off x="6305568" y="5613610"/>
            <a:ext cx="4712202" cy="1139875"/>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20202"/>
                </a:solidFill>
                <a:latin typeface="Times New Roman" panose="02020603050405020304" pitchFamily="18" charset="0"/>
                <a:cs typeface="Times New Roman" panose="02020603050405020304" pitchFamily="18" charset="0"/>
              </a:rPr>
              <a:t>Có thể nhân đa thức với đa thức, </a:t>
            </a:r>
          </a:p>
          <a:p>
            <a:r>
              <a:rPr lang="en-US" sz="2400" b="1">
                <a:solidFill>
                  <a:srgbClr val="020202"/>
                </a:solidFill>
                <a:latin typeface="Times New Roman" panose="02020603050405020304" pitchFamily="18" charset="0"/>
                <a:cs typeface="Times New Roman" panose="02020603050405020304" pitchFamily="18" charset="0"/>
              </a:rPr>
              <a:t>hoặc nhóm hạng tử để dùng hằng đẳng thức</a:t>
            </a:r>
          </a:p>
        </p:txBody>
      </p:sp>
      <p:sp>
        <p:nvSpPr>
          <p:cNvPr id="28" name="Rounded Rectangle 27"/>
          <p:cNvSpPr/>
          <p:nvPr/>
        </p:nvSpPr>
        <p:spPr>
          <a:xfrm>
            <a:off x="1325866" y="6051671"/>
            <a:ext cx="3889954" cy="676761"/>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20202"/>
                </a:solidFill>
                <a:latin typeface="Times New Roman" panose="02020603050405020304" pitchFamily="18" charset="0"/>
                <a:cs typeface="Times New Roman" panose="02020603050405020304" pitchFamily="18" charset="0"/>
              </a:rPr>
              <a:t>Thực hiện tương tự ví dụ 1</a:t>
            </a:r>
          </a:p>
        </p:txBody>
      </p:sp>
      <p:sp>
        <p:nvSpPr>
          <p:cNvPr id="29" name="Rounded Rectangle 28"/>
          <p:cNvSpPr/>
          <p:nvPr/>
        </p:nvSpPr>
        <p:spPr>
          <a:xfrm>
            <a:off x="11058285" y="5969106"/>
            <a:ext cx="1093373" cy="79459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Gợi ý </a:t>
            </a:r>
          </a:p>
        </p:txBody>
      </p:sp>
      <p:sp>
        <p:nvSpPr>
          <p:cNvPr id="32" name="Rectangle 31"/>
          <p:cNvSpPr/>
          <p:nvPr/>
        </p:nvSpPr>
        <p:spPr>
          <a:xfrm>
            <a:off x="8559859" y="2170657"/>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3743668149"/>
              </p:ext>
            </p:extLst>
          </p:nvPr>
        </p:nvGraphicFramePr>
        <p:xfrm>
          <a:off x="6732605" y="3557517"/>
          <a:ext cx="2760663" cy="736600"/>
        </p:xfrm>
        <a:graphic>
          <a:graphicData uri="http://schemas.openxmlformats.org/presentationml/2006/ole">
            <mc:AlternateContent xmlns:mc="http://schemas.openxmlformats.org/markup-compatibility/2006">
              <mc:Choice xmlns:v="urn:schemas-microsoft-com:vml" Requires="v">
                <p:oleObj spid="_x0000_s8022" name="Equation" r:id="rId20" imgW="2755800" imgH="736560" progId="Equation.DSMT4">
                  <p:embed/>
                </p:oleObj>
              </mc:Choice>
              <mc:Fallback>
                <p:oleObj name="Equation" r:id="rId20" imgW="2755800" imgH="736560" progId="Equation.DSMT4">
                  <p:embed/>
                  <p:pic>
                    <p:nvPicPr>
                      <p:cNvPr id="11" name="Object 10"/>
                      <p:cNvPicPr>
                        <a:picLocks noChangeAspect="1" noChangeArrowheads="1"/>
                      </p:cNvPicPr>
                      <p:nvPr/>
                    </p:nvPicPr>
                    <p:blipFill>
                      <a:blip r:embed="rId21"/>
                      <a:srcRect/>
                      <a:stretch>
                        <a:fillRect/>
                      </a:stretch>
                    </p:blipFill>
                    <p:spPr bwMode="auto">
                      <a:xfrm>
                        <a:off x="6732605" y="3557517"/>
                        <a:ext cx="2760663"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863174566"/>
              </p:ext>
            </p:extLst>
          </p:nvPr>
        </p:nvGraphicFramePr>
        <p:xfrm>
          <a:off x="6746715" y="2794025"/>
          <a:ext cx="4800600" cy="711200"/>
        </p:xfrm>
        <a:graphic>
          <a:graphicData uri="http://schemas.openxmlformats.org/presentationml/2006/ole">
            <mc:AlternateContent xmlns:mc="http://schemas.openxmlformats.org/markup-compatibility/2006">
              <mc:Choice xmlns:v="urn:schemas-microsoft-com:vml" Requires="v">
                <p:oleObj spid="_x0000_s8023" name="Equation" r:id="rId22" imgW="4800600" imgH="711000" progId="Equation.DSMT4">
                  <p:embed/>
                </p:oleObj>
              </mc:Choice>
              <mc:Fallback>
                <p:oleObj name="Equation" r:id="rId22" imgW="4800600" imgH="711000" progId="Equation.DSMT4">
                  <p:embed/>
                  <p:pic>
                    <p:nvPicPr>
                      <p:cNvPr id="12" name="Object 11"/>
                      <p:cNvPicPr/>
                      <p:nvPr/>
                    </p:nvPicPr>
                    <p:blipFill>
                      <a:blip r:embed="rId23"/>
                      <a:stretch>
                        <a:fillRect/>
                      </a:stretch>
                    </p:blipFill>
                    <p:spPr>
                      <a:xfrm>
                        <a:off x="6746715" y="2794025"/>
                        <a:ext cx="4800600" cy="7112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69099809"/>
              </p:ext>
            </p:extLst>
          </p:nvPr>
        </p:nvGraphicFramePr>
        <p:xfrm>
          <a:off x="6755714" y="4344701"/>
          <a:ext cx="2362200" cy="444500"/>
        </p:xfrm>
        <a:graphic>
          <a:graphicData uri="http://schemas.openxmlformats.org/presentationml/2006/ole">
            <mc:AlternateContent xmlns:mc="http://schemas.openxmlformats.org/markup-compatibility/2006">
              <mc:Choice xmlns:v="urn:schemas-microsoft-com:vml" Requires="v">
                <p:oleObj spid="_x0000_s8024" name="Equation" r:id="rId24" imgW="2361960" imgH="444240" progId="Equation.DSMT4">
                  <p:embed/>
                </p:oleObj>
              </mc:Choice>
              <mc:Fallback>
                <p:oleObj name="Equation" r:id="rId24" imgW="2361960" imgH="444240" progId="Equation.DSMT4">
                  <p:embed/>
                  <p:pic>
                    <p:nvPicPr>
                      <p:cNvPr id="13" name="Object 12"/>
                      <p:cNvPicPr/>
                      <p:nvPr/>
                    </p:nvPicPr>
                    <p:blipFill>
                      <a:blip r:embed="rId25"/>
                      <a:stretch>
                        <a:fillRect/>
                      </a:stretch>
                    </p:blipFill>
                    <p:spPr>
                      <a:xfrm>
                        <a:off x="6755714" y="4344701"/>
                        <a:ext cx="2362200" cy="4445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357958982"/>
              </p:ext>
            </p:extLst>
          </p:nvPr>
        </p:nvGraphicFramePr>
        <p:xfrm>
          <a:off x="6768748" y="4964579"/>
          <a:ext cx="939800" cy="444500"/>
        </p:xfrm>
        <a:graphic>
          <a:graphicData uri="http://schemas.openxmlformats.org/presentationml/2006/ole">
            <mc:AlternateContent xmlns:mc="http://schemas.openxmlformats.org/markup-compatibility/2006">
              <mc:Choice xmlns:v="urn:schemas-microsoft-com:vml" Requires="v">
                <p:oleObj spid="_x0000_s8025" name="Equation" r:id="rId26" imgW="939600" imgH="444240" progId="Equation.DSMT4">
                  <p:embed/>
                </p:oleObj>
              </mc:Choice>
              <mc:Fallback>
                <p:oleObj name="Equation" r:id="rId26" imgW="939600" imgH="444240" progId="Equation.DSMT4">
                  <p:embed/>
                  <p:pic>
                    <p:nvPicPr>
                      <p:cNvPr id="14" name="Object 13"/>
                      <p:cNvPicPr/>
                      <p:nvPr/>
                    </p:nvPicPr>
                    <p:blipFill>
                      <a:blip r:embed="rId27"/>
                      <a:stretch>
                        <a:fillRect/>
                      </a:stretch>
                    </p:blipFill>
                    <p:spPr>
                      <a:xfrm>
                        <a:off x="6768748" y="4964579"/>
                        <a:ext cx="939800" cy="44450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28">
            <p14:nvContentPartPr>
              <p14:cNvPr id="2" name="Ink 1"/>
              <p14:cNvContentPartPr/>
              <p14:nvPr/>
            </p14:nvContentPartPr>
            <p14:xfrm>
              <a:off x="9777960" y="4982760"/>
              <a:ext cx="360" cy="360"/>
            </p14:xfrm>
          </p:contentPart>
        </mc:Choice>
        <mc:Fallback xmlns="">
          <p:pic>
            <p:nvPicPr>
              <p:cNvPr id="2" name="Ink 1"/>
              <p:cNvPicPr/>
              <p:nvPr/>
            </p:nvPicPr>
            <p:blipFill/>
            <p:spPr/>
          </p:pic>
        </mc:Fallback>
      </mc:AlternateContent>
    </p:spTree>
    <p:extLst>
      <p:ext uri="{BB962C8B-B14F-4D97-AF65-F5344CB8AC3E}">
        <p14:creationId xmlns:p14="http://schemas.microsoft.com/office/powerpoint/2010/main" val="164670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22"/>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
                                        <p:tgtEl>
                                          <p:spTgt spid="28"/>
                                        </p:tgtEl>
                                      </p:cBhvr>
                                    </p:animEffect>
                                  </p:childTnLst>
                                </p:cTn>
                              </p:par>
                            </p:childTnLst>
                          </p:cTn>
                        </p:par>
                      </p:childTnLst>
                    </p:cTn>
                  </p:par>
                </p:childTnLst>
              </p:cTn>
              <p:nextCondLst>
                <p:cond evt="onClick" delay="0">
                  <p:tgtEl>
                    <p:spTgt spid="22"/>
                  </p:tgtEl>
                </p:cond>
              </p:nextCondLst>
            </p:seq>
            <p:seq concurrent="1" nextAc="seek">
              <p:cTn id="95" restart="whenNotActive" fill="hold" evtFilter="cancelBubble" nodeType="interactiveSeq">
                <p:stCondLst>
                  <p:cond evt="onClick" delay="0">
                    <p:tgtEl>
                      <p:spTgt spid="29"/>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childTnLst>
                                </p:cTn>
                              </p:par>
                            </p:childTnLst>
                          </p:cTn>
                        </p:par>
                      </p:childTnLst>
                    </p:cTn>
                  </p:par>
                </p:childTnLst>
              </p:cTn>
              <p:nextCondLst>
                <p:cond evt="onClick" delay="0">
                  <p:tgtEl>
                    <p:spTgt spid="29"/>
                  </p:tgtEl>
                </p:cond>
              </p:nextCondLst>
            </p:seq>
          </p:childTnLst>
        </p:cTn>
      </p:par>
    </p:tnLst>
    <p:bldLst>
      <p:bldP spid="10" grpId="0"/>
      <p:bldP spid="12" grpId="0"/>
      <p:bldP spid="17" grpId="0"/>
      <p:bldP spid="18" grpId="0"/>
      <p:bldP spid="23" grpId="0"/>
      <p:bldP spid="24" grpId="0"/>
      <p:bldP spid="26" grpId="0" animBg="1"/>
      <p:bldP spid="28"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TextBox 5"/>
          <p:cNvSpPr txBox="1"/>
          <p:nvPr/>
        </p:nvSpPr>
        <p:spPr>
          <a:xfrm>
            <a:off x="282361" y="705090"/>
            <a:ext cx="3482788" cy="523220"/>
          </a:xfrm>
          <a:prstGeom prst="rect">
            <a:avLst/>
          </a:prstGeom>
          <a:noFill/>
        </p:spPr>
        <p:txBody>
          <a:bodyPr wrap="square" rtlCol="0">
            <a:spAutoFit/>
          </a:bodyPr>
          <a:lstStyle/>
          <a:p>
            <a:pPr algn="l"/>
            <a:r>
              <a:rPr lang="en-US" sz="2800">
                <a:solidFill>
                  <a:srgbClr val="0000FF"/>
                </a:solidFill>
                <a:latin typeface="Times New Roman" panose="02020603050405020304" pitchFamily="18" charset="0"/>
                <a:cs typeface="Times New Roman" panose="02020603050405020304" pitchFamily="18" charset="0"/>
              </a:rPr>
              <a:t>Bài 58a. Rút gọn:</a:t>
            </a:r>
          </a:p>
        </p:txBody>
      </p:sp>
      <p:sp>
        <p:nvSpPr>
          <p:cNvPr id="10" name="TextBox 9"/>
          <p:cNvSpPr txBox="1"/>
          <p:nvPr/>
        </p:nvSpPr>
        <p:spPr>
          <a:xfrm>
            <a:off x="6635004" y="705090"/>
            <a:ext cx="3482788" cy="523220"/>
          </a:xfrm>
          <a:prstGeom prst="rect">
            <a:avLst/>
          </a:prstGeom>
          <a:noFill/>
        </p:spPr>
        <p:txBody>
          <a:bodyPr wrap="square" rtlCol="0">
            <a:spAutoFit/>
          </a:bodyPr>
          <a:lstStyle/>
          <a:p>
            <a:pPr algn="l"/>
            <a:r>
              <a:rPr lang="en-US" sz="2800">
                <a:solidFill>
                  <a:srgbClr val="0000FF"/>
                </a:solidFill>
                <a:latin typeface="Times New Roman" panose="02020603050405020304" pitchFamily="18" charset="0"/>
                <a:cs typeface="Times New Roman" panose="02020603050405020304" pitchFamily="18" charset="0"/>
              </a:rPr>
              <a:t>Bài 58b. Rút gọn:</a:t>
            </a:r>
          </a:p>
        </p:txBody>
      </p:sp>
      <p:graphicFrame>
        <p:nvGraphicFramePr>
          <p:cNvPr id="7" name="Object 6"/>
          <p:cNvGraphicFramePr>
            <a:graphicFrameLocks noChangeAspect="1"/>
          </p:cNvGraphicFramePr>
          <p:nvPr>
            <p:extLst>
              <p:ext uri="{D42A27DB-BD31-4B8C-83A1-F6EECF244321}">
                <p14:modId xmlns:p14="http://schemas.microsoft.com/office/powerpoint/2010/main" val="3475505392"/>
              </p:ext>
            </p:extLst>
          </p:nvPr>
        </p:nvGraphicFramePr>
        <p:xfrm>
          <a:off x="389098" y="1415686"/>
          <a:ext cx="2891491" cy="939800"/>
        </p:xfrm>
        <a:graphic>
          <a:graphicData uri="http://schemas.openxmlformats.org/presentationml/2006/ole">
            <mc:AlternateContent xmlns:mc="http://schemas.openxmlformats.org/markup-compatibility/2006">
              <mc:Choice xmlns:v="urn:schemas-microsoft-com:vml" Requires="v">
                <p:oleObj spid="_x0000_s9027" name="Equation" r:id="rId4" imgW="2933640" imgH="939600" progId="Equation.DSMT4">
                  <p:embed/>
                </p:oleObj>
              </mc:Choice>
              <mc:Fallback>
                <p:oleObj name="Equation" r:id="rId4" imgW="2933640" imgH="939600" progId="Equation.DSMT4">
                  <p:embed/>
                  <p:pic>
                    <p:nvPicPr>
                      <p:cNvPr id="0" name=""/>
                      <p:cNvPicPr/>
                      <p:nvPr/>
                    </p:nvPicPr>
                    <p:blipFill>
                      <a:blip r:embed="rId5"/>
                      <a:stretch>
                        <a:fillRect/>
                      </a:stretch>
                    </p:blipFill>
                    <p:spPr>
                      <a:xfrm>
                        <a:off x="389098" y="1415686"/>
                        <a:ext cx="2891491" cy="939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655793797"/>
              </p:ext>
            </p:extLst>
          </p:nvPr>
        </p:nvGraphicFramePr>
        <p:xfrm>
          <a:off x="2405063" y="2543175"/>
          <a:ext cx="3162300" cy="939800"/>
        </p:xfrm>
        <a:graphic>
          <a:graphicData uri="http://schemas.openxmlformats.org/presentationml/2006/ole">
            <mc:AlternateContent xmlns:mc="http://schemas.openxmlformats.org/markup-compatibility/2006">
              <mc:Choice xmlns:v="urn:schemas-microsoft-com:vml" Requires="v">
                <p:oleObj spid="_x0000_s9028" name="Equation" r:id="rId6" imgW="3162240" imgH="939600" progId="Equation.DSMT4">
                  <p:embed/>
                </p:oleObj>
              </mc:Choice>
              <mc:Fallback>
                <p:oleObj name="Equation" r:id="rId6" imgW="3162240" imgH="939600" progId="Equation.DSMT4">
                  <p:embed/>
                  <p:pic>
                    <p:nvPicPr>
                      <p:cNvPr id="0" name=""/>
                      <p:cNvPicPr/>
                      <p:nvPr/>
                    </p:nvPicPr>
                    <p:blipFill>
                      <a:blip r:embed="rId7"/>
                      <a:stretch>
                        <a:fillRect/>
                      </a:stretch>
                    </p:blipFill>
                    <p:spPr>
                      <a:xfrm>
                        <a:off x="2405063" y="2543175"/>
                        <a:ext cx="3162300" cy="939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25540852"/>
              </p:ext>
            </p:extLst>
          </p:nvPr>
        </p:nvGraphicFramePr>
        <p:xfrm>
          <a:off x="2409249" y="3863526"/>
          <a:ext cx="2768600" cy="838200"/>
        </p:xfrm>
        <a:graphic>
          <a:graphicData uri="http://schemas.openxmlformats.org/presentationml/2006/ole">
            <mc:AlternateContent xmlns:mc="http://schemas.openxmlformats.org/markup-compatibility/2006">
              <mc:Choice xmlns:v="urn:schemas-microsoft-com:vml" Requires="v">
                <p:oleObj spid="_x0000_s9029" name="Equation" r:id="rId8" imgW="2768400" imgH="838080" progId="Equation.DSMT4">
                  <p:embed/>
                </p:oleObj>
              </mc:Choice>
              <mc:Fallback>
                <p:oleObj name="Equation" r:id="rId8" imgW="2768400" imgH="838080" progId="Equation.DSMT4">
                  <p:embed/>
                  <p:pic>
                    <p:nvPicPr>
                      <p:cNvPr id="0" name=""/>
                      <p:cNvPicPr/>
                      <p:nvPr/>
                    </p:nvPicPr>
                    <p:blipFill>
                      <a:blip r:embed="rId9"/>
                      <a:stretch>
                        <a:fillRect/>
                      </a:stretch>
                    </p:blipFill>
                    <p:spPr>
                      <a:xfrm>
                        <a:off x="2409249" y="3863526"/>
                        <a:ext cx="2768600" cy="838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99641081"/>
              </p:ext>
            </p:extLst>
          </p:nvPr>
        </p:nvGraphicFramePr>
        <p:xfrm>
          <a:off x="2437280" y="5082277"/>
          <a:ext cx="901700" cy="444500"/>
        </p:xfrm>
        <a:graphic>
          <a:graphicData uri="http://schemas.openxmlformats.org/presentationml/2006/ole">
            <mc:AlternateContent xmlns:mc="http://schemas.openxmlformats.org/markup-compatibility/2006">
              <mc:Choice xmlns:v="urn:schemas-microsoft-com:vml" Requires="v">
                <p:oleObj spid="_x0000_s9030" name="Equation" r:id="rId10" imgW="901440" imgH="444240" progId="Equation.DSMT4">
                  <p:embed/>
                </p:oleObj>
              </mc:Choice>
              <mc:Fallback>
                <p:oleObj name="Equation" r:id="rId10" imgW="901440" imgH="444240" progId="Equation.DSMT4">
                  <p:embed/>
                  <p:pic>
                    <p:nvPicPr>
                      <p:cNvPr id="0" name=""/>
                      <p:cNvPicPr/>
                      <p:nvPr/>
                    </p:nvPicPr>
                    <p:blipFill>
                      <a:blip r:embed="rId11"/>
                      <a:stretch>
                        <a:fillRect/>
                      </a:stretch>
                    </p:blipFill>
                    <p:spPr>
                      <a:xfrm>
                        <a:off x="2437280" y="5082277"/>
                        <a:ext cx="901700" cy="4445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621244849"/>
              </p:ext>
            </p:extLst>
          </p:nvPr>
        </p:nvGraphicFramePr>
        <p:xfrm>
          <a:off x="6460191" y="1415686"/>
          <a:ext cx="3009900" cy="939800"/>
        </p:xfrm>
        <a:graphic>
          <a:graphicData uri="http://schemas.openxmlformats.org/presentationml/2006/ole">
            <mc:AlternateContent xmlns:mc="http://schemas.openxmlformats.org/markup-compatibility/2006">
              <mc:Choice xmlns:v="urn:schemas-microsoft-com:vml" Requires="v">
                <p:oleObj spid="_x0000_s9031" name="Equation" r:id="rId12" imgW="3009600" imgH="939600" progId="Equation.DSMT4">
                  <p:embed/>
                </p:oleObj>
              </mc:Choice>
              <mc:Fallback>
                <p:oleObj name="Equation" r:id="rId12" imgW="3009600" imgH="939600" progId="Equation.DSMT4">
                  <p:embed/>
                  <p:pic>
                    <p:nvPicPr>
                      <p:cNvPr id="0" name=""/>
                      <p:cNvPicPr/>
                      <p:nvPr/>
                    </p:nvPicPr>
                    <p:blipFill>
                      <a:blip r:embed="rId13"/>
                      <a:stretch>
                        <a:fillRect/>
                      </a:stretch>
                    </p:blipFill>
                    <p:spPr>
                      <a:xfrm>
                        <a:off x="6460191" y="1415686"/>
                        <a:ext cx="3009900" cy="9398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315110235"/>
              </p:ext>
            </p:extLst>
          </p:nvPr>
        </p:nvGraphicFramePr>
        <p:xfrm>
          <a:off x="8466138" y="2506663"/>
          <a:ext cx="3302000" cy="939800"/>
        </p:xfrm>
        <a:graphic>
          <a:graphicData uri="http://schemas.openxmlformats.org/presentationml/2006/ole">
            <mc:AlternateContent xmlns:mc="http://schemas.openxmlformats.org/markup-compatibility/2006">
              <mc:Choice xmlns:v="urn:schemas-microsoft-com:vml" Requires="v">
                <p:oleObj spid="_x0000_s9032" name="Equation" r:id="rId14" imgW="3301920" imgH="939600" progId="Equation.DSMT4">
                  <p:embed/>
                </p:oleObj>
              </mc:Choice>
              <mc:Fallback>
                <p:oleObj name="Equation" r:id="rId14" imgW="3301920" imgH="939600" progId="Equation.DSMT4">
                  <p:embed/>
                  <p:pic>
                    <p:nvPicPr>
                      <p:cNvPr id="0" name=""/>
                      <p:cNvPicPr/>
                      <p:nvPr/>
                    </p:nvPicPr>
                    <p:blipFill>
                      <a:blip r:embed="rId15"/>
                      <a:stretch>
                        <a:fillRect/>
                      </a:stretch>
                    </p:blipFill>
                    <p:spPr>
                      <a:xfrm>
                        <a:off x="8466138" y="2506663"/>
                        <a:ext cx="3302000" cy="9398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55470037"/>
              </p:ext>
            </p:extLst>
          </p:nvPr>
        </p:nvGraphicFramePr>
        <p:xfrm>
          <a:off x="8466138" y="3732735"/>
          <a:ext cx="2971800" cy="825500"/>
        </p:xfrm>
        <a:graphic>
          <a:graphicData uri="http://schemas.openxmlformats.org/presentationml/2006/ole">
            <mc:AlternateContent xmlns:mc="http://schemas.openxmlformats.org/markup-compatibility/2006">
              <mc:Choice xmlns:v="urn:schemas-microsoft-com:vml" Requires="v">
                <p:oleObj spid="_x0000_s9033" name="Equation" r:id="rId16" imgW="2971800" imgH="825480" progId="Equation.DSMT4">
                  <p:embed/>
                </p:oleObj>
              </mc:Choice>
              <mc:Fallback>
                <p:oleObj name="Equation" r:id="rId16" imgW="2971800" imgH="825480" progId="Equation.DSMT4">
                  <p:embed/>
                  <p:pic>
                    <p:nvPicPr>
                      <p:cNvPr id="0" name=""/>
                      <p:cNvPicPr/>
                      <p:nvPr/>
                    </p:nvPicPr>
                    <p:blipFill>
                      <a:blip r:embed="rId17"/>
                      <a:stretch>
                        <a:fillRect/>
                      </a:stretch>
                    </p:blipFill>
                    <p:spPr>
                      <a:xfrm>
                        <a:off x="8466138" y="3732735"/>
                        <a:ext cx="2971800" cy="825500"/>
                      </a:xfrm>
                      <a:prstGeom prst="rect">
                        <a:avLst/>
                      </a:prstGeom>
                    </p:spPr>
                  </p:pic>
                </p:oleObj>
              </mc:Fallback>
            </mc:AlternateContent>
          </a:graphicData>
        </a:graphic>
      </p:graphicFrame>
      <p:cxnSp>
        <p:nvCxnSpPr>
          <p:cNvPr id="23" name="Straight Connector 22"/>
          <p:cNvCxnSpPr/>
          <p:nvPr/>
        </p:nvCxnSpPr>
        <p:spPr>
          <a:xfrm flipH="1">
            <a:off x="6002115" y="705090"/>
            <a:ext cx="69729" cy="5977279"/>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2" name="Object 21"/>
          <p:cNvGraphicFramePr>
            <a:graphicFrameLocks noChangeAspect="1"/>
          </p:cNvGraphicFramePr>
          <p:nvPr>
            <p:extLst>
              <p:ext uri="{D42A27DB-BD31-4B8C-83A1-F6EECF244321}">
                <p14:modId xmlns:p14="http://schemas.microsoft.com/office/powerpoint/2010/main" val="3347496940"/>
              </p:ext>
            </p:extLst>
          </p:nvPr>
        </p:nvGraphicFramePr>
        <p:xfrm>
          <a:off x="8464908" y="4701726"/>
          <a:ext cx="990600" cy="914400"/>
        </p:xfrm>
        <a:graphic>
          <a:graphicData uri="http://schemas.openxmlformats.org/presentationml/2006/ole">
            <mc:AlternateContent xmlns:mc="http://schemas.openxmlformats.org/markup-compatibility/2006">
              <mc:Choice xmlns:v="urn:schemas-microsoft-com:vml" Requires="v">
                <p:oleObj spid="_x0000_s9034" name="Equation" r:id="rId18" imgW="990360" imgH="914400" progId="Equation.DSMT4">
                  <p:embed/>
                </p:oleObj>
              </mc:Choice>
              <mc:Fallback>
                <p:oleObj name="Equation" r:id="rId18" imgW="990360" imgH="914400" progId="Equation.DSMT4">
                  <p:embed/>
                  <p:pic>
                    <p:nvPicPr>
                      <p:cNvPr id="0" name=""/>
                      <p:cNvPicPr/>
                      <p:nvPr/>
                    </p:nvPicPr>
                    <p:blipFill>
                      <a:blip r:embed="rId19"/>
                      <a:stretch>
                        <a:fillRect/>
                      </a:stretch>
                    </p:blipFill>
                    <p:spPr>
                      <a:xfrm>
                        <a:off x="8464908" y="4701726"/>
                        <a:ext cx="990600" cy="914400"/>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C0DC93A-0D06-4197-8F90-7A31F7838FA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8819"/>
          <a:stretch/>
        </p:blipFill>
        <p:spPr>
          <a:xfrm>
            <a:off x="-363894" y="4701726"/>
            <a:ext cx="1948877" cy="1948877"/>
          </a:xfrm>
          <a:prstGeom prst="rect">
            <a:avLst/>
          </a:prstGeom>
        </p:spPr>
      </p:pic>
      <p:pic>
        <p:nvPicPr>
          <p:cNvPr id="19" name="Picture 18">
            <a:extLst>
              <a:ext uri="{FF2B5EF4-FFF2-40B4-BE49-F238E27FC236}">
                <a16:creationId xmlns:a16="http://schemas.microsoft.com/office/drawing/2014/main" id="{0C0DC93A-0D06-4197-8F90-7A31F7838FA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8819"/>
          <a:stretch/>
        </p:blipFill>
        <p:spPr>
          <a:xfrm>
            <a:off x="5970110" y="4787316"/>
            <a:ext cx="1948877" cy="1948877"/>
          </a:xfrm>
          <a:prstGeom prst="rect">
            <a:avLst/>
          </a:prstGeom>
        </p:spPr>
      </p:pic>
      <p:sp>
        <p:nvSpPr>
          <p:cNvPr id="21" name="Text Box 49"/>
          <p:cNvSpPr txBox="1">
            <a:spLocks noChangeArrowheads="1"/>
          </p:cNvSpPr>
          <p:nvPr/>
        </p:nvSpPr>
        <p:spPr bwMode="auto">
          <a:xfrm>
            <a:off x="-26894" y="-13447"/>
            <a:ext cx="12218894" cy="569387"/>
          </a:xfrm>
          <a:prstGeom prst="rect">
            <a:avLst/>
          </a:prstGeom>
          <a:blipFill dpi="0" rotWithShape="1">
            <a:blip r:embed="rId2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2993040" y="1658160"/>
              <a:ext cx="5838840" cy="3521520"/>
            </p14:xfrm>
          </p:contentPart>
        </mc:Choice>
        <mc:Fallback xmlns="">
          <p:pic>
            <p:nvPicPr>
              <p:cNvPr id="2" name="Ink 1"/>
              <p:cNvPicPr/>
              <p:nvPr/>
            </p:nvPicPr>
            <p:blipFill>
              <a:blip r:embed="rId23"/>
              <a:stretch>
                <a:fillRect/>
              </a:stretch>
            </p:blipFill>
            <p:spPr>
              <a:xfrm>
                <a:off x="2983680" y="1648080"/>
                <a:ext cx="5857560" cy="3540960"/>
              </a:xfrm>
              <a:prstGeom prst="rect">
                <a:avLst/>
              </a:prstGeom>
            </p:spPr>
          </p:pic>
        </mc:Fallback>
      </mc:AlternateContent>
    </p:spTree>
    <p:extLst>
      <p:ext uri="{BB962C8B-B14F-4D97-AF65-F5344CB8AC3E}">
        <p14:creationId xmlns:p14="http://schemas.microsoft.com/office/powerpoint/2010/main" val="116148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6" presetClass="entr" presetSubtype="16"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circle(in)">
                                      <p:cBhvr>
                                        <p:cTn id="5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29621" y="900456"/>
            <a:ext cx="9067800" cy="3754874"/>
          </a:xfrm>
          <a:prstGeom prst="rect">
            <a:avLst/>
          </a:prstGeom>
        </p:spPr>
        <p:txBody>
          <a:bodyPr wrap="square">
            <a:spAutoFit/>
          </a:bodyPr>
          <a:lstStyle/>
          <a:p>
            <a:pPr>
              <a:spcBef>
                <a:spcPct val="50000"/>
              </a:spcBef>
            </a:pPr>
            <a:r>
              <a:rPr lang="en-US" altLang="en-US" sz="2800">
                <a:solidFill>
                  <a:srgbClr val="020202"/>
                </a:solidFill>
                <a:latin typeface="Times New Roman" panose="02020603050405020304" pitchFamily="18" charset="0"/>
                <a:cs typeface="Times New Roman" panose="02020603050405020304" pitchFamily="18" charset="0"/>
              </a:rPr>
              <a:t>Gv cho học sinh chốt:</a:t>
            </a:r>
          </a:p>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Để rút gọn biểu thức chứa căn bậc hai ta cần lưu ý:</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Tìm điều kiện để biểu thức được xác định (nếu cần).</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Dùng các phép biến đổi đơn giản các căn thức bậc hai.</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Vận dụng các quy tắc thực hiện phép tính để thu gọn.</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Phân tích đa thức thành nhân tử rồi giản ước nếu được.</a:t>
            </a:r>
          </a:p>
        </p:txBody>
      </p:sp>
      <p:sp>
        <p:nvSpPr>
          <p:cNvPr id="3"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22670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0965844"/>
              </p:ext>
            </p:extLst>
          </p:nvPr>
        </p:nvGraphicFramePr>
        <p:xfrm>
          <a:off x="336707" y="1291888"/>
          <a:ext cx="4876800" cy="660400"/>
        </p:xfrm>
        <a:graphic>
          <a:graphicData uri="http://schemas.openxmlformats.org/presentationml/2006/ole">
            <mc:AlternateContent xmlns:mc="http://schemas.openxmlformats.org/markup-compatibility/2006">
              <mc:Choice xmlns:v="urn:schemas-microsoft-com:vml" Requires="v">
                <p:oleObj spid="_x0000_s58566" name="Equation" r:id="rId4" imgW="4876560" imgH="660240" progId="Equation.DSMT4">
                  <p:embed/>
                </p:oleObj>
              </mc:Choice>
              <mc:Fallback>
                <p:oleObj name="Equation" r:id="rId4" imgW="4876560" imgH="660240" progId="Equation.DSMT4">
                  <p:embed/>
                  <p:pic>
                    <p:nvPicPr>
                      <p:cNvPr id="0" name=""/>
                      <p:cNvPicPr/>
                      <p:nvPr/>
                    </p:nvPicPr>
                    <p:blipFill>
                      <a:blip r:embed="rId5"/>
                      <a:stretch>
                        <a:fillRect/>
                      </a:stretch>
                    </p:blipFill>
                    <p:spPr>
                      <a:xfrm>
                        <a:off x="336707" y="1291888"/>
                        <a:ext cx="4876800" cy="6604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821571670"/>
              </p:ext>
            </p:extLst>
          </p:nvPr>
        </p:nvGraphicFramePr>
        <p:xfrm>
          <a:off x="166100" y="2328148"/>
          <a:ext cx="4724400" cy="660400"/>
        </p:xfrm>
        <a:graphic>
          <a:graphicData uri="http://schemas.openxmlformats.org/presentationml/2006/ole">
            <mc:AlternateContent xmlns:mc="http://schemas.openxmlformats.org/markup-compatibility/2006">
              <mc:Choice xmlns:v="urn:schemas-microsoft-com:vml" Requires="v">
                <p:oleObj spid="_x0000_s58567" name="Equation" r:id="rId6" imgW="4724280" imgH="660240" progId="Equation.DSMT4">
                  <p:embed/>
                </p:oleObj>
              </mc:Choice>
              <mc:Fallback>
                <p:oleObj name="Equation" r:id="rId6" imgW="4724280" imgH="660240" progId="Equation.DSMT4">
                  <p:embed/>
                  <p:pic>
                    <p:nvPicPr>
                      <p:cNvPr id="0" name=""/>
                      <p:cNvPicPr/>
                      <p:nvPr/>
                    </p:nvPicPr>
                    <p:blipFill>
                      <a:blip r:embed="rId7"/>
                      <a:stretch>
                        <a:fillRect/>
                      </a:stretch>
                    </p:blipFill>
                    <p:spPr>
                      <a:xfrm>
                        <a:off x="166100" y="2328148"/>
                        <a:ext cx="4724400" cy="660400"/>
                      </a:xfrm>
                      <a:prstGeom prst="rect">
                        <a:avLst/>
                      </a:prstGeom>
                    </p:spPr>
                  </p:pic>
                </p:oleObj>
              </mc:Fallback>
            </mc:AlternateContent>
          </a:graphicData>
        </a:graphic>
      </p:graphicFrame>
      <p:sp>
        <p:nvSpPr>
          <p:cNvPr id="6" name="TextBox 5"/>
          <p:cNvSpPr txBox="1"/>
          <p:nvPr/>
        </p:nvSpPr>
        <p:spPr>
          <a:xfrm>
            <a:off x="130024" y="679156"/>
            <a:ext cx="5427877"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Ví dụ 2</a:t>
            </a:r>
            <a:r>
              <a:rPr lang="en-US" sz="2800" b="1">
                <a:solidFill>
                  <a:srgbClr val="020202"/>
                </a:solidFill>
                <a:latin typeface="Times New Roman" panose="02020603050405020304" pitchFamily="18" charset="0"/>
                <a:cs typeface="Times New Roman" panose="02020603050405020304" pitchFamily="18" charset="0"/>
              </a:rPr>
              <a:t>. Chứng minh đẳng thức:</a:t>
            </a:r>
          </a:p>
        </p:txBody>
      </p:sp>
      <p:sp>
        <p:nvSpPr>
          <p:cNvPr id="7" name="Rectangle 6"/>
          <p:cNvSpPr/>
          <p:nvPr/>
        </p:nvSpPr>
        <p:spPr>
          <a:xfrm>
            <a:off x="1794135" y="1880116"/>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cxnSp>
        <p:nvCxnSpPr>
          <p:cNvPr id="8" name="Straight Connector 7"/>
          <p:cNvCxnSpPr/>
          <p:nvPr/>
        </p:nvCxnSpPr>
        <p:spPr>
          <a:xfrm flipH="1">
            <a:off x="6078193" y="148328"/>
            <a:ext cx="35615" cy="6157934"/>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3487974261"/>
              </p:ext>
            </p:extLst>
          </p:nvPr>
        </p:nvGraphicFramePr>
        <p:xfrm>
          <a:off x="721452" y="3671388"/>
          <a:ext cx="2760663" cy="736600"/>
        </p:xfrm>
        <a:graphic>
          <a:graphicData uri="http://schemas.openxmlformats.org/presentationml/2006/ole">
            <mc:AlternateContent xmlns:mc="http://schemas.openxmlformats.org/markup-compatibility/2006">
              <mc:Choice xmlns:v="urn:schemas-microsoft-com:vml" Requires="v">
                <p:oleObj spid="_x0000_s58568" name="Equation" r:id="rId8" imgW="2755800" imgH="736560" progId="Equation.DSMT4">
                  <p:embed/>
                </p:oleObj>
              </mc:Choice>
              <mc:Fallback>
                <p:oleObj name="Equation" r:id="rId8" imgW="2755800" imgH="736560" progId="Equation.DSMT4">
                  <p:embed/>
                  <p:pic>
                    <p:nvPicPr>
                      <p:cNvPr id="0" name="Object 1"/>
                      <p:cNvPicPr>
                        <a:picLocks noChangeAspect="1" noChangeArrowheads="1"/>
                      </p:cNvPicPr>
                      <p:nvPr/>
                    </p:nvPicPr>
                    <p:blipFill>
                      <a:blip r:embed="rId9"/>
                      <a:srcRect/>
                      <a:stretch>
                        <a:fillRect/>
                      </a:stretch>
                    </p:blipFill>
                    <p:spPr bwMode="auto">
                      <a:xfrm>
                        <a:off x="721452" y="3671388"/>
                        <a:ext cx="2760663"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30928639"/>
              </p:ext>
            </p:extLst>
          </p:nvPr>
        </p:nvGraphicFramePr>
        <p:xfrm>
          <a:off x="709499" y="2969319"/>
          <a:ext cx="4800600" cy="711200"/>
        </p:xfrm>
        <a:graphic>
          <a:graphicData uri="http://schemas.openxmlformats.org/presentationml/2006/ole">
            <mc:AlternateContent xmlns:mc="http://schemas.openxmlformats.org/markup-compatibility/2006">
              <mc:Choice xmlns:v="urn:schemas-microsoft-com:vml" Requires="v">
                <p:oleObj spid="_x0000_s58569" name="Equation" r:id="rId10" imgW="4800600" imgH="711000" progId="Equation.DSMT4">
                  <p:embed/>
                </p:oleObj>
              </mc:Choice>
              <mc:Fallback>
                <p:oleObj name="Equation" r:id="rId10" imgW="4800600" imgH="711000" progId="Equation.DSMT4">
                  <p:embed/>
                  <p:pic>
                    <p:nvPicPr>
                      <p:cNvPr id="0" name=""/>
                      <p:cNvPicPr/>
                      <p:nvPr/>
                    </p:nvPicPr>
                    <p:blipFill>
                      <a:blip r:embed="rId11"/>
                      <a:stretch>
                        <a:fillRect/>
                      </a:stretch>
                    </p:blipFill>
                    <p:spPr>
                      <a:xfrm>
                        <a:off x="709499" y="2969319"/>
                        <a:ext cx="4800600" cy="711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96828639"/>
              </p:ext>
            </p:extLst>
          </p:nvPr>
        </p:nvGraphicFramePr>
        <p:xfrm>
          <a:off x="721452" y="4444544"/>
          <a:ext cx="2362200" cy="444500"/>
        </p:xfrm>
        <a:graphic>
          <a:graphicData uri="http://schemas.openxmlformats.org/presentationml/2006/ole">
            <mc:AlternateContent xmlns:mc="http://schemas.openxmlformats.org/markup-compatibility/2006">
              <mc:Choice xmlns:v="urn:schemas-microsoft-com:vml" Requires="v">
                <p:oleObj spid="_x0000_s58570" name="Equation" r:id="rId12" imgW="2361960" imgH="444240" progId="Equation.DSMT4">
                  <p:embed/>
                </p:oleObj>
              </mc:Choice>
              <mc:Fallback>
                <p:oleObj name="Equation" r:id="rId12" imgW="2361960" imgH="444240" progId="Equation.DSMT4">
                  <p:embed/>
                  <p:pic>
                    <p:nvPicPr>
                      <p:cNvPr id="0" name=""/>
                      <p:cNvPicPr/>
                      <p:nvPr/>
                    </p:nvPicPr>
                    <p:blipFill>
                      <a:blip r:embed="rId13"/>
                      <a:stretch>
                        <a:fillRect/>
                      </a:stretch>
                    </p:blipFill>
                    <p:spPr>
                      <a:xfrm>
                        <a:off x="721452" y="4444544"/>
                        <a:ext cx="2362200" cy="4445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966976106"/>
              </p:ext>
            </p:extLst>
          </p:nvPr>
        </p:nvGraphicFramePr>
        <p:xfrm>
          <a:off x="721452" y="5022343"/>
          <a:ext cx="1752600" cy="444500"/>
        </p:xfrm>
        <a:graphic>
          <a:graphicData uri="http://schemas.openxmlformats.org/presentationml/2006/ole">
            <mc:AlternateContent xmlns:mc="http://schemas.openxmlformats.org/markup-compatibility/2006">
              <mc:Choice xmlns:v="urn:schemas-microsoft-com:vml" Requires="v">
                <p:oleObj spid="_x0000_s58571" name="Equation" r:id="rId14" imgW="1752480" imgH="444240" progId="Equation.DSMT4">
                  <p:embed/>
                </p:oleObj>
              </mc:Choice>
              <mc:Fallback>
                <p:oleObj name="Equation" r:id="rId14" imgW="1752480" imgH="444240" progId="Equation.DSMT4">
                  <p:embed/>
                  <p:pic>
                    <p:nvPicPr>
                      <p:cNvPr id="0" name=""/>
                      <p:cNvPicPr/>
                      <p:nvPr/>
                    </p:nvPicPr>
                    <p:blipFill>
                      <a:blip r:embed="rId15"/>
                      <a:stretch>
                        <a:fillRect/>
                      </a:stretch>
                    </p:blipFill>
                    <p:spPr>
                      <a:xfrm>
                        <a:off x="721452" y="5022343"/>
                        <a:ext cx="1752600" cy="444500"/>
                      </a:xfrm>
                      <a:prstGeom prst="rect">
                        <a:avLst/>
                      </a:prstGeom>
                    </p:spPr>
                  </p:pic>
                </p:oleObj>
              </mc:Fallback>
            </mc:AlternateContent>
          </a:graphicData>
        </a:graphic>
      </p:graphicFrame>
      <p:sp>
        <p:nvSpPr>
          <p:cNvPr id="15" name="TextBox 14"/>
          <p:cNvSpPr txBox="1"/>
          <p:nvPr/>
        </p:nvSpPr>
        <p:spPr>
          <a:xfrm>
            <a:off x="125664" y="5539955"/>
            <a:ext cx="5791042" cy="523220"/>
          </a:xfrm>
          <a:prstGeom prst="rect">
            <a:avLst/>
          </a:prstGeom>
          <a:noFill/>
        </p:spPr>
        <p:txBody>
          <a:bodyPr wrap="square" rtlCol="0">
            <a:spAutoFit/>
          </a:bodyPr>
          <a:lstStyle/>
          <a:p>
            <a:pPr algn="l"/>
            <a:r>
              <a:rPr lang="en-US" sz="2800">
                <a:solidFill>
                  <a:srgbClr val="020202"/>
                </a:solidFill>
                <a:latin typeface="Times New Roman" panose="02020603050405020304" pitchFamily="18" charset="0"/>
                <a:cs typeface="Times New Roman" panose="02020603050405020304" pitchFamily="18" charset="0"/>
              </a:rPr>
              <a:t>Vậy đẳng thức đã được chứng minh</a:t>
            </a:r>
          </a:p>
        </p:txBody>
      </p:sp>
      <p:sp>
        <p:nvSpPr>
          <p:cNvPr id="17" name="TextBox 16"/>
          <p:cNvSpPr txBox="1"/>
          <p:nvPr/>
        </p:nvSpPr>
        <p:spPr>
          <a:xfrm>
            <a:off x="6145558" y="440939"/>
            <a:ext cx="5427877"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?2</a:t>
            </a:r>
            <a:r>
              <a:rPr lang="en-US" sz="2800" b="1">
                <a:solidFill>
                  <a:srgbClr val="020202"/>
                </a:solidFill>
                <a:latin typeface="Times New Roman" panose="02020603050405020304" pitchFamily="18" charset="0"/>
                <a:cs typeface="Times New Roman" panose="02020603050405020304" pitchFamily="18" charset="0"/>
              </a:rPr>
              <a:t>. Chứng minh đẳng thức:</a:t>
            </a:r>
          </a:p>
        </p:txBody>
      </p:sp>
      <p:graphicFrame>
        <p:nvGraphicFramePr>
          <p:cNvPr id="19" name="Object 18"/>
          <p:cNvGraphicFramePr>
            <a:graphicFrameLocks noChangeAspect="1"/>
          </p:cNvGraphicFramePr>
          <p:nvPr>
            <p:extLst>
              <p:ext uri="{D42A27DB-BD31-4B8C-83A1-F6EECF244321}">
                <p14:modId xmlns:p14="http://schemas.microsoft.com/office/powerpoint/2010/main" val="2791499860"/>
              </p:ext>
            </p:extLst>
          </p:nvPr>
        </p:nvGraphicFramePr>
        <p:xfrm>
          <a:off x="6275295" y="1068960"/>
          <a:ext cx="4470400" cy="1028700"/>
        </p:xfrm>
        <a:graphic>
          <a:graphicData uri="http://schemas.openxmlformats.org/presentationml/2006/ole">
            <mc:AlternateContent xmlns:mc="http://schemas.openxmlformats.org/markup-compatibility/2006">
              <mc:Choice xmlns:v="urn:schemas-microsoft-com:vml" Requires="v">
                <p:oleObj spid="_x0000_s58572" name="Equation" r:id="rId16" imgW="4470120" imgH="1028520" progId="Equation.DSMT4">
                  <p:embed/>
                </p:oleObj>
              </mc:Choice>
              <mc:Fallback>
                <p:oleObj name="Equation" r:id="rId16" imgW="4470120" imgH="1028520" progId="Equation.DSMT4">
                  <p:embed/>
                  <p:pic>
                    <p:nvPicPr>
                      <p:cNvPr id="0" name=""/>
                      <p:cNvPicPr/>
                      <p:nvPr/>
                    </p:nvPicPr>
                    <p:blipFill>
                      <a:blip r:embed="rId17"/>
                      <a:stretch>
                        <a:fillRect/>
                      </a:stretch>
                    </p:blipFill>
                    <p:spPr>
                      <a:xfrm>
                        <a:off x="6275295" y="1068960"/>
                        <a:ext cx="4470400" cy="1028700"/>
                      </a:xfrm>
                      <a:prstGeom prst="rect">
                        <a:avLst/>
                      </a:prstGeom>
                    </p:spPr>
                  </p:pic>
                </p:oleObj>
              </mc:Fallback>
            </mc:AlternateContent>
          </a:graphicData>
        </a:graphic>
      </p:graphicFrame>
      <p:sp>
        <p:nvSpPr>
          <p:cNvPr id="20" name="TextBox 19"/>
          <p:cNvSpPr txBox="1"/>
          <p:nvPr/>
        </p:nvSpPr>
        <p:spPr>
          <a:xfrm>
            <a:off x="6217874" y="2029188"/>
            <a:ext cx="2426990" cy="523220"/>
          </a:xfrm>
          <a:prstGeom prst="rect">
            <a:avLst/>
          </a:prstGeom>
          <a:noFill/>
        </p:spPr>
        <p:txBody>
          <a:bodyPr wrap="square" rtlCol="0">
            <a:spAutoFit/>
          </a:bodyPr>
          <a:lstStyle/>
          <a:p>
            <a:pPr algn="l"/>
            <a:r>
              <a:rPr lang="en-US" sz="2800">
                <a:solidFill>
                  <a:srgbClr val="020202"/>
                </a:solidFill>
                <a:latin typeface="Times New Roman" panose="02020603050405020304" pitchFamily="18" charset="0"/>
                <a:cs typeface="Times New Roman" panose="02020603050405020304" pitchFamily="18" charset="0"/>
              </a:rPr>
              <a:t>với a &gt; 0, b &gt; 0</a:t>
            </a:r>
          </a:p>
        </p:txBody>
      </p:sp>
      <p:sp>
        <p:nvSpPr>
          <p:cNvPr id="21" name="Rectangle 20"/>
          <p:cNvSpPr/>
          <p:nvPr/>
        </p:nvSpPr>
        <p:spPr>
          <a:xfrm>
            <a:off x="8235031" y="2413218"/>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629790573"/>
              </p:ext>
            </p:extLst>
          </p:nvPr>
        </p:nvGraphicFramePr>
        <p:xfrm>
          <a:off x="6299849" y="2904158"/>
          <a:ext cx="3352800" cy="1028700"/>
        </p:xfrm>
        <a:graphic>
          <a:graphicData uri="http://schemas.openxmlformats.org/presentationml/2006/ole">
            <mc:AlternateContent xmlns:mc="http://schemas.openxmlformats.org/markup-compatibility/2006">
              <mc:Choice xmlns:v="urn:schemas-microsoft-com:vml" Requires="v">
                <p:oleObj spid="_x0000_s58573" name="Equation" r:id="rId18" imgW="3352680" imgH="1028520" progId="Equation.DSMT4">
                  <p:embed/>
                </p:oleObj>
              </mc:Choice>
              <mc:Fallback>
                <p:oleObj name="Equation" r:id="rId18" imgW="3352680" imgH="1028520" progId="Equation.DSMT4">
                  <p:embed/>
                  <p:pic>
                    <p:nvPicPr>
                      <p:cNvPr id="0" name=""/>
                      <p:cNvPicPr/>
                      <p:nvPr/>
                    </p:nvPicPr>
                    <p:blipFill>
                      <a:blip r:embed="rId19"/>
                      <a:stretch>
                        <a:fillRect/>
                      </a:stretch>
                    </p:blipFill>
                    <p:spPr>
                      <a:xfrm>
                        <a:off x="6299849" y="2904158"/>
                        <a:ext cx="3352800" cy="10287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213575107"/>
              </p:ext>
            </p:extLst>
          </p:nvPr>
        </p:nvGraphicFramePr>
        <p:xfrm>
          <a:off x="6835310" y="3870312"/>
          <a:ext cx="4483100" cy="1168400"/>
        </p:xfrm>
        <a:graphic>
          <a:graphicData uri="http://schemas.openxmlformats.org/presentationml/2006/ole">
            <mc:AlternateContent xmlns:mc="http://schemas.openxmlformats.org/markup-compatibility/2006">
              <mc:Choice xmlns:v="urn:schemas-microsoft-com:vml" Requires="v">
                <p:oleObj spid="_x0000_s58574" name="Equation" r:id="rId20" imgW="4483080" imgH="1168200" progId="Equation.DSMT4">
                  <p:embed/>
                </p:oleObj>
              </mc:Choice>
              <mc:Fallback>
                <p:oleObj name="Equation" r:id="rId20" imgW="4483080" imgH="1168200" progId="Equation.DSMT4">
                  <p:embed/>
                  <p:pic>
                    <p:nvPicPr>
                      <p:cNvPr id="0" name=""/>
                      <p:cNvPicPr/>
                      <p:nvPr/>
                    </p:nvPicPr>
                    <p:blipFill>
                      <a:blip r:embed="rId21"/>
                      <a:stretch>
                        <a:fillRect/>
                      </a:stretch>
                    </p:blipFill>
                    <p:spPr>
                      <a:xfrm>
                        <a:off x="6835310" y="3870312"/>
                        <a:ext cx="4483100" cy="11684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12015429"/>
              </p:ext>
            </p:extLst>
          </p:nvPr>
        </p:nvGraphicFramePr>
        <p:xfrm>
          <a:off x="6835310" y="5010162"/>
          <a:ext cx="2692400" cy="495300"/>
        </p:xfrm>
        <a:graphic>
          <a:graphicData uri="http://schemas.openxmlformats.org/presentationml/2006/ole">
            <mc:AlternateContent xmlns:mc="http://schemas.openxmlformats.org/markup-compatibility/2006">
              <mc:Choice xmlns:v="urn:schemas-microsoft-com:vml" Requires="v">
                <p:oleObj spid="_x0000_s58575" name="Equation" r:id="rId22" imgW="2692080" imgH="495000" progId="Equation.DSMT4">
                  <p:embed/>
                </p:oleObj>
              </mc:Choice>
              <mc:Fallback>
                <p:oleObj name="Equation" r:id="rId22" imgW="2692080" imgH="495000" progId="Equation.DSMT4">
                  <p:embed/>
                  <p:pic>
                    <p:nvPicPr>
                      <p:cNvPr id="0" name=""/>
                      <p:cNvPicPr/>
                      <p:nvPr/>
                    </p:nvPicPr>
                    <p:blipFill>
                      <a:blip r:embed="rId23"/>
                      <a:stretch>
                        <a:fillRect/>
                      </a:stretch>
                    </p:blipFill>
                    <p:spPr>
                      <a:xfrm>
                        <a:off x="6835310" y="5010162"/>
                        <a:ext cx="2692400" cy="4953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888192584"/>
              </p:ext>
            </p:extLst>
          </p:nvPr>
        </p:nvGraphicFramePr>
        <p:xfrm>
          <a:off x="6835310" y="5608363"/>
          <a:ext cx="2082800" cy="444500"/>
        </p:xfrm>
        <a:graphic>
          <a:graphicData uri="http://schemas.openxmlformats.org/presentationml/2006/ole">
            <mc:AlternateContent xmlns:mc="http://schemas.openxmlformats.org/markup-compatibility/2006">
              <mc:Choice xmlns:v="urn:schemas-microsoft-com:vml" Requires="v">
                <p:oleObj spid="_x0000_s58576" name="Equation" r:id="rId24" imgW="2082600" imgH="444240" progId="Equation.DSMT4">
                  <p:embed/>
                </p:oleObj>
              </mc:Choice>
              <mc:Fallback>
                <p:oleObj name="Equation" r:id="rId24" imgW="2082600" imgH="444240" progId="Equation.DSMT4">
                  <p:embed/>
                  <p:pic>
                    <p:nvPicPr>
                      <p:cNvPr id="0" name=""/>
                      <p:cNvPicPr/>
                      <p:nvPr/>
                    </p:nvPicPr>
                    <p:blipFill>
                      <a:blip r:embed="rId25"/>
                      <a:stretch>
                        <a:fillRect/>
                      </a:stretch>
                    </p:blipFill>
                    <p:spPr>
                      <a:xfrm>
                        <a:off x="6835310" y="5608363"/>
                        <a:ext cx="2082800" cy="4445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140073843"/>
              </p:ext>
            </p:extLst>
          </p:nvPr>
        </p:nvGraphicFramePr>
        <p:xfrm>
          <a:off x="6852002" y="6049007"/>
          <a:ext cx="2717800" cy="736600"/>
        </p:xfrm>
        <a:graphic>
          <a:graphicData uri="http://schemas.openxmlformats.org/presentationml/2006/ole">
            <mc:AlternateContent xmlns:mc="http://schemas.openxmlformats.org/markup-compatibility/2006">
              <mc:Choice xmlns:v="urn:schemas-microsoft-com:vml" Requires="v">
                <p:oleObj spid="_x0000_s58577" name="Equation" r:id="rId26" imgW="2717640" imgH="736560" progId="Equation.DSMT4">
                  <p:embed/>
                </p:oleObj>
              </mc:Choice>
              <mc:Fallback>
                <p:oleObj name="Equation" r:id="rId26" imgW="2717640" imgH="736560" progId="Equation.DSMT4">
                  <p:embed/>
                  <p:pic>
                    <p:nvPicPr>
                      <p:cNvPr id="0" name=""/>
                      <p:cNvPicPr/>
                      <p:nvPr/>
                    </p:nvPicPr>
                    <p:blipFill>
                      <a:blip r:embed="rId27"/>
                      <a:stretch>
                        <a:fillRect/>
                      </a:stretch>
                    </p:blipFill>
                    <p:spPr>
                      <a:xfrm>
                        <a:off x="6852002" y="6049007"/>
                        <a:ext cx="2717800" cy="736600"/>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2CF18F18-6288-47AA-9966-D7D1B01EED4F}"/>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8021"/>
          <a:stretch/>
        </p:blipFill>
        <p:spPr>
          <a:xfrm>
            <a:off x="10859385" y="0"/>
            <a:ext cx="1301707" cy="1197296"/>
          </a:xfrm>
          <a:prstGeom prst="rect">
            <a:avLst/>
          </a:prstGeom>
        </p:spPr>
      </p:pic>
      <p:sp>
        <p:nvSpPr>
          <p:cNvPr id="3" name="TextBox 2"/>
          <p:cNvSpPr txBox="1"/>
          <p:nvPr/>
        </p:nvSpPr>
        <p:spPr>
          <a:xfrm>
            <a:off x="1104868" y="6091168"/>
            <a:ext cx="11056223" cy="707886"/>
          </a:xfrm>
          <a:prstGeom prst="rect">
            <a:avLst/>
          </a:prstGeom>
          <a:noFill/>
        </p:spPr>
        <p:txBody>
          <a:bodyPr wrap="square" rtlCol="0">
            <a:spAutoFit/>
          </a:bodyPr>
          <a:lstStyle/>
          <a:p>
            <a:pPr algn="l"/>
            <a:r>
              <a:rPr lang="en-US" sz="2000">
                <a:latin typeface="Times New Roman" panose="02020603050405020304" pitchFamily="18" charset="0"/>
                <a:cs typeface="Times New Roman" panose="02020603050405020304" pitchFamily="18" charset="0"/>
              </a:rPr>
              <a:t>Từ nội dung HĐ nhóm Gv hướng dẫn cho hs trình bày ví dụ 2. Giới thiệu dạng 2. Cho HS trao đổi nhóm cặp đôi, đại diện hs lên bảng trình bày ?2</a:t>
            </a:r>
          </a:p>
        </p:txBody>
      </p:sp>
      <p:sp>
        <p:nvSpPr>
          <p:cNvPr id="5" name="Rectangular Callout 4"/>
          <p:cNvSpPr/>
          <p:nvPr/>
        </p:nvSpPr>
        <p:spPr>
          <a:xfrm>
            <a:off x="21598" y="6166343"/>
            <a:ext cx="979205" cy="592020"/>
          </a:xfrm>
          <a:prstGeom prst="wedgeRect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1"/>
          <p:cNvSpPr txBox="1">
            <a:spLocks noChangeArrowheads="1"/>
          </p:cNvSpPr>
          <p:nvPr/>
        </p:nvSpPr>
        <p:spPr bwMode="auto">
          <a:xfrm>
            <a:off x="121023" y="82643"/>
            <a:ext cx="4953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600" b="1" u="sng">
                <a:solidFill>
                  <a:srgbClr val="020202"/>
                </a:solidFill>
                <a:latin typeface="Times New Roman" panose="02020603050405020304" pitchFamily="18" charset="0"/>
                <a:cs typeface="Times New Roman" panose="02020603050405020304" pitchFamily="18" charset="0"/>
              </a:rPr>
              <a:t>Dạng 2</a:t>
            </a:r>
            <a:r>
              <a:rPr lang="en-US" altLang="en-US" sz="2600" b="1">
                <a:solidFill>
                  <a:srgbClr val="020202"/>
                </a:solidFill>
                <a:latin typeface="Times New Roman" panose="02020603050405020304" pitchFamily="18" charset="0"/>
                <a:cs typeface="Times New Roman" panose="02020603050405020304" pitchFamily="18" charset="0"/>
              </a:rPr>
              <a:t>: Chứng minh </a:t>
            </a:r>
            <a:r>
              <a:rPr lang="vi-VN" altLang="en-US" sz="2600" b="1">
                <a:solidFill>
                  <a:srgbClr val="020202"/>
                </a:solidFill>
                <a:latin typeface="Times New Roman" panose="02020603050405020304" pitchFamily="18" charset="0"/>
                <a:cs typeface="Times New Roman" panose="02020603050405020304" pitchFamily="18" charset="0"/>
              </a:rPr>
              <a:t>đẳ</a:t>
            </a:r>
            <a:r>
              <a:rPr lang="en-GB" altLang="en-US" sz="2600" b="1">
                <a:solidFill>
                  <a:srgbClr val="020202"/>
                </a:solidFill>
                <a:latin typeface="Times New Roman" panose="02020603050405020304" pitchFamily="18" charset="0"/>
                <a:cs typeface="Times New Roman" panose="02020603050405020304" pitchFamily="18" charset="0"/>
              </a:rPr>
              <a:t>ng thức</a:t>
            </a:r>
            <a:r>
              <a:rPr lang="en-US" altLang="en-US" sz="2600" b="1">
                <a:solidFill>
                  <a:srgbClr val="02020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2558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5"/>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500"/>
                                        <p:tgtEl>
                                          <p:spTgt spid="3"/>
                                        </p:tgtEl>
                                      </p:cBhvr>
                                    </p:animEffect>
                                  </p:childTnLst>
                                </p:cTn>
                              </p:par>
                            </p:childTnLst>
                          </p:cTn>
                        </p:par>
                      </p:childTnLst>
                    </p:cTn>
                  </p:par>
                  <p:par>
                    <p:cTn id="103" fill="hold">
                      <p:stCondLst>
                        <p:cond delay="indefinite"/>
                      </p:stCondLst>
                      <p:childTnLst>
                        <p:par>
                          <p:cTn id="104" fill="hold">
                            <p:stCondLst>
                              <p:cond delay="0"/>
                            </p:stCondLst>
                            <p:childTnLst>
                              <p:par>
                                <p:cTn id="105" presetID="4" presetClass="exit" presetSubtype="32" fill="hold" grpId="1" nodeType="clickEffect">
                                  <p:stCondLst>
                                    <p:cond delay="0"/>
                                  </p:stCondLst>
                                  <p:childTnLst>
                                    <p:animEffect transition="out" filter="box(out)">
                                      <p:cBhvr>
                                        <p:cTn id="106" dur="2000"/>
                                        <p:tgtEl>
                                          <p:spTgt spid="3"/>
                                        </p:tgtEl>
                                      </p:cBhvr>
                                    </p:animEffect>
                                    <p:set>
                                      <p:cBhvr>
                                        <p:cTn id="107"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p:bldP spid="7" grpId="0"/>
      <p:bldP spid="15" grpId="0"/>
      <p:bldP spid="17" grpId="0"/>
      <p:bldP spid="20" grpId="0"/>
      <p:bldP spid="21" grpId="0"/>
      <p:bldP spid="3" grpId="0"/>
      <p:bldP spid="3" grpId="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35425" y="793377"/>
            <a:ext cx="9491915" cy="4616648"/>
          </a:xfrm>
          <a:prstGeom prst="rect">
            <a:avLst/>
          </a:prstGeom>
        </p:spPr>
        <p:txBody>
          <a:bodyPr wrap="square">
            <a:spAutoFit/>
          </a:bodyPr>
          <a:lstStyle/>
          <a:p>
            <a:pPr>
              <a:spcBef>
                <a:spcPct val="50000"/>
              </a:spcBef>
            </a:pPr>
            <a:r>
              <a:rPr lang="en-US" altLang="en-US" sz="2800">
                <a:solidFill>
                  <a:srgbClr val="020202"/>
                </a:solidFill>
                <a:latin typeface="Times New Roman" panose="02020603050405020304" pitchFamily="18" charset="0"/>
                <a:cs typeface="Times New Roman" panose="02020603050405020304" pitchFamily="18" charset="0"/>
              </a:rPr>
              <a:t>Gv cho học sinh chốt:</a:t>
            </a:r>
          </a:p>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Để chứng minh một đẳng thức, ta có thể:</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Dùng các phép biến đổi đơn giản để biến đổi VT = VP hoặc ngược lại (thông thường biến đổi vế phức tạp bằng vế đơn giản</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Hoặc biến đổi cả hai vế cùng bằng một biểu thức thứ ba (dung tính chất nếu A = B và B = C thì A = C)</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Biến đổi tương đương dẫn đến điều hiển nhiên đúng.</a:t>
            </a:r>
          </a:p>
          <a:p>
            <a:pPr>
              <a:spcBef>
                <a:spcPct val="50000"/>
              </a:spcBef>
              <a:buFontTx/>
              <a:buAutoNum type="arabicPeriod"/>
            </a:pPr>
            <a:r>
              <a:rPr lang="en-US" altLang="en-US" sz="2800">
                <a:solidFill>
                  <a:srgbClr val="020202"/>
                </a:solidFill>
                <a:latin typeface="Times New Roman" panose="02020603050405020304" pitchFamily="18" charset="0"/>
                <a:cs typeface="Times New Roman" panose="02020603050405020304" pitchFamily="18" charset="0"/>
              </a:rPr>
              <a:t> Xét hiệu hai vế và chứng minh hiệu đó bằng 0.</a:t>
            </a:r>
          </a:p>
        </p:txBody>
      </p:sp>
      <p:sp>
        <p:nvSpPr>
          <p:cNvPr id="4"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129766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0DC93A-0D06-4197-8F90-7A31F7838F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51" r="21850" b="5407"/>
          <a:stretch/>
        </p:blipFill>
        <p:spPr>
          <a:xfrm>
            <a:off x="-166448" y="1273702"/>
            <a:ext cx="1210235" cy="1644721"/>
          </a:xfrm>
          <a:prstGeom prst="rect">
            <a:avLst/>
          </a:prstGeom>
        </p:spPr>
      </p:pic>
      <p:sp>
        <p:nvSpPr>
          <p:cNvPr id="2" name="TextBox 1"/>
          <p:cNvSpPr txBox="1"/>
          <p:nvPr/>
        </p:nvSpPr>
        <p:spPr>
          <a:xfrm>
            <a:off x="149239" y="675627"/>
            <a:ext cx="5427877"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Ví dụ 3</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020202"/>
                </a:solidFill>
                <a:latin typeface="Times New Roman" panose="02020603050405020304" pitchFamily="18" charset="0"/>
                <a:cs typeface="Times New Roman" panose="02020603050405020304" pitchFamily="18" charset="0"/>
              </a:rPr>
              <a:t>Cho biểu thức</a:t>
            </a:r>
          </a:p>
        </p:txBody>
      </p:sp>
      <p:graphicFrame>
        <p:nvGraphicFramePr>
          <p:cNvPr id="3" name="Object 2"/>
          <p:cNvGraphicFramePr>
            <a:graphicFrameLocks noChangeAspect="1"/>
          </p:cNvGraphicFramePr>
          <p:nvPr>
            <p:extLst>
              <p:ext uri="{D42A27DB-BD31-4B8C-83A1-F6EECF244321}">
                <p14:modId xmlns:p14="http://schemas.microsoft.com/office/powerpoint/2010/main" val="824186073"/>
              </p:ext>
            </p:extLst>
          </p:nvPr>
        </p:nvGraphicFramePr>
        <p:xfrm>
          <a:off x="3796395" y="341830"/>
          <a:ext cx="5245100" cy="1168400"/>
        </p:xfrm>
        <a:graphic>
          <a:graphicData uri="http://schemas.openxmlformats.org/presentationml/2006/ole">
            <mc:AlternateContent xmlns:mc="http://schemas.openxmlformats.org/markup-compatibility/2006">
              <mc:Choice xmlns:v="urn:schemas-microsoft-com:vml" Requires="v">
                <p:oleObj spid="_x0000_s54478" name="Equation" r:id="rId5" imgW="5244840" imgH="1168200" progId="Equation.DSMT4">
                  <p:embed/>
                </p:oleObj>
              </mc:Choice>
              <mc:Fallback>
                <p:oleObj name="Equation" r:id="rId5" imgW="5244840" imgH="1168200" progId="Equation.DSMT4">
                  <p:embed/>
                  <p:pic>
                    <p:nvPicPr>
                      <p:cNvPr id="3" name="Object 2"/>
                      <p:cNvPicPr/>
                      <p:nvPr/>
                    </p:nvPicPr>
                    <p:blipFill>
                      <a:blip r:embed="rId6"/>
                      <a:stretch>
                        <a:fillRect/>
                      </a:stretch>
                    </p:blipFill>
                    <p:spPr>
                      <a:xfrm>
                        <a:off x="3796395" y="341830"/>
                        <a:ext cx="5245100" cy="1168400"/>
                      </a:xfrm>
                      <a:prstGeom prst="rect">
                        <a:avLst/>
                      </a:prstGeom>
                    </p:spPr>
                  </p:pic>
                </p:oleObj>
              </mc:Fallback>
            </mc:AlternateContent>
          </a:graphicData>
        </a:graphic>
      </p:graphicFrame>
      <p:grpSp>
        <p:nvGrpSpPr>
          <p:cNvPr id="6" name="Group 5"/>
          <p:cNvGrpSpPr/>
          <p:nvPr/>
        </p:nvGrpSpPr>
        <p:grpSpPr>
          <a:xfrm>
            <a:off x="9183931" y="709055"/>
            <a:ext cx="2681975" cy="523220"/>
            <a:chOff x="9224272" y="430760"/>
            <a:chExt cx="2681975" cy="523220"/>
          </a:xfrm>
        </p:grpSpPr>
        <p:sp>
          <p:nvSpPr>
            <p:cNvPr id="4" name="TextBox 3"/>
            <p:cNvSpPr txBox="1"/>
            <p:nvPr/>
          </p:nvSpPr>
          <p:spPr>
            <a:xfrm>
              <a:off x="9224272" y="430760"/>
              <a:ext cx="2069797" cy="523220"/>
            </a:xfrm>
            <a:prstGeom prst="rect">
              <a:avLst/>
            </a:prstGeom>
            <a:noFill/>
          </p:spPr>
          <p:txBody>
            <a:bodyPr wrap="none" rtlCol="0">
              <a:spAutoFit/>
            </a:bodyPr>
            <a:lstStyle/>
            <a:p>
              <a:pPr algn="l"/>
              <a:r>
                <a:rPr lang="en-US" sz="2800">
                  <a:latin typeface="Times New Roman" panose="02020603050405020304" pitchFamily="18" charset="0"/>
                  <a:cs typeface="Times New Roman" panose="02020603050405020304" pitchFamily="18" charset="0"/>
                </a:rPr>
                <a:t>với a &gt; 0 và  </a:t>
              </a:r>
            </a:p>
          </p:txBody>
        </p:sp>
        <p:graphicFrame>
          <p:nvGraphicFramePr>
            <p:cNvPr id="5" name="Object 4"/>
            <p:cNvGraphicFramePr>
              <a:graphicFrameLocks noChangeAspect="1"/>
            </p:cNvGraphicFramePr>
            <p:nvPr>
              <p:extLst>
                <p:ext uri="{D42A27DB-BD31-4B8C-83A1-F6EECF244321}">
                  <p14:modId xmlns:p14="http://schemas.microsoft.com/office/powerpoint/2010/main" val="1842581025"/>
                </p:ext>
              </p:extLst>
            </p:nvPr>
          </p:nvGraphicFramePr>
          <p:xfrm>
            <a:off x="11207747" y="546320"/>
            <a:ext cx="698500" cy="292100"/>
          </p:xfrm>
          <a:graphic>
            <a:graphicData uri="http://schemas.openxmlformats.org/presentationml/2006/ole">
              <mc:AlternateContent xmlns:mc="http://schemas.openxmlformats.org/markup-compatibility/2006">
                <mc:Choice xmlns:v="urn:schemas-microsoft-com:vml" Requires="v">
                  <p:oleObj spid="_x0000_s54479" name="Equation" r:id="rId7" imgW="698400" imgH="291960" progId="Equation.DSMT4">
                    <p:embed/>
                  </p:oleObj>
                </mc:Choice>
                <mc:Fallback>
                  <p:oleObj name="Equation" r:id="rId7" imgW="698400" imgH="291960" progId="Equation.DSMT4">
                    <p:embed/>
                    <p:pic>
                      <p:nvPicPr>
                        <p:cNvPr id="5" name="Object 4"/>
                        <p:cNvPicPr/>
                        <p:nvPr/>
                      </p:nvPicPr>
                      <p:blipFill>
                        <a:blip r:embed="rId8"/>
                        <a:stretch>
                          <a:fillRect/>
                        </a:stretch>
                      </p:blipFill>
                      <p:spPr>
                        <a:xfrm>
                          <a:off x="11207747" y="546320"/>
                          <a:ext cx="698500" cy="292100"/>
                        </a:xfrm>
                        <a:prstGeom prst="rect">
                          <a:avLst/>
                        </a:prstGeom>
                      </p:spPr>
                    </p:pic>
                  </p:oleObj>
                </mc:Fallback>
              </mc:AlternateContent>
            </a:graphicData>
          </a:graphic>
        </p:graphicFrame>
      </p:grpSp>
      <p:sp>
        <p:nvSpPr>
          <p:cNvPr id="8" name="Rectangle 7"/>
          <p:cNvSpPr/>
          <p:nvPr/>
        </p:nvSpPr>
        <p:spPr>
          <a:xfrm>
            <a:off x="5538273" y="2222209"/>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830348913"/>
              </p:ext>
            </p:extLst>
          </p:nvPr>
        </p:nvGraphicFramePr>
        <p:xfrm>
          <a:off x="227927" y="2664648"/>
          <a:ext cx="8572500" cy="1524000"/>
        </p:xfrm>
        <a:graphic>
          <a:graphicData uri="http://schemas.openxmlformats.org/presentationml/2006/ole">
            <mc:AlternateContent xmlns:mc="http://schemas.openxmlformats.org/markup-compatibility/2006">
              <mc:Choice xmlns:v="urn:schemas-microsoft-com:vml" Requires="v">
                <p:oleObj spid="_x0000_s54480" name="Equation" r:id="rId9" imgW="8572320" imgH="1523880" progId="Equation.DSMT4">
                  <p:embed/>
                </p:oleObj>
              </mc:Choice>
              <mc:Fallback>
                <p:oleObj name="Equation" r:id="rId9" imgW="8572320" imgH="1523880" progId="Equation.DSMT4">
                  <p:embed/>
                  <p:pic>
                    <p:nvPicPr>
                      <p:cNvPr id="9" name="Object 8"/>
                      <p:cNvPicPr/>
                      <p:nvPr/>
                    </p:nvPicPr>
                    <p:blipFill>
                      <a:blip r:embed="rId10"/>
                      <a:stretch>
                        <a:fillRect/>
                      </a:stretch>
                    </p:blipFill>
                    <p:spPr>
                      <a:xfrm>
                        <a:off x="227927" y="2664648"/>
                        <a:ext cx="8572500" cy="1524000"/>
                      </a:xfrm>
                      <a:prstGeom prst="rect">
                        <a:avLst/>
                      </a:prstGeom>
                    </p:spPr>
                  </p:pic>
                </p:oleObj>
              </mc:Fallback>
            </mc:AlternateContent>
          </a:graphicData>
        </a:graphic>
      </p:graphicFrame>
      <p:sp>
        <p:nvSpPr>
          <p:cNvPr id="10" name="TextBox 9"/>
          <p:cNvSpPr txBox="1"/>
          <p:nvPr/>
        </p:nvSpPr>
        <p:spPr>
          <a:xfrm>
            <a:off x="1209021" y="1269983"/>
            <a:ext cx="4016598"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a) Rút gọn biểu thức p</a:t>
            </a:r>
          </a:p>
        </p:txBody>
      </p:sp>
      <p:sp>
        <p:nvSpPr>
          <p:cNvPr id="11" name="TextBox 10"/>
          <p:cNvSpPr txBox="1"/>
          <p:nvPr/>
        </p:nvSpPr>
        <p:spPr>
          <a:xfrm>
            <a:off x="1194031" y="1784726"/>
            <a:ext cx="4539112"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b) Tìm giá trị của a để P &lt; 0</a:t>
            </a:r>
          </a:p>
        </p:txBody>
      </p:sp>
      <p:graphicFrame>
        <p:nvGraphicFramePr>
          <p:cNvPr id="12" name="Object 11"/>
          <p:cNvGraphicFramePr>
            <a:graphicFrameLocks noChangeAspect="1"/>
          </p:cNvGraphicFramePr>
          <p:nvPr>
            <p:extLst>
              <p:ext uri="{D42A27DB-BD31-4B8C-83A1-F6EECF244321}">
                <p14:modId xmlns:p14="http://schemas.microsoft.com/office/powerpoint/2010/main" val="1955931686"/>
              </p:ext>
            </p:extLst>
          </p:nvPr>
        </p:nvGraphicFramePr>
        <p:xfrm>
          <a:off x="528681" y="4128704"/>
          <a:ext cx="4851400" cy="1524000"/>
        </p:xfrm>
        <a:graphic>
          <a:graphicData uri="http://schemas.openxmlformats.org/presentationml/2006/ole">
            <mc:AlternateContent xmlns:mc="http://schemas.openxmlformats.org/markup-compatibility/2006">
              <mc:Choice xmlns:v="urn:schemas-microsoft-com:vml" Requires="v">
                <p:oleObj spid="_x0000_s54481" name="Equation" r:id="rId11" imgW="4851360" imgH="1523880" progId="Equation.DSMT4">
                  <p:embed/>
                </p:oleObj>
              </mc:Choice>
              <mc:Fallback>
                <p:oleObj name="Equation" r:id="rId11" imgW="4851360" imgH="1523880" progId="Equation.DSMT4">
                  <p:embed/>
                  <p:pic>
                    <p:nvPicPr>
                      <p:cNvPr id="12" name="Object 11"/>
                      <p:cNvPicPr/>
                      <p:nvPr/>
                    </p:nvPicPr>
                    <p:blipFill>
                      <a:blip r:embed="rId12"/>
                      <a:stretch>
                        <a:fillRect/>
                      </a:stretch>
                    </p:blipFill>
                    <p:spPr>
                      <a:xfrm>
                        <a:off x="528681" y="4128704"/>
                        <a:ext cx="4851400" cy="15240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47784246"/>
              </p:ext>
            </p:extLst>
          </p:nvPr>
        </p:nvGraphicFramePr>
        <p:xfrm>
          <a:off x="5380081" y="4199691"/>
          <a:ext cx="6629400" cy="1397000"/>
        </p:xfrm>
        <a:graphic>
          <a:graphicData uri="http://schemas.openxmlformats.org/presentationml/2006/ole">
            <mc:AlternateContent xmlns:mc="http://schemas.openxmlformats.org/markup-compatibility/2006">
              <mc:Choice xmlns:v="urn:schemas-microsoft-com:vml" Requires="v">
                <p:oleObj spid="_x0000_s54482" name="Equation" r:id="rId13" imgW="6629400" imgH="1396800" progId="Equation.DSMT4">
                  <p:embed/>
                </p:oleObj>
              </mc:Choice>
              <mc:Fallback>
                <p:oleObj name="Equation" r:id="rId13" imgW="6629400" imgH="1396800" progId="Equation.DSMT4">
                  <p:embed/>
                  <p:pic>
                    <p:nvPicPr>
                      <p:cNvPr id="13" name="Object 12"/>
                      <p:cNvPicPr/>
                      <p:nvPr/>
                    </p:nvPicPr>
                    <p:blipFill>
                      <a:blip r:embed="rId14"/>
                      <a:stretch>
                        <a:fillRect/>
                      </a:stretch>
                    </p:blipFill>
                    <p:spPr>
                      <a:xfrm>
                        <a:off x="5380081" y="4199691"/>
                        <a:ext cx="6629400" cy="13970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62720694"/>
              </p:ext>
            </p:extLst>
          </p:nvPr>
        </p:nvGraphicFramePr>
        <p:xfrm>
          <a:off x="528681" y="5593418"/>
          <a:ext cx="3759200" cy="1117600"/>
        </p:xfrm>
        <a:graphic>
          <a:graphicData uri="http://schemas.openxmlformats.org/presentationml/2006/ole">
            <mc:AlternateContent xmlns:mc="http://schemas.openxmlformats.org/markup-compatibility/2006">
              <mc:Choice xmlns:v="urn:schemas-microsoft-com:vml" Requires="v">
                <p:oleObj spid="_x0000_s54483" name="Equation" r:id="rId15" imgW="3759120" imgH="1117440" progId="Equation.DSMT4">
                  <p:embed/>
                </p:oleObj>
              </mc:Choice>
              <mc:Fallback>
                <p:oleObj name="Equation" r:id="rId15" imgW="3759120" imgH="1117440" progId="Equation.DSMT4">
                  <p:embed/>
                  <p:pic>
                    <p:nvPicPr>
                      <p:cNvPr id="14" name="Object 13"/>
                      <p:cNvPicPr/>
                      <p:nvPr/>
                    </p:nvPicPr>
                    <p:blipFill>
                      <a:blip r:embed="rId16"/>
                      <a:stretch>
                        <a:fillRect/>
                      </a:stretch>
                    </p:blipFill>
                    <p:spPr>
                      <a:xfrm>
                        <a:off x="528681" y="5593418"/>
                        <a:ext cx="3759200" cy="1117600"/>
                      </a:xfrm>
                      <a:prstGeom prst="rect">
                        <a:avLst/>
                      </a:prstGeom>
                    </p:spPr>
                  </p:pic>
                </p:oleObj>
              </mc:Fallback>
            </mc:AlternateContent>
          </a:graphicData>
        </a:graphic>
      </p:graphicFrame>
      <p:sp>
        <p:nvSpPr>
          <p:cNvPr id="16" name="TextBox 21"/>
          <p:cNvSpPr txBox="1">
            <a:spLocks noChangeArrowheads="1"/>
          </p:cNvSpPr>
          <p:nvPr/>
        </p:nvSpPr>
        <p:spPr bwMode="auto">
          <a:xfrm>
            <a:off x="121023" y="82643"/>
            <a:ext cx="4953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600" b="1" u="sng">
                <a:solidFill>
                  <a:srgbClr val="020202"/>
                </a:solidFill>
                <a:latin typeface="Times New Roman" panose="02020603050405020304" pitchFamily="18" charset="0"/>
                <a:cs typeface="Times New Roman" panose="02020603050405020304" pitchFamily="18" charset="0"/>
              </a:rPr>
              <a:t>Dạng 3</a:t>
            </a:r>
            <a:r>
              <a:rPr lang="en-US" altLang="en-US" sz="2600" b="1">
                <a:solidFill>
                  <a:srgbClr val="020202"/>
                </a:solidFill>
                <a:latin typeface="Times New Roman" panose="02020603050405020304" pitchFamily="18" charset="0"/>
                <a:cs typeface="Times New Roman" panose="02020603050405020304" pitchFamily="18" charset="0"/>
              </a:rPr>
              <a:t>: Bài tập tổng hợp: </a:t>
            </a:r>
          </a:p>
        </p:txBody>
      </p:sp>
    </p:spTree>
    <p:extLst>
      <p:ext uri="{BB962C8B-B14F-4D97-AF65-F5344CB8AC3E}">
        <p14:creationId xmlns:p14="http://schemas.microsoft.com/office/powerpoint/2010/main" val="379052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49240" y="750577"/>
            <a:ext cx="1432818"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Ví dụ 3</a:t>
            </a:r>
            <a:r>
              <a:rPr lang="en-US" sz="2800" b="1">
                <a:solidFill>
                  <a:srgbClr val="FF0000"/>
                </a:solidFill>
                <a:latin typeface="Times New Roman" panose="02020603050405020304" pitchFamily="18" charset="0"/>
                <a:cs typeface="Times New Roman" panose="02020603050405020304" pitchFamily="18" charset="0"/>
              </a:rPr>
              <a:t>. </a:t>
            </a:r>
            <a:endParaRPr lang="en-US" sz="2800" b="1">
              <a:solidFill>
                <a:srgbClr val="020202"/>
              </a:solidFill>
              <a:latin typeface="Times New Roman" panose="02020603050405020304" pitchFamily="18" charset="0"/>
              <a:cs typeface="Times New Roman" panose="02020603050405020304" pitchFamily="18" charset="0"/>
            </a:endParaRPr>
          </a:p>
        </p:txBody>
      </p:sp>
      <p:sp>
        <p:nvSpPr>
          <p:cNvPr id="8" name="Rectangle 7"/>
          <p:cNvSpPr/>
          <p:nvPr/>
        </p:nvSpPr>
        <p:spPr>
          <a:xfrm>
            <a:off x="163360" y="1970545"/>
            <a:ext cx="5777987"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Điền vào chỗ … để được lời giải đúng</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149240" y="1298752"/>
            <a:ext cx="4539112" cy="523220"/>
          </a:xfrm>
          <a:prstGeom prst="rect">
            <a:avLst/>
          </a:prstGeom>
          <a:noFill/>
        </p:spPr>
        <p:txBody>
          <a:bodyPr wrap="square" rtlCol="0">
            <a:spAutoFit/>
          </a:bodyPr>
          <a:lstStyle/>
          <a:p>
            <a:pPr algn="l"/>
            <a:r>
              <a:rPr lang="en-US" sz="2800" b="1">
                <a:solidFill>
                  <a:srgbClr val="020202"/>
                </a:solidFill>
                <a:latin typeface="Times New Roman" panose="02020603050405020304" pitchFamily="18" charset="0"/>
                <a:cs typeface="Times New Roman" panose="02020603050405020304" pitchFamily="18" charset="0"/>
              </a:rPr>
              <a:t>b) Tìm giá trị của a để P &lt; 0</a:t>
            </a:r>
          </a:p>
        </p:txBody>
      </p:sp>
      <p:graphicFrame>
        <p:nvGraphicFramePr>
          <p:cNvPr id="7" name="Object 6"/>
          <p:cNvGraphicFramePr>
            <a:graphicFrameLocks noChangeAspect="1"/>
          </p:cNvGraphicFramePr>
          <p:nvPr>
            <p:extLst>
              <p:ext uri="{D42A27DB-BD31-4B8C-83A1-F6EECF244321}">
                <p14:modId xmlns:p14="http://schemas.microsoft.com/office/powerpoint/2010/main" val="661856962"/>
              </p:ext>
            </p:extLst>
          </p:nvPr>
        </p:nvGraphicFramePr>
        <p:xfrm>
          <a:off x="392113" y="2625643"/>
          <a:ext cx="3568700" cy="393700"/>
        </p:xfrm>
        <a:graphic>
          <a:graphicData uri="http://schemas.openxmlformats.org/presentationml/2006/ole">
            <mc:AlternateContent xmlns:mc="http://schemas.openxmlformats.org/markup-compatibility/2006">
              <mc:Choice xmlns:v="urn:schemas-microsoft-com:vml" Requires="v">
                <p:oleObj spid="_x0000_s55889" name="Equation" r:id="rId4" imgW="3568680" imgH="393480" progId="Equation.DSMT4">
                  <p:embed/>
                </p:oleObj>
              </mc:Choice>
              <mc:Fallback>
                <p:oleObj name="Equation" r:id="rId4" imgW="3568680" imgH="393480" progId="Equation.DSMT4">
                  <p:embed/>
                  <p:pic>
                    <p:nvPicPr>
                      <p:cNvPr id="7" name="Object 6"/>
                      <p:cNvPicPr/>
                      <p:nvPr/>
                    </p:nvPicPr>
                    <p:blipFill>
                      <a:blip r:embed="rId5"/>
                      <a:stretch>
                        <a:fillRect/>
                      </a:stretch>
                    </p:blipFill>
                    <p:spPr>
                      <a:xfrm>
                        <a:off x="392113" y="2625643"/>
                        <a:ext cx="3568700" cy="3937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28753150"/>
              </p:ext>
            </p:extLst>
          </p:nvPr>
        </p:nvGraphicFramePr>
        <p:xfrm>
          <a:off x="471488" y="3438443"/>
          <a:ext cx="2247900" cy="304800"/>
        </p:xfrm>
        <a:graphic>
          <a:graphicData uri="http://schemas.openxmlformats.org/presentationml/2006/ole">
            <mc:AlternateContent xmlns:mc="http://schemas.openxmlformats.org/markup-compatibility/2006">
              <mc:Choice xmlns:v="urn:schemas-microsoft-com:vml" Requires="v">
                <p:oleObj spid="_x0000_s55890" name="Equation" r:id="rId6" imgW="2247840" imgH="304560" progId="Equation.DSMT4">
                  <p:embed/>
                </p:oleObj>
              </mc:Choice>
              <mc:Fallback>
                <p:oleObj name="Equation" r:id="rId6" imgW="2247840" imgH="304560" progId="Equation.DSMT4">
                  <p:embed/>
                  <p:pic>
                    <p:nvPicPr>
                      <p:cNvPr id="23" name="Object 22"/>
                      <p:cNvPicPr/>
                      <p:nvPr/>
                    </p:nvPicPr>
                    <p:blipFill>
                      <a:blip r:embed="rId7"/>
                      <a:stretch>
                        <a:fillRect/>
                      </a:stretch>
                    </p:blipFill>
                    <p:spPr>
                      <a:xfrm>
                        <a:off x="471488" y="3438443"/>
                        <a:ext cx="2247900" cy="3048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039021209"/>
              </p:ext>
            </p:extLst>
          </p:nvPr>
        </p:nvGraphicFramePr>
        <p:xfrm>
          <a:off x="439738" y="4113130"/>
          <a:ext cx="1536700" cy="381000"/>
        </p:xfrm>
        <a:graphic>
          <a:graphicData uri="http://schemas.openxmlformats.org/presentationml/2006/ole">
            <mc:AlternateContent xmlns:mc="http://schemas.openxmlformats.org/markup-compatibility/2006">
              <mc:Choice xmlns:v="urn:schemas-microsoft-com:vml" Requires="v">
                <p:oleObj spid="_x0000_s55891" name="Equation" r:id="rId8" imgW="1536480" imgH="380880" progId="Equation.DSMT4">
                  <p:embed/>
                </p:oleObj>
              </mc:Choice>
              <mc:Fallback>
                <p:oleObj name="Equation" r:id="rId8" imgW="1536480" imgH="380880" progId="Equation.DSMT4">
                  <p:embed/>
                  <p:pic>
                    <p:nvPicPr>
                      <p:cNvPr id="24" name="Object 23"/>
                      <p:cNvPicPr/>
                      <p:nvPr/>
                    </p:nvPicPr>
                    <p:blipFill>
                      <a:blip r:embed="rId9"/>
                      <a:stretch>
                        <a:fillRect/>
                      </a:stretch>
                    </p:blipFill>
                    <p:spPr>
                      <a:xfrm>
                        <a:off x="439738" y="4113130"/>
                        <a:ext cx="1536700" cy="3810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61156536"/>
              </p:ext>
            </p:extLst>
          </p:nvPr>
        </p:nvGraphicFramePr>
        <p:xfrm>
          <a:off x="492125" y="4646530"/>
          <a:ext cx="1104900" cy="330200"/>
        </p:xfrm>
        <a:graphic>
          <a:graphicData uri="http://schemas.openxmlformats.org/presentationml/2006/ole">
            <mc:AlternateContent xmlns:mc="http://schemas.openxmlformats.org/markup-compatibility/2006">
              <mc:Choice xmlns:v="urn:schemas-microsoft-com:vml" Requires="v">
                <p:oleObj spid="_x0000_s55892" name="Equation" r:id="rId10" imgW="1104840" imgH="330120" progId="Equation.DSMT4">
                  <p:embed/>
                </p:oleObj>
              </mc:Choice>
              <mc:Fallback>
                <p:oleObj name="Equation" r:id="rId10" imgW="1104840" imgH="330120" progId="Equation.DSMT4">
                  <p:embed/>
                  <p:pic>
                    <p:nvPicPr>
                      <p:cNvPr id="25" name="Object 24"/>
                      <p:cNvPicPr/>
                      <p:nvPr/>
                    </p:nvPicPr>
                    <p:blipFill>
                      <a:blip r:embed="rId11"/>
                      <a:stretch>
                        <a:fillRect/>
                      </a:stretch>
                    </p:blipFill>
                    <p:spPr>
                      <a:xfrm>
                        <a:off x="492125" y="4646530"/>
                        <a:ext cx="1104900" cy="3302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880607134"/>
              </p:ext>
            </p:extLst>
          </p:nvPr>
        </p:nvGraphicFramePr>
        <p:xfrm>
          <a:off x="130175" y="5165643"/>
          <a:ext cx="3238500" cy="381000"/>
        </p:xfrm>
        <a:graphic>
          <a:graphicData uri="http://schemas.openxmlformats.org/presentationml/2006/ole">
            <mc:AlternateContent xmlns:mc="http://schemas.openxmlformats.org/markup-compatibility/2006">
              <mc:Choice xmlns:v="urn:schemas-microsoft-com:vml" Requires="v">
                <p:oleObj spid="_x0000_s55893" name="Equation" r:id="rId12" imgW="3238200" imgH="380880" progId="Equation.DSMT4">
                  <p:embed/>
                </p:oleObj>
              </mc:Choice>
              <mc:Fallback>
                <p:oleObj name="Equation" r:id="rId12" imgW="3238200" imgH="380880" progId="Equation.DSMT4">
                  <p:embed/>
                  <p:pic>
                    <p:nvPicPr>
                      <p:cNvPr id="26" name="Object 25"/>
                      <p:cNvPicPr/>
                      <p:nvPr/>
                    </p:nvPicPr>
                    <p:blipFill>
                      <a:blip r:embed="rId13"/>
                      <a:stretch>
                        <a:fillRect/>
                      </a:stretch>
                    </p:blipFill>
                    <p:spPr>
                      <a:xfrm>
                        <a:off x="130175" y="5165643"/>
                        <a:ext cx="3238500" cy="381000"/>
                      </a:xfrm>
                      <a:prstGeom prst="rect">
                        <a:avLst/>
                      </a:prstGeom>
                    </p:spPr>
                  </p:pic>
                </p:oleObj>
              </mc:Fallback>
            </mc:AlternateContent>
          </a:graphicData>
        </a:graphic>
      </p:graphicFrame>
      <p:cxnSp>
        <p:nvCxnSpPr>
          <p:cNvPr id="17" name="Straight Connector 16"/>
          <p:cNvCxnSpPr/>
          <p:nvPr/>
        </p:nvCxnSpPr>
        <p:spPr>
          <a:xfrm flipH="1">
            <a:off x="5958273" y="478108"/>
            <a:ext cx="35615" cy="6157934"/>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88196" y="750577"/>
            <a:ext cx="5427877" cy="523220"/>
          </a:xfrm>
          <a:prstGeom prst="rect">
            <a:avLst/>
          </a:prstGeom>
          <a:noFill/>
        </p:spPr>
        <p:txBody>
          <a:bodyPr wrap="square" rtlCol="0">
            <a:spAutoFit/>
          </a:bodyPr>
          <a:lstStyle/>
          <a:p>
            <a:pPr algn="l"/>
            <a:r>
              <a:rPr lang="en-US" sz="2800" b="1" u="sng">
                <a:solidFill>
                  <a:srgbClr val="FF0000"/>
                </a:solidFill>
                <a:latin typeface="Times New Roman" panose="02020603050405020304" pitchFamily="18" charset="0"/>
                <a:cs typeface="Times New Roman" panose="02020603050405020304" pitchFamily="18" charset="0"/>
              </a:rPr>
              <a:t>?3</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020202"/>
                </a:solidFill>
                <a:latin typeface="Times New Roman" panose="02020603050405020304" pitchFamily="18" charset="0"/>
                <a:cs typeface="Times New Roman" panose="02020603050405020304" pitchFamily="18" charset="0"/>
              </a:rPr>
              <a:t>Rút gọn các biểu thức sau</a:t>
            </a:r>
          </a:p>
        </p:txBody>
      </p:sp>
      <p:graphicFrame>
        <p:nvGraphicFramePr>
          <p:cNvPr id="21" name="Object 20"/>
          <p:cNvGraphicFramePr>
            <a:graphicFrameLocks noChangeAspect="1"/>
          </p:cNvGraphicFramePr>
          <p:nvPr>
            <p:extLst>
              <p:ext uri="{D42A27DB-BD31-4B8C-83A1-F6EECF244321}">
                <p14:modId xmlns:p14="http://schemas.microsoft.com/office/powerpoint/2010/main" val="2827288251"/>
              </p:ext>
            </p:extLst>
          </p:nvPr>
        </p:nvGraphicFramePr>
        <p:xfrm>
          <a:off x="6250654" y="1478625"/>
          <a:ext cx="1701800" cy="939800"/>
        </p:xfrm>
        <a:graphic>
          <a:graphicData uri="http://schemas.openxmlformats.org/presentationml/2006/ole">
            <mc:AlternateContent xmlns:mc="http://schemas.openxmlformats.org/markup-compatibility/2006">
              <mc:Choice xmlns:v="urn:schemas-microsoft-com:vml" Requires="v">
                <p:oleObj spid="_x0000_s55894" name="Equation" r:id="rId14" imgW="1701720" imgH="939600" progId="Equation.DSMT4">
                  <p:embed/>
                </p:oleObj>
              </mc:Choice>
              <mc:Fallback>
                <p:oleObj name="Equation" r:id="rId14" imgW="1701720" imgH="939600" progId="Equation.DSMT4">
                  <p:embed/>
                  <p:pic>
                    <p:nvPicPr>
                      <p:cNvPr id="21" name="Object 20"/>
                      <p:cNvPicPr/>
                      <p:nvPr/>
                    </p:nvPicPr>
                    <p:blipFill>
                      <a:blip r:embed="rId15"/>
                      <a:stretch>
                        <a:fillRect/>
                      </a:stretch>
                    </p:blipFill>
                    <p:spPr>
                      <a:xfrm>
                        <a:off x="6250654" y="1478625"/>
                        <a:ext cx="1701800" cy="939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31799888"/>
              </p:ext>
            </p:extLst>
          </p:nvPr>
        </p:nvGraphicFramePr>
        <p:xfrm>
          <a:off x="6224588" y="2885538"/>
          <a:ext cx="3759200" cy="1028700"/>
        </p:xfrm>
        <a:graphic>
          <a:graphicData uri="http://schemas.openxmlformats.org/presentationml/2006/ole">
            <mc:AlternateContent xmlns:mc="http://schemas.openxmlformats.org/markup-compatibility/2006">
              <mc:Choice xmlns:v="urn:schemas-microsoft-com:vml" Requires="v">
                <p:oleObj spid="_x0000_s55895" name="Equation" r:id="rId16" imgW="3759120" imgH="1028520" progId="Equation.DSMT4">
                  <p:embed/>
                </p:oleObj>
              </mc:Choice>
              <mc:Fallback>
                <p:oleObj name="Equation" r:id="rId16" imgW="3759120" imgH="1028520" progId="Equation.DSMT4">
                  <p:embed/>
                  <p:pic>
                    <p:nvPicPr>
                      <p:cNvPr id="9" name="Object 8"/>
                      <p:cNvPicPr/>
                      <p:nvPr/>
                    </p:nvPicPr>
                    <p:blipFill>
                      <a:blip r:embed="rId17"/>
                      <a:stretch>
                        <a:fillRect/>
                      </a:stretch>
                    </p:blipFill>
                    <p:spPr>
                      <a:xfrm>
                        <a:off x="6224588" y="2885538"/>
                        <a:ext cx="3759200" cy="10287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57767905"/>
              </p:ext>
            </p:extLst>
          </p:nvPr>
        </p:nvGraphicFramePr>
        <p:xfrm>
          <a:off x="8026842" y="1287957"/>
          <a:ext cx="2540000" cy="1320800"/>
        </p:xfrm>
        <a:graphic>
          <a:graphicData uri="http://schemas.openxmlformats.org/presentationml/2006/ole">
            <mc:AlternateContent xmlns:mc="http://schemas.openxmlformats.org/markup-compatibility/2006">
              <mc:Choice xmlns:v="urn:schemas-microsoft-com:vml" Requires="v">
                <p:oleObj spid="_x0000_s55896" name="Equation" r:id="rId18" imgW="2539800" imgH="1320480" progId="Equation.DSMT4">
                  <p:embed/>
                </p:oleObj>
              </mc:Choice>
              <mc:Fallback>
                <p:oleObj name="Equation" r:id="rId18" imgW="2539800" imgH="1320480" progId="Equation.DSMT4">
                  <p:embed/>
                  <p:pic>
                    <p:nvPicPr>
                      <p:cNvPr id="12" name="Object 11"/>
                      <p:cNvPicPr/>
                      <p:nvPr/>
                    </p:nvPicPr>
                    <p:blipFill>
                      <a:blip r:embed="rId19"/>
                      <a:stretch>
                        <a:fillRect/>
                      </a:stretch>
                    </p:blipFill>
                    <p:spPr>
                      <a:xfrm>
                        <a:off x="8026842" y="1287957"/>
                        <a:ext cx="2540000" cy="13208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399216004"/>
              </p:ext>
            </p:extLst>
          </p:nvPr>
        </p:nvGraphicFramePr>
        <p:xfrm>
          <a:off x="10609943" y="1671293"/>
          <a:ext cx="1231900" cy="495300"/>
        </p:xfrm>
        <a:graphic>
          <a:graphicData uri="http://schemas.openxmlformats.org/presentationml/2006/ole">
            <mc:AlternateContent xmlns:mc="http://schemas.openxmlformats.org/markup-compatibility/2006">
              <mc:Choice xmlns:v="urn:schemas-microsoft-com:vml" Requires="v">
                <p:oleObj spid="_x0000_s55897" name="Equation" r:id="rId20" imgW="1231560" imgH="495000" progId="Equation.DSMT4">
                  <p:embed/>
                </p:oleObj>
              </mc:Choice>
              <mc:Fallback>
                <p:oleObj name="Equation" r:id="rId20" imgW="1231560" imgH="495000" progId="Equation.DSMT4">
                  <p:embed/>
                  <p:pic>
                    <p:nvPicPr>
                      <p:cNvPr id="13" name="Object 12"/>
                      <p:cNvPicPr/>
                      <p:nvPr/>
                    </p:nvPicPr>
                    <p:blipFill>
                      <a:blip r:embed="rId21"/>
                      <a:stretch>
                        <a:fillRect/>
                      </a:stretch>
                    </p:blipFill>
                    <p:spPr>
                      <a:xfrm>
                        <a:off x="10609943" y="1671293"/>
                        <a:ext cx="1231900" cy="4953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756357636"/>
              </p:ext>
            </p:extLst>
          </p:nvPr>
        </p:nvGraphicFramePr>
        <p:xfrm>
          <a:off x="6250654" y="3970272"/>
          <a:ext cx="2387600" cy="977900"/>
        </p:xfrm>
        <a:graphic>
          <a:graphicData uri="http://schemas.openxmlformats.org/presentationml/2006/ole">
            <mc:AlternateContent xmlns:mc="http://schemas.openxmlformats.org/markup-compatibility/2006">
              <mc:Choice xmlns:v="urn:schemas-microsoft-com:vml" Requires="v">
                <p:oleObj spid="_x0000_s55898" name="Equation" r:id="rId22" imgW="2387520" imgH="977760" progId="Equation.DSMT4">
                  <p:embed/>
                </p:oleObj>
              </mc:Choice>
              <mc:Fallback>
                <p:oleObj name="Equation" r:id="rId22" imgW="2387520" imgH="977760" progId="Equation.DSMT4">
                  <p:embed/>
                  <p:pic>
                    <p:nvPicPr>
                      <p:cNvPr id="15" name="Object 14"/>
                      <p:cNvPicPr/>
                      <p:nvPr/>
                    </p:nvPicPr>
                    <p:blipFill>
                      <a:blip r:embed="rId23"/>
                      <a:stretch>
                        <a:fillRect/>
                      </a:stretch>
                    </p:blipFill>
                    <p:spPr>
                      <a:xfrm>
                        <a:off x="6250654" y="3970272"/>
                        <a:ext cx="2387600" cy="9779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289283423"/>
              </p:ext>
            </p:extLst>
          </p:nvPr>
        </p:nvGraphicFramePr>
        <p:xfrm>
          <a:off x="8487479" y="6195869"/>
          <a:ext cx="1651000" cy="495300"/>
        </p:xfrm>
        <a:graphic>
          <a:graphicData uri="http://schemas.openxmlformats.org/presentationml/2006/ole">
            <mc:AlternateContent xmlns:mc="http://schemas.openxmlformats.org/markup-compatibility/2006">
              <mc:Choice xmlns:v="urn:schemas-microsoft-com:vml" Requires="v">
                <p:oleObj spid="_x0000_s55899" name="Equation" r:id="rId24" imgW="1650960" imgH="495000" progId="Equation.DSMT4">
                  <p:embed/>
                </p:oleObj>
              </mc:Choice>
              <mc:Fallback>
                <p:oleObj name="Equation" r:id="rId24" imgW="1650960" imgH="495000" progId="Equation.DSMT4">
                  <p:embed/>
                  <p:pic>
                    <p:nvPicPr>
                      <p:cNvPr id="16" name="Object 15"/>
                      <p:cNvPicPr/>
                      <p:nvPr/>
                    </p:nvPicPr>
                    <p:blipFill>
                      <a:blip r:embed="rId25"/>
                      <a:stretch>
                        <a:fillRect/>
                      </a:stretch>
                    </p:blipFill>
                    <p:spPr>
                      <a:xfrm>
                        <a:off x="8487479" y="6195869"/>
                        <a:ext cx="1651000" cy="4953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411641384"/>
              </p:ext>
            </p:extLst>
          </p:nvPr>
        </p:nvGraphicFramePr>
        <p:xfrm>
          <a:off x="8418661" y="5011107"/>
          <a:ext cx="3251200" cy="1117600"/>
        </p:xfrm>
        <a:graphic>
          <a:graphicData uri="http://schemas.openxmlformats.org/presentationml/2006/ole">
            <mc:AlternateContent xmlns:mc="http://schemas.openxmlformats.org/markup-compatibility/2006">
              <mc:Choice xmlns:v="urn:schemas-microsoft-com:vml" Requires="v">
                <p:oleObj spid="_x0000_s55900" name="Equation" r:id="rId26" imgW="3251160" imgH="1117440" progId="Equation.DSMT4">
                  <p:embed/>
                </p:oleObj>
              </mc:Choice>
              <mc:Fallback>
                <p:oleObj name="Equation" r:id="rId26" imgW="3251160" imgH="1117440" progId="Equation.DSMT4">
                  <p:embed/>
                  <p:pic>
                    <p:nvPicPr>
                      <p:cNvPr id="22" name="Object 21"/>
                      <p:cNvPicPr/>
                      <p:nvPr/>
                    </p:nvPicPr>
                    <p:blipFill>
                      <a:blip r:embed="rId27"/>
                      <a:stretch>
                        <a:fillRect/>
                      </a:stretch>
                    </p:blipFill>
                    <p:spPr>
                      <a:xfrm>
                        <a:off x="8418661" y="5011107"/>
                        <a:ext cx="3251200" cy="11176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342713899"/>
              </p:ext>
            </p:extLst>
          </p:nvPr>
        </p:nvGraphicFramePr>
        <p:xfrm>
          <a:off x="8676159" y="3930059"/>
          <a:ext cx="1117600" cy="1016000"/>
        </p:xfrm>
        <a:graphic>
          <a:graphicData uri="http://schemas.openxmlformats.org/presentationml/2006/ole">
            <mc:AlternateContent xmlns:mc="http://schemas.openxmlformats.org/markup-compatibility/2006">
              <mc:Choice xmlns:v="urn:schemas-microsoft-com:vml" Requires="v">
                <p:oleObj spid="_x0000_s55901" name="Equation" r:id="rId28" imgW="1117440" imgH="1015920" progId="Equation.DSMT4">
                  <p:embed/>
                </p:oleObj>
              </mc:Choice>
              <mc:Fallback>
                <p:oleObj name="Equation" r:id="rId28" imgW="1117440" imgH="1015920" progId="Equation.DSMT4">
                  <p:embed/>
                  <p:pic>
                    <p:nvPicPr>
                      <p:cNvPr id="3" name="Object 2"/>
                      <p:cNvPicPr/>
                      <p:nvPr/>
                    </p:nvPicPr>
                    <p:blipFill>
                      <a:blip r:embed="rId29"/>
                      <a:stretch>
                        <a:fillRect/>
                      </a:stretch>
                    </p:blipFill>
                    <p:spPr>
                      <a:xfrm>
                        <a:off x="8676159" y="3930059"/>
                        <a:ext cx="1117600" cy="10160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106309932"/>
              </p:ext>
            </p:extLst>
          </p:nvPr>
        </p:nvGraphicFramePr>
        <p:xfrm>
          <a:off x="3379883" y="2508426"/>
          <a:ext cx="1016000" cy="444500"/>
        </p:xfrm>
        <a:graphic>
          <a:graphicData uri="http://schemas.openxmlformats.org/presentationml/2006/ole">
            <mc:AlternateContent xmlns:mc="http://schemas.openxmlformats.org/markup-compatibility/2006">
              <mc:Choice xmlns:v="urn:schemas-microsoft-com:vml" Requires="v">
                <p:oleObj spid="_x0000_s55902" name="Equation" r:id="rId30" imgW="1015920" imgH="444240" progId="Equation.DSMT4">
                  <p:embed/>
                </p:oleObj>
              </mc:Choice>
              <mc:Fallback>
                <p:oleObj name="Equation" r:id="rId30" imgW="1015920" imgH="444240" progId="Equation.DSMT4">
                  <p:embed/>
                  <p:pic>
                    <p:nvPicPr>
                      <p:cNvPr id="7" name="Object 6"/>
                      <p:cNvPicPr/>
                      <p:nvPr/>
                    </p:nvPicPr>
                    <p:blipFill>
                      <a:blip r:embed="rId31"/>
                      <a:stretch>
                        <a:fillRect/>
                      </a:stretch>
                    </p:blipFill>
                    <p:spPr>
                      <a:xfrm>
                        <a:off x="3379883" y="2508426"/>
                        <a:ext cx="1016000" cy="444500"/>
                      </a:xfrm>
                      <a:prstGeom prst="rect">
                        <a:avLst/>
                      </a:prstGeom>
                      <a:solidFill>
                        <a:schemeClr val="bg1"/>
                      </a:solidFill>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591791063"/>
              </p:ext>
            </p:extLst>
          </p:nvPr>
        </p:nvGraphicFramePr>
        <p:xfrm>
          <a:off x="1478710" y="3164272"/>
          <a:ext cx="711200" cy="901700"/>
        </p:xfrm>
        <a:graphic>
          <a:graphicData uri="http://schemas.openxmlformats.org/presentationml/2006/ole">
            <mc:AlternateContent xmlns:mc="http://schemas.openxmlformats.org/markup-compatibility/2006">
              <mc:Choice xmlns:v="urn:schemas-microsoft-com:vml" Requires="v">
                <p:oleObj spid="_x0000_s55903" name="Equation" r:id="rId32" imgW="711000" imgH="901440" progId="Equation.DSMT4">
                  <p:embed/>
                </p:oleObj>
              </mc:Choice>
              <mc:Fallback>
                <p:oleObj name="Equation" r:id="rId32" imgW="711000" imgH="901440" progId="Equation.DSMT4">
                  <p:embed/>
                  <p:pic>
                    <p:nvPicPr>
                      <p:cNvPr id="23" name="Object 22"/>
                      <p:cNvPicPr/>
                      <p:nvPr/>
                    </p:nvPicPr>
                    <p:blipFill>
                      <a:blip r:embed="rId33"/>
                      <a:stretch>
                        <a:fillRect/>
                      </a:stretch>
                    </p:blipFill>
                    <p:spPr>
                      <a:xfrm>
                        <a:off x="1478710" y="3164272"/>
                        <a:ext cx="711200" cy="901700"/>
                      </a:xfrm>
                      <a:prstGeom prst="rect">
                        <a:avLst/>
                      </a:prstGeom>
                      <a:solidFill>
                        <a:schemeClr val="bg1"/>
                      </a:solidFill>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214662236"/>
              </p:ext>
            </p:extLst>
          </p:nvPr>
        </p:nvGraphicFramePr>
        <p:xfrm>
          <a:off x="1629937" y="4139184"/>
          <a:ext cx="469900" cy="292100"/>
        </p:xfrm>
        <a:graphic>
          <a:graphicData uri="http://schemas.openxmlformats.org/presentationml/2006/ole">
            <mc:AlternateContent xmlns:mc="http://schemas.openxmlformats.org/markup-compatibility/2006">
              <mc:Choice xmlns:v="urn:schemas-microsoft-com:vml" Requires="v">
                <p:oleObj spid="_x0000_s55904" name="Equation" r:id="rId34" imgW="469800" imgH="291960" progId="Equation.DSMT4">
                  <p:embed/>
                </p:oleObj>
              </mc:Choice>
              <mc:Fallback>
                <p:oleObj name="Equation" r:id="rId34" imgW="469800" imgH="291960" progId="Equation.DSMT4">
                  <p:embed/>
                  <p:pic>
                    <p:nvPicPr>
                      <p:cNvPr id="24" name="Object 23"/>
                      <p:cNvPicPr/>
                      <p:nvPr/>
                    </p:nvPicPr>
                    <p:blipFill>
                      <a:blip r:embed="rId35"/>
                      <a:stretch>
                        <a:fillRect/>
                      </a:stretch>
                    </p:blipFill>
                    <p:spPr>
                      <a:xfrm>
                        <a:off x="1629937" y="4139184"/>
                        <a:ext cx="469900" cy="292100"/>
                      </a:xfrm>
                      <a:prstGeom prst="rect">
                        <a:avLst/>
                      </a:prstGeom>
                      <a:solidFill>
                        <a:schemeClr val="bg1"/>
                      </a:solidFill>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342232741"/>
              </p:ext>
            </p:extLst>
          </p:nvPr>
        </p:nvGraphicFramePr>
        <p:xfrm>
          <a:off x="1221535" y="4594236"/>
          <a:ext cx="546100" cy="292100"/>
        </p:xfrm>
        <a:graphic>
          <a:graphicData uri="http://schemas.openxmlformats.org/presentationml/2006/ole">
            <mc:AlternateContent xmlns:mc="http://schemas.openxmlformats.org/markup-compatibility/2006">
              <mc:Choice xmlns:v="urn:schemas-microsoft-com:vml" Requires="v">
                <p:oleObj spid="_x0000_s55905" name="Equation" r:id="rId36" imgW="545760" imgH="291960" progId="Equation.DSMT4">
                  <p:embed/>
                </p:oleObj>
              </mc:Choice>
              <mc:Fallback>
                <p:oleObj name="Equation" r:id="rId36" imgW="545760" imgH="291960" progId="Equation.DSMT4">
                  <p:embed/>
                  <p:pic>
                    <p:nvPicPr>
                      <p:cNvPr id="25" name="Object 24"/>
                      <p:cNvPicPr/>
                      <p:nvPr/>
                    </p:nvPicPr>
                    <p:blipFill>
                      <a:blip r:embed="rId37"/>
                      <a:stretch>
                        <a:fillRect/>
                      </a:stretch>
                    </p:blipFill>
                    <p:spPr>
                      <a:xfrm>
                        <a:off x="1221535" y="4594236"/>
                        <a:ext cx="546100" cy="292100"/>
                      </a:xfrm>
                      <a:prstGeom prst="rect">
                        <a:avLst/>
                      </a:prstGeom>
                      <a:solidFill>
                        <a:schemeClr val="bg1"/>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232112921"/>
              </p:ext>
            </p:extLst>
          </p:nvPr>
        </p:nvGraphicFramePr>
        <p:xfrm>
          <a:off x="1340280" y="5159759"/>
          <a:ext cx="698500" cy="292100"/>
        </p:xfrm>
        <a:graphic>
          <a:graphicData uri="http://schemas.openxmlformats.org/presentationml/2006/ole">
            <mc:AlternateContent xmlns:mc="http://schemas.openxmlformats.org/markup-compatibility/2006">
              <mc:Choice xmlns:v="urn:schemas-microsoft-com:vml" Requires="v">
                <p:oleObj spid="_x0000_s55906" name="Equation" r:id="rId38" imgW="698400" imgH="291960" progId="Equation.DSMT4">
                  <p:embed/>
                </p:oleObj>
              </mc:Choice>
              <mc:Fallback>
                <p:oleObj name="Equation" r:id="rId38" imgW="698400" imgH="291960" progId="Equation.DSMT4">
                  <p:embed/>
                  <p:pic>
                    <p:nvPicPr>
                      <p:cNvPr id="0" name=""/>
                      <p:cNvPicPr/>
                      <p:nvPr/>
                    </p:nvPicPr>
                    <p:blipFill>
                      <a:blip r:embed="rId39"/>
                      <a:stretch>
                        <a:fillRect/>
                      </a:stretch>
                    </p:blipFill>
                    <p:spPr>
                      <a:xfrm>
                        <a:off x="1340280" y="5159759"/>
                        <a:ext cx="698500" cy="292100"/>
                      </a:xfrm>
                      <a:prstGeom prst="rect">
                        <a:avLst/>
                      </a:prstGeom>
                      <a:solidFill>
                        <a:schemeClr val="bg1"/>
                      </a:solidFill>
                    </p:spPr>
                  </p:pic>
                </p:oleObj>
              </mc:Fallback>
            </mc:AlternateContent>
          </a:graphicData>
        </a:graphic>
      </p:graphicFrame>
      <p:sp>
        <p:nvSpPr>
          <p:cNvPr id="30"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9382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4785533"/>
            <a:ext cx="12190992" cy="2072468"/>
          </a:xfrm>
          <a:prstGeom prst="rect">
            <a:avLst/>
          </a:prstGeom>
        </p:spPr>
      </p:pic>
      <p:pic>
        <p:nvPicPr>
          <p:cNvPr id="24" name="图片 2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6331319" y="400643"/>
            <a:ext cx="5422811" cy="6389936"/>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9246" y="4344413"/>
            <a:ext cx="3909245" cy="2169996"/>
          </a:xfrm>
          <a:prstGeom prst="rect">
            <a:avLst/>
          </a:prstGeom>
        </p:spPr>
      </p:pic>
      <p:sp>
        <p:nvSpPr>
          <p:cNvPr id="26" name="文本框 25"/>
          <p:cNvSpPr txBox="1"/>
          <p:nvPr/>
        </p:nvSpPr>
        <p:spPr>
          <a:xfrm>
            <a:off x="7357041" y="1792602"/>
            <a:ext cx="3047246"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Hoạt động luyện tập</a:t>
            </a:r>
            <a:endParaRPr lang="zh-CN" altLang="en-US" sz="36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95E2EB9A-61AA-4873-B685-C1A08D53EBEB}"/>
              </a:ext>
            </a:extLst>
          </p:cNvPr>
          <p:cNvSpPr/>
          <p:nvPr/>
        </p:nvSpPr>
        <p:spPr>
          <a:xfrm>
            <a:off x="0" y="0"/>
            <a:ext cx="12101689" cy="6790579"/>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25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76F84C-A732-4003-80B1-70E5C13A93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42" b="8819"/>
          <a:stretch/>
        </p:blipFill>
        <p:spPr>
          <a:xfrm>
            <a:off x="0" y="4979811"/>
            <a:ext cx="1261144" cy="1591194"/>
          </a:xfrm>
          <a:prstGeom prst="rect">
            <a:avLst/>
          </a:prstGeom>
        </p:spPr>
      </p:pic>
      <p:sp>
        <p:nvSpPr>
          <p:cNvPr id="3" name="TextBox 2"/>
          <p:cNvSpPr txBox="1"/>
          <p:nvPr/>
        </p:nvSpPr>
        <p:spPr>
          <a:xfrm>
            <a:off x="278643" y="664878"/>
            <a:ext cx="5957047" cy="523220"/>
          </a:xfrm>
          <a:prstGeom prst="rect">
            <a:avLst/>
          </a:prstGeom>
          <a:noFill/>
        </p:spPr>
        <p:txBody>
          <a:bodyPr wrap="square" rtlCol="0">
            <a:spAutoFit/>
          </a:bodyPr>
          <a:lstStyle/>
          <a:p>
            <a:pPr algn="l"/>
            <a:r>
              <a:rPr lang="en-US" sz="2800" b="1">
                <a:solidFill>
                  <a:srgbClr val="FF0000"/>
                </a:solidFill>
                <a:latin typeface="Times New Roman" panose="02020603050405020304" pitchFamily="18" charset="0"/>
                <a:cs typeface="Times New Roman" panose="02020603050405020304" pitchFamily="18" charset="0"/>
              </a:rPr>
              <a:t>Bài 59. </a:t>
            </a:r>
            <a:r>
              <a:rPr lang="en-US" sz="2800">
                <a:solidFill>
                  <a:srgbClr val="020202"/>
                </a:solidFill>
                <a:latin typeface="Times New Roman" panose="02020603050405020304" pitchFamily="18" charset="0"/>
                <a:cs typeface="Times New Roman" panose="02020603050405020304" pitchFamily="18" charset="0"/>
              </a:rPr>
              <a:t>Rút gọn với a &gt; 0, b &gt; 0</a:t>
            </a:r>
          </a:p>
        </p:txBody>
      </p:sp>
      <p:graphicFrame>
        <p:nvGraphicFramePr>
          <p:cNvPr id="10" name="Object 9"/>
          <p:cNvGraphicFramePr>
            <a:graphicFrameLocks noChangeAspect="1"/>
          </p:cNvGraphicFramePr>
          <p:nvPr>
            <p:extLst>
              <p:ext uri="{D42A27DB-BD31-4B8C-83A1-F6EECF244321}">
                <p14:modId xmlns:p14="http://schemas.microsoft.com/office/powerpoint/2010/main" val="466751725"/>
              </p:ext>
            </p:extLst>
          </p:nvPr>
        </p:nvGraphicFramePr>
        <p:xfrm>
          <a:off x="290101" y="1392425"/>
          <a:ext cx="5791200" cy="546100"/>
        </p:xfrm>
        <a:graphic>
          <a:graphicData uri="http://schemas.openxmlformats.org/presentationml/2006/ole">
            <mc:AlternateContent xmlns:mc="http://schemas.openxmlformats.org/markup-compatibility/2006">
              <mc:Choice xmlns:v="urn:schemas-microsoft-com:vml" Requires="v">
                <p:oleObj spid="_x0000_s37580" name="Equation" r:id="rId4" imgW="5790960" imgH="545760" progId="Equation.DSMT4">
                  <p:embed/>
                </p:oleObj>
              </mc:Choice>
              <mc:Fallback>
                <p:oleObj name="Equation" r:id="rId4" imgW="5790960" imgH="545760" progId="Equation.DSMT4">
                  <p:embed/>
                  <p:pic>
                    <p:nvPicPr>
                      <p:cNvPr id="0" name=""/>
                      <p:cNvPicPr/>
                      <p:nvPr/>
                    </p:nvPicPr>
                    <p:blipFill>
                      <a:blip r:embed="rId5"/>
                      <a:stretch>
                        <a:fillRect/>
                      </a:stretch>
                    </p:blipFill>
                    <p:spPr>
                      <a:xfrm>
                        <a:off x="290101" y="1392425"/>
                        <a:ext cx="5791200" cy="5461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34973407"/>
              </p:ext>
            </p:extLst>
          </p:nvPr>
        </p:nvGraphicFramePr>
        <p:xfrm>
          <a:off x="427038" y="4042255"/>
          <a:ext cx="7226300" cy="495300"/>
        </p:xfrm>
        <a:graphic>
          <a:graphicData uri="http://schemas.openxmlformats.org/presentationml/2006/ole">
            <mc:AlternateContent xmlns:mc="http://schemas.openxmlformats.org/markup-compatibility/2006">
              <mc:Choice xmlns:v="urn:schemas-microsoft-com:vml" Requires="v">
                <p:oleObj spid="_x0000_s37581" name="Equation" r:id="rId6" imgW="7226280" imgH="495000" progId="Equation.DSMT4">
                  <p:embed/>
                </p:oleObj>
              </mc:Choice>
              <mc:Fallback>
                <p:oleObj name="Equation" r:id="rId6" imgW="7226280" imgH="495000" progId="Equation.DSMT4">
                  <p:embed/>
                  <p:pic>
                    <p:nvPicPr>
                      <p:cNvPr id="0" name=""/>
                      <p:cNvPicPr/>
                      <p:nvPr/>
                    </p:nvPicPr>
                    <p:blipFill>
                      <a:blip r:embed="rId7"/>
                      <a:stretch>
                        <a:fillRect/>
                      </a:stretch>
                    </p:blipFill>
                    <p:spPr>
                      <a:xfrm>
                        <a:off x="427038" y="4042255"/>
                        <a:ext cx="7226300" cy="4953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34921321"/>
              </p:ext>
            </p:extLst>
          </p:nvPr>
        </p:nvGraphicFramePr>
        <p:xfrm>
          <a:off x="6096000" y="1409205"/>
          <a:ext cx="5003800" cy="495300"/>
        </p:xfrm>
        <a:graphic>
          <a:graphicData uri="http://schemas.openxmlformats.org/presentationml/2006/ole">
            <mc:AlternateContent xmlns:mc="http://schemas.openxmlformats.org/markup-compatibility/2006">
              <mc:Choice xmlns:v="urn:schemas-microsoft-com:vml" Requires="v">
                <p:oleObj spid="_x0000_s37582" name="Equation" r:id="rId8" imgW="5003640" imgH="495000" progId="Equation.DSMT4">
                  <p:embed/>
                </p:oleObj>
              </mc:Choice>
              <mc:Fallback>
                <p:oleObj name="Equation" r:id="rId8" imgW="5003640" imgH="495000" progId="Equation.DSMT4">
                  <p:embed/>
                  <p:pic>
                    <p:nvPicPr>
                      <p:cNvPr id="0" name=""/>
                      <p:cNvPicPr/>
                      <p:nvPr/>
                    </p:nvPicPr>
                    <p:blipFill>
                      <a:blip r:embed="rId9"/>
                      <a:stretch>
                        <a:fillRect/>
                      </a:stretch>
                    </p:blipFill>
                    <p:spPr>
                      <a:xfrm>
                        <a:off x="6096000" y="1409205"/>
                        <a:ext cx="5003800" cy="4953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96944991"/>
              </p:ext>
            </p:extLst>
          </p:nvPr>
        </p:nvGraphicFramePr>
        <p:xfrm>
          <a:off x="5850965" y="1938525"/>
          <a:ext cx="5181600" cy="495300"/>
        </p:xfrm>
        <a:graphic>
          <a:graphicData uri="http://schemas.openxmlformats.org/presentationml/2006/ole">
            <mc:AlternateContent xmlns:mc="http://schemas.openxmlformats.org/markup-compatibility/2006">
              <mc:Choice xmlns:v="urn:schemas-microsoft-com:vml" Requires="v">
                <p:oleObj spid="_x0000_s37583" name="Equation" r:id="rId10" imgW="5181480" imgH="495000" progId="Equation.DSMT4">
                  <p:embed/>
                </p:oleObj>
              </mc:Choice>
              <mc:Fallback>
                <p:oleObj name="Equation" r:id="rId10" imgW="5181480" imgH="495000" progId="Equation.DSMT4">
                  <p:embed/>
                  <p:pic>
                    <p:nvPicPr>
                      <p:cNvPr id="0" name=""/>
                      <p:cNvPicPr/>
                      <p:nvPr/>
                    </p:nvPicPr>
                    <p:blipFill>
                      <a:blip r:embed="rId11"/>
                      <a:stretch>
                        <a:fillRect/>
                      </a:stretch>
                    </p:blipFill>
                    <p:spPr>
                      <a:xfrm>
                        <a:off x="5850965" y="1938525"/>
                        <a:ext cx="5181600" cy="4953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371033615"/>
              </p:ext>
            </p:extLst>
          </p:nvPr>
        </p:nvGraphicFramePr>
        <p:xfrm>
          <a:off x="5850965" y="2523321"/>
          <a:ext cx="4787900" cy="495300"/>
        </p:xfrm>
        <a:graphic>
          <a:graphicData uri="http://schemas.openxmlformats.org/presentationml/2006/ole">
            <mc:AlternateContent xmlns:mc="http://schemas.openxmlformats.org/markup-compatibility/2006">
              <mc:Choice xmlns:v="urn:schemas-microsoft-com:vml" Requires="v">
                <p:oleObj spid="_x0000_s37584" name="Equation" r:id="rId12" imgW="4787640" imgH="495000" progId="Equation.DSMT4">
                  <p:embed/>
                </p:oleObj>
              </mc:Choice>
              <mc:Fallback>
                <p:oleObj name="Equation" r:id="rId12" imgW="4787640" imgH="495000" progId="Equation.DSMT4">
                  <p:embed/>
                  <p:pic>
                    <p:nvPicPr>
                      <p:cNvPr id="0" name=""/>
                      <p:cNvPicPr/>
                      <p:nvPr/>
                    </p:nvPicPr>
                    <p:blipFill>
                      <a:blip r:embed="rId13"/>
                      <a:stretch>
                        <a:fillRect/>
                      </a:stretch>
                    </p:blipFill>
                    <p:spPr>
                      <a:xfrm>
                        <a:off x="5850965" y="2523321"/>
                        <a:ext cx="4787900" cy="4953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45924903"/>
              </p:ext>
            </p:extLst>
          </p:nvPr>
        </p:nvGraphicFramePr>
        <p:xfrm>
          <a:off x="5850965" y="3100840"/>
          <a:ext cx="977900" cy="495300"/>
        </p:xfrm>
        <a:graphic>
          <a:graphicData uri="http://schemas.openxmlformats.org/presentationml/2006/ole">
            <mc:AlternateContent xmlns:mc="http://schemas.openxmlformats.org/markup-compatibility/2006">
              <mc:Choice xmlns:v="urn:schemas-microsoft-com:vml" Requires="v">
                <p:oleObj spid="_x0000_s37585" name="Equation" r:id="rId14" imgW="977760" imgH="495000" progId="Equation.DSMT4">
                  <p:embed/>
                </p:oleObj>
              </mc:Choice>
              <mc:Fallback>
                <p:oleObj name="Equation" r:id="rId14" imgW="977760" imgH="495000" progId="Equation.DSMT4">
                  <p:embed/>
                  <p:pic>
                    <p:nvPicPr>
                      <p:cNvPr id="0" name=""/>
                      <p:cNvPicPr/>
                      <p:nvPr/>
                    </p:nvPicPr>
                    <p:blipFill>
                      <a:blip r:embed="rId15"/>
                      <a:stretch>
                        <a:fillRect/>
                      </a:stretch>
                    </p:blipFill>
                    <p:spPr>
                      <a:xfrm>
                        <a:off x="5850965" y="3100840"/>
                        <a:ext cx="977900" cy="4953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53424603"/>
              </p:ext>
            </p:extLst>
          </p:nvPr>
        </p:nvGraphicFramePr>
        <p:xfrm>
          <a:off x="4327754" y="4628444"/>
          <a:ext cx="7581900" cy="495300"/>
        </p:xfrm>
        <a:graphic>
          <a:graphicData uri="http://schemas.openxmlformats.org/presentationml/2006/ole">
            <mc:AlternateContent xmlns:mc="http://schemas.openxmlformats.org/markup-compatibility/2006">
              <mc:Choice xmlns:v="urn:schemas-microsoft-com:vml" Requires="v">
                <p:oleObj spid="_x0000_s37586" name="Equation" r:id="rId16" imgW="7581600" imgH="495000" progId="Equation.DSMT4">
                  <p:embed/>
                </p:oleObj>
              </mc:Choice>
              <mc:Fallback>
                <p:oleObj name="Equation" r:id="rId16" imgW="7581600" imgH="495000" progId="Equation.DSMT4">
                  <p:embed/>
                  <p:pic>
                    <p:nvPicPr>
                      <p:cNvPr id="0" name=""/>
                      <p:cNvPicPr/>
                      <p:nvPr/>
                    </p:nvPicPr>
                    <p:blipFill>
                      <a:blip r:embed="rId17"/>
                      <a:stretch>
                        <a:fillRect/>
                      </a:stretch>
                    </p:blipFill>
                    <p:spPr>
                      <a:xfrm>
                        <a:off x="4327754" y="4628444"/>
                        <a:ext cx="7581900" cy="4953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330689326"/>
              </p:ext>
            </p:extLst>
          </p:nvPr>
        </p:nvGraphicFramePr>
        <p:xfrm>
          <a:off x="4327754" y="5252876"/>
          <a:ext cx="6197600" cy="495300"/>
        </p:xfrm>
        <a:graphic>
          <a:graphicData uri="http://schemas.openxmlformats.org/presentationml/2006/ole">
            <mc:AlternateContent xmlns:mc="http://schemas.openxmlformats.org/markup-compatibility/2006">
              <mc:Choice xmlns:v="urn:schemas-microsoft-com:vml" Requires="v">
                <p:oleObj spid="_x0000_s37587" name="Equation" r:id="rId18" imgW="6197400" imgH="495000" progId="Equation.DSMT4">
                  <p:embed/>
                </p:oleObj>
              </mc:Choice>
              <mc:Fallback>
                <p:oleObj name="Equation" r:id="rId18" imgW="6197400" imgH="495000" progId="Equation.DSMT4">
                  <p:embed/>
                  <p:pic>
                    <p:nvPicPr>
                      <p:cNvPr id="0" name=""/>
                      <p:cNvPicPr/>
                      <p:nvPr/>
                    </p:nvPicPr>
                    <p:blipFill>
                      <a:blip r:embed="rId19"/>
                      <a:stretch>
                        <a:fillRect/>
                      </a:stretch>
                    </p:blipFill>
                    <p:spPr>
                      <a:xfrm>
                        <a:off x="4327754" y="5252876"/>
                        <a:ext cx="6197600" cy="4953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987828095"/>
              </p:ext>
            </p:extLst>
          </p:nvPr>
        </p:nvGraphicFramePr>
        <p:xfrm>
          <a:off x="4327754" y="5865348"/>
          <a:ext cx="1689100" cy="495300"/>
        </p:xfrm>
        <a:graphic>
          <a:graphicData uri="http://schemas.openxmlformats.org/presentationml/2006/ole">
            <mc:AlternateContent xmlns:mc="http://schemas.openxmlformats.org/markup-compatibility/2006">
              <mc:Choice xmlns:v="urn:schemas-microsoft-com:vml" Requires="v">
                <p:oleObj spid="_x0000_s37588" name="Equation" r:id="rId20" imgW="1688760" imgH="495000" progId="Equation.DSMT4">
                  <p:embed/>
                </p:oleObj>
              </mc:Choice>
              <mc:Fallback>
                <p:oleObj name="Equation" r:id="rId20" imgW="1688760" imgH="495000" progId="Equation.DSMT4">
                  <p:embed/>
                  <p:pic>
                    <p:nvPicPr>
                      <p:cNvPr id="0" name=""/>
                      <p:cNvPicPr/>
                      <p:nvPr/>
                    </p:nvPicPr>
                    <p:blipFill>
                      <a:blip r:embed="rId21"/>
                      <a:stretch>
                        <a:fillRect/>
                      </a:stretch>
                    </p:blipFill>
                    <p:spPr>
                      <a:xfrm>
                        <a:off x="4327754" y="5865348"/>
                        <a:ext cx="1689100" cy="495300"/>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546986873"/>
              </p:ext>
            </p:extLst>
          </p:nvPr>
        </p:nvGraphicFramePr>
        <p:xfrm>
          <a:off x="1676016" y="1904505"/>
          <a:ext cx="3162300" cy="1955800"/>
        </p:xfrm>
        <a:graphic>
          <a:graphicData uri="http://schemas.openxmlformats.org/presentationml/2006/ole">
            <mc:AlternateContent xmlns:mc="http://schemas.openxmlformats.org/markup-compatibility/2006">
              <mc:Choice xmlns:v="urn:schemas-microsoft-com:vml" Requires="v">
                <p:oleObj spid="_x0000_s37589" name="Equation" r:id="rId22" imgW="3162240" imgH="1955520" progId="Equation.DSMT4">
                  <p:embed/>
                </p:oleObj>
              </mc:Choice>
              <mc:Fallback>
                <p:oleObj name="Equation" r:id="rId22" imgW="3162240" imgH="1955520" progId="Equation.DSMT4">
                  <p:embed/>
                  <p:pic>
                    <p:nvPicPr>
                      <p:cNvPr id="0" name=""/>
                      <p:cNvPicPr/>
                      <p:nvPr/>
                    </p:nvPicPr>
                    <p:blipFill>
                      <a:blip r:embed="rId23"/>
                      <a:stretch>
                        <a:fillRect/>
                      </a:stretch>
                    </p:blipFill>
                    <p:spPr>
                      <a:xfrm>
                        <a:off x="1676016" y="1904505"/>
                        <a:ext cx="3162300" cy="1955800"/>
                      </a:xfrm>
                      <a:prstGeom prst="rect">
                        <a:avLst/>
                      </a:prstGeom>
                      <a:solidFill>
                        <a:schemeClr val="accent4">
                          <a:lumMod val="40000"/>
                          <a:lumOff val="60000"/>
                        </a:schemeClr>
                      </a:solidFill>
                      <a:ln>
                        <a:solidFill>
                          <a:srgbClr val="FF0000"/>
                        </a:solidFill>
                      </a:ln>
                    </p:spPr>
                  </p:pic>
                </p:oleObj>
              </mc:Fallback>
            </mc:AlternateContent>
          </a:graphicData>
        </a:graphic>
      </p:graphicFrame>
      <p:pic>
        <p:nvPicPr>
          <p:cNvPr id="14" name="Picture 13">
            <a:extLst>
              <a:ext uri="{FF2B5EF4-FFF2-40B4-BE49-F238E27FC236}">
                <a16:creationId xmlns:a16="http://schemas.microsoft.com/office/drawing/2014/main" id="{B176F84C-A732-4003-80B1-70E5C13A93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04" b="8819"/>
          <a:stretch/>
        </p:blipFill>
        <p:spPr>
          <a:xfrm>
            <a:off x="-14990" y="1982491"/>
            <a:ext cx="1373144" cy="1591194"/>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312996353"/>
              </p:ext>
            </p:extLst>
          </p:nvPr>
        </p:nvGraphicFramePr>
        <p:xfrm>
          <a:off x="1123613" y="4871645"/>
          <a:ext cx="2997200" cy="1879600"/>
        </p:xfrm>
        <a:graphic>
          <a:graphicData uri="http://schemas.openxmlformats.org/presentationml/2006/ole">
            <mc:AlternateContent xmlns:mc="http://schemas.openxmlformats.org/markup-compatibility/2006">
              <mc:Choice xmlns:v="urn:schemas-microsoft-com:vml" Requires="v">
                <p:oleObj spid="_x0000_s37590" name="Equation" r:id="rId24" imgW="2997000" imgH="1879560" progId="Equation.DSMT4">
                  <p:embed/>
                </p:oleObj>
              </mc:Choice>
              <mc:Fallback>
                <p:oleObj name="Equation" r:id="rId24" imgW="2997000" imgH="1879560" progId="Equation.DSMT4">
                  <p:embed/>
                  <p:pic>
                    <p:nvPicPr>
                      <p:cNvPr id="0" name=""/>
                      <p:cNvPicPr/>
                      <p:nvPr/>
                    </p:nvPicPr>
                    <p:blipFill>
                      <a:blip r:embed="rId25"/>
                      <a:stretch>
                        <a:fillRect/>
                      </a:stretch>
                    </p:blipFill>
                    <p:spPr>
                      <a:xfrm>
                        <a:off x="1123613" y="4871645"/>
                        <a:ext cx="2997200" cy="1879600"/>
                      </a:xfrm>
                      <a:prstGeom prst="rect">
                        <a:avLst/>
                      </a:prstGeom>
                      <a:solidFill>
                        <a:schemeClr val="accent4">
                          <a:lumMod val="60000"/>
                          <a:lumOff val="40000"/>
                        </a:schemeClr>
                      </a:solidFill>
                      <a:ln>
                        <a:solidFill>
                          <a:srgbClr val="FF0000"/>
                        </a:solidFill>
                      </a:ln>
                    </p:spPr>
                  </p:pic>
                </p:oleObj>
              </mc:Fallback>
            </mc:AlternateContent>
          </a:graphicData>
        </a:graphic>
      </p:graphicFrame>
      <p:sp>
        <p:nvSpPr>
          <p:cNvPr id="22" name="Text Box 49"/>
          <p:cNvSpPr txBox="1">
            <a:spLocks noChangeArrowheads="1"/>
          </p:cNvSpPr>
          <p:nvPr/>
        </p:nvSpPr>
        <p:spPr bwMode="auto">
          <a:xfrm>
            <a:off x="-26894" y="-13447"/>
            <a:ext cx="12218894" cy="569387"/>
          </a:xfrm>
          <a:prstGeom prst="rect">
            <a:avLst/>
          </a:prstGeom>
          <a:blipFill dpi="0" rotWithShape="1">
            <a:blip r:embed="rId26"/>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7434401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32" fill="hold" nodeType="clickEffect">
                                  <p:stCondLst>
                                    <p:cond delay="0"/>
                                  </p:stCondLst>
                                  <p:childTnLst>
                                    <p:animEffect transition="out" filter="box(out)">
                                      <p:cBhvr>
                                        <p:cTn id="62" dur="2000"/>
                                        <p:tgtEl>
                                          <p:spTgt spid="2"/>
                                        </p:tgtEl>
                                      </p:cBhvr>
                                    </p:animEffect>
                                    <p:set>
                                      <p:cBhvr>
                                        <p:cTn id="63"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xit" presetSubtype="32" fill="hold" nodeType="clickEffect">
                                  <p:stCondLst>
                                    <p:cond delay="0"/>
                                  </p:stCondLst>
                                  <p:childTnLst>
                                    <p:animEffect transition="out" filter="box(out)">
                                      <p:cBhvr>
                                        <p:cTn id="73" dur="2000"/>
                                        <p:tgtEl>
                                          <p:spTgt spid="4"/>
                                        </p:tgtEl>
                                      </p:cBhvr>
                                    </p:animEffect>
                                    <p:set>
                                      <p:cBhvr>
                                        <p:cTn id="74"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519" name="Picture 15" descr="Cove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65499" y="4941434"/>
            <a:ext cx="6075363" cy="194468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65499" y="4941434"/>
            <a:ext cx="6075363"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6437" y="4547733"/>
            <a:ext cx="6186487" cy="99695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46436" y="3712708"/>
            <a:ext cx="6170612" cy="18161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511" y="2699883"/>
            <a:ext cx="2571750" cy="27559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54373" y="2610984"/>
            <a:ext cx="61468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08323" y="2153784"/>
            <a:ext cx="6299200" cy="94773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2512" y="2531608"/>
            <a:ext cx="2466975" cy="5699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068636" y="867909"/>
            <a:ext cx="63309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24173" y="104321"/>
            <a:ext cx="6459538" cy="13176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5361" y="786945"/>
            <a:ext cx="2330450" cy="22415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799" y="2298245"/>
            <a:ext cx="1800225" cy="110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71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386F93-8A3F-446B-8BB8-7301BA9501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037" y="5819542"/>
            <a:ext cx="12192000" cy="1007137"/>
          </a:xfrm>
          <a:prstGeom prst="rect">
            <a:avLst/>
          </a:prstGeom>
        </p:spPr>
      </p:pic>
      <p:sp>
        <p:nvSpPr>
          <p:cNvPr id="26" name="Rounded Rectangle 25"/>
          <p:cNvSpPr/>
          <p:nvPr/>
        </p:nvSpPr>
        <p:spPr>
          <a:xfrm>
            <a:off x="224869" y="1925498"/>
            <a:ext cx="493776" cy="926145"/>
          </a:xfrm>
          <a:prstGeom prst="roundRect">
            <a:avLst>
              <a:gd name="adj" fmla="val 44472"/>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27" name="TimeProcess_Back">
            <a:extLst>
              <a:ext uri="{FF2B5EF4-FFF2-40B4-BE49-F238E27FC236}">
                <a16:creationId xmlns:a16="http://schemas.microsoft.com/office/drawing/2014/main" id="{26E3FAD6-0B3E-482F-9299-454F3B924A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447" y="1587265"/>
            <a:ext cx="4395629" cy="215130"/>
          </a:xfrm>
          <a:prstGeom prst="rect">
            <a:avLst/>
          </a:prstGeom>
        </p:spPr>
      </p:pic>
      <p:pic>
        <p:nvPicPr>
          <p:cNvPr id="28" name="TIM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6932" y="1986039"/>
            <a:ext cx="369651" cy="365760"/>
          </a:xfrm>
          <a:prstGeom prst="rect">
            <a:avLst/>
          </a:prstGeom>
        </p:spPr>
      </p:pic>
      <p:pic>
        <p:nvPicPr>
          <p:cNvPr id="29" name="CHECK">
            <a:hlinkClick r:id="" action="ppaction://macro?name=DAPAN">
              <a:snd r:embed="rId12" name="audio8.wav"/>
            </a:hlinkClick>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6932" y="2418958"/>
            <a:ext cx="369651" cy="365760"/>
          </a:xfrm>
          <a:prstGeom prst="rect">
            <a:avLst/>
          </a:prstGeom>
        </p:spPr>
      </p:pic>
      <p:pic>
        <p:nvPicPr>
          <p:cNvPr id="30" name="Audio-Ti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87788" y="919811"/>
            <a:ext cx="609600" cy="609600"/>
          </a:xfrm>
          <a:prstGeom prst="rect">
            <a:avLst/>
          </a:prstGeom>
        </p:spPr>
      </p:pic>
      <p:pic>
        <p:nvPicPr>
          <p:cNvPr id="31" name="MoCauH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87017" y="43912"/>
            <a:ext cx="609600" cy="609600"/>
          </a:xfrm>
          <a:prstGeom prst="rect">
            <a:avLst/>
          </a:prstGeom>
        </p:spPr>
      </p:pic>
      <p:pic>
        <p:nvPicPr>
          <p:cNvPr id="32" name="Audio-Du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595395" y="1795710"/>
            <a:ext cx="609600" cy="609600"/>
          </a:xfrm>
          <a:prstGeom prst="rect">
            <a:avLst/>
          </a:prstGeom>
        </p:spPr>
      </p:pic>
      <p:sp>
        <p:nvSpPr>
          <p:cNvPr id="33" name="TimeProcess">
            <a:extLst>
              <a:ext uri="{FF2B5EF4-FFF2-40B4-BE49-F238E27FC236}">
                <a16:creationId xmlns:a16="http://schemas.microsoft.com/office/drawing/2014/main" id="{798B5C58-B643-4270-BB6D-80FC3B1DEE56}"/>
              </a:ext>
            </a:extLst>
          </p:cNvPr>
          <p:cNvSpPr/>
          <p:nvPr/>
        </p:nvSpPr>
        <p:spPr>
          <a:xfrm>
            <a:off x="3490956" y="1600796"/>
            <a:ext cx="4389120" cy="18288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0340664" y="-3153468"/>
            <a:ext cx="33566360" cy="33604998"/>
            <a:chOff x="-10340664" y="-3153468"/>
            <a:chExt cx="33566360" cy="33604998"/>
          </a:xfrm>
        </p:grpSpPr>
        <p:sp>
          <p:nvSpPr>
            <p:cNvPr id="54" name="1"/>
            <p:cNvSpPr/>
            <p:nvPr/>
          </p:nvSpPr>
          <p:spPr>
            <a:xfrm>
              <a:off x="-9991817" y="-3153468"/>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Giải</a:t>
              </a:r>
              <a:r>
                <a:rPr lang="en-US" b="1" dirty="0"/>
                <a:t> Grand Slam </a:t>
              </a:r>
              <a:r>
                <a:rPr lang="en-US" b="1" dirty="0" err="1"/>
                <a:t>đầu</a:t>
              </a:r>
              <a:r>
                <a:rPr lang="en-US" b="1" dirty="0"/>
                <a:t> </a:t>
              </a:r>
              <a:r>
                <a:rPr lang="en-US" b="1" dirty="0" err="1"/>
                <a:t>tiên</a:t>
              </a:r>
              <a:r>
                <a:rPr lang="en-US" b="1" dirty="0"/>
                <a:t> </a:t>
              </a:r>
              <a:r>
                <a:rPr lang="en-US" b="1" dirty="0" err="1"/>
                <a:t>trong</a:t>
              </a:r>
              <a:r>
                <a:rPr lang="en-US" b="1" dirty="0"/>
                <a:t> </a:t>
              </a:r>
              <a:r>
                <a:rPr lang="en-US" b="1" dirty="0" err="1"/>
                <a:t>năm</a:t>
              </a:r>
              <a:r>
                <a:rPr lang="en-US" b="1" dirty="0"/>
                <a:t> </a:t>
              </a:r>
              <a:r>
                <a:rPr lang="en-US" b="1" dirty="0" err="1"/>
                <a:t>là</a:t>
              </a:r>
              <a:r>
                <a:rPr lang="en-US" b="1" dirty="0"/>
                <a:t> </a:t>
              </a:r>
              <a:r>
                <a:rPr lang="en-US" b="1" dirty="0" err="1"/>
                <a:t>giải</a:t>
              </a:r>
              <a:r>
                <a:rPr lang="en-US" b="1" dirty="0"/>
                <a:t> </a:t>
              </a:r>
              <a:r>
                <a:rPr lang="en-US" b="1" dirty="0" err="1"/>
                <a:t>nào</a:t>
              </a:r>
              <a:r>
                <a:rPr lang="en-US" b="1" dirty="0"/>
                <a:t>?</a:t>
              </a:r>
            </a:p>
          </p:txBody>
        </p:sp>
        <p:sp>
          <p:nvSpPr>
            <p:cNvPr id="55" name="1A"/>
            <p:cNvSpPr/>
            <p:nvPr/>
          </p:nvSpPr>
          <p:spPr>
            <a:xfrm>
              <a:off x="-9991817" y="-214109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Austrlia mở rộng</a:t>
              </a:r>
              <a:endParaRPr lang="en-US" sz="800"/>
            </a:p>
          </p:txBody>
        </p:sp>
        <p:sp>
          <p:nvSpPr>
            <p:cNvPr id="56" name="1B"/>
            <p:cNvSpPr/>
            <p:nvPr/>
          </p:nvSpPr>
          <p:spPr>
            <a:xfrm>
              <a:off x="-6922045" y="-214109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Wimbledon</a:t>
              </a:r>
              <a:endParaRPr lang="en-US" sz="800" dirty="0"/>
            </a:p>
          </p:txBody>
        </p:sp>
        <p:sp>
          <p:nvSpPr>
            <p:cNvPr id="57" name="1C"/>
            <p:cNvSpPr/>
            <p:nvPr/>
          </p:nvSpPr>
          <p:spPr>
            <a:xfrm>
              <a:off x="-9991817" y="-135732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Roland Garos</a:t>
              </a:r>
              <a:endParaRPr lang="en-US" sz="800"/>
            </a:p>
          </p:txBody>
        </p:sp>
        <p:sp>
          <p:nvSpPr>
            <p:cNvPr id="58" name="1D"/>
            <p:cNvSpPr/>
            <p:nvPr/>
          </p:nvSpPr>
          <p:spPr>
            <a:xfrm>
              <a:off x="-6922045" y="-135732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Mỹ mở rộng</a:t>
              </a:r>
              <a:endParaRPr lang="en-US" sz="800"/>
            </a:p>
          </p:txBody>
        </p:sp>
        <p:sp>
          <p:nvSpPr>
            <p:cNvPr id="59" name="2"/>
            <p:cNvSpPr/>
            <p:nvPr/>
          </p:nvSpPr>
          <p:spPr>
            <a:xfrm>
              <a:off x="-9991817" y="-332255"/>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Cùng</a:t>
              </a:r>
              <a:r>
                <a:rPr lang="en-US" b="1" dirty="0"/>
                <a:t> </a:t>
              </a:r>
              <a:r>
                <a:rPr lang="en-US" b="1" dirty="0" err="1"/>
                <a:t>với</a:t>
              </a:r>
              <a:r>
                <a:rPr lang="en-US" b="1" dirty="0"/>
                <a:t> </a:t>
              </a:r>
              <a:r>
                <a:rPr lang="en-US" b="1" dirty="0" err="1"/>
                <a:t>Hà</a:t>
              </a:r>
              <a:r>
                <a:rPr lang="en-US" b="1" dirty="0"/>
                <a:t> </a:t>
              </a:r>
              <a:r>
                <a:rPr lang="en-US" b="1" dirty="0" err="1"/>
                <a:t>Nội</a:t>
              </a:r>
              <a:r>
                <a:rPr lang="en-US" b="1" dirty="0"/>
                <a:t> T&amp;T (</a:t>
              </a:r>
              <a:r>
                <a:rPr lang="en-US" b="1" dirty="0" err="1"/>
                <a:t>vô</a:t>
              </a:r>
              <a:r>
                <a:rPr lang="en-US" b="1" dirty="0"/>
                <a:t> </a:t>
              </a:r>
              <a:r>
                <a:rPr lang="en-US" b="1" dirty="0" err="1"/>
                <a:t>địch</a:t>
              </a:r>
              <a:r>
                <a:rPr lang="en-US" b="1" dirty="0"/>
                <a:t> V-League 2010), CLB u </a:t>
              </a:r>
              <a:r>
                <a:rPr lang="en-US" b="1" dirty="0" err="1"/>
                <a:t>nào</a:t>
              </a:r>
              <a:r>
                <a:rPr lang="en-US" b="1" dirty="0"/>
                <a:t> </a:t>
              </a:r>
              <a:r>
                <a:rPr lang="en-US" b="1" dirty="0" err="1"/>
                <a:t>của</a:t>
              </a:r>
              <a:r>
                <a:rPr lang="en-US" b="1" dirty="0"/>
                <a:t> </a:t>
              </a:r>
              <a:r>
                <a:rPr lang="en-US" b="1" dirty="0" err="1"/>
                <a:t>Việt</a:t>
              </a:r>
              <a:r>
                <a:rPr lang="en-US" b="1" dirty="0"/>
                <a:t> Nam </a:t>
              </a:r>
              <a:r>
                <a:rPr lang="en-US" b="1" dirty="0" err="1"/>
                <a:t>tham</a:t>
              </a:r>
              <a:r>
                <a:rPr lang="en-US" b="1" dirty="0"/>
                <a:t> </a:t>
              </a:r>
              <a:r>
                <a:rPr lang="en-US" b="1" dirty="0" err="1"/>
                <a:t>dự</a:t>
              </a:r>
              <a:r>
                <a:rPr lang="en-US" b="1" dirty="0"/>
                <a:t> AFC Cup 2011?</a:t>
              </a:r>
            </a:p>
          </p:txBody>
        </p:sp>
        <p:sp>
          <p:nvSpPr>
            <p:cNvPr id="60" name="2A"/>
            <p:cNvSpPr/>
            <p:nvPr/>
          </p:nvSpPr>
          <p:spPr>
            <a:xfrm>
              <a:off x="-9991817" y="68011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Hoàng</a:t>
              </a:r>
              <a:r>
                <a:rPr lang="en-US" dirty="0"/>
                <a:t> </a:t>
              </a:r>
              <a:r>
                <a:rPr lang="en-US" dirty="0" err="1"/>
                <a:t>Anh</a:t>
              </a:r>
              <a:r>
                <a:rPr lang="en-US" dirty="0"/>
                <a:t> </a:t>
              </a:r>
              <a:r>
                <a:rPr lang="en-US" dirty="0" err="1"/>
                <a:t>Gia</a:t>
              </a:r>
              <a:r>
                <a:rPr lang="en-US" dirty="0"/>
                <a:t> Lai</a:t>
              </a:r>
            </a:p>
          </p:txBody>
        </p:sp>
        <p:sp>
          <p:nvSpPr>
            <p:cNvPr id="61" name="2B"/>
            <p:cNvSpPr/>
            <p:nvPr/>
          </p:nvSpPr>
          <p:spPr>
            <a:xfrm>
              <a:off x="-6922045" y="68011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SHB Đà Nẵng</a:t>
              </a:r>
              <a:endParaRPr lang="en-US" sz="800"/>
            </a:p>
          </p:txBody>
        </p:sp>
        <p:sp>
          <p:nvSpPr>
            <p:cNvPr id="62" name="2C"/>
            <p:cNvSpPr/>
            <p:nvPr/>
          </p:nvSpPr>
          <p:spPr>
            <a:xfrm>
              <a:off x="-9991817" y="146389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Sông</a:t>
              </a:r>
              <a:r>
                <a:rPr lang="en-US" dirty="0"/>
                <a:t> Lam </a:t>
              </a:r>
              <a:r>
                <a:rPr lang="en-US" dirty="0" err="1"/>
                <a:t>Nghệ</a:t>
              </a:r>
              <a:r>
                <a:rPr lang="en-US" dirty="0"/>
                <a:t> An</a:t>
              </a:r>
              <a:endParaRPr lang="en-US" sz="800" dirty="0"/>
            </a:p>
          </p:txBody>
        </p:sp>
        <p:sp>
          <p:nvSpPr>
            <p:cNvPr id="63" name="2D"/>
            <p:cNvSpPr/>
            <p:nvPr/>
          </p:nvSpPr>
          <p:spPr>
            <a:xfrm>
              <a:off x="-6922045" y="146389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Becamex Bình Dương</a:t>
              </a:r>
              <a:endParaRPr lang="en-US" sz="800"/>
            </a:p>
          </p:txBody>
        </p:sp>
        <p:sp>
          <p:nvSpPr>
            <p:cNvPr id="64" name="3"/>
            <p:cNvSpPr/>
            <p:nvPr/>
          </p:nvSpPr>
          <p:spPr>
            <a:xfrm>
              <a:off x="-9991817" y="2321995"/>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AFC Asian Cup 2011 được tổ chức tại quốc gia nào?</a:t>
              </a:r>
            </a:p>
            <a:p>
              <a:pPr algn="ctr"/>
              <a:endParaRPr lang="en-US" sz="800" dirty="0"/>
            </a:p>
          </p:txBody>
        </p:sp>
        <p:sp>
          <p:nvSpPr>
            <p:cNvPr id="65" name="3A"/>
            <p:cNvSpPr/>
            <p:nvPr/>
          </p:nvSpPr>
          <p:spPr>
            <a:xfrm>
              <a:off x="-9991817" y="333436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Iraq</a:t>
              </a:r>
            </a:p>
          </p:txBody>
        </p:sp>
        <p:sp>
          <p:nvSpPr>
            <p:cNvPr id="66" name="3B"/>
            <p:cNvSpPr/>
            <p:nvPr/>
          </p:nvSpPr>
          <p:spPr>
            <a:xfrm>
              <a:off x="-6922045" y="333436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Hàn</a:t>
              </a:r>
              <a:r>
                <a:rPr lang="en-US" dirty="0"/>
                <a:t> </a:t>
              </a:r>
              <a:r>
                <a:rPr lang="en-US" dirty="0" err="1"/>
                <a:t>Quốc</a:t>
              </a:r>
              <a:endParaRPr lang="en-US" sz="800" dirty="0"/>
            </a:p>
          </p:txBody>
        </p:sp>
        <p:sp>
          <p:nvSpPr>
            <p:cNvPr id="67" name="3C"/>
            <p:cNvSpPr/>
            <p:nvPr/>
          </p:nvSpPr>
          <p:spPr>
            <a:xfrm>
              <a:off x="-9991817" y="411814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Nhật Bản</a:t>
              </a:r>
              <a:endParaRPr lang="en-US" sz="800"/>
            </a:p>
          </p:txBody>
        </p:sp>
        <p:sp>
          <p:nvSpPr>
            <p:cNvPr id="68" name="3D"/>
            <p:cNvSpPr/>
            <p:nvPr/>
          </p:nvSpPr>
          <p:spPr>
            <a:xfrm>
              <a:off x="-6922045" y="411814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Qatar</a:t>
              </a:r>
              <a:endParaRPr lang="en-US" sz="800" dirty="0"/>
            </a:p>
          </p:txBody>
        </p:sp>
        <p:sp>
          <p:nvSpPr>
            <p:cNvPr id="69" name="4"/>
            <p:cNvSpPr/>
            <p:nvPr/>
          </p:nvSpPr>
          <p:spPr>
            <a:xfrm>
              <a:off x="-9991817" y="5058260"/>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Đội</a:t>
              </a:r>
              <a:r>
                <a:rPr lang="en-US" b="1" dirty="0"/>
                <a:t> </a:t>
              </a:r>
              <a:r>
                <a:rPr lang="en-US" b="1" dirty="0" err="1"/>
                <a:t>nào</a:t>
              </a:r>
              <a:r>
                <a:rPr lang="en-US" b="1" dirty="0"/>
                <a:t> </a:t>
              </a:r>
              <a:r>
                <a:rPr lang="en-US" b="1" dirty="0" err="1"/>
                <a:t>lên</a:t>
              </a:r>
              <a:r>
                <a:rPr lang="en-US" b="1" dirty="0"/>
                <a:t> </a:t>
              </a:r>
              <a:r>
                <a:rPr lang="en-US" b="1" dirty="0" err="1"/>
                <a:t>ngôi</a:t>
              </a:r>
              <a:r>
                <a:rPr lang="en-US" b="1" dirty="0"/>
                <a:t> </a:t>
              </a:r>
              <a:r>
                <a:rPr lang="en-US" b="1" dirty="0" err="1"/>
                <a:t>vô</a:t>
              </a:r>
              <a:r>
                <a:rPr lang="en-US" b="1" dirty="0"/>
                <a:t> </a:t>
              </a:r>
              <a:r>
                <a:rPr lang="en-US" b="1" dirty="0" err="1"/>
                <a:t>địch</a:t>
              </a:r>
              <a:r>
                <a:rPr lang="en-US" b="1" dirty="0"/>
                <a:t> AFC Asian Cup 2011 </a:t>
              </a:r>
              <a:r>
                <a:rPr lang="en-US" b="1" dirty="0" err="1"/>
                <a:t>tổ</a:t>
              </a:r>
              <a:r>
                <a:rPr lang="en-US" b="1" dirty="0"/>
                <a:t> </a:t>
              </a:r>
              <a:r>
                <a:rPr lang="en-US" b="1" dirty="0" err="1"/>
                <a:t>chức</a:t>
              </a:r>
              <a:r>
                <a:rPr lang="en-US" b="1" dirty="0"/>
                <a:t> </a:t>
              </a:r>
              <a:r>
                <a:rPr lang="en-US" b="1" dirty="0" err="1"/>
                <a:t>tại</a:t>
              </a:r>
              <a:r>
                <a:rPr lang="en-US" b="1" dirty="0"/>
                <a:t> Qatar?</a:t>
              </a:r>
            </a:p>
          </p:txBody>
        </p:sp>
        <p:sp>
          <p:nvSpPr>
            <p:cNvPr id="70" name="4A"/>
            <p:cNvSpPr/>
            <p:nvPr/>
          </p:nvSpPr>
          <p:spPr>
            <a:xfrm>
              <a:off x="-9991817" y="607063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Uzbekistan</a:t>
              </a:r>
              <a:endParaRPr lang="en-US" sz="800" dirty="0"/>
            </a:p>
          </p:txBody>
        </p:sp>
        <p:sp>
          <p:nvSpPr>
            <p:cNvPr id="71" name="4B"/>
            <p:cNvSpPr/>
            <p:nvPr/>
          </p:nvSpPr>
          <p:spPr>
            <a:xfrm>
              <a:off x="-6922045" y="607063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Nhật</a:t>
              </a:r>
              <a:r>
                <a:rPr lang="en-US" dirty="0"/>
                <a:t> </a:t>
              </a:r>
              <a:r>
                <a:rPr lang="en-US" dirty="0" err="1"/>
                <a:t>Bản</a:t>
              </a:r>
              <a:endParaRPr lang="en-US" dirty="0"/>
            </a:p>
          </p:txBody>
        </p:sp>
        <p:sp>
          <p:nvSpPr>
            <p:cNvPr id="72" name="4C"/>
            <p:cNvSpPr/>
            <p:nvPr/>
          </p:nvSpPr>
          <p:spPr>
            <a:xfrm>
              <a:off x="-9991817" y="685440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Hàn Quốc</a:t>
              </a:r>
              <a:endParaRPr lang="en-US" sz="800"/>
            </a:p>
          </p:txBody>
        </p:sp>
        <p:sp>
          <p:nvSpPr>
            <p:cNvPr id="73" name="4D"/>
            <p:cNvSpPr/>
            <p:nvPr/>
          </p:nvSpPr>
          <p:spPr>
            <a:xfrm>
              <a:off x="-6922045" y="685440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Australia</a:t>
              </a:r>
              <a:endParaRPr lang="en-US" sz="800" dirty="0"/>
            </a:p>
          </p:txBody>
        </p:sp>
        <p:sp>
          <p:nvSpPr>
            <p:cNvPr id="74" name="5"/>
            <p:cNvSpPr/>
            <p:nvPr/>
          </p:nvSpPr>
          <p:spPr>
            <a:xfrm>
              <a:off x="-9969543" y="7806697"/>
              <a:ext cx="5790697" cy="826217"/>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Ai là nhạc sĩ Việt Nam đầu tiên viết opera với tác phẩm “Cô sao” và sau đó là “Người tạc tượng”?</a:t>
              </a:r>
            </a:p>
          </p:txBody>
        </p:sp>
        <p:sp>
          <p:nvSpPr>
            <p:cNvPr id="75" name="5A"/>
            <p:cNvSpPr/>
            <p:nvPr/>
          </p:nvSpPr>
          <p:spPr>
            <a:xfrm>
              <a:off x="-9991817" y="881907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Đỗ Nhuận</a:t>
              </a:r>
              <a:endParaRPr lang="en-US" sz="800"/>
            </a:p>
          </p:txBody>
        </p:sp>
        <p:sp>
          <p:nvSpPr>
            <p:cNvPr id="76" name="5B"/>
            <p:cNvSpPr/>
            <p:nvPr/>
          </p:nvSpPr>
          <p:spPr>
            <a:xfrm>
              <a:off x="-6922045" y="881907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Hoàng Vân</a:t>
              </a:r>
              <a:endParaRPr lang="en-US" sz="800"/>
            </a:p>
          </p:txBody>
        </p:sp>
        <p:sp>
          <p:nvSpPr>
            <p:cNvPr id="77" name="5C"/>
            <p:cNvSpPr/>
            <p:nvPr/>
          </p:nvSpPr>
          <p:spPr>
            <a:xfrm>
              <a:off x="-9991817" y="9602842"/>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Trần Hoàn</a:t>
              </a:r>
              <a:endParaRPr lang="en-US" sz="800"/>
            </a:p>
          </p:txBody>
        </p:sp>
        <p:sp>
          <p:nvSpPr>
            <p:cNvPr id="78" name="5D"/>
            <p:cNvSpPr/>
            <p:nvPr/>
          </p:nvSpPr>
          <p:spPr>
            <a:xfrm>
              <a:off x="-6922045" y="9602842"/>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Trọng Đài</a:t>
              </a:r>
              <a:endParaRPr lang="en-US" sz="800"/>
            </a:p>
          </p:txBody>
        </p:sp>
        <p:sp>
          <p:nvSpPr>
            <p:cNvPr id="79" name="6"/>
            <p:cNvSpPr/>
            <p:nvPr/>
          </p:nvSpPr>
          <p:spPr>
            <a:xfrm>
              <a:off x="17412724" y="-2875883"/>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Sông</a:t>
              </a:r>
              <a:r>
                <a:rPr lang="en-US" b="1" dirty="0"/>
                <a:t> </a:t>
              </a:r>
              <a:r>
                <a:rPr lang="en-US" b="1" dirty="0" err="1"/>
                <a:t>Bến</a:t>
              </a:r>
              <a:r>
                <a:rPr lang="en-US" b="1" dirty="0"/>
                <a:t> </a:t>
              </a:r>
              <a:r>
                <a:rPr lang="en-US" b="1" dirty="0" err="1"/>
                <a:t>Hải</a:t>
              </a:r>
              <a:r>
                <a:rPr lang="en-US" b="1" dirty="0"/>
                <a:t> </a:t>
              </a:r>
              <a:r>
                <a:rPr lang="en-US" b="1" dirty="0" err="1"/>
                <a:t>và</a:t>
              </a:r>
              <a:r>
                <a:rPr lang="en-US" b="1" dirty="0"/>
                <a:t> </a:t>
              </a:r>
              <a:r>
                <a:rPr lang="en-US" b="1" dirty="0" err="1"/>
                <a:t>sông</a:t>
              </a:r>
              <a:r>
                <a:rPr lang="en-US" b="1" dirty="0"/>
                <a:t> </a:t>
              </a:r>
              <a:r>
                <a:rPr lang="en-US" b="1" dirty="0" err="1"/>
                <a:t>Thạch</a:t>
              </a:r>
              <a:r>
                <a:rPr lang="en-US" b="1" dirty="0"/>
                <a:t> </a:t>
              </a:r>
              <a:r>
                <a:rPr lang="en-US" b="1" dirty="0" err="1"/>
                <a:t>Hãn</a:t>
              </a:r>
              <a:r>
                <a:rPr lang="en-US" b="1" dirty="0"/>
                <a:t> </a:t>
              </a:r>
              <a:r>
                <a:rPr lang="en-US" b="1" dirty="0" err="1"/>
                <a:t>nằm</a:t>
              </a:r>
              <a:r>
                <a:rPr lang="en-US" b="1" dirty="0"/>
                <a:t> ở </a:t>
              </a:r>
              <a:r>
                <a:rPr lang="en-US" b="1" dirty="0" err="1"/>
                <a:t>tỉnh</a:t>
              </a:r>
              <a:r>
                <a:rPr lang="en-US" b="1" dirty="0"/>
                <a:t> </a:t>
              </a:r>
              <a:r>
                <a:rPr lang="en-US" b="1" dirty="0" err="1"/>
                <a:t>nào</a:t>
              </a:r>
              <a:r>
                <a:rPr lang="en-US" b="1" dirty="0"/>
                <a:t>?</a:t>
              </a:r>
            </a:p>
          </p:txBody>
        </p:sp>
        <p:sp>
          <p:nvSpPr>
            <p:cNvPr id="80" name="6A"/>
            <p:cNvSpPr/>
            <p:nvPr/>
          </p:nvSpPr>
          <p:spPr>
            <a:xfrm>
              <a:off x="17412724" y="-186351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Quảng Bình</a:t>
              </a:r>
              <a:endParaRPr lang="en-US" sz="800"/>
            </a:p>
          </p:txBody>
        </p:sp>
        <p:sp>
          <p:nvSpPr>
            <p:cNvPr id="81" name="6B"/>
            <p:cNvSpPr/>
            <p:nvPr/>
          </p:nvSpPr>
          <p:spPr>
            <a:xfrm>
              <a:off x="20482496" y="-186351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Quảng Ninh</a:t>
              </a:r>
              <a:endParaRPr lang="en-US" sz="800"/>
            </a:p>
          </p:txBody>
        </p:sp>
        <p:sp>
          <p:nvSpPr>
            <p:cNvPr id="82" name="6C"/>
            <p:cNvSpPr/>
            <p:nvPr/>
          </p:nvSpPr>
          <p:spPr>
            <a:xfrm>
              <a:off x="17412724" y="-107973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Quảng Trị</a:t>
              </a:r>
              <a:endParaRPr lang="en-US" sz="800"/>
            </a:p>
          </p:txBody>
        </p:sp>
        <p:sp>
          <p:nvSpPr>
            <p:cNvPr id="83" name="6D"/>
            <p:cNvSpPr/>
            <p:nvPr/>
          </p:nvSpPr>
          <p:spPr>
            <a:xfrm>
              <a:off x="20482496" y="-107973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Quảng Ngãi</a:t>
              </a:r>
              <a:endParaRPr lang="en-US" sz="800"/>
            </a:p>
          </p:txBody>
        </p:sp>
        <p:sp>
          <p:nvSpPr>
            <p:cNvPr id="84" name="7"/>
            <p:cNvSpPr/>
            <p:nvPr/>
          </p:nvSpPr>
          <p:spPr>
            <a:xfrm>
              <a:off x="17412724" y="-54670"/>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Trong</a:t>
              </a:r>
              <a:r>
                <a:rPr lang="en-US" b="1" dirty="0"/>
                <a:t> </a:t>
              </a:r>
              <a:r>
                <a:rPr lang="en-US" b="1" dirty="0" err="1"/>
                <a:t>các</a:t>
              </a:r>
              <a:r>
                <a:rPr lang="en-US" b="1" dirty="0"/>
                <a:t> </a:t>
              </a:r>
              <a:r>
                <a:rPr lang="en-US" b="1" dirty="0" err="1"/>
                <a:t>cây</a:t>
              </a:r>
              <a:r>
                <a:rPr lang="en-US" b="1" dirty="0"/>
                <a:t> </a:t>
              </a:r>
              <a:r>
                <a:rPr lang="en-US" b="1" dirty="0" err="1"/>
                <a:t>cầu</a:t>
              </a:r>
              <a:r>
                <a:rPr lang="en-US" b="1" dirty="0"/>
                <a:t> </a:t>
              </a:r>
              <a:r>
                <a:rPr lang="en-US" b="1" dirty="0" err="1"/>
                <a:t>sau</a:t>
              </a:r>
              <a:r>
                <a:rPr lang="en-US" b="1" dirty="0"/>
                <a:t>, </a:t>
              </a:r>
              <a:r>
                <a:rPr lang="en-US" b="1" dirty="0" err="1"/>
                <a:t>cầu</a:t>
              </a:r>
              <a:r>
                <a:rPr lang="en-US" b="1" dirty="0"/>
                <a:t> </a:t>
              </a:r>
              <a:r>
                <a:rPr lang="en-US" b="1" dirty="0" err="1"/>
                <a:t>nào</a:t>
              </a:r>
              <a:r>
                <a:rPr lang="en-US" b="1" dirty="0"/>
                <a:t> </a:t>
              </a:r>
              <a:r>
                <a:rPr lang="en-US" b="1" dirty="0" err="1"/>
                <a:t>là</a:t>
              </a:r>
              <a:r>
                <a:rPr lang="en-US" b="1" dirty="0"/>
                <a:t> </a:t>
              </a:r>
              <a:r>
                <a:rPr lang="en-US" b="1" dirty="0" err="1"/>
                <a:t>cầu</a:t>
              </a:r>
              <a:r>
                <a:rPr lang="en-US" b="1" dirty="0"/>
                <a:t> </a:t>
              </a:r>
              <a:r>
                <a:rPr lang="en-US" b="1" dirty="0" err="1"/>
                <a:t>xoay</a:t>
              </a:r>
              <a:r>
                <a:rPr lang="en-US" b="1" dirty="0"/>
                <a:t>?</a:t>
              </a:r>
            </a:p>
            <a:p>
              <a:pPr algn="ctr"/>
              <a:endParaRPr lang="en-US" sz="800" dirty="0"/>
            </a:p>
          </p:txBody>
        </p:sp>
        <p:sp>
          <p:nvSpPr>
            <p:cNvPr id="85" name="7A"/>
            <p:cNvSpPr/>
            <p:nvPr/>
          </p:nvSpPr>
          <p:spPr>
            <a:xfrm>
              <a:off x="17412724" y="95770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Cầu Thanh Trì</a:t>
              </a:r>
              <a:endParaRPr lang="en-US" sz="800"/>
            </a:p>
          </p:txBody>
        </p:sp>
        <p:sp>
          <p:nvSpPr>
            <p:cNvPr id="86" name="7B"/>
            <p:cNvSpPr/>
            <p:nvPr/>
          </p:nvSpPr>
          <p:spPr>
            <a:xfrm>
              <a:off x="20482496" y="95770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Cầu Thị Nại</a:t>
              </a:r>
              <a:endParaRPr lang="en-US" sz="800"/>
            </a:p>
          </p:txBody>
        </p:sp>
        <p:sp>
          <p:nvSpPr>
            <p:cNvPr id="87" name="7C"/>
            <p:cNvSpPr/>
            <p:nvPr/>
          </p:nvSpPr>
          <p:spPr>
            <a:xfrm>
              <a:off x="17412724" y="174147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Cầu Sông Hàn</a:t>
              </a:r>
              <a:endParaRPr lang="en-US" sz="800"/>
            </a:p>
          </p:txBody>
        </p:sp>
        <p:sp>
          <p:nvSpPr>
            <p:cNvPr id="88" name="7D"/>
            <p:cNvSpPr/>
            <p:nvPr/>
          </p:nvSpPr>
          <p:spPr>
            <a:xfrm>
              <a:off x="20482496" y="174147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 Cầu Cần Thơ</a:t>
              </a:r>
              <a:endParaRPr lang="en-US" sz="800"/>
            </a:p>
          </p:txBody>
        </p:sp>
        <p:sp>
          <p:nvSpPr>
            <p:cNvPr id="89" name="8"/>
            <p:cNvSpPr/>
            <p:nvPr/>
          </p:nvSpPr>
          <p:spPr>
            <a:xfrm>
              <a:off x="17412724" y="2599580"/>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t>Đại</a:t>
              </a:r>
              <a:r>
                <a:rPr lang="en-US" b="1" dirty="0"/>
                <a:t> </a:t>
              </a:r>
              <a:r>
                <a:rPr lang="en-US" b="1" dirty="0" err="1"/>
                <a:t>Ngu</a:t>
              </a:r>
              <a:r>
                <a:rPr lang="en-US" b="1" dirty="0"/>
                <a:t> </a:t>
              </a:r>
              <a:r>
                <a:rPr lang="en-US" b="1" dirty="0" err="1"/>
                <a:t>là</a:t>
              </a:r>
              <a:r>
                <a:rPr lang="en-US" b="1" dirty="0"/>
                <a:t> </a:t>
              </a:r>
              <a:r>
                <a:rPr lang="en-US" b="1" dirty="0" err="1"/>
                <a:t>quốc</a:t>
              </a:r>
              <a:r>
                <a:rPr lang="en-US" b="1" dirty="0"/>
                <a:t> </a:t>
              </a:r>
              <a:r>
                <a:rPr lang="en-US" b="1" dirty="0" err="1"/>
                <a:t>hiệu</a:t>
              </a:r>
              <a:r>
                <a:rPr lang="en-US" b="1" dirty="0"/>
                <a:t> </a:t>
              </a:r>
              <a:r>
                <a:rPr lang="en-US" b="1" dirty="0" err="1"/>
                <a:t>của</a:t>
              </a:r>
              <a:r>
                <a:rPr lang="en-US" b="1" dirty="0"/>
                <a:t> </a:t>
              </a:r>
              <a:r>
                <a:rPr lang="en-US" b="1" dirty="0" err="1"/>
                <a:t>triều</a:t>
              </a:r>
              <a:r>
                <a:rPr lang="en-US" b="1" dirty="0"/>
                <a:t> </a:t>
              </a:r>
              <a:r>
                <a:rPr lang="en-US" b="1" dirty="0" err="1"/>
                <a:t>đại</a:t>
              </a:r>
              <a:r>
                <a:rPr lang="en-US" b="1" dirty="0"/>
                <a:t> </a:t>
              </a:r>
              <a:r>
                <a:rPr lang="en-US" b="1" dirty="0" err="1"/>
                <a:t>nào</a:t>
              </a:r>
              <a:r>
                <a:rPr lang="en-US" b="1" dirty="0"/>
                <a:t>?</a:t>
              </a:r>
            </a:p>
          </p:txBody>
        </p:sp>
        <p:sp>
          <p:nvSpPr>
            <p:cNvPr id="90" name="8A"/>
            <p:cNvSpPr/>
            <p:nvPr/>
          </p:nvSpPr>
          <p:spPr>
            <a:xfrm>
              <a:off x="17412724" y="361195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Triều Ngô</a:t>
              </a:r>
              <a:endParaRPr lang="en-US" sz="800"/>
            </a:p>
          </p:txBody>
        </p:sp>
        <p:sp>
          <p:nvSpPr>
            <p:cNvPr id="91" name="8B"/>
            <p:cNvSpPr/>
            <p:nvPr/>
          </p:nvSpPr>
          <p:spPr>
            <a:xfrm>
              <a:off x="20482496" y="3611953"/>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Triều Hồ</a:t>
              </a:r>
              <a:endParaRPr lang="en-US" sz="800"/>
            </a:p>
          </p:txBody>
        </p:sp>
        <p:sp>
          <p:nvSpPr>
            <p:cNvPr id="92" name="8C"/>
            <p:cNvSpPr/>
            <p:nvPr/>
          </p:nvSpPr>
          <p:spPr>
            <a:xfrm>
              <a:off x="17412724" y="439572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Các chúa Nguyễn</a:t>
              </a:r>
              <a:endParaRPr lang="en-US" sz="800"/>
            </a:p>
          </p:txBody>
        </p:sp>
        <p:sp>
          <p:nvSpPr>
            <p:cNvPr id="93" name="8D"/>
            <p:cNvSpPr/>
            <p:nvPr/>
          </p:nvSpPr>
          <p:spPr>
            <a:xfrm>
              <a:off x="20482496" y="439572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Nhà Tây Sơn</a:t>
              </a:r>
              <a:endParaRPr lang="en-US" sz="800"/>
            </a:p>
          </p:txBody>
        </p:sp>
        <p:sp>
          <p:nvSpPr>
            <p:cNvPr id="94" name="9"/>
            <p:cNvSpPr/>
            <p:nvPr/>
          </p:nvSpPr>
          <p:spPr>
            <a:xfrm>
              <a:off x="17412724" y="5335845"/>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Các vua Hùng đặt quốc hiệu nước ta là gì?</a:t>
              </a:r>
            </a:p>
          </p:txBody>
        </p:sp>
        <p:sp>
          <p:nvSpPr>
            <p:cNvPr id="95" name="9A"/>
            <p:cNvSpPr/>
            <p:nvPr/>
          </p:nvSpPr>
          <p:spPr>
            <a:xfrm>
              <a:off x="17412724" y="634821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Văn Lang</a:t>
              </a:r>
              <a:endParaRPr lang="en-US" sz="800"/>
            </a:p>
          </p:txBody>
        </p:sp>
        <p:sp>
          <p:nvSpPr>
            <p:cNvPr id="96" name="9B"/>
            <p:cNvSpPr/>
            <p:nvPr/>
          </p:nvSpPr>
          <p:spPr>
            <a:xfrm>
              <a:off x="20482496" y="6348218"/>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Âu Lạc</a:t>
              </a:r>
              <a:endParaRPr lang="en-US" sz="800"/>
            </a:p>
          </p:txBody>
        </p:sp>
        <p:sp>
          <p:nvSpPr>
            <p:cNvPr id="97" name="9C"/>
            <p:cNvSpPr/>
            <p:nvPr/>
          </p:nvSpPr>
          <p:spPr>
            <a:xfrm>
              <a:off x="17412724" y="713199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Vạn Xuân</a:t>
              </a:r>
              <a:endParaRPr lang="en-US" sz="800"/>
            </a:p>
          </p:txBody>
        </p:sp>
        <p:sp>
          <p:nvSpPr>
            <p:cNvPr id="98" name="9D"/>
            <p:cNvSpPr/>
            <p:nvPr/>
          </p:nvSpPr>
          <p:spPr>
            <a:xfrm>
              <a:off x="20482496" y="7131990"/>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Đại Việt</a:t>
              </a:r>
              <a:endParaRPr lang="en-US" sz="800"/>
            </a:p>
          </p:txBody>
        </p:sp>
        <p:sp>
          <p:nvSpPr>
            <p:cNvPr id="99" name="10"/>
            <p:cNvSpPr/>
            <p:nvPr/>
          </p:nvSpPr>
          <p:spPr>
            <a:xfrm>
              <a:off x="17412724" y="8084282"/>
              <a:ext cx="5812972" cy="78377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An Dương Vương đặt quốc hiệu nước ta là gì?</a:t>
              </a:r>
            </a:p>
          </p:txBody>
        </p:sp>
        <p:sp>
          <p:nvSpPr>
            <p:cNvPr id="100" name="10A"/>
            <p:cNvSpPr/>
            <p:nvPr/>
          </p:nvSpPr>
          <p:spPr>
            <a:xfrm>
              <a:off x="17412724" y="909665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Đại</a:t>
              </a:r>
              <a:r>
                <a:rPr lang="en-US" dirty="0"/>
                <a:t> </a:t>
              </a:r>
              <a:r>
                <a:rPr lang="en-US" dirty="0" err="1"/>
                <a:t>Việt</a:t>
              </a:r>
              <a:endParaRPr lang="en-US" sz="800" dirty="0"/>
            </a:p>
          </p:txBody>
        </p:sp>
        <p:sp>
          <p:nvSpPr>
            <p:cNvPr id="101" name="10B"/>
            <p:cNvSpPr/>
            <p:nvPr/>
          </p:nvSpPr>
          <p:spPr>
            <a:xfrm>
              <a:off x="20482496" y="9096655"/>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Vạn Xuân</a:t>
              </a:r>
              <a:endParaRPr lang="en-US" sz="800"/>
            </a:p>
          </p:txBody>
        </p:sp>
        <p:sp>
          <p:nvSpPr>
            <p:cNvPr id="102" name="10C"/>
            <p:cNvSpPr/>
            <p:nvPr/>
          </p:nvSpPr>
          <p:spPr>
            <a:xfrm>
              <a:off x="17412724" y="9880427"/>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Đại Cồ Việt</a:t>
              </a:r>
              <a:endParaRPr lang="en-US" sz="800"/>
            </a:p>
          </p:txBody>
        </p:sp>
        <p:sp>
          <p:nvSpPr>
            <p:cNvPr id="103" name="10D"/>
            <p:cNvSpPr/>
            <p:nvPr/>
          </p:nvSpPr>
          <p:spPr>
            <a:xfrm>
              <a:off x="20482496" y="9880427"/>
              <a:ext cx="2743200" cy="55517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Âu</a:t>
              </a:r>
              <a:r>
                <a:rPr lang="en-US" dirty="0"/>
                <a:t> </a:t>
              </a:r>
              <a:r>
                <a:rPr lang="en-US" dirty="0" err="1"/>
                <a:t>Lạc</a:t>
              </a:r>
              <a:endParaRPr lang="en-US" dirty="0"/>
            </a:p>
          </p:txBody>
        </p:sp>
        <p:sp>
          <p:nvSpPr>
            <p:cNvPr id="104" name="18"/>
            <p:cNvSpPr/>
            <p:nvPr/>
          </p:nvSpPr>
          <p:spPr>
            <a:xfrm>
              <a:off x="-9846853" y="28239777"/>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18</a:t>
              </a:r>
              <a:endParaRPr lang="vi-VN" b="1" dirty="0"/>
            </a:p>
          </p:txBody>
        </p:sp>
        <p:sp>
          <p:nvSpPr>
            <p:cNvPr id="105" name="18A"/>
            <p:cNvSpPr/>
            <p:nvPr/>
          </p:nvSpPr>
          <p:spPr>
            <a:xfrm>
              <a:off x="-9824578" y="2916872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06" name="18B"/>
            <p:cNvSpPr/>
            <p:nvPr/>
          </p:nvSpPr>
          <p:spPr>
            <a:xfrm>
              <a:off x="-6754806" y="2916872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07" name="18C"/>
            <p:cNvSpPr/>
            <p:nvPr/>
          </p:nvSpPr>
          <p:spPr>
            <a:xfrm>
              <a:off x="-9802303" y="2991963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08" name="18D"/>
            <p:cNvSpPr/>
            <p:nvPr/>
          </p:nvSpPr>
          <p:spPr>
            <a:xfrm>
              <a:off x="-6754806" y="2991963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09" name="17"/>
            <p:cNvSpPr/>
            <p:nvPr/>
          </p:nvSpPr>
          <p:spPr>
            <a:xfrm>
              <a:off x="-10014092" y="25642426"/>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17</a:t>
              </a:r>
              <a:endParaRPr lang="vi-VN" b="1" dirty="0"/>
            </a:p>
          </p:txBody>
        </p:sp>
        <p:sp>
          <p:nvSpPr>
            <p:cNvPr id="110" name="17A"/>
            <p:cNvSpPr/>
            <p:nvPr/>
          </p:nvSpPr>
          <p:spPr>
            <a:xfrm>
              <a:off x="-9991817" y="2657137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1" name="17B"/>
            <p:cNvSpPr/>
            <p:nvPr/>
          </p:nvSpPr>
          <p:spPr>
            <a:xfrm>
              <a:off x="-6922045" y="2657137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12" name="17C"/>
            <p:cNvSpPr/>
            <p:nvPr/>
          </p:nvSpPr>
          <p:spPr>
            <a:xfrm>
              <a:off x="-9969542" y="2732228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3" name="17D"/>
            <p:cNvSpPr/>
            <p:nvPr/>
          </p:nvSpPr>
          <p:spPr>
            <a:xfrm>
              <a:off x="-6922045" y="2732228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4" name="16A"/>
            <p:cNvSpPr/>
            <p:nvPr/>
          </p:nvSpPr>
          <p:spPr>
            <a:xfrm>
              <a:off x="-10132828" y="24044759"/>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5" name="16B"/>
            <p:cNvSpPr/>
            <p:nvPr/>
          </p:nvSpPr>
          <p:spPr>
            <a:xfrm>
              <a:off x="-7022522" y="24163689"/>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6" name="16"/>
            <p:cNvSpPr/>
            <p:nvPr/>
          </p:nvSpPr>
          <p:spPr>
            <a:xfrm>
              <a:off x="-10155103" y="23115809"/>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16</a:t>
              </a:r>
              <a:endParaRPr lang="vi-VN" b="1" dirty="0"/>
            </a:p>
          </p:txBody>
        </p:sp>
        <p:sp>
          <p:nvSpPr>
            <p:cNvPr id="117" name="16C"/>
            <p:cNvSpPr/>
            <p:nvPr/>
          </p:nvSpPr>
          <p:spPr>
            <a:xfrm>
              <a:off x="-10110553" y="24795669"/>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18" name="16D"/>
            <p:cNvSpPr/>
            <p:nvPr/>
          </p:nvSpPr>
          <p:spPr>
            <a:xfrm>
              <a:off x="-7063056" y="24795669"/>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19" name="15"/>
            <p:cNvSpPr/>
            <p:nvPr/>
          </p:nvSpPr>
          <p:spPr>
            <a:xfrm>
              <a:off x="-10032414" y="20414624"/>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15</a:t>
              </a:r>
              <a:endParaRPr lang="vi-VN" b="1" dirty="0"/>
            </a:p>
          </p:txBody>
        </p:sp>
        <p:sp>
          <p:nvSpPr>
            <p:cNvPr id="120" name="15A"/>
            <p:cNvSpPr/>
            <p:nvPr/>
          </p:nvSpPr>
          <p:spPr>
            <a:xfrm>
              <a:off x="-10010139" y="2134357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21" name="15B"/>
            <p:cNvSpPr/>
            <p:nvPr/>
          </p:nvSpPr>
          <p:spPr>
            <a:xfrm>
              <a:off x="-6940367" y="2134357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2" name="15C"/>
            <p:cNvSpPr/>
            <p:nvPr/>
          </p:nvSpPr>
          <p:spPr>
            <a:xfrm>
              <a:off x="-9987864" y="2209448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3" name="15D"/>
            <p:cNvSpPr/>
            <p:nvPr/>
          </p:nvSpPr>
          <p:spPr>
            <a:xfrm>
              <a:off x="-6940367" y="2209448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4" name="14"/>
            <p:cNvSpPr/>
            <p:nvPr/>
          </p:nvSpPr>
          <p:spPr>
            <a:xfrm>
              <a:off x="-10199653" y="17817273"/>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14</a:t>
              </a:r>
              <a:endParaRPr lang="vi-VN" b="1" dirty="0"/>
            </a:p>
          </p:txBody>
        </p:sp>
        <p:sp>
          <p:nvSpPr>
            <p:cNvPr id="125" name="14A"/>
            <p:cNvSpPr/>
            <p:nvPr/>
          </p:nvSpPr>
          <p:spPr>
            <a:xfrm>
              <a:off x="-10177378" y="18746223"/>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6" name="14B"/>
            <p:cNvSpPr/>
            <p:nvPr/>
          </p:nvSpPr>
          <p:spPr>
            <a:xfrm>
              <a:off x="-7107606" y="18746223"/>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27" name="14C"/>
            <p:cNvSpPr/>
            <p:nvPr/>
          </p:nvSpPr>
          <p:spPr>
            <a:xfrm>
              <a:off x="-10155103" y="19497133"/>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8" name="14D"/>
            <p:cNvSpPr/>
            <p:nvPr/>
          </p:nvSpPr>
          <p:spPr>
            <a:xfrm>
              <a:off x="-7107606" y="19497133"/>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29" name="13"/>
            <p:cNvSpPr/>
            <p:nvPr/>
          </p:nvSpPr>
          <p:spPr>
            <a:xfrm>
              <a:off x="-10340664" y="15290656"/>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13</a:t>
              </a:r>
              <a:endParaRPr lang="vi-VN" b="1" dirty="0"/>
            </a:p>
          </p:txBody>
        </p:sp>
        <p:sp>
          <p:nvSpPr>
            <p:cNvPr id="130" name="13A"/>
            <p:cNvSpPr/>
            <p:nvPr/>
          </p:nvSpPr>
          <p:spPr>
            <a:xfrm>
              <a:off x="-10318389" y="1621960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31" name="13B"/>
            <p:cNvSpPr/>
            <p:nvPr/>
          </p:nvSpPr>
          <p:spPr>
            <a:xfrm>
              <a:off x="-7208083" y="1633853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32" name="13C"/>
            <p:cNvSpPr/>
            <p:nvPr/>
          </p:nvSpPr>
          <p:spPr>
            <a:xfrm>
              <a:off x="-10296114" y="1697051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33" name="13D"/>
            <p:cNvSpPr/>
            <p:nvPr/>
          </p:nvSpPr>
          <p:spPr>
            <a:xfrm>
              <a:off x="-7248617" y="1697051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34" name="11"/>
            <p:cNvSpPr/>
            <p:nvPr/>
          </p:nvSpPr>
          <p:spPr>
            <a:xfrm>
              <a:off x="-9991817" y="10388667"/>
              <a:ext cx="5772375"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NHÓM ỨNG DỤNG CÔNG NGHỆ THÔNG TIN  VÀO DẠY HỌC VÀ QUẢN LÝ CÓ MẤY ADMIN</a:t>
              </a:r>
              <a:endParaRPr lang="vi-VN" b="1" dirty="0"/>
            </a:p>
          </p:txBody>
        </p:sp>
        <p:sp>
          <p:nvSpPr>
            <p:cNvPr id="135" name="11A"/>
            <p:cNvSpPr/>
            <p:nvPr/>
          </p:nvSpPr>
          <p:spPr>
            <a:xfrm>
              <a:off x="-9991817" y="1135859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endParaRPr lang="en-US" sz="800"/>
            </a:p>
          </p:txBody>
        </p:sp>
        <p:sp>
          <p:nvSpPr>
            <p:cNvPr id="136" name="11B"/>
            <p:cNvSpPr/>
            <p:nvPr/>
          </p:nvSpPr>
          <p:spPr>
            <a:xfrm>
              <a:off x="-6922045" y="1135859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endParaRPr lang="en-US" sz="800"/>
            </a:p>
          </p:txBody>
        </p:sp>
        <p:sp>
          <p:nvSpPr>
            <p:cNvPr id="137" name="11C"/>
            <p:cNvSpPr/>
            <p:nvPr/>
          </p:nvSpPr>
          <p:spPr>
            <a:xfrm>
              <a:off x="-9991817" y="1210950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endParaRPr lang="en-US" sz="800"/>
            </a:p>
          </p:txBody>
        </p:sp>
        <p:sp>
          <p:nvSpPr>
            <p:cNvPr id="138" name="11D"/>
            <p:cNvSpPr/>
            <p:nvPr/>
          </p:nvSpPr>
          <p:spPr>
            <a:xfrm>
              <a:off x="-6922045" y="12109504"/>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endParaRPr lang="en-US" sz="800"/>
            </a:p>
          </p:txBody>
        </p:sp>
        <p:sp>
          <p:nvSpPr>
            <p:cNvPr id="139" name="12"/>
            <p:cNvSpPr/>
            <p:nvPr/>
          </p:nvSpPr>
          <p:spPr>
            <a:xfrm>
              <a:off x="-10155103" y="12860414"/>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12</a:t>
              </a:r>
              <a:endParaRPr lang="vi-VN" b="1" dirty="0"/>
            </a:p>
          </p:txBody>
        </p:sp>
        <p:sp>
          <p:nvSpPr>
            <p:cNvPr id="140" name="12A"/>
            <p:cNvSpPr/>
            <p:nvPr/>
          </p:nvSpPr>
          <p:spPr>
            <a:xfrm>
              <a:off x="-10155103" y="13830341"/>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1" name="12B"/>
            <p:cNvSpPr/>
            <p:nvPr/>
          </p:nvSpPr>
          <p:spPr>
            <a:xfrm>
              <a:off x="-7085331" y="13830341"/>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42" name="12C"/>
            <p:cNvSpPr/>
            <p:nvPr/>
          </p:nvSpPr>
          <p:spPr>
            <a:xfrm>
              <a:off x="-10155103" y="14581251"/>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3" name="12D"/>
            <p:cNvSpPr/>
            <p:nvPr/>
          </p:nvSpPr>
          <p:spPr>
            <a:xfrm>
              <a:off x="-7085331" y="14581251"/>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4" name="20"/>
            <p:cNvSpPr/>
            <p:nvPr/>
          </p:nvSpPr>
          <p:spPr>
            <a:xfrm>
              <a:off x="-3599711" y="28141097"/>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20</a:t>
              </a:r>
              <a:endParaRPr lang="vi-VN" b="1" dirty="0"/>
            </a:p>
          </p:txBody>
        </p:sp>
        <p:sp>
          <p:nvSpPr>
            <p:cNvPr id="145" name="20A"/>
            <p:cNvSpPr/>
            <p:nvPr/>
          </p:nvSpPr>
          <p:spPr>
            <a:xfrm>
              <a:off x="-3577436" y="2907004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46" name="20B"/>
            <p:cNvSpPr/>
            <p:nvPr/>
          </p:nvSpPr>
          <p:spPr>
            <a:xfrm>
              <a:off x="-507664" y="2907004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7" name="20C"/>
            <p:cNvSpPr/>
            <p:nvPr/>
          </p:nvSpPr>
          <p:spPr>
            <a:xfrm>
              <a:off x="-3555161" y="2982095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8" name="20D"/>
            <p:cNvSpPr/>
            <p:nvPr/>
          </p:nvSpPr>
          <p:spPr>
            <a:xfrm>
              <a:off x="-507664" y="29820957"/>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49" name="19"/>
            <p:cNvSpPr/>
            <p:nvPr/>
          </p:nvSpPr>
          <p:spPr>
            <a:xfrm>
              <a:off x="-3766950" y="25543746"/>
              <a:ext cx="5812972" cy="75090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19</a:t>
              </a:r>
              <a:endParaRPr lang="vi-VN" b="1" dirty="0"/>
            </a:p>
          </p:txBody>
        </p:sp>
        <p:sp>
          <p:nvSpPr>
            <p:cNvPr id="150" name="19A"/>
            <p:cNvSpPr/>
            <p:nvPr/>
          </p:nvSpPr>
          <p:spPr>
            <a:xfrm>
              <a:off x="-3744675" y="2647269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51" name="19B"/>
            <p:cNvSpPr/>
            <p:nvPr/>
          </p:nvSpPr>
          <p:spPr>
            <a:xfrm>
              <a:off x="-674903" y="2647269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endParaRPr lang="en-US" sz="800"/>
            </a:p>
          </p:txBody>
        </p:sp>
        <p:sp>
          <p:nvSpPr>
            <p:cNvPr id="152" name="19C"/>
            <p:cNvSpPr/>
            <p:nvPr/>
          </p:nvSpPr>
          <p:spPr>
            <a:xfrm>
              <a:off x="-3722400" y="2722360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sp>
          <p:nvSpPr>
            <p:cNvPr id="153" name="19D"/>
            <p:cNvSpPr/>
            <p:nvPr/>
          </p:nvSpPr>
          <p:spPr>
            <a:xfrm>
              <a:off x="-674903" y="27223606"/>
              <a:ext cx="2743200" cy="53189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endParaRPr lang="en-US" sz="800"/>
            </a:p>
          </p:txBody>
        </p:sp>
      </p:grpSp>
      <p:grpSp>
        <p:nvGrpSpPr>
          <p:cNvPr id="2" name="Group 1"/>
          <p:cNvGrpSpPr/>
          <p:nvPr/>
        </p:nvGrpSpPr>
        <p:grpSpPr>
          <a:xfrm>
            <a:off x="-11953483" y="-2928547"/>
            <a:ext cx="37075298" cy="32766863"/>
            <a:chOff x="-11938462" y="-2414013"/>
            <a:chExt cx="37075298" cy="32766863"/>
          </a:xfrm>
        </p:grpSpPr>
        <p:sp>
          <p:nvSpPr>
            <p:cNvPr id="154" name="X1"/>
            <p:cNvSpPr/>
            <p:nvPr/>
          </p:nvSpPr>
          <p:spPr>
            <a:xfrm>
              <a:off x="-11795443" y="-2414013"/>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a:t>
              </a:r>
            </a:p>
          </p:txBody>
        </p:sp>
        <p:sp>
          <p:nvSpPr>
            <p:cNvPr id="155" name="X2"/>
            <p:cNvSpPr/>
            <p:nvPr/>
          </p:nvSpPr>
          <p:spPr>
            <a:xfrm>
              <a:off x="-11795443" y="27399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a:t>
              </a:r>
            </a:p>
          </p:txBody>
        </p:sp>
        <p:sp>
          <p:nvSpPr>
            <p:cNvPr id="156" name="X3"/>
            <p:cNvSpPr/>
            <p:nvPr/>
          </p:nvSpPr>
          <p:spPr>
            <a:xfrm>
              <a:off x="-11795443" y="2881143"/>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a:t>
              </a:r>
            </a:p>
          </p:txBody>
        </p:sp>
        <p:sp>
          <p:nvSpPr>
            <p:cNvPr id="157" name="X4"/>
            <p:cNvSpPr/>
            <p:nvPr/>
          </p:nvSpPr>
          <p:spPr>
            <a:xfrm>
              <a:off x="-11795443" y="5435292"/>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B</a:t>
              </a:r>
            </a:p>
          </p:txBody>
        </p:sp>
        <p:sp>
          <p:nvSpPr>
            <p:cNvPr id="158" name="X5"/>
            <p:cNvSpPr/>
            <p:nvPr/>
          </p:nvSpPr>
          <p:spPr>
            <a:xfrm>
              <a:off x="-11795443" y="8400422"/>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a:t>
              </a:r>
            </a:p>
          </p:txBody>
        </p:sp>
        <p:sp>
          <p:nvSpPr>
            <p:cNvPr id="159" name="X6"/>
            <p:cNvSpPr/>
            <p:nvPr/>
          </p:nvSpPr>
          <p:spPr>
            <a:xfrm>
              <a:off x="23722591" y="-2194471"/>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a:t>
              </a:r>
            </a:p>
          </p:txBody>
        </p:sp>
        <p:sp>
          <p:nvSpPr>
            <p:cNvPr id="160" name="X7"/>
            <p:cNvSpPr/>
            <p:nvPr/>
          </p:nvSpPr>
          <p:spPr>
            <a:xfrm>
              <a:off x="23722591" y="493536"/>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a:t>
              </a:r>
            </a:p>
          </p:txBody>
        </p:sp>
        <p:sp>
          <p:nvSpPr>
            <p:cNvPr id="161" name="X8"/>
            <p:cNvSpPr/>
            <p:nvPr/>
          </p:nvSpPr>
          <p:spPr>
            <a:xfrm>
              <a:off x="23722591" y="3100685"/>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B</a:t>
              </a:r>
            </a:p>
          </p:txBody>
        </p:sp>
        <p:sp>
          <p:nvSpPr>
            <p:cNvPr id="162" name="X9"/>
            <p:cNvSpPr/>
            <p:nvPr/>
          </p:nvSpPr>
          <p:spPr>
            <a:xfrm>
              <a:off x="23722591" y="565483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a:t>
              </a:r>
            </a:p>
          </p:txBody>
        </p:sp>
        <p:sp>
          <p:nvSpPr>
            <p:cNvPr id="163" name="X10"/>
            <p:cNvSpPr/>
            <p:nvPr/>
          </p:nvSpPr>
          <p:spPr>
            <a:xfrm>
              <a:off x="23722591" y="861996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a:t>
              </a:r>
            </a:p>
          </p:txBody>
        </p:sp>
        <p:sp>
          <p:nvSpPr>
            <p:cNvPr id="164" name="X11"/>
            <p:cNvSpPr/>
            <p:nvPr/>
          </p:nvSpPr>
          <p:spPr>
            <a:xfrm>
              <a:off x="-11795444" y="10619806"/>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a:t>
              </a:r>
            </a:p>
          </p:txBody>
        </p:sp>
        <p:sp>
          <p:nvSpPr>
            <p:cNvPr id="165" name="X12"/>
            <p:cNvSpPr/>
            <p:nvPr/>
          </p:nvSpPr>
          <p:spPr>
            <a:xfrm>
              <a:off x="-11895920" y="13235868"/>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66" name="X13"/>
            <p:cNvSpPr/>
            <p:nvPr/>
          </p:nvSpPr>
          <p:spPr>
            <a:xfrm>
              <a:off x="-11938462" y="1550374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C</a:t>
              </a:r>
              <a:endParaRPr lang="en-US" sz="4000" dirty="0"/>
            </a:p>
          </p:txBody>
        </p:sp>
        <p:sp>
          <p:nvSpPr>
            <p:cNvPr id="167" name="X14"/>
            <p:cNvSpPr/>
            <p:nvPr/>
          </p:nvSpPr>
          <p:spPr>
            <a:xfrm>
              <a:off x="-11895920" y="18110882"/>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68" name="X15"/>
            <p:cNvSpPr/>
            <p:nvPr/>
          </p:nvSpPr>
          <p:spPr>
            <a:xfrm>
              <a:off x="-11795445" y="20904212"/>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69" name="X16"/>
            <p:cNvSpPr/>
            <p:nvPr/>
          </p:nvSpPr>
          <p:spPr>
            <a:xfrm>
              <a:off x="-11795446" y="23305971"/>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70" name="X17"/>
            <p:cNvSpPr/>
            <p:nvPr/>
          </p:nvSpPr>
          <p:spPr>
            <a:xfrm>
              <a:off x="-11862507" y="26017880"/>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71" name="X18"/>
            <p:cNvSpPr/>
            <p:nvPr/>
          </p:nvSpPr>
          <p:spPr>
            <a:xfrm>
              <a:off x="-11895921" y="29082169"/>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A</a:t>
              </a:r>
              <a:endParaRPr lang="en-US" sz="4000" dirty="0"/>
            </a:p>
          </p:txBody>
        </p:sp>
        <p:sp>
          <p:nvSpPr>
            <p:cNvPr id="172" name="X19"/>
            <p:cNvSpPr/>
            <p:nvPr/>
          </p:nvSpPr>
          <p:spPr>
            <a:xfrm>
              <a:off x="2498003" y="26103301"/>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B</a:t>
              </a:r>
              <a:endParaRPr lang="en-US" sz="4000" dirty="0"/>
            </a:p>
          </p:txBody>
        </p:sp>
        <p:sp>
          <p:nvSpPr>
            <p:cNvPr id="173" name="X20"/>
            <p:cNvSpPr/>
            <p:nvPr/>
          </p:nvSpPr>
          <p:spPr>
            <a:xfrm>
              <a:off x="2759702" y="28948874"/>
              <a:ext cx="1414245" cy="127068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A</a:t>
              </a:r>
              <a:endParaRPr lang="en-US" sz="4000" dirty="0"/>
            </a:p>
          </p:txBody>
        </p:sp>
      </p:grpSp>
      <p:sp>
        <p:nvSpPr>
          <p:cNvPr id="190" name="A-R" hidden="1"/>
          <p:cNvSpPr/>
          <p:nvPr/>
        </p:nvSpPr>
        <p:spPr>
          <a:xfrm>
            <a:off x="11283526" y="2198453"/>
            <a:ext cx="402336" cy="384048"/>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B-R" hidden="1"/>
          <p:cNvSpPr/>
          <p:nvPr/>
        </p:nvSpPr>
        <p:spPr>
          <a:xfrm>
            <a:off x="10905722" y="3132571"/>
            <a:ext cx="402336" cy="384048"/>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R" hidden="1"/>
          <p:cNvSpPr/>
          <p:nvPr/>
        </p:nvSpPr>
        <p:spPr>
          <a:xfrm>
            <a:off x="10982618" y="3905821"/>
            <a:ext cx="402336" cy="384048"/>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R" hidden="1"/>
          <p:cNvSpPr/>
          <p:nvPr/>
        </p:nvSpPr>
        <p:spPr>
          <a:xfrm>
            <a:off x="10982618" y="4780370"/>
            <a:ext cx="402336" cy="384048"/>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86191" y="860699"/>
            <a:ext cx="5523308" cy="707886"/>
          </a:xfrm>
          <a:prstGeom prst="rect">
            <a:avLst/>
          </a:prstGeom>
          <a:noFill/>
        </p:spPr>
        <p:txBody>
          <a:bodyPr wrap="none" lIns="91440" tIns="45720" rIns="91440" bIns="45720">
            <a:spAutoFit/>
          </a:bodyPr>
          <a:lstStyle/>
          <a:p>
            <a:pPr algn="ctr"/>
            <a:r>
              <a:rPr lang="en-US" sz="40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VẬN DỤNG – TÌM TÒI</a:t>
            </a:r>
            <a:endParaRPr lang="en-US" sz="4000" b="1" cap="none" spc="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74" name="Picture 2">
            <a:extLst>
              <a:ext uri="{FF2B5EF4-FFF2-40B4-BE49-F238E27FC236}">
                <a16:creationId xmlns:a16="http://schemas.microsoft.com/office/drawing/2014/main" id="{CCAAF72A-7418-4D93-998B-20EDCEA531A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497410" y="3650850"/>
            <a:ext cx="7197179" cy="3598590"/>
          </a:xfrm>
          <a:prstGeom prst="rect">
            <a:avLst/>
          </a:prstGeom>
        </p:spPr>
      </p:pic>
      <p:pic>
        <p:nvPicPr>
          <p:cNvPr id="5" name="Picture 4">
            <a:extLst>
              <a:ext uri="{FF2B5EF4-FFF2-40B4-BE49-F238E27FC236}">
                <a16:creationId xmlns:a16="http://schemas.microsoft.com/office/drawing/2014/main" id="{2C116909-B6FF-4C99-B075-3E809C64B0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52283" y="2351799"/>
            <a:ext cx="2438121" cy="2048022"/>
          </a:xfrm>
          <a:prstGeom prst="rect">
            <a:avLst/>
          </a:prstGeom>
        </p:spPr>
      </p:pic>
    </p:spTree>
    <p:extLst>
      <p:ext uri="{BB962C8B-B14F-4D97-AF65-F5344CB8AC3E}">
        <p14:creationId xmlns:p14="http://schemas.microsoft.com/office/powerpoint/2010/main" val="360302135"/>
      </p:ext>
    </p:extLst>
  </p:cSld>
  <p:clrMapOvr>
    <a:masterClrMapping/>
  </p:clrMapOvr>
  <p:timing>
    <p:tnLst>
      <p:par>
        <p:cTn id="1" dur="indefinite" restart="never" nodeType="tmRoot">
          <p:childTnLst>
            <p:audio>
              <p:cMediaNode vol="48485">
                <p:cTn id="2" fill="hold" display="0">
                  <p:stCondLst>
                    <p:cond delay="indefinite"/>
                  </p:stCondLst>
                  <p:endCondLst>
                    <p:cond evt="onStopAudio" delay="0">
                      <p:tgtEl>
                        <p:sldTgt/>
                      </p:tgtEl>
                    </p:cond>
                  </p:endCondLst>
                </p:cTn>
                <p:tgtEl>
                  <p:spTgt spid="30"/>
                </p:tgtEl>
              </p:cMediaNode>
            </p:audio>
            <p:audio>
              <p:cMediaNode vol="100000">
                <p:cTn id="3" fill="hold" display="0">
                  <p:stCondLst>
                    <p:cond delay="indefinite"/>
                  </p:stCondLst>
                  <p:endCondLst>
                    <p:cond evt="onStopAudio" delay="0">
                      <p:tgtEl>
                        <p:sldTgt/>
                      </p:tgtEl>
                    </p:cond>
                  </p:endCondLst>
                </p:cTn>
                <p:tgtEl>
                  <p:spTgt spid="31"/>
                </p:tgtEl>
              </p:cMediaNode>
            </p:audio>
            <p:audio>
              <p:cMediaNode vol="46970">
                <p:cTn id="4" fill="hold" display="0">
                  <p:stCondLst>
                    <p:cond delay="indefinite"/>
                  </p:stCondLst>
                  <p:endCondLst>
                    <p:cond evt="onStopAudio" delay="0">
                      <p:tgtEl>
                        <p:sldTgt/>
                      </p:tgtEl>
                    </p:cond>
                  </p:endCondLst>
                </p:cTn>
                <p:tgtEl>
                  <p:spTgt spid="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a:stretch>
            <a:fillRect/>
          </a:stretch>
        </p:blipFill>
        <p:spPr>
          <a:xfrm>
            <a:off x="4315354" y="706606"/>
            <a:ext cx="7564229" cy="5304781"/>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8"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1423" y="739652"/>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2163" y="1076034"/>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9614" y="735963"/>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46168" y="56498"/>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45587" y="722052"/>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42322" y="108618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4733" y="731583"/>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3" name="Rectangle 2"/>
          <p:cNvSpPr/>
          <p:nvPr/>
        </p:nvSpPr>
        <p:spPr>
          <a:xfrm>
            <a:off x="3400023" y="635127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4599"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487345"/>
            <a:ext cx="4279641" cy="4524315"/>
          </a:xfrm>
          <a:prstGeom prst="rect">
            <a:avLst/>
          </a:prstGeom>
          <a:blipFill dpi="0" rotWithShape="1">
            <a:blip r:embed="rId33"/>
            <a:srcRect/>
            <a:stretch>
              <a:fillRect/>
            </a:stretch>
          </a:blipFill>
          <a:ln>
            <a:solidFill>
              <a:srgbClr val="FF0000"/>
            </a:solidFill>
          </a:ln>
        </p:spPr>
        <p:txBody>
          <a:bodyPr wrap="square" rtlCol="0">
            <a:spAutoFit/>
          </a:bodyPr>
          <a:lstStyle/>
          <a:p>
            <a:pPr algn="l"/>
            <a:r>
              <a:rPr lang="en-US" sz="3200">
                <a:solidFill>
                  <a:srgbClr val="FF0000"/>
                </a:solidFill>
                <a:latin typeface="Times New Roman" panose="02020603050405020304" pitchFamily="18" charset="0"/>
                <a:cs typeface="Times New Roman" panose="02020603050405020304" pitchFamily="18" charset="0"/>
              </a:rPr>
              <a:t>Luật chơi: </a:t>
            </a:r>
          </a:p>
          <a:p>
            <a:pPr algn="l"/>
            <a:r>
              <a:rPr lang="en-US" sz="3200">
                <a:solidFill>
                  <a:srgbClr val="0000FF"/>
                </a:solidFill>
                <a:latin typeface="Times New Roman" panose="02020603050405020304" pitchFamily="18" charset="0"/>
                <a:cs typeface="Times New Roman" panose="02020603050405020304" pitchFamily="18" charset="0"/>
              </a:rPr>
              <a:t>Mỗi mảnh ghép có 1 câu hỏi. Trả lời đúng câu hỏi sẽ mở được mảnh ghép. Dưới các mảnh ghép có 1 hình ảnh nói về một địa danh ở Việt Nam. Các em phải cho biết đó là địa danh nào.</a:t>
            </a:r>
            <a:endParaRPr lang="en-US" sz="3200">
              <a:latin typeface="Times New Roman" panose="02020603050405020304" pitchFamily="18" charset="0"/>
              <a:cs typeface="Times New Roman" panose="02020603050405020304" pitchFamily="18" charset="0"/>
            </a:endParaRPr>
          </a:p>
        </p:txBody>
      </p:sp>
      <p:sp>
        <p:nvSpPr>
          <p:cNvPr id="29" name="Rectangle 28"/>
          <p:cNvSpPr/>
          <p:nvPr/>
        </p:nvSpPr>
        <p:spPr>
          <a:xfrm>
            <a:off x="5737355" y="84615"/>
            <a:ext cx="4630746" cy="941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FF"/>
                </a:solidFill>
                <a:latin typeface="Times New Roman" panose="02020603050405020304" pitchFamily="18" charset="0"/>
                <a:cs typeface="Times New Roman" panose="02020603050405020304" pitchFamily="18" charset="0"/>
              </a:rPr>
              <a:t>Tên gọi địa danh Quy Nhơn ở tỉnh Bình Định có ý nghĩa gì? </a:t>
            </a:r>
          </a:p>
        </p:txBody>
      </p:sp>
      <p:sp>
        <p:nvSpPr>
          <p:cNvPr id="32" name="Rectangle 31"/>
          <p:cNvSpPr/>
          <p:nvPr/>
        </p:nvSpPr>
        <p:spPr>
          <a:xfrm>
            <a:off x="4639852" y="5908191"/>
            <a:ext cx="7487137" cy="943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FF"/>
                </a:solidFill>
                <a:latin typeface="Times New Roman" panose="02020603050405020304" pitchFamily="18" charset="0"/>
                <a:cs typeface="Times New Roman" panose="02020603050405020304" pitchFamily="18" charset="0"/>
              </a:rPr>
              <a:t>Tên gọi địa danh Quy Nhơn ở tỉnh Bình Định có ý nghĩa: </a:t>
            </a:r>
            <a:r>
              <a:rPr lang="en-US" sz="2800">
                <a:solidFill>
                  <a:srgbClr val="FF0000"/>
                </a:solidFill>
                <a:latin typeface="Times New Roman" panose="02020603050405020304" pitchFamily="18" charset="0"/>
                <a:cs typeface="Times New Roman" panose="02020603050405020304" pitchFamily="18" charset="0"/>
              </a:rPr>
              <a:t>Mong muốn quy tụ người tài, nhân nghĩa.</a:t>
            </a:r>
          </a:p>
        </p:txBody>
      </p:sp>
    </p:spTree>
    <p:extLst>
      <p:ext uri="{BB962C8B-B14F-4D97-AF65-F5344CB8AC3E}">
        <p14:creationId xmlns:p14="http://schemas.microsoft.com/office/powerpoint/2010/main" val="31311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1" nodeType="clickEffect">
                                  <p:stCondLst>
                                    <p:cond delay="0"/>
                                  </p:stCondLst>
                                  <p:childTnLst>
                                    <p:animEffect transition="out" filter="box(out)">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4"/>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4"/>
                                        </p:tgtEl>
                                      </p:cBhvr>
                                    </p:animEffect>
                                    <p:set>
                                      <p:cBhvr>
                                        <p:cTn id="3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39" restart="whenNotActive" fill="hold" evtFilter="cancelBubble" nodeType="interactiveSeq">
                <p:stCondLst>
                  <p:cond evt="onClick" delay="0">
                    <p:tgtEl>
                      <p:spTgt spid="125"/>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25"/>
                                        </p:tgtEl>
                                      </p:cBhvr>
                                    </p:animEffect>
                                    <p:set>
                                      <p:cBhvr>
                                        <p:cTn id="4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45" restart="whenNotActive" fill="hold" evtFilter="cancelBubble" nodeType="interactiveSeq">
                <p:stCondLst>
                  <p:cond evt="onClick" delay="0">
                    <p:tgtEl>
                      <p:spTgt spid="126"/>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26"/>
                                        </p:tgtEl>
                                      </p:cBhvr>
                                    </p:animEffect>
                                    <p:set>
                                      <p:cBhvr>
                                        <p:cTn id="5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51" restart="whenNotActive" fill="hold" evtFilter="cancelBubble" nodeType="interactiveSeq">
                <p:stCondLst>
                  <p:cond evt="onClick" delay="0">
                    <p:tgtEl>
                      <p:spTgt spid="127"/>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27"/>
                                        </p:tgtEl>
                                      </p:cBhvr>
                                    </p:animEffect>
                                    <p:set>
                                      <p:cBhvr>
                                        <p:cTn id="5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57" restart="whenNotActive" fill="hold" evtFilter="cancelBubble" nodeType="interactiveSeq">
                <p:stCondLst>
                  <p:cond evt="onClick" delay="0">
                    <p:tgtEl>
                      <p:spTgt spid="128"/>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28"/>
                                        </p:tgtEl>
                                      </p:cBhvr>
                                    </p:animEffect>
                                    <p:set>
                                      <p:cBhvr>
                                        <p:cTn id="6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63" restart="whenNotActive" fill="hold" evtFilter="cancelBubble" nodeType="interactiveSeq">
                <p:stCondLst>
                  <p:cond evt="onClick" delay="0">
                    <p:tgtEl>
                      <p:spTgt spid="129"/>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9"/>
                                        </p:tgtEl>
                                      </p:cBhvr>
                                    </p:animEffect>
                                    <p:set>
                                      <p:cBhvr>
                                        <p:cTn id="6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69" restart="whenNotActive" fill="hold" evtFilter="cancelBubble" nodeType="interactiveSeq">
                <p:stCondLst>
                  <p:cond evt="onClick" delay="0">
                    <p:tgtEl>
                      <p:spTgt spid="139"/>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39"/>
                                        </p:tgtEl>
                                      </p:cBhvr>
                                    </p:animEffect>
                                    <p:set>
                                      <p:cBhvr>
                                        <p:cTn id="7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75" restart="whenNotActive" fill="hold" evtFilter="cancelBubble" nodeType="interactiveSeq">
                <p:stCondLst>
                  <p:cond evt="onClick" delay="0">
                    <p:tgtEl>
                      <p:spTgt spid="14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140"/>
                                        </p:tgtEl>
                                      </p:cBhvr>
                                    </p:animEffect>
                                    <p:set>
                                      <p:cBhvr>
                                        <p:cTn id="8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81" restart="whenNotActive" fill="hold" evtFilter="cancelBubble" nodeType="interactiveSeq">
                <p:stCondLst>
                  <p:cond evt="onClick" delay="0">
                    <p:tgtEl>
                      <p:spTgt spid="141"/>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141"/>
                                        </p:tgtEl>
                                      </p:cBhvr>
                                    </p:animEffect>
                                    <p:set>
                                      <p:cBhvr>
                                        <p:cTn id="8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87" restart="whenNotActive" fill="hold" evtFilter="cancelBubble" nodeType="interactiveSeq">
                <p:stCondLst>
                  <p:cond evt="onClick" delay="0">
                    <p:tgtEl>
                      <p:spTgt spid="142"/>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42"/>
                                        </p:tgtEl>
                                      </p:cBhvr>
                                    </p:animEffect>
                                    <p:set>
                                      <p:cBhvr>
                                        <p:cTn id="9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93" restart="whenNotActive" fill="hold" evtFilter="cancelBubble" nodeType="interactiveSeq">
                <p:stCondLst>
                  <p:cond evt="onClick" delay="0">
                    <p:tgtEl>
                      <p:spTgt spid="143"/>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43"/>
                                        </p:tgtEl>
                                      </p:cBhvr>
                                    </p:animEffect>
                                    <p:set>
                                      <p:cBhvr>
                                        <p:cTn id="9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99" restart="whenNotActive" fill="hold" evtFilter="cancelBubble" nodeType="interactiveSeq">
                <p:stCondLst>
                  <p:cond evt="onClick" delay="0">
                    <p:tgtEl>
                      <p:spTgt spid="144"/>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144"/>
                                        </p:tgtEl>
                                      </p:cBhvr>
                                    </p:animEffect>
                                    <p:set>
                                      <p:cBhvr>
                                        <p:cTn id="10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105"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P spid="29"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414610920"/>
              </p:ext>
            </p:extLst>
          </p:nvPr>
        </p:nvGraphicFramePr>
        <p:xfrm>
          <a:off x="1690988" y="932222"/>
          <a:ext cx="7124700" cy="558800"/>
        </p:xfrm>
        <a:graphic>
          <a:graphicData uri="http://schemas.openxmlformats.org/presentationml/2006/ole">
            <mc:AlternateContent xmlns:mc="http://schemas.openxmlformats.org/markup-compatibility/2006">
              <mc:Choice xmlns:v="urn:schemas-microsoft-com:vml" Requires="v">
                <p:oleObj spid="_x0000_s43156" name="Equation" r:id="rId7" imgW="7124400" imgH="558720" progId="Equation.DSMT4">
                  <p:embed/>
                </p:oleObj>
              </mc:Choice>
              <mc:Fallback>
                <p:oleObj name="Equation" r:id="rId7" imgW="7124400" imgH="558720" progId="Equation.DSMT4">
                  <p:embed/>
                  <p:pic>
                    <p:nvPicPr>
                      <p:cNvPr id="0" name=""/>
                      <p:cNvPicPr/>
                      <p:nvPr/>
                    </p:nvPicPr>
                    <p:blipFill>
                      <a:blip r:embed="rId8"/>
                      <a:stretch>
                        <a:fillRect/>
                      </a:stretch>
                    </p:blipFill>
                    <p:spPr>
                      <a:xfrm>
                        <a:off x="1690988" y="932222"/>
                        <a:ext cx="7124700" cy="5588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171208903"/>
              </p:ext>
            </p:extLst>
          </p:nvPr>
        </p:nvGraphicFramePr>
        <p:xfrm>
          <a:off x="2235209" y="2361950"/>
          <a:ext cx="4546600" cy="419100"/>
        </p:xfrm>
        <a:graphic>
          <a:graphicData uri="http://schemas.openxmlformats.org/presentationml/2006/ole">
            <mc:AlternateContent xmlns:mc="http://schemas.openxmlformats.org/markup-compatibility/2006">
              <mc:Choice xmlns:v="urn:schemas-microsoft-com:vml" Requires="v">
                <p:oleObj spid="_x0000_s43157" name="Equation" r:id="rId9" imgW="4546440" imgH="419040" progId="Equation.DSMT4">
                  <p:embed/>
                </p:oleObj>
              </mc:Choice>
              <mc:Fallback>
                <p:oleObj name="Equation" r:id="rId9" imgW="4546440" imgH="419040" progId="Equation.DSMT4">
                  <p:embed/>
                  <p:pic>
                    <p:nvPicPr>
                      <p:cNvPr id="0" name=""/>
                      <p:cNvPicPr/>
                      <p:nvPr/>
                    </p:nvPicPr>
                    <p:blipFill>
                      <a:blip r:embed="rId10"/>
                      <a:stretch>
                        <a:fillRect/>
                      </a:stretch>
                    </p:blipFill>
                    <p:spPr>
                      <a:xfrm>
                        <a:off x="2235209" y="2361950"/>
                        <a:ext cx="4546600" cy="419100"/>
                      </a:xfrm>
                      <a:prstGeom prst="rect">
                        <a:avLst/>
                      </a:prstGeom>
                    </p:spPr>
                  </p:pic>
                </p:oleObj>
              </mc:Fallback>
            </mc:AlternateContent>
          </a:graphicData>
        </a:graphic>
      </p:graphicFrame>
      <p:sp>
        <p:nvSpPr>
          <p:cNvPr id="14" name="Oval 18"/>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187022" y="945531"/>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187022" y="945531"/>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4904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4052262006"/>
              </p:ext>
            </p:extLst>
          </p:nvPr>
        </p:nvGraphicFramePr>
        <p:xfrm>
          <a:off x="1881188" y="735013"/>
          <a:ext cx="6743700" cy="952500"/>
        </p:xfrm>
        <a:graphic>
          <a:graphicData uri="http://schemas.openxmlformats.org/presentationml/2006/ole">
            <mc:AlternateContent xmlns:mc="http://schemas.openxmlformats.org/markup-compatibility/2006">
              <mc:Choice xmlns:v="urn:schemas-microsoft-com:vml" Requires="v">
                <p:oleObj spid="_x0000_s44170" name="Equation" r:id="rId7" imgW="6743520" imgH="952200" progId="Equation.DSMT4">
                  <p:embed/>
                </p:oleObj>
              </mc:Choice>
              <mc:Fallback>
                <p:oleObj name="Equation" r:id="rId7" imgW="6743520" imgH="952200" progId="Equation.DSMT4">
                  <p:embed/>
                  <p:pic>
                    <p:nvPicPr>
                      <p:cNvPr id="2" name="Object 1"/>
                      <p:cNvPicPr/>
                      <p:nvPr/>
                    </p:nvPicPr>
                    <p:blipFill>
                      <a:blip r:embed="rId8"/>
                      <a:stretch>
                        <a:fillRect/>
                      </a:stretch>
                    </p:blipFill>
                    <p:spPr>
                      <a:xfrm>
                        <a:off x="1881188" y="735013"/>
                        <a:ext cx="6743700" cy="9525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400450745"/>
              </p:ext>
            </p:extLst>
          </p:nvPr>
        </p:nvGraphicFramePr>
        <p:xfrm>
          <a:off x="2217644" y="2042085"/>
          <a:ext cx="4178300" cy="736600"/>
        </p:xfrm>
        <a:graphic>
          <a:graphicData uri="http://schemas.openxmlformats.org/presentationml/2006/ole">
            <mc:AlternateContent xmlns:mc="http://schemas.openxmlformats.org/markup-compatibility/2006">
              <mc:Choice xmlns:v="urn:schemas-microsoft-com:vml" Requires="v">
                <p:oleObj spid="_x0000_s44171" name="Equation" r:id="rId9" imgW="4178160" imgH="736560" progId="Equation.DSMT4">
                  <p:embed/>
                </p:oleObj>
              </mc:Choice>
              <mc:Fallback>
                <p:oleObj name="Equation" r:id="rId9" imgW="4178160" imgH="736560" progId="Equation.DSMT4">
                  <p:embed/>
                  <p:pic>
                    <p:nvPicPr>
                      <p:cNvPr id="3" name="Object 2"/>
                      <p:cNvPicPr/>
                      <p:nvPr/>
                    </p:nvPicPr>
                    <p:blipFill>
                      <a:blip r:embed="rId10"/>
                      <a:stretch>
                        <a:fillRect/>
                      </a:stretch>
                    </p:blipFill>
                    <p:spPr>
                      <a:xfrm>
                        <a:off x="2217644" y="2042085"/>
                        <a:ext cx="4178300" cy="736600"/>
                      </a:xfrm>
                      <a:prstGeom prst="rect">
                        <a:avLst/>
                      </a:prstGeom>
                    </p:spPr>
                  </p:pic>
                </p:oleObj>
              </mc:Fallback>
            </mc:AlternateContent>
          </a:graphicData>
        </a:graphic>
      </p:graphicFrame>
      <p:sp>
        <p:nvSpPr>
          <p:cNvPr id="14" name="Oval 18"/>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231994" y="735013"/>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231994" y="735013"/>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347749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603285124"/>
              </p:ext>
            </p:extLst>
          </p:nvPr>
        </p:nvGraphicFramePr>
        <p:xfrm>
          <a:off x="1589088" y="598675"/>
          <a:ext cx="7327900" cy="1117600"/>
        </p:xfrm>
        <a:graphic>
          <a:graphicData uri="http://schemas.openxmlformats.org/presentationml/2006/ole">
            <mc:AlternateContent xmlns:mc="http://schemas.openxmlformats.org/markup-compatibility/2006">
              <mc:Choice xmlns:v="urn:schemas-microsoft-com:vml" Requires="v">
                <p:oleObj spid="_x0000_s45194" name="Equation" r:id="rId7" imgW="7327800" imgH="1117440" progId="Equation.DSMT4">
                  <p:embed/>
                </p:oleObj>
              </mc:Choice>
              <mc:Fallback>
                <p:oleObj name="Equation" r:id="rId7" imgW="7327800" imgH="1117440" progId="Equation.DSMT4">
                  <p:embed/>
                  <p:pic>
                    <p:nvPicPr>
                      <p:cNvPr id="2" name="Object 1"/>
                      <p:cNvPicPr/>
                      <p:nvPr/>
                    </p:nvPicPr>
                    <p:blipFill>
                      <a:blip r:embed="rId8"/>
                      <a:stretch>
                        <a:fillRect/>
                      </a:stretch>
                    </p:blipFill>
                    <p:spPr>
                      <a:xfrm>
                        <a:off x="1589088" y="598675"/>
                        <a:ext cx="7327900" cy="11176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783130206"/>
              </p:ext>
            </p:extLst>
          </p:nvPr>
        </p:nvGraphicFramePr>
        <p:xfrm>
          <a:off x="1939459" y="1942630"/>
          <a:ext cx="5918200" cy="1282700"/>
        </p:xfrm>
        <a:graphic>
          <a:graphicData uri="http://schemas.openxmlformats.org/presentationml/2006/ole">
            <mc:AlternateContent xmlns:mc="http://schemas.openxmlformats.org/markup-compatibility/2006">
              <mc:Choice xmlns:v="urn:schemas-microsoft-com:vml" Requires="v">
                <p:oleObj spid="_x0000_s45195" name="Equation" r:id="rId9" imgW="5918040" imgH="1282680" progId="Equation.DSMT4">
                  <p:embed/>
                </p:oleObj>
              </mc:Choice>
              <mc:Fallback>
                <p:oleObj name="Equation" r:id="rId9" imgW="5918040" imgH="1282680" progId="Equation.DSMT4">
                  <p:embed/>
                  <p:pic>
                    <p:nvPicPr>
                      <p:cNvPr id="3" name="Object 2"/>
                      <p:cNvPicPr/>
                      <p:nvPr/>
                    </p:nvPicPr>
                    <p:blipFill>
                      <a:blip r:embed="rId10"/>
                      <a:stretch>
                        <a:fillRect/>
                      </a:stretch>
                    </p:blipFill>
                    <p:spPr>
                      <a:xfrm>
                        <a:off x="1939459" y="1942630"/>
                        <a:ext cx="5918200" cy="1282700"/>
                      </a:xfrm>
                      <a:prstGeom prst="rect">
                        <a:avLst/>
                      </a:prstGeom>
                    </p:spPr>
                  </p:pic>
                </p:oleObj>
              </mc:Fallback>
            </mc:AlternateContent>
          </a:graphicData>
        </a:graphic>
      </p:graphicFrame>
      <p:sp>
        <p:nvSpPr>
          <p:cNvPr id="14" name="Oval 18"/>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9977161" y="59867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9977161" y="598675"/>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320323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548987465"/>
              </p:ext>
            </p:extLst>
          </p:nvPr>
        </p:nvGraphicFramePr>
        <p:xfrm>
          <a:off x="2447459" y="913566"/>
          <a:ext cx="5410200" cy="1574800"/>
        </p:xfrm>
        <a:graphic>
          <a:graphicData uri="http://schemas.openxmlformats.org/presentationml/2006/ole">
            <mc:AlternateContent xmlns:mc="http://schemas.openxmlformats.org/markup-compatibility/2006">
              <mc:Choice xmlns:v="urn:schemas-microsoft-com:vml" Requires="v">
                <p:oleObj spid="_x0000_s46216" name="Equation" r:id="rId7" imgW="5410080" imgH="1574640" progId="Equation.DSMT4">
                  <p:embed/>
                </p:oleObj>
              </mc:Choice>
              <mc:Fallback>
                <p:oleObj name="Equation" r:id="rId7" imgW="5410080" imgH="1574640" progId="Equation.DSMT4">
                  <p:embed/>
                  <p:pic>
                    <p:nvPicPr>
                      <p:cNvPr id="2" name="Object 1"/>
                      <p:cNvPicPr/>
                      <p:nvPr/>
                    </p:nvPicPr>
                    <p:blipFill>
                      <a:blip r:embed="rId8"/>
                      <a:stretch>
                        <a:fillRect/>
                      </a:stretch>
                    </p:blipFill>
                    <p:spPr>
                      <a:xfrm>
                        <a:off x="2447459" y="913566"/>
                        <a:ext cx="5410200" cy="15748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76116134"/>
              </p:ext>
            </p:extLst>
          </p:nvPr>
        </p:nvGraphicFramePr>
        <p:xfrm>
          <a:off x="2117259" y="2816698"/>
          <a:ext cx="6070600" cy="558800"/>
        </p:xfrm>
        <a:graphic>
          <a:graphicData uri="http://schemas.openxmlformats.org/presentationml/2006/ole">
            <mc:AlternateContent xmlns:mc="http://schemas.openxmlformats.org/markup-compatibility/2006">
              <mc:Choice xmlns:v="urn:schemas-microsoft-com:vml" Requires="v">
                <p:oleObj spid="_x0000_s46217" name="Equation" r:id="rId9" imgW="6070320" imgH="558720" progId="Equation.DSMT4">
                  <p:embed/>
                </p:oleObj>
              </mc:Choice>
              <mc:Fallback>
                <p:oleObj name="Equation" r:id="rId9" imgW="6070320" imgH="558720" progId="Equation.DSMT4">
                  <p:embed/>
                  <p:pic>
                    <p:nvPicPr>
                      <p:cNvPr id="3" name="Object 2"/>
                      <p:cNvPicPr/>
                      <p:nvPr/>
                    </p:nvPicPr>
                    <p:blipFill>
                      <a:blip r:embed="rId10"/>
                      <a:stretch>
                        <a:fillRect/>
                      </a:stretch>
                    </p:blipFill>
                    <p:spPr>
                      <a:xfrm>
                        <a:off x="2117259" y="2816698"/>
                        <a:ext cx="6070600" cy="558800"/>
                      </a:xfrm>
                      <a:prstGeom prst="rect">
                        <a:avLst/>
                      </a:prstGeom>
                    </p:spPr>
                  </p:pic>
                </p:oleObj>
              </mc:Fallback>
            </mc:AlternateContent>
          </a:graphicData>
        </a:graphic>
      </p:graphicFrame>
      <p:sp>
        <p:nvSpPr>
          <p:cNvPr id="14" name="Oval 18"/>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022132" y="825610"/>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022132" y="825610"/>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115692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427835297"/>
              </p:ext>
            </p:extLst>
          </p:nvPr>
        </p:nvGraphicFramePr>
        <p:xfrm>
          <a:off x="2054225" y="781880"/>
          <a:ext cx="6197600" cy="1028700"/>
        </p:xfrm>
        <a:graphic>
          <a:graphicData uri="http://schemas.openxmlformats.org/presentationml/2006/ole">
            <mc:AlternateContent xmlns:mc="http://schemas.openxmlformats.org/markup-compatibility/2006">
              <mc:Choice xmlns:v="urn:schemas-microsoft-com:vml" Requires="v">
                <p:oleObj spid="_x0000_s47240" name="Equation" r:id="rId7" imgW="6197400" imgH="1028520" progId="Equation.DSMT4">
                  <p:embed/>
                </p:oleObj>
              </mc:Choice>
              <mc:Fallback>
                <p:oleObj name="Equation" r:id="rId7" imgW="6197400" imgH="1028520" progId="Equation.DSMT4">
                  <p:embed/>
                  <p:pic>
                    <p:nvPicPr>
                      <p:cNvPr id="2" name="Object 1"/>
                      <p:cNvPicPr/>
                      <p:nvPr/>
                    </p:nvPicPr>
                    <p:blipFill>
                      <a:blip r:embed="rId8"/>
                      <a:stretch>
                        <a:fillRect/>
                      </a:stretch>
                    </p:blipFill>
                    <p:spPr>
                      <a:xfrm>
                        <a:off x="2054225" y="781880"/>
                        <a:ext cx="6197600" cy="10287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68476456"/>
              </p:ext>
            </p:extLst>
          </p:nvPr>
        </p:nvGraphicFramePr>
        <p:xfrm>
          <a:off x="1443718" y="1929643"/>
          <a:ext cx="8724900" cy="1524000"/>
        </p:xfrm>
        <a:graphic>
          <a:graphicData uri="http://schemas.openxmlformats.org/presentationml/2006/ole">
            <mc:AlternateContent xmlns:mc="http://schemas.openxmlformats.org/markup-compatibility/2006">
              <mc:Choice xmlns:v="urn:schemas-microsoft-com:vml" Requires="v">
                <p:oleObj spid="_x0000_s47241" name="Equation" r:id="rId9" imgW="8724600" imgH="1523880" progId="Equation.DSMT4">
                  <p:embed/>
                </p:oleObj>
              </mc:Choice>
              <mc:Fallback>
                <p:oleObj name="Equation" r:id="rId9" imgW="8724600" imgH="1523880" progId="Equation.DSMT4">
                  <p:embed/>
                  <p:pic>
                    <p:nvPicPr>
                      <p:cNvPr id="3" name="Object 2"/>
                      <p:cNvPicPr/>
                      <p:nvPr/>
                    </p:nvPicPr>
                    <p:blipFill>
                      <a:blip r:embed="rId10"/>
                      <a:stretch>
                        <a:fillRect/>
                      </a:stretch>
                    </p:blipFill>
                    <p:spPr>
                      <a:xfrm>
                        <a:off x="1443718" y="1929643"/>
                        <a:ext cx="8724900" cy="1524000"/>
                      </a:xfrm>
                      <a:prstGeom prst="rect">
                        <a:avLst/>
                      </a:prstGeom>
                    </p:spPr>
                  </p:pic>
                </p:oleObj>
              </mc:Fallback>
            </mc:AlternateContent>
          </a:graphicData>
        </a:graphic>
      </p:graphicFrame>
      <p:sp>
        <p:nvSpPr>
          <p:cNvPr id="14" name="Oval 18"/>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142052" y="944708"/>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142052" y="944708"/>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287943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846757957"/>
              </p:ext>
            </p:extLst>
          </p:nvPr>
        </p:nvGraphicFramePr>
        <p:xfrm>
          <a:off x="811030" y="1052745"/>
          <a:ext cx="8966200" cy="1117600"/>
        </p:xfrm>
        <a:graphic>
          <a:graphicData uri="http://schemas.openxmlformats.org/presentationml/2006/ole">
            <mc:AlternateContent xmlns:mc="http://schemas.openxmlformats.org/markup-compatibility/2006">
              <mc:Choice xmlns:v="urn:schemas-microsoft-com:vml" Requires="v">
                <p:oleObj spid="_x0000_s48264" name="Equation" r:id="rId7" imgW="8966160" imgH="1117440" progId="Equation.DSMT4">
                  <p:embed/>
                </p:oleObj>
              </mc:Choice>
              <mc:Fallback>
                <p:oleObj name="Equation" r:id="rId7" imgW="8966160" imgH="1117440" progId="Equation.DSMT4">
                  <p:embed/>
                  <p:pic>
                    <p:nvPicPr>
                      <p:cNvPr id="2" name="Object 1"/>
                      <p:cNvPicPr/>
                      <p:nvPr/>
                    </p:nvPicPr>
                    <p:blipFill>
                      <a:blip r:embed="rId8"/>
                      <a:stretch>
                        <a:fillRect/>
                      </a:stretch>
                    </p:blipFill>
                    <p:spPr>
                      <a:xfrm>
                        <a:off x="811030" y="1052745"/>
                        <a:ext cx="8966200" cy="11176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48720950"/>
              </p:ext>
            </p:extLst>
          </p:nvPr>
        </p:nvGraphicFramePr>
        <p:xfrm>
          <a:off x="1531755" y="2443395"/>
          <a:ext cx="8115300" cy="1282700"/>
        </p:xfrm>
        <a:graphic>
          <a:graphicData uri="http://schemas.openxmlformats.org/presentationml/2006/ole">
            <mc:AlternateContent xmlns:mc="http://schemas.openxmlformats.org/markup-compatibility/2006">
              <mc:Choice xmlns:v="urn:schemas-microsoft-com:vml" Requires="v">
                <p:oleObj spid="_x0000_s48265" name="Equation" r:id="rId9" imgW="8115120" imgH="1282680" progId="Equation.DSMT4">
                  <p:embed/>
                </p:oleObj>
              </mc:Choice>
              <mc:Fallback>
                <p:oleObj name="Equation" r:id="rId9" imgW="8115120" imgH="1282680" progId="Equation.DSMT4">
                  <p:embed/>
                  <p:pic>
                    <p:nvPicPr>
                      <p:cNvPr id="3" name="Object 2"/>
                      <p:cNvPicPr/>
                      <p:nvPr/>
                    </p:nvPicPr>
                    <p:blipFill>
                      <a:blip r:embed="rId10"/>
                      <a:stretch>
                        <a:fillRect/>
                      </a:stretch>
                    </p:blipFill>
                    <p:spPr>
                      <a:xfrm>
                        <a:off x="1531755" y="2443395"/>
                        <a:ext cx="8115300" cy="1282700"/>
                      </a:xfrm>
                      <a:prstGeom prst="rect">
                        <a:avLst/>
                      </a:prstGeom>
                    </p:spPr>
                  </p:pic>
                </p:oleObj>
              </mc:Fallback>
            </mc:AlternateContent>
          </a:graphicData>
        </a:graphic>
      </p:graphicFrame>
      <p:sp>
        <p:nvSpPr>
          <p:cNvPr id="14" name="Oval 18"/>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1</a:t>
            </a:r>
          </a:p>
        </p:txBody>
      </p:sp>
      <p:sp>
        <p:nvSpPr>
          <p:cNvPr id="15" name="Oval 19"/>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2</a:t>
            </a:r>
          </a:p>
        </p:txBody>
      </p:sp>
      <p:sp>
        <p:nvSpPr>
          <p:cNvPr id="16" name="Oval 20"/>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3</a:t>
            </a:r>
          </a:p>
        </p:txBody>
      </p:sp>
      <p:sp>
        <p:nvSpPr>
          <p:cNvPr id="17" name="Oval 21"/>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4</a:t>
            </a:r>
          </a:p>
        </p:txBody>
      </p:sp>
      <p:sp>
        <p:nvSpPr>
          <p:cNvPr id="18" name="Oval 22"/>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5</a:t>
            </a:r>
          </a:p>
        </p:txBody>
      </p:sp>
      <p:sp>
        <p:nvSpPr>
          <p:cNvPr id="19" name="Oval 23"/>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6</a:t>
            </a:r>
          </a:p>
        </p:txBody>
      </p:sp>
      <p:sp>
        <p:nvSpPr>
          <p:cNvPr id="20" name="Oval 24"/>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7</a:t>
            </a:r>
          </a:p>
        </p:txBody>
      </p:sp>
      <p:sp>
        <p:nvSpPr>
          <p:cNvPr id="21" name="Oval 25"/>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8</a:t>
            </a:r>
          </a:p>
        </p:txBody>
      </p:sp>
      <p:sp>
        <p:nvSpPr>
          <p:cNvPr id="22" name="Oval 26"/>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a:solidFill>
                  <a:srgbClr val="FF3300"/>
                </a:solidFill>
                <a:latin typeface=".VnBodoniH" pitchFamily="34" charset="0"/>
              </a:rPr>
              <a:t>9</a:t>
            </a:r>
          </a:p>
        </p:txBody>
      </p:sp>
      <p:sp>
        <p:nvSpPr>
          <p:cNvPr id="23" name="Oval 27"/>
          <p:cNvSpPr>
            <a:spLocks noChangeArrowheads="1"/>
          </p:cNvSpPr>
          <p:nvPr/>
        </p:nvSpPr>
        <p:spPr bwMode="auto">
          <a:xfrm>
            <a:off x="10052112" y="1052745"/>
            <a:ext cx="1693658" cy="1662756"/>
          </a:xfrm>
          <a:prstGeom prst="ellipse">
            <a:avLst/>
          </a:prstGeom>
          <a:solidFill>
            <a:schemeClr val="bg1"/>
          </a:solidFill>
          <a:ln w="76200" cmpd="tri">
            <a:solidFill>
              <a:schemeClr val="tx1"/>
            </a:solidFill>
            <a:round/>
            <a:headEnd/>
            <a:tailEnd/>
          </a:ln>
        </p:spPr>
        <p:txBody>
          <a:bodyPr wrap="none" anchor="ctr"/>
          <a:lstStyle/>
          <a:p>
            <a:pPr algn="ctr" fontAlgn="base">
              <a:spcBef>
                <a:spcPct val="0"/>
              </a:spcBef>
              <a:spcAft>
                <a:spcPct val="0"/>
              </a:spcAft>
            </a:pPr>
            <a:r>
              <a:rPr lang="en-US" altLang="en-US" sz="8000" b="1">
                <a:solidFill>
                  <a:srgbClr val="FF3300"/>
                </a:solidFill>
                <a:latin typeface=".VnBodoniH" panose="020B7200000000000000" pitchFamily="34" charset="0"/>
                <a:cs typeface="Times New Roman" pitchFamily="18" charset="0"/>
              </a:rPr>
              <a:t>10</a:t>
            </a:r>
          </a:p>
        </p:txBody>
      </p:sp>
      <p:sp>
        <p:nvSpPr>
          <p:cNvPr id="24" name="Oval 28"/>
          <p:cNvSpPr>
            <a:spLocks noChangeArrowheads="1"/>
          </p:cNvSpPr>
          <p:nvPr/>
        </p:nvSpPr>
        <p:spPr bwMode="auto">
          <a:xfrm>
            <a:off x="10052112" y="1052745"/>
            <a:ext cx="1693658" cy="1662756"/>
          </a:xfrm>
          <a:prstGeom prst="ellipse">
            <a:avLst/>
          </a:prstGeom>
          <a:noFill/>
          <a:ln w="76200" cmpd="tri">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ltLang="en-US" sz="8000">
              <a:solidFill>
                <a:srgbClr val="FF3300"/>
              </a:solidFill>
              <a:latin typeface=".VnBodoniH" pitchFamily="34" charset="0"/>
            </a:endParaRPr>
          </a:p>
        </p:txBody>
      </p:sp>
      <p:sp>
        <p:nvSpPr>
          <p:cNvPr id="25" name="Text Box 49"/>
          <p:cNvSpPr txBox="1">
            <a:spLocks noChangeArrowheads="1"/>
          </p:cNvSpPr>
          <p:nvPr/>
        </p:nvSpPr>
        <p:spPr bwMode="auto">
          <a:xfrm>
            <a:off x="-26894" y="-13447"/>
            <a:ext cx="12218894" cy="569387"/>
          </a:xfrm>
          <a:prstGeom prst="rect">
            <a:avLst/>
          </a:prstGeom>
          <a:blipFill dpi="0" rotWithShape="1">
            <a:blip r:embed="rId11"/>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742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4" presetClass="exit" presetSubtype="16" fill="hold" grpId="0" nodeType="withEffect">
                                  <p:stCondLst>
                                    <p:cond delay="10000"/>
                                  </p:stCondLst>
                                  <p:childTnLst>
                                    <p:animEffect transition="out" filter="box(i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900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8000"/>
                                  </p:stCondLst>
                                  <p:childTnLst>
                                    <p:animEffect transition="out" filter="box(i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700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6000"/>
                                  </p:stCondLst>
                                  <p:childTnLst>
                                    <p:animEffect transition="out" filter="box(i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5000"/>
                                  </p:stCondLst>
                                  <p:childTnLst>
                                    <p:animEffect transition="out" filter="box(i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4000"/>
                                  </p:stCondLst>
                                  <p:childTnLst>
                                    <p:animEffect transition="out" filter="box(i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300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2000"/>
                                  </p:stCondLst>
                                  <p:childTnLst>
                                    <p:animEffect transition="out" filter="box(i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1000"/>
                                  </p:stCondLst>
                                  <p:childTnLst>
                                    <p:animEffect transition="out" filter="box(in)">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t="-48000" b="-48000"/>
          </a:stretch>
        </a:blipFill>
        <a:effectLst/>
      </p:bgPr>
    </p:bg>
    <p:spTree>
      <p:nvGrpSpPr>
        <p:cNvPr id="1" name=""/>
        <p:cNvGrpSpPr/>
        <p:nvPr/>
      </p:nvGrpSpPr>
      <p:grpSpPr>
        <a:xfrm>
          <a:off x="0" y="0"/>
          <a:ext cx="0" cy="0"/>
          <a:chOff x="0" y="0"/>
          <a:chExt cx="0" cy="0"/>
        </a:xfrm>
      </p:grpSpPr>
      <p:sp>
        <p:nvSpPr>
          <p:cNvPr id="4" name="TextBox 3"/>
          <p:cNvSpPr txBox="1"/>
          <p:nvPr/>
        </p:nvSpPr>
        <p:spPr>
          <a:xfrm>
            <a:off x="711200" y="650521"/>
            <a:ext cx="4383314" cy="523220"/>
          </a:xfrm>
          <a:prstGeom prst="rect">
            <a:avLst/>
          </a:prstGeom>
          <a:noFill/>
        </p:spPr>
        <p:txBody>
          <a:bodyPr wrap="square" rtlCol="0">
            <a:spAutoFit/>
          </a:bodyPr>
          <a:lstStyle/>
          <a:p>
            <a:pPr algn="l"/>
            <a:r>
              <a:rPr lang="en-US" sz="2800">
                <a:solidFill>
                  <a:srgbClr val="FF0000"/>
                </a:solidFill>
                <a:latin typeface="Times New Roman" panose="02020603050405020304" pitchFamily="18" charset="0"/>
                <a:cs typeface="Times New Roman" panose="02020603050405020304" pitchFamily="18" charset="0"/>
              </a:rPr>
              <a:t>4. Bài 60. </a:t>
            </a:r>
            <a:r>
              <a:rPr lang="en-US" sz="2800">
                <a:solidFill>
                  <a:srgbClr val="020202"/>
                </a:solidFill>
                <a:latin typeface="Times New Roman" panose="02020603050405020304" pitchFamily="18" charset="0"/>
                <a:cs typeface="Times New Roman" panose="02020603050405020304" pitchFamily="18" charset="0"/>
              </a:rPr>
              <a:t>Trang 33 SGK</a:t>
            </a:r>
          </a:p>
        </p:txBody>
      </p:sp>
      <p:graphicFrame>
        <p:nvGraphicFramePr>
          <p:cNvPr id="5" name="Object 4"/>
          <p:cNvGraphicFramePr>
            <a:graphicFrameLocks noChangeAspect="1"/>
          </p:cNvGraphicFramePr>
          <p:nvPr>
            <p:extLst>
              <p:ext uri="{D42A27DB-BD31-4B8C-83A1-F6EECF244321}">
                <p14:modId xmlns:p14="http://schemas.microsoft.com/office/powerpoint/2010/main" val="1473152680"/>
              </p:ext>
            </p:extLst>
          </p:nvPr>
        </p:nvGraphicFramePr>
        <p:xfrm>
          <a:off x="859064" y="1173741"/>
          <a:ext cx="9842500" cy="431800"/>
        </p:xfrm>
        <a:graphic>
          <a:graphicData uri="http://schemas.openxmlformats.org/presentationml/2006/ole">
            <mc:AlternateContent xmlns:mc="http://schemas.openxmlformats.org/markup-compatibility/2006">
              <mc:Choice xmlns:v="urn:schemas-microsoft-com:vml" Requires="v">
                <p:oleObj spid="_x0000_s41636" name="Equation" r:id="rId4" imgW="9842400" imgH="431640" progId="Equation.DSMT4">
                  <p:embed/>
                </p:oleObj>
              </mc:Choice>
              <mc:Fallback>
                <p:oleObj name="Equation" r:id="rId4" imgW="9842400" imgH="431640" progId="Equation.DSMT4">
                  <p:embed/>
                  <p:pic>
                    <p:nvPicPr>
                      <p:cNvPr id="0" name=""/>
                      <p:cNvPicPr/>
                      <p:nvPr/>
                    </p:nvPicPr>
                    <p:blipFill>
                      <a:blip r:embed="rId5"/>
                      <a:stretch>
                        <a:fillRect/>
                      </a:stretch>
                    </p:blipFill>
                    <p:spPr>
                      <a:xfrm>
                        <a:off x="859064" y="1173741"/>
                        <a:ext cx="9842500" cy="431800"/>
                      </a:xfrm>
                      <a:prstGeom prst="rect">
                        <a:avLst/>
                      </a:prstGeom>
                    </p:spPr>
                  </p:pic>
                </p:oleObj>
              </mc:Fallback>
            </mc:AlternateContent>
          </a:graphicData>
        </a:graphic>
      </p:graphicFrame>
      <p:sp>
        <p:nvSpPr>
          <p:cNvPr id="6" name="Rectangle 74"/>
          <p:cNvSpPr>
            <a:spLocks noChangeArrowheads="1"/>
          </p:cNvSpPr>
          <p:nvPr/>
        </p:nvSpPr>
        <p:spPr bwMode="auto">
          <a:xfrm>
            <a:off x="711200" y="1867151"/>
            <a:ext cx="34563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eaLnBrk="1" hangingPunct="1"/>
            <a:r>
              <a:rPr lang="en-US" altLang="en-US" sz="2700">
                <a:solidFill>
                  <a:srgbClr val="020202"/>
                </a:solidFill>
                <a:latin typeface="Times New Roman" panose="02020603050405020304" pitchFamily="18" charset="0"/>
                <a:cs typeface="Times New Roman" panose="02020603050405020304" pitchFamily="18" charset="0"/>
              </a:rPr>
              <a:t>a) Rút gọn biểu thức B</a:t>
            </a:r>
          </a:p>
        </p:txBody>
      </p:sp>
      <p:sp>
        <p:nvSpPr>
          <p:cNvPr id="7" name="Rectangle 75"/>
          <p:cNvSpPr>
            <a:spLocks noChangeArrowheads="1"/>
          </p:cNvSpPr>
          <p:nvPr/>
        </p:nvSpPr>
        <p:spPr bwMode="auto">
          <a:xfrm>
            <a:off x="738961" y="2462941"/>
            <a:ext cx="50994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eaLnBrk="1" hangingPunct="1"/>
            <a:r>
              <a:rPr lang="en-US" altLang="en-US" sz="2700">
                <a:solidFill>
                  <a:srgbClr val="020202"/>
                </a:solidFill>
                <a:latin typeface="Times New Roman" panose="02020603050405020304" pitchFamily="18" charset="0"/>
                <a:cs typeface="Times New Roman" panose="02020603050405020304" pitchFamily="18" charset="0"/>
              </a:rPr>
              <a:t>b) Tìm x sao cho B có giá trị là 16</a:t>
            </a:r>
          </a:p>
        </p:txBody>
      </p:sp>
      <p:sp>
        <p:nvSpPr>
          <p:cNvPr id="8" name="TextBox 7"/>
          <p:cNvSpPr txBox="1"/>
          <p:nvPr/>
        </p:nvSpPr>
        <p:spPr>
          <a:xfrm>
            <a:off x="4955082" y="2959585"/>
            <a:ext cx="1422400" cy="523220"/>
          </a:xfrm>
          <a:prstGeom prst="rect">
            <a:avLst/>
          </a:prstGeom>
          <a:noFill/>
        </p:spPr>
        <p:txBody>
          <a:bodyPr wrap="square" rtlCol="0">
            <a:spAutoFit/>
          </a:bodyPr>
          <a:lstStyle/>
          <a:p>
            <a:pPr algn="l"/>
            <a:r>
              <a:rPr lang="en-US" sz="2800">
                <a:solidFill>
                  <a:srgbClr val="0000FF"/>
                </a:solidFill>
                <a:latin typeface="Times New Roman" panose="02020603050405020304" pitchFamily="18" charset="0"/>
                <a:cs typeface="Times New Roman" panose="02020603050405020304" pitchFamily="18" charset="0"/>
              </a:rPr>
              <a:t>Lời giải</a:t>
            </a:r>
          </a:p>
        </p:txBody>
      </p:sp>
      <p:graphicFrame>
        <p:nvGraphicFramePr>
          <p:cNvPr id="9" name="Object 8"/>
          <p:cNvGraphicFramePr>
            <a:graphicFrameLocks noChangeAspect="1"/>
          </p:cNvGraphicFramePr>
          <p:nvPr>
            <p:extLst>
              <p:ext uri="{D42A27DB-BD31-4B8C-83A1-F6EECF244321}">
                <p14:modId xmlns:p14="http://schemas.microsoft.com/office/powerpoint/2010/main" val="2624336843"/>
              </p:ext>
            </p:extLst>
          </p:nvPr>
        </p:nvGraphicFramePr>
        <p:xfrm>
          <a:off x="1254579" y="3479249"/>
          <a:ext cx="7137400" cy="431800"/>
        </p:xfrm>
        <a:graphic>
          <a:graphicData uri="http://schemas.openxmlformats.org/presentationml/2006/ole">
            <mc:AlternateContent xmlns:mc="http://schemas.openxmlformats.org/markup-compatibility/2006">
              <mc:Choice xmlns:v="urn:schemas-microsoft-com:vml" Requires="v">
                <p:oleObj spid="_x0000_s41637" name="Equation" r:id="rId6" imgW="7137360" imgH="431640" progId="Equation.DSMT4">
                  <p:embed/>
                </p:oleObj>
              </mc:Choice>
              <mc:Fallback>
                <p:oleObj name="Equation" r:id="rId6" imgW="7137360" imgH="431640" progId="Equation.DSMT4">
                  <p:embed/>
                  <p:pic>
                    <p:nvPicPr>
                      <p:cNvPr id="0" name=""/>
                      <p:cNvPicPr/>
                      <p:nvPr/>
                    </p:nvPicPr>
                    <p:blipFill>
                      <a:blip r:embed="rId7"/>
                      <a:stretch>
                        <a:fillRect/>
                      </a:stretch>
                    </p:blipFill>
                    <p:spPr>
                      <a:xfrm>
                        <a:off x="1254579" y="3479249"/>
                        <a:ext cx="7137400" cy="431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0725066"/>
              </p:ext>
            </p:extLst>
          </p:nvPr>
        </p:nvGraphicFramePr>
        <p:xfrm>
          <a:off x="2469242" y="4182488"/>
          <a:ext cx="5092700" cy="520700"/>
        </p:xfrm>
        <a:graphic>
          <a:graphicData uri="http://schemas.openxmlformats.org/presentationml/2006/ole">
            <mc:AlternateContent xmlns:mc="http://schemas.openxmlformats.org/markup-compatibility/2006">
              <mc:Choice xmlns:v="urn:schemas-microsoft-com:vml" Requires="v">
                <p:oleObj spid="_x0000_s41638" name="Equation" r:id="rId8" imgW="5092560" imgH="520560" progId="Equation.DSMT4">
                  <p:embed/>
                </p:oleObj>
              </mc:Choice>
              <mc:Fallback>
                <p:oleObj name="Equation" r:id="rId8" imgW="5092560" imgH="520560" progId="Equation.DSMT4">
                  <p:embed/>
                  <p:pic>
                    <p:nvPicPr>
                      <p:cNvPr id="0" name=""/>
                      <p:cNvPicPr/>
                      <p:nvPr/>
                    </p:nvPicPr>
                    <p:blipFill>
                      <a:blip r:embed="rId9"/>
                      <a:stretch>
                        <a:fillRect/>
                      </a:stretch>
                    </p:blipFill>
                    <p:spPr>
                      <a:xfrm>
                        <a:off x="2469242" y="4182488"/>
                        <a:ext cx="5092700" cy="5207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49507762"/>
              </p:ext>
            </p:extLst>
          </p:nvPr>
        </p:nvGraphicFramePr>
        <p:xfrm>
          <a:off x="2469242" y="4922065"/>
          <a:ext cx="1320800" cy="520700"/>
        </p:xfrm>
        <a:graphic>
          <a:graphicData uri="http://schemas.openxmlformats.org/presentationml/2006/ole">
            <mc:AlternateContent xmlns:mc="http://schemas.openxmlformats.org/markup-compatibility/2006">
              <mc:Choice xmlns:v="urn:schemas-microsoft-com:vml" Requires="v">
                <p:oleObj spid="_x0000_s41639" name="Equation" r:id="rId10" imgW="1320480" imgH="520560" progId="Equation.DSMT4">
                  <p:embed/>
                </p:oleObj>
              </mc:Choice>
              <mc:Fallback>
                <p:oleObj name="Equation" r:id="rId10" imgW="1320480" imgH="520560" progId="Equation.DSMT4">
                  <p:embed/>
                  <p:pic>
                    <p:nvPicPr>
                      <p:cNvPr id="0" name=""/>
                      <p:cNvPicPr/>
                      <p:nvPr/>
                    </p:nvPicPr>
                    <p:blipFill>
                      <a:blip r:embed="rId11"/>
                      <a:stretch>
                        <a:fillRect/>
                      </a:stretch>
                    </p:blipFill>
                    <p:spPr>
                      <a:xfrm>
                        <a:off x="2469242" y="4922065"/>
                        <a:ext cx="1320800" cy="520700"/>
                      </a:xfrm>
                      <a:prstGeom prst="rect">
                        <a:avLst/>
                      </a:prstGeom>
                    </p:spPr>
                  </p:pic>
                </p:oleObj>
              </mc:Fallback>
            </mc:AlternateContent>
          </a:graphicData>
        </a:graphic>
      </p:graphicFrame>
      <p:sp>
        <p:nvSpPr>
          <p:cNvPr id="12" name="Rectangle 74"/>
          <p:cNvSpPr>
            <a:spLocks noChangeArrowheads="1"/>
          </p:cNvSpPr>
          <p:nvPr/>
        </p:nvSpPr>
        <p:spPr bwMode="auto">
          <a:xfrm>
            <a:off x="736202" y="3462517"/>
            <a:ext cx="45397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eaLnBrk="1" hangingPunct="1"/>
            <a:r>
              <a:rPr lang="en-US" altLang="en-US" sz="2700">
                <a:solidFill>
                  <a:srgbClr val="020202"/>
                </a:solidFill>
                <a:latin typeface="Times New Roman" panose="02020603050405020304" pitchFamily="18" charset="0"/>
                <a:cs typeface="Times New Roman" panose="02020603050405020304" pitchFamily="18" charset="0"/>
              </a:rPr>
              <a:t>a)</a:t>
            </a:r>
          </a:p>
        </p:txBody>
      </p:sp>
      <p:sp>
        <p:nvSpPr>
          <p:cNvPr id="13" name="Rectangle 75"/>
          <p:cNvSpPr>
            <a:spLocks noChangeArrowheads="1"/>
          </p:cNvSpPr>
          <p:nvPr/>
        </p:nvSpPr>
        <p:spPr bwMode="auto">
          <a:xfrm>
            <a:off x="724409" y="5661642"/>
            <a:ext cx="47320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eaLnBrk="1" hangingPunct="1"/>
            <a:r>
              <a:rPr lang="en-US" altLang="en-US" sz="2700">
                <a:solidFill>
                  <a:srgbClr val="020202"/>
                </a:solidFill>
                <a:latin typeface="Times New Roman" panose="02020603050405020304" pitchFamily="18" charset="0"/>
                <a:cs typeface="Times New Roman" panose="02020603050405020304" pitchFamily="18" charset="0"/>
              </a:rPr>
              <a:t>b)</a:t>
            </a:r>
          </a:p>
        </p:txBody>
      </p:sp>
      <p:graphicFrame>
        <p:nvGraphicFramePr>
          <p:cNvPr id="14" name="Object 13"/>
          <p:cNvGraphicFramePr>
            <a:graphicFrameLocks noChangeAspect="1"/>
          </p:cNvGraphicFramePr>
          <p:nvPr>
            <p:extLst>
              <p:ext uri="{D42A27DB-BD31-4B8C-83A1-F6EECF244321}">
                <p14:modId xmlns:p14="http://schemas.microsoft.com/office/powerpoint/2010/main" val="2216376935"/>
              </p:ext>
            </p:extLst>
          </p:nvPr>
        </p:nvGraphicFramePr>
        <p:xfrm>
          <a:off x="1284288" y="5661935"/>
          <a:ext cx="3238500" cy="444500"/>
        </p:xfrm>
        <a:graphic>
          <a:graphicData uri="http://schemas.openxmlformats.org/presentationml/2006/ole">
            <mc:AlternateContent xmlns:mc="http://schemas.openxmlformats.org/markup-compatibility/2006">
              <mc:Choice xmlns:v="urn:schemas-microsoft-com:vml" Requires="v">
                <p:oleObj spid="_x0000_s41640" name="Equation" r:id="rId12" imgW="3238200" imgH="444240" progId="Equation.DSMT4">
                  <p:embed/>
                </p:oleObj>
              </mc:Choice>
              <mc:Fallback>
                <p:oleObj name="Equation" r:id="rId12" imgW="3238200" imgH="444240" progId="Equation.DSMT4">
                  <p:embed/>
                  <p:pic>
                    <p:nvPicPr>
                      <p:cNvPr id="0" name=""/>
                      <p:cNvPicPr/>
                      <p:nvPr/>
                    </p:nvPicPr>
                    <p:blipFill>
                      <a:blip r:embed="rId13"/>
                      <a:stretch>
                        <a:fillRect/>
                      </a:stretch>
                    </p:blipFill>
                    <p:spPr>
                      <a:xfrm>
                        <a:off x="1284288" y="5661935"/>
                        <a:ext cx="3238500" cy="4445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643740942"/>
              </p:ext>
            </p:extLst>
          </p:nvPr>
        </p:nvGraphicFramePr>
        <p:xfrm>
          <a:off x="4609461" y="5661935"/>
          <a:ext cx="1930400" cy="444500"/>
        </p:xfrm>
        <a:graphic>
          <a:graphicData uri="http://schemas.openxmlformats.org/presentationml/2006/ole">
            <mc:AlternateContent xmlns:mc="http://schemas.openxmlformats.org/markup-compatibility/2006">
              <mc:Choice xmlns:v="urn:schemas-microsoft-com:vml" Requires="v">
                <p:oleObj spid="_x0000_s41641" name="Equation" r:id="rId14" imgW="1930320" imgH="444240" progId="Equation.DSMT4">
                  <p:embed/>
                </p:oleObj>
              </mc:Choice>
              <mc:Fallback>
                <p:oleObj name="Equation" r:id="rId14" imgW="1930320" imgH="444240" progId="Equation.DSMT4">
                  <p:embed/>
                  <p:pic>
                    <p:nvPicPr>
                      <p:cNvPr id="0" name=""/>
                      <p:cNvPicPr/>
                      <p:nvPr/>
                    </p:nvPicPr>
                    <p:blipFill>
                      <a:blip r:embed="rId15"/>
                      <a:stretch>
                        <a:fillRect/>
                      </a:stretch>
                    </p:blipFill>
                    <p:spPr>
                      <a:xfrm>
                        <a:off x="4609461" y="5661935"/>
                        <a:ext cx="1930400" cy="4445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87643816"/>
              </p:ext>
            </p:extLst>
          </p:nvPr>
        </p:nvGraphicFramePr>
        <p:xfrm>
          <a:off x="4609461" y="6291720"/>
          <a:ext cx="1803400" cy="317500"/>
        </p:xfrm>
        <a:graphic>
          <a:graphicData uri="http://schemas.openxmlformats.org/presentationml/2006/ole">
            <mc:AlternateContent xmlns:mc="http://schemas.openxmlformats.org/markup-compatibility/2006">
              <mc:Choice xmlns:v="urn:schemas-microsoft-com:vml" Requires="v">
                <p:oleObj spid="_x0000_s41642" name="Equation" r:id="rId16" imgW="1803240" imgH="317160" progId="Equation.DSMT4">
                  <p:embed/>
                </p:oleObj>
              </mc:Choice>
              <mc:Fallback>
                <p:oleObj name="Equation" r:id="rId16" imgW="1803240" imgH="317160" progId="Equation.DSMT4">
                  <p:embed/>
                  <p:pic>
                    <p:nvPicPr>
                      <p:cNvPr id="0" name=""/>
                      <p:cNvPicPr/>
                      <p:nvPr/>
                    </p:nvPicPr>
                    <p:blipFill>
                      <a:blip r:embed="rId17"/>
                      <a:stretch>
                        <a:fillRect/>
                      </a:stretch>
                    </p:blipFill>
                    <p:spPr>
                      <a:xfrm>
                        <a:off x="4609461" y="6291720"/>
                        <a:ext cx="1803400" cy="3175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132818277"/>
              </p:ext>
            </p:extLst>
          </p:nvPr>
        </p:nvGraphicFramePr>
        <p:xfrm>
          <a:off x="6539861" y="6291720"/>
          <a:ext cx="1346200" cy="304800"/>
        </p:xfrm>
        <a:graphic>
          <a:graphicData uri="http://schemas.openxmlformats.org/presentationml/2006/ole">
            <mc:AlternateContent xmlns:mc="http://schemas.openxmlformats.org/markup-compatibility/2006">
              <mc:Choice xmlns:v="urn:schemas-microsoft-com:vml" Requires="v">
                <p:oleObj spid="_x0000_s41643" name="Equation" r:id="rId18" imgW="1346040" imgH="304560" progId="Equation.DSMT4">
                  <p:embed/>
                </p:oleObj>
              </mc:Choice>
              <mc:Fallback>
                <p:oleObj name="Equation" r:id="rId18" imgW="1346040" imgH="304560" progId="Equation.DSMT4">
                  <p:embed/>
                  <p:pic>
                    <p:nvPicPr>
                      <p:cNvPr id="0" name=""/>
                      <p:cNvPicPr/>
                      <p:nvPr/>
                    </p:nvPicPr>
                    <p:blipFill>
                      <a:blip r:embed="rId19"/>
                      <a:stretch>
                        <a:fillRect/>
                      </a:stretch>
                    </p:blipFill>
                    <p:spPr>
                      <a:xfrm>
                        <a:off x="6539861" y="6291720"/>
                        <a:ext cx="1346200" cy="3048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94560945"/>
              </p:ext>
            </p:extLst>
          </p:nvPr>
        </p:nvGraphicFramePr>
        <p:xfrm>
          <a:off x="8027575" y="6218242"/>
          <a:ext cx="3175000" cy="393700"/>
        </p:xfrm>
        <a:graphic>
          <a:graphicData uri="http://schemas.openxmlformats.org/presentationml/2006/ole">
            <mc:AlternateContent xmlns:mc="http://schemas.openxmlformats.org/markup-compatibility/2006">
              <mc:Choice xmlns:v="urn:schemas-microsoft-com:vml" Requires="v">
                <p:oleObj spid="_x0000_s41644" name="Equation" r:id="rId20" imgW="3174840" imgH="393480" progId="Equation.DSMT4">
                  <p:embed/>
                </p:oleObj>
              </mc:Choice>
              <mc:Fallback>
                <p:oleObj name="Equation" r:id="rId20" imgW="3174840" imgH="393480" progId="Equation.DSMT4">
                  <p:embed/>
                  <p:pic>
                    <p:nvPicPr>
                      <p:cNvPr id="0" name=""/>
                      <p:cNvPicPr/>
                      <p:nvPr/>
                    </p:nvPicPr>
                    <p:blipFill>
                      <a:blip r:embed="rId21"/>
                      <a:stretch>
                        <a:fillRect/>
                      </a:stretch>
                    </p:blipFill>
                    <p:spPr>
                      <a:xfrm>
                        <a:off x="8027575" y="6218242"/>
                        <a:ext cx="3175000" cy="393700"/>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0C0DC93A-0D06-4197-8F90-7A31F7838FA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8819"/>
          <a:stretch/>
        </p:blipFill>
        <p:spPr>
          <a:xfrm>
            <a:off x="10425520" y="456445"/>
            <a:ext cx="1954690" cy="1948877"/>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1864631818"/>
              </p:ext>
            </p:extLst>
          </p:nvPr>
        </p:nvGraphicFramePr>
        <p:xfrm>
          <a:off x="9141115" y="2695239"/>
          <a:ext cx="2868613" cy="3325813"/>
        </p:xfrm>
        <a:graphic>
          <a:graphicData uri="http://schemas.openxmlformats.org/presentationml/2006/ole">
            <mc:AlternateContent xmlns:mc="http://schemas.openxmlformats.org/markup-compatibility/2006">
              <mc:Choice xmlns:v="urn:schemas-microsoft-com:vml" Requires="v">
                <p:oleObj spid="_x0000_s41645" name="Equation" r:id="rId23" imgW="2158920" imgH="2501640" progId="Equation.DSMT4">
                  <p:embed/>
                </p:oleObj>
              </mc:Choice>
              <mc:Fallback>
                <p:oleObj name="Equation" r:id="rId23" imgW="2158920" imgH="2501640" progId="Equation.DSMT4">
                  <p:embed/>
                  <p:pic>
                    <p:nvPicPr>
                      <p:cNvPr id="0" name=""/>
                      <p:cNvPicPr/>
                      <p:nvPr/>
                    </p:nvPicPr>
                    <p:blipFill>
                      <a:blip r:embed="rId24"/>
                      <a:stretch>
                        <a:fillRect/>
                      </a:stretch>
                    </p:blipFill>
                    <p:spPr>
                      <a:xfrm>
                        <a:off x="9141115" y="2695239"/>
                        <a:ext cx="2868613" cy="3325813"/>
                      </a:xfrm>
                      <a:prstGeom prst="rect">
                        <a:avLst/>
                      </a:prstGeom>
                      <a:solidFill>
                        <a:srgbClr val="FFFF00"/>
                      </a:solidFill>
                    </p:spPr>
                  </p:pic>
                </p:oleObj>
              </mc:Fallback>
            </mc:AlternateContent>
          </a:graphicData>
        </a:graphic>
      </p:graphicFrame>
      <p:sp>
        <p:nvSpPr>
          <p:cNvPr id="21" name="Text Box 49"/>
          <p:cNvSpPr txBox="1">
            <a:spLocks noChangeArrowheads="1"/>
          </p:cNvSpPr>
          <p:nvPr/>
        </p:nvSpPr>
        <p:spPr bwMode="auto">
          <a:xfrm>
            <a:off x="-26894" y="-13447"/>
            <a:ext cx="12218894" cy="569387"/>
          </a:xfrm>
          <a:prstGeom prst="rect">
            <a:avLst/>
          </a:prstGeom>
          <a:blipFill dpi="0" rotWithShape="1">
            <a:blip r:embed="rId25"/>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spTree>
    <p:extLst>
      <p:ext uri="{BB962C8B-B14F-4D97-AF65-F5344CB8AC3E}">
        <p14:creationId xmlns:p14="http://schemas.microsoft.com/office/powerpoint/2010/main" val="276313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childTnLst>
              </p:cTn>
              <p:nextCondLst>
                <p:cond evt="onClick" delay="0">
                  <p:tgtEl>
                    <p:spTgt spid="19"/>
                  </p:tgtEl>
                </p:cond>
              </p:nextCondLst>
            </p:seq>
          </p:childTnLst>
        </p:cTn>
      </p:par>
    </p:tnLst>
    <p:bldLst>
      <p:bldP spid="6" grpId="0"/>
      <p:bldP spid="7" grpId="0"/>
      <p:bldP spid="8"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0628" y="130630"/>
            <a:ext cx="4383314" cy="523220"/>
          </a:xfrm>
          <a:prstGeom prst="rect">
            <a:avLst/>
          </a:prstGeom>
          <a:noFill/>
        </p:spPr>
        <p:txBody>
          <a:bodyPr wrap="square" rtlCol="0">
            <a:spAutoFit/>
          </a:bodyPr>
          <a:lstStyle/>
          <a:p>
            <a:pPr algn="l"/>
            <a:r>
              <a:rPr lang="en-US" sz="2800">
                <a:solidFill>
                  <a:srgbClr val="FF0000"/>
                </a:solidFill>
                <a:latin typeface="Times New Roman" panose="02020603050405020304" pitchFamily="18" charset="0"/>
                <a:cs typeface="Times New Roman" panose="02020603050405020304" pitchFamily="18" charset="0"/>
              </a:rPr>
              <a:t>5. Bài toán thực tế</a:t>
            </a:r>
            <a:endParaRPr lang="en-US" sz="2800">
              <a:solidFill>
                <a:srgbClr val="020202"/>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217712" y="3723985"/>
            <a:ext cx="4296230" cy="2938071"/>
          </a:xfrm>
          <a:prstGeom prst="rect">
            <a:avLst/>
          </a:prstGeom>
          <a:noFill/>
          <a:ln>
            <a:noFill/>
          </a:ln>
        </p:spPr>
      </p:pic>
      <p:sp>
        <p:nvSpPr>
          <p:cNvPr id="7" name="Rectangle 6"/>
          <p:cNvSpPr/>
          <p:nvPr/>
        </p:nvSpPr>
        <p:spPr>
          <a:xfrm>
            <a:off x="1" y="1818772"/>
            <a:ext cx="11829143" cy="1012585"/>
          </a:xfrm>
          <a:prstGeom prst="rect">
            <a:avLst/>
          </a:prstGeom>
        </p:spPr>
        <p:txBody>
          <a:bodyPr wrap="square">
            <a:spAutoFit/>
          </a:bodyPr>
          <a:lstStyle/>
          <a:p>
            <a:pPr algn="just">
              <a:lnSpc>
                <a:spcPct val="115000"/>
              </a:lnSpc>
              <a:spcAft>
                <a:spcPts val="0"/>
              </a:spcAft>
            </a:pPr>
            <a:r>
              <a:rPr lang="en-US" sz="2600" b="1">
                <a:solidFill>
                  <a:srgbClr val="020202"/>
                </a:solidFill>
                <a:latin typeface="Times New Roman" panose="02020603050405020304" pitchFamily="18" charset="0"/>
                <a:ea typeface="Calibri" panose="020F0502020204030204" pitchFamily="34" charset="0"/>
                <a:cs typeface="Times New Roman" panose="02020603050405020304" pitchFamily="18" charset="0"/>
              </a:rPr>
              <a:t>a)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Tìm thời gian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người nhảy bungee từ vị trí cao cách mặt nước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108m</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đến khi chạm mặt nước?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 y="740934"/>
            <a:ext cx="12191999" cy="892552"/>
          </a:xfrm>
          <a:prstGeom prst="rect">
            <a:avLst/>
          </a:prstGeom>
        </p:spPr>
        <p:txBody>
          <a:bodyPr wrap="square">
            <a:spAutoFit/>
          </a:bodyPr>
          <a:lstStyle/>
          <a:p>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Thời gian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 (tính bằng giây)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khi một người bắt đầu nhảy bungee trên cao</a:t>
            </a:r>
          </a:p>
          <a:p>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cách mặt nước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 (tính bằng m)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 khi chạm mặt nước được cho bởi công thức:</a:t>
            </a:r>
            <a:endParaRPr lang="en-US" sz="260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263327145"/>
              </p:ext>
            </p:extLst>
          </p:nvPr>
        </p:nvGraphicFramePr>
        <p:xfrm>
          <a:off x="10746016" y="920700"/>
          <a:ext cx="1244600" cy="927100"/>
        </p:xfrm>
        <a:graphic>
          <a:graphicData uri="http://schemas.openxmlformats.org/presentationml/2006/ole">
            <mc:AlternateContent xmlns:mc="http://schemas.openxmlformats.org/markup-compatibility/2006">
              <mc:Choice xmlns:v="urn:schemas-microsoft-com:vml" Requires="v">
                <p:oleObj spid="_x0000_s49301" name="Equation" r:id="rId5" imgW="1244520" imgH="927000" progId="Equation.DSMT4">
                  <p:embed/>
                </p:oleObj>
              </mc:Choice>
              <mc:Fallback>
                <p:oleObj name="Equation" r:id="rId5" imgW="1244520" imgH="927000" progId="Equation.DSMT4">
                  <p:embed/>
                  <p:pic>
                    <p:nvPicPr>
                      <p:cNvPr id="0" name=""/>
                      <p:cNvPicPr/>
                      <p:nvPr/>
                    </p:nvPicPr>
                    <p:blipFill>
                      <a:blip r:embed="rId6"/>
                      <a:stretch>
                        <a:fillRect/>
                      </a:stretch>
                    </p:blipFill>
                    <p:spPr>
                      <a:xfrm>
                        <a:off x="10746016" y="920700"/>
                        <a:ext cx="1244600" cy="927100"/>
                      </a:xfrm>
                      <a:prstGeom prst="rect">
                        <a:avLst/>
                      </a:prstGeom>
                    </p:spPr>
                  </p:pic>
                </p:oleObj>
              </mc:Fallback>
            </mc:AlternateContent>
          </a:graphicData>
        </a:graphic>
      </p:graphicFrame>
      <p:sp>
        <p:nvSpPr>
          <p:cNvPr id="11" name="Rectangle 10"/>
          <p:cNvSpPr/>
          <p:nvPr/>
        </p:nvSpPr>
        <p:spPr>
          <a:xfrm>
            <a:off x="1" y="2711401"/>
            <a:ext cx="11829143" cy="975716"/>
          </a:xfrm>
          <a:prstGeom prst="rect">
            <a:avLst/>
          </a:prstGeom>
        </p:spPr>
        <p:txBody>
          <a:bodyPr wrap="square">
            <a:spAutoFit/>
          </a:bodyPr>
          <a:lstStyle/>
          <a:p>
            <a:pPr algn="just">
              <a:lnSpc>
                <a:spcPct val="115000"/>
              </a:lnSpc>
              <a:spcAft>
                <a:spcPts val="0"/>
              </a:spcAft>
            </a:pPr>
            <a:r>
              <a:rPr lang="en-US" sz="2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 một người nhảy bungee từ một vị trí khác đến khi chạm mặt nước là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7 giây</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Hãy </a:t>
            </a:r>
            <a:r>
              <a:rPr lang="en-US" sz="26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tìm độ cao </a:t>
            </a: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người nhảy bungee so với mặt nước?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6"/>
          <p:cNvSpPr>
            <a:spLocks noChangeArrowheads="1"/>
          </p:cNvSpPr>
          <p:nvPr/>
        </p:nvSpPr>
        <p:spPr bwMode="auto">
          <a:xfrm>
            <a:off x="4532458" y="4235222"/>
            <a:ext cx="30399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20202"/>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sz="26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 d = 108 vào </a:t>
            </a:r>
            <a:endParaRPr kumimoji="0" lang="en-US" altLang="en-US"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327382542"/>
              </p:ext>
            </p:extLst>
          </p:nvPr>
        </p:nvGraphicFramePr>
        <p:xfrm>
          <a:off x="7389926" y="4035083"/>
          <a:ext cx="1174750" cy="920750"/>
        </p:xfrm>
        <a:graphic>
          <a:graphicData uri="http://schemas.openxmlformats.org/presentationml/2006/ole">
            <mc:AlternateContent xmlns:mc="http://schemas.openxmlformats.org/markup-compatibility/2006">
              <mc:Choice xmlns:v="urn:schemas-microsoft-com:vml" Requires="v">
                <p:oleObj spid="_x0000_s49302" name="Equation" r:id="rId7" imgW="1180800" imgH="927000" progId="Equation.DSMT4">
                  <p:embed/>
                </p:oleObj>
              </mc:Choice>
              <mc:Fallback>
                <p:oleObj name="Equation" r:id="rId7" imgW="1180800" imgH="927000" progId="Equation.DSMT4">
                  <p:embed/>
                  <p:pic>
                    <p:nvPicPr>
                      <p:cNvPr id="0" name="Object 5"/>
                      <p:cNvPicPr>
                        <a:picLocks noChangeAspect="1" noChangeArrowheads="1"/>
                      </p:cNvPicPr>
                      <p:nvPr/>
                    </p:nvPicPr>
                    <p:blipFill>
                      <a:blip r:embed="rId8"/>
                      <a:srcRect/>
                      <a:stretch>
                        <a:fillRect/>
                      </a:stretch>
                    </p:blipFill>
                    <p:spPr bwMode="auto">
                      <a:xfrm>
                        <a:off x="7389926" y="4035083"/>
                        <a:ext cx="1174750"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7563002" y="3475446"/>
            <a:ext cx="1241045" cy="492443"/>
          </a:xfrm>
          <a:prstGeom prst="rect">
            <a:avLst/>
          </a:prstGeom>
          <a:noFill/>
        </p:spPr>
        <p:txBody>
          <a:bodyPr wrap="none" rtlCol="0">
            <a:spAutoFit/>
          </a:bodyPr>
          <a:lstStyle/>
          <a:p>
            <a:pPr algn="l"/>
            <a:r>
              <a:rPr lang="en-US" sz="2600">
                <a:solidFill>
                  <a:srgbClr val="FF0066"/>
                </a:solidFill>
                <a:latin typeface="Times New Roman" panose="02020603050405020304" pitchFamily="18" charset="0"/>
                <a:cs typeface="Times New Roman" panose="02020603050405020304" pitchFamily="18" charset="0"/>
              </a:rPr>
              <a:t>Lời giải</a:t>
            </a:r>
          </a:p>
        </p:txBody>
      </p:sp>
      <p:graphicFrame>
        <p:nvGraphicFramePr>
          <p:cNvPr id="17" name="Object 16"/>
          <p:cNvGraphicFramePr>
            <a:graphicFrameLocks noChangeAspect="1"/>
          </p:cNvGraphicFramePr>
          <p:nvPr>
            <p:extLst>
              <p:ext uri="{D42A27DB-BD31-4B8C-83A1-F6EECF244321}">
                <p14:modId xmlns:p14="http://schemas.microsoft.com/office/powerpoint/2010/main" val="1360830016"/>
              </p:ext>
            </p:extLst>
          </p:nvPr>
        </p:nvGraphicFramePr>
        <p:xfrm>
          <a:off x="8737752" y="4028733"/>
          <a:ext cx="2235200" cy="927100"/>
        </p:xfrm>
        <a:graphic>
          <a:graphicData uri="http://schemas.openxmlformats.org/presentationml/2006/ole">
            <mc:AlternateContent xmlns:mc="http://schemas.openxmlformats.org/markup-compatibility/2006">
              <mc:Choice xmlns:v="urn:schemas-microsoft-com:vml" Requires="v">
                <p:oleObj spid="_x0000_s49303" name="Equation" r:id="rId9" imgW="2234880" imgH="927000" progId="Equation.DSMT4">
                  <p:embed/>
                </p:oleObj>
              </mc:Choice>
              <mc:Fallback>
                <p:oleObj name="Equation" r:id="rId9" imgW="2234880" imgH="927000" progId="Equation.DSMT4">
                  <p:embed/>
                  <p:pic>
                    <p:nvPicPr>
                      <p:cNvPr id="0" name=""/>
                      <p:cNvPicPr/>
                      <p:nvPr/>
                    </p:nvPicPr>
                    <p:blipFill>
                      <a:blip r:embed="rId10"/>
                      <a:stretch>
                        <a:fillRect/>
                      </a:stretch>
                    </p:blipFill>
                    <p:spPr>
                      <a:xfrm>
                        <a:off x="8737752" y="4028733"/>
                        <a:ext cx="2235200" cy="927100"/>
                      </a:xfrm>
                      <a:prstGeom prst="rect">
                        <a:avLst/>
                      </a:prstGeom>
                    </p:spPr>
                  </p:pic>
                </p:oleObj>
              </mc:Fallback>
            </mc:AlternateContent>
          </a:graphicData>
        </a:graphic>
      </p:graphicFrame>
      <p:sp>
        <p:nvSpPr>
          <p:cNvPr id="18" name="TextBox 17"/>
          <p:cNvSpPr txBox="1"/>
          <p:nvPr/>
        </p:nvSpPr>
        <p:spPr>
          <a:xfrm>
            <a:off x="10987619" y="4144143"/>
            <a:ext cx="866166"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giây</a:t>
            </a:r>
          </a:p>
        </p:txBody>
      </p:sp>
      <p:sp>
        <p:nvSpPr>
          <p:cNvPr id="19" name="Rectangle 6"/>
          <p:cNvSpPr>
            <a:spLocks noChangeArrowheads="1"/>
          </p:cNvSpPr>
          <p:nvPr/>
        </p:nvSpPr>
        <p:spPr bwMode="auto">
          <a:xfrm>
            <a:off x="4532458" y="5001335"/>
            <a:ext cx="750077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Vậy</a:t>
            </a:r>
            <a:r>
              <a:rPr kumimoji="0" lang="en-US" altLang="en-US" sz="26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 thời gian một người nhảy bungee từ độ cao 108m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là 5,75 giây</a:t>
            </a:r>
            <a:endParaRPr kumimoji="0" lang="en-US" altLang="en-US"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Rectangle 6"/>
          <p:cNvSpPr>
            <a:spLocks noChangeArrowheads="1"/>
          </p:cNvSpPr>
          <p:nvPr/>
        </p:nvSpPr>
        <p:spPr bwMode="auto">
          <a:xfrm>
            <a:off x="4513942" y="6055501"/>
            <a:ext cx="353975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600">
                <a:solidFill>
                  <a:srgbClr val="020202"/>
                </a:solidFill>
                <a:latin typeface="Times New Roman" panose="02020603050405020304" pitchFamily="18" charset="0"/>
                <a:ea typeface="Calibri" panose="020F0502020204030204" pitchFamily="34" charset="0"/>
                <a:cs typeface="Times New Roman" panose="02020603050405020304" pitchFamily="18" charset="0"/>
              </a:rPr>
              <a:t>b</a:t>
            </a:r>
            <a:r>
              <a:rPr kumimoji="0" lang="en-US" altLang="en-US" sz="2600" b="0" i="0" u="none" strike="noStrike" cap="none" normalizeH="0" baseline="0">
                <a:ln>
                  <a:noFill/>
                </a:ln>
                <a:solidFill>
                  <a:srgbClr val="02020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em về nhà tự  giải</a:t>
            </a:r>
            <a:endParaRPr kumimoji="0" lang="en-US" altLang="en-US"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6420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p:bldP spid="12" grpId="0"/>
      <p:bldP spid="15"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60970" y="2140"/>
            <a:ext cx="9331029" cy="685585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17" y="2674198"/>
            <a:ext cx="3096013" cy="4183802"/>
          </a:xfrm>
          <a:prstGeom prst="rect">
            <a:avLst/>
          </a:prstGeom>
        </p:spPr>
      </p:pic>
      <p:pic>
        <p:nvPicPr>
          <p:cNvPr id="7"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768370">
            <a:off x="2544793" y="1322657"/>
            <a:ext cx="632357" cy="756079"/>
          </a:xfrm>
          <a:prstGeom prst="rect">
            <a:avLst/>
          </a:prstGeom>
        </p:spPr>
      </p:pic>
      <p:sp>
        <p:nvSpPr>
          <p:cNvPr id="8" name="Rectangle: Rounded Corners 7">
            <a:extLst>
              <a:ext uri="{FF2B5EF4-FFF2-40B4-BE49-F238E27FC236}">
                <a16:creationId xmlns:a16="http://schemas.microsoft.com/office/drawing/2014/main" id="{523B85F6-ABF4-41E8-874C-AF8A5A0BF7E4}"/>
              </a:ext>
            </a:extLst>
          </p:cNvPr>
          <p:cNvSpPr/>
          <p:nvPr/>
        </p:nvSpPr>
        <p:spPr>
          <a:xfrm>
            <a:off x="3402315" y="678592"/>
            <a:ext cx="2461263" cy="474089"/>
          </a:xfrm>
          <a:prstGeom prst="roundRect">
            <a:avLst/>
          </a:prstGeom>
          <a:solidFill>
            <a:srgbClr val="97E3FF"/>
          </a:solidFill>
          <a:ln>
            <a:solidFill>
              <a:srgbClr val="97E3FF"/>
            </a:solidFill>
          </a:ln>
          <a:effectLst>
            <a:outerShdw blurRad="57785" dist="33020" dir="3180000" algn="ctr">
              <a:srgbClr val="000000">
                <a:alpha val="30000"/>
              </a:srgbClr>
            </a:outerShdw>
            <a:softEdge rad="12700"/>
          </a:effectLst>
          <a:scene3d>
            <a:camera prst="orthographicFront">
              <a:rot lat="0" lon="0" rev="0"/>
            </a:camera>
            <a:lightRig rig="brightRoom" dir="t">
              <a:rot lat="0" lon="0" rev="600000"/>
            </a:lightRig>
          </a:scene3d>
          <a:sp3d prstMaterial="metal">
            <a:bevelT w="38100" h="571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viên</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200" b="1" kern="1200" dirty="0">
                <a:effectLst/>
                <a:latin typeface="Times New Roman" panose="02020603050405020304" pitchFamily="18" charset="0"/>
                <a:ea typeface="Arial" panose="020B0604020202020204" pitchFamily="34"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0057DD4B-D51A-4238-A96B-505D94BD57A9}"/>
              </a:ext>
            </a:extLst>
          </p:cNvPr>
          <p:cNvSpPr/>
          <p:nvPr/>
        </p:nvSpPr>
        <p:spPr>
          <a:xfrm>
            <a:off x="3402314" y="3022740"/>
            <a:ext cx="2461263" cy="536233"/>
          </a:xfrm>
          <a:prstGeom prst="roundRect">
            <a:avLst/>
          </a:prstGeom>
          <a:solidFill>
            <a:srgbClr val="99E4FF"/>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FF0000"/>
                </a:solidFill>
                <a:effectLst/>
                <a:latin typeface="Times New Roman" panose="02020603050405020304" pitchFamily="18" charset="0"/>
                <a:ea typeface="Arial" panose="020B0604020202020204" pitchFamily="34" charset="0"/>
              </a:rPr>
              <a:t>2. </a:t>
            </a:r>
            <a:r>
              <a:rPr lang="en-US" sz="3200" b="1" kern="1200" dirty="0" err="1">
                <a:solidFill>
                  <a:srgbClr val="FF0000"/>
                </a:solidFill>
                <a:effectLst/>
                <a:latin typeface="Times New Roman" panose="02020603050405020304" pitchFamily="18" charset="0"/>
                <a:ea typeface="Arial" panose="020B0604020202020204" pitchFamily="34" charset="0"/>
              </a:rPr>
              <a:t>Học</a:t>
            </a:r>
            <a:r>
              <a:rPr lang="en-US" sz="3200" b="1" kern="1200" dirty="0">
                <a:solidFill>
                  <a:srgbClr val="FF0000"/>
                </a:solidFill>
                <a:effectLst/>
                <a:latin typeface="Times New Roman" panose="02020603050405020304" pitchFamily="18" charset="0"/>
                <a:ea typeface="Arial" panose="020B0604020202020204" pitchFamily="34" charset="0"/>
              </a:rPr>
              <a:t> </a:t>
            </a:r>
            <a:r>
              <a:rPr lang="en-US" sz="3200" b="1" kern="1200" dirty="0" err="1">
                <a:solidFill>
                  <a:srgbClr val="FF0000"/>
                </a:solidFill>
                <a:effectLst/>
                <a:latin typeface="Times New Roman" panose="02020603050405020304" pitchFamily="18" charset="0"/>
                <a:ea typeface="Arial" panose="020B0604020202020204" pitchFamily="34" charset="0"/>
              </a:rPr>
              <a:t>sinh</a:t>
            </a:r>
            <a:r>
              <a:rPr lang="en-US" sz="3200" b="1" kern="1200" dirty="0">
                <a:solidFill>
                  <a:srgbClr val="FF0000"/>
                </a:solidFill>
                <a:effectLst/>
                <a:latin typeface="Times New Roman" panose="02020603050405020304" pitchFamily="18" charset="0"/>
                <a:ea typeface="Arial" panose="020B0604020202020204" pitchFamily="34" charset="0"/>
              </a:rPr>
              <a:t>:</a:t>
            </a:r>
            <a:r>
              <a:rPr lang="en-US" sz="3200" b="1" kern="1200" dirty="0">
                <a:effectLst/>
                <a:latin typeface="Times New Roman" panose="02020603050405020304" pitchFamily="18" charset="0"/>
                <a:ea typeface="Arial" panose="020B0604020202020204" pitchFamily="34" charset="0"/>
              </a:rPr>
              <a:t> </a:t>
            </a:r>
          </a:p>
        </p:txBody>
      </p:sp>
      <p:sp>
        <p:nvSpPr>
          <p:cNvPr id="10" name="Freeform: Shape 9">
            <a:extLst>
              <a:ext uri="{FF2B5EF4-FFF2-40B4-BE49-F238E27FC236}">
                <a16:creationId xmlns:a16="http://schemas.microsoft.com/office/drawing/2014/main" id="{3D9477B0-9C4D-433D-B526-13803E609D39}"/>
              </a:ext>
            </a:extLst>
          </p:cNvPr>
          <p:cNvSpPr/>
          <p:nvPr/>
        </p:nvSpPr>
        <p:spPr>
          <a:xfrm>
            <a:off x="3402315" y="1474413"/>
            <a:ext cx="8248338" cy="848943"/>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00FFFF">
              <a:alpha val="52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SGK,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dạy</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thước</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máy</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2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2800" b="1" kern="1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b="1" kern="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38D6A3B-D4FA-4A01-AF00-3B4594570A66}"/>
              </a:ext>
            </a:extLst>
          </p:cNvPr>
          <p:cNvSpPr/>
          <p:nvPr/>
        </p:nvSpPr>
        <p:spPr>
          <a:xfrm>
            <a:off x="3402314" y="3905761"/>
            <a:ext cx="8235750" cy="684916"/>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FF66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800" b="1" kern="1200" dirty="0">
                <a:solidFill>
                  <a:srgbClr val="002060"/>
                </a:solidFill>
                <a:effectLst/>
                <a:latin typeface="Times New Roman" panose="02020603050405020304" pitchFamily="18" charset="0"/>
                <a:ea typeface="Arial" panose="020B0604020202020204" pitchFamily="34" charset="0"/>
              </a:rPr>
              <a:t>SGK, </a:t>
            </a:r>
            <a:r>
              <a:rPr lang="en-US" sz="2800" b="1" kern="1200" dirty="0" err="1">
                <a:solidFill>
                  <a:srgbClr val="002060"/>
                </a:solidFill>
                <a:effectLst/>
                <a:latin typeface="Times New Roman" panose="02020603050405020304" pitchFamily="18" charset="0"/>
                <a:ea typeface="Arial" panose="020B0604020202020204" pitchFamily="34" charset="0"/>
              </a:rPr>
              <a:t>thước</a:t>
            </a:r>
            <a:r>
              <a:rPr lang="en-US" sz="2800" b="1" kern="1200" dirty="0">
                <a:solidFill>
                  <a:srgbClr val="002060"/>
                </a:solidFill>
                <a:effectLst/>
                <a:latin typeface="Times New Roman" panose="02020603050405020304" pitchFamily="18" charset="0"/>
                <a:ea typeface="Arial" panose="020B0604020202020204" pitchFamily="34" charset="0"/>
              </a:rPr>
              <a:t> </a:t>
            </a:r>
            <a:r>
              <a:rPr lang="en-US" sz="2800" b="1" kern="1200" dirty="0" err="1">
                <a:solidFill>
                  <a:srgbClr val="002060"/>
                </a:solidFill>
                <a:effectLst/>
                <a:latin typeface="Times New Roman" panose="02020603050405020304" pitchFamily="18" charset="0"/>
                <a:ea typeface="Arial" panose="020B0604020202020204" pitchFamily="34" charset="0"/>
              </a:rPr>
              <a:t>thẳng</a:t>
            </a:r>
            <a:r>
              <a:rPr lang="en-US" sz="2800" b="1" kern="1200" dirty="0">
                <a:solidFill>
                  <a:srgbClr val="002060"/>
                </a:solidFill>
                <a:effectLst/>
                <a:latin typeface="Times New Roman" panose="02020603050405020304" pitchFamily="18" charset="0"/>
                <a:ea typeface="Arial" panose="020B0604020202020204" pitchFamily="34" charset="0"/>
              </a:rPr>
              <a:t>, </a:t>
            </a:r>
            <a:r>
              <a:rPr lang="en-US" sz="2800" b="1" kern="1200" dirty="0" err="1">
                <a:solidFill>
                  <a:srgbClr val="002060"/>
                </a:solidFill>
                <a:effectLst/>
                <a:latin typeface="Times New Roman" panose="02020603050405020304" pitchFamily="18" charset="0"/>
                <a:ea typeface="Arial" panose="020B0604020202020204" pitchFamily="34" charset="0"/>
              </a:rPr>
              <a:t>bảng</a:t>
            </a:r>
            <a:r>
              <a:rPr lang="en-US" sz="2800" b="1" kern="1200" dirty="0">
                <a:solidFill>
                  <a:srgbClr val="002060"/>
                </a:solidFill>
                <a:effectLst/>
                <a:latin typeface="Times New Roman" panose="02020603050405020304" pitchFamily="18" charset="0"/>
                <a:ea typeface="Arial" panose="020B0604020202020204" pitchFamily="34" charset="0"/>
              </a:rPr>
              <a:t> </a:t>
            </a:r>
            <a:r>
              <a:rPr lang="en-US" sz="2800" b="1" kern="1200" dirty="0" err="1">
                <a:solidFill>
                  <a:srgbClr val="002060"/>
                </a:solidFill>
                <a:effectLst/>
                <a:latin typeface="Times New Roman" panose="02020603050405020304" pitchFamily="18" charset="0"/>
                <a:ea typeface="Arial" panose="020B0604020202020204" pitchFamily="34" charset="0"/>
              </a:rPr>
              <a:t>nhóm</a:t>
            </a:r>
            <a:r>
              <a:rPr lang="en-US" sz="2800" b="1" kern="1200" dirty="0">
                <a:solidFill>
                  <a:srgbClr val="002060"/>
                </a:solidFill>
                <a:effectLst/>
                <a:latin typeface="Times New Roman" panose="02020603050405020304" pitchFamily="18" charset="0"/>
                <a:ea typeface="Arial" panose="020B0604020202020204" pitchFamily="34" charset="0"/>
              </a:rPr>
              <a:t>.</a:t>
            </a:r>
            <a:endParaRPr lang="en-US" sz="2800" b="1" kern="1200" dirty="0">
              <a:solidFill>
                <a:srgbClr val="002060"/>
              </a:solidFill>
            </a:endParaRPr>
          </a:p>
        </p:txBody>
      </p:sp>
      <p:pic>
        <p:nvPicPr>
          <p:cNvPr id="12" name="图片 2">
            <a:extLst>
              <a:ext uri="{FF2B5EF4-FFF2-40B4-BE49-F238E27FC236}">
                <a16:creationId xmlns:a16="http://schemas.microsoft.com/office/drawing/2014/main" id="{A53E50DA-B258-4159-921F-B5DB73991D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96" b="48378"/>
          <a:stretch>
            <a:fillRect/>
          </a:stretch>
        </p:blipFill>
        <p:spPr>
          <a:xfrm>
            <a:off x="3166722" y="5439505"/>
            <a:ext cx="3014123" cy="10915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0-#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33" name="Text Box 49"/>
          <p:cNvSpPr txBox="1">
            <a:spLocks noChangeArrowheads="1"/>
          </p:cNvSpPr>
          <p:nvPr/>
        </p:nvSpPr>
        <p:spPr bwMode="auto">
          <a:xfrm>
            <a:off x="-26894" y="-13447"/>
            <a:ext cx="12218894" cy="569387"/>
          </a:xfrm>
          <a:prstGeom prst="rect">
            <a:avLst/>
          </a:prstGeom>
          <a:blipFill dpi="0" rotWithShape="1">
            <a:blip r:embed="rId3"/>
            <a:srcRect/>
            <a:stretch>
              <a:fillRect l="-1000"/>
            </a:stretch>
          </a:blipFill>
          <a:ln cmpd="tri"/>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US" sz="3100" b="1" u="sng">
                <a:ln w="12700">
                  <a:solidFill>
                    <a:schemeClr val="tx1"/>
                  </a:solidFill>
                </a:ln>
                <a:solidFill>
                  <a:srgbClr val="FF0000"/>
                </a:solidFill>
                <a:latin typeface="Times New Roman" panose="02020603050405020304" pitchFamily="18" charset="0"/>
                <a:cs typeface="Times New Roman" panose="02020603050405020304" pitchFamily="18" charset="0"/>
              </a:rPr>
              <a:t>Tiết 12</a:t>
            </a:r>
            <a:r>
              <a:rPr lang="en-US" sz="3100" b="1">
                <a:ln w="12700">
                  <a:solidFill>
                    <a:schemeClr val="tx1"/>
                  </a:solidFill>
                </a:ln>
                <a:solidFill>
                  <a:srgbClr val="0000FF"/>
                </a:solidFill>
                <a:latin typeface="Times New Roman" panose="02020603050405020304" pitchFamily="18" charset="0"/>
                <a:cs typeface="Times New Roman" panose="02020603050405020304" pitchFamily="18" charset="0"/>
              </a:rPr>
              <a:t>: Bài 8: RÚT GỌN BIỂU THỨC CHỨA CĂN THỨC BẬC HAI</a:t>
            </a:r>
          </a:p>
        </p:txBody>
      </p:sp>
      <p:pic>
        <p:nvPicPr>
          <p:cNvPr id="55298" name="Picture 2" descr="5bef22a7141b5ba4c9d-7f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551" y="5938053"/>
            <a:ext cx="2405063" cy="67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descr="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3488" y="6042828"/>
            <a:ext cx="20637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4" descr="5bef22a7141b5ba4c9d-7fd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3313" y="5239553"/>
            <a:ext cx="2227262"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5" descr="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9988" y="5333215"/>
            <a:ext cx="210661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2" name="Picture 6" descr="5bef22a7141b5ba4c9d-7f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901" y="4709328"/>
            <a:ext cx="1738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3" name="Picture 7" descr="0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5238" y="4737904"/>
            <a:ext cx="1350962" cy="38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4" name="Picture 8" descr="5bef22a7141b5ba4c9d-7fe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3789" y="4093378"/>
            <a:ext cx="1989137"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5" name="Picture 9" descr="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3639" y="4148940"/>
            <a:ext cx="1804987"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6" name="Picture 10" descr="5bef22a7141b5ba4c9d-7fe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2039" y="3431390"/>
            <a:ext cx="196373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7" name="Picture 11" descr="0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86650" y="3496478"/>
            <a:ext cx="17922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8" name="Picture 12" descr="5bef22a7141b5ba4c9d-7fe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2839" y="2867829"/>
            <a:ext cx="1704975"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9" name="Picture 13" descr="0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13638" y="2942441"/>
            <a:ext cx="16065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0" name="Picture 14" descr="5bef22a7141b5ba4c9d-7ff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77026" y="1955015"/>
            <a:ext cx="17684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1" name="Picture 15" descr="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37350" y="2002641"/>
            <a:ext cx="151923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2" name="Picture 16" descr="5bef22a7141b5ba4c9d-7ff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88138" y="1527979"/>
            <a:ext cx="161925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3" name="Picture 17" descr="0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42113" y="1585129"/>
            <a:ext cx="14986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4" name="Picture 18" descr="5bef22a7141b5ba4c9d-7ff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59551" y="1032679"/>
            <a:ext cx="917575"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5" name="Picture 19" descr="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45276" y="1070779"/>
            <a:ext cx="7270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6" name="Picture 20" descr="image00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16226" y="1543853"/>
            <a:ext cx="30257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7" name="Picture 21" descr="image00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16538" y="1001722"/>
            <a:ext cx="2160588"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8" name="Picture 22" descr="image00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34001" y="1512103"/>
            <a:ext cx="2989263"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9" name="Picture 23" descr="image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27650" y="1662915"/>
            <a:ext cx="313213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0" name="Picture 24" descr="image00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76550" y="2415390"/>
            <a:ext cx="2501900" cy="185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1" name="Picture 25" descr="image00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08551" y="2863065"/>
            <a:ext cx="4271963"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2" name="Picture 26" descr="image00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83138" y="3363128"/>
            <a:ext cx="4608512"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3" name="Picture 27" descr="image00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14901" y="3794928"/>
            <a:ext cx="4532313"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4" name="Picture 28" descr="image010"/>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919663" y="3807628"/>
            <a:ext cx="2114550"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5" name="Picture 29" descr="image01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26239" y="4704565"/>
            <a:ext cx="247967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6" name="Picture 30" descr="image01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726238" y="5055404"/>
            <a:ext cx="2970212"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7" name="Picture 31" descr="image013"/>
          <p:cNvPicPr>
            <a:picLocks noChangeAspect="1" noChangeArrowheads="1"/>
          </p:cNvPicPr>
          <p:nvPr/>
        </p:nvPicPr>
        <p:blipFill>
          <a:blip r:embed="rId33">
            <a:lum bright="12000" contrast="30000"/>
            <a:extLst>
              <a:ext uri="{28A0092B-C50C-407E-A947-70E740481C1C}">
                <a14:useLocalDpi xmlns:a14="http://schemas.microsoft.com/office/drawing/2010/main" val="0"/>
              </a:ext>
            </a:extLst>
          </a:blip>
          <a:srcRect/>
          <a:stretch>
            <a:fillRect/>
          </a:stretch>
        </p:blipFill>
        <p:spPr bwMode="auto">
          <a:xfrm>
            <a:off x="6705601" y="5037941"/>
            <a:ext cx="3141663"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28" name="Picture 32" descr="image00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330451" y="1794679"/>
            <a:ext cx="1611313" cy="188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57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5328"/>
                                        </p:tgtEl>
                                        <p:attrNameLst>
                                          <p:attrName>style.visibility</p:attrName>
                                        </p:attrNameLst>
                                      </p:cBhvr>
                                      <p:to>
                                        <p:strVal val="visible"/>
                                      </p:to>
                                    </p:set>
                                    <p:animEffect transition="in" filter="box(out)">
                                      <p:cBhvr>
                                        <p:cTn id="7" dur="500"/>
                                        <p:tgtEl>
                                          <p:spTgt spid="553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5316"/>
                                        </p:tgtEl>
                                        <p:attrNameLst>
                                          <p:attrName>style.visibility</p:attrName>
                                        </p:attrNameLst>
                                      </p:cBhvr>
                                      <p:to>
                                        <p:strVal val="visible"/>
                                      </p:to>
                                    </p:set>
                                    <p:animEffect transition="in" filter="wipe(left)">
                                      <p:cBhvr>
                                        <p:cTn id="12" dur="500"/>
                                        <p:tgtEl>
                                          <p:spTgt spid="553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5317"/>
                                        </p:tgtEl>
                                        <p:attrNameLst>
                                          <p:attrName>style.visibility</p:attrName>
                                        </p:attrNameLst>
                                      </p:cBhvr>
                                      <p:to>
                                        <p:strVal val="visible"/>
                                      </p:to>
                                    </p:set>
                                    <p:animEffect transition="in" filter="wipe(left)">
                                      <p:cBhvr>
                                        <p:cTn id="17" dur="500"/>
                                        <p:tgtEl>
                                          <p:spTgt spid="55317"/>
                                        </p:tgtEl>
                                      </p:cBhvr>
                                    </p:animEffect>
                                  </p:childTnLst>
                                </p:cTn>
                              </p:par>
                            </p:childTnLst>
                          </p:cTn>
                        </p:par>
                        <p:par>
                          <p:cTn id="18" fill="hold" nodeType="afterGroup">
                            <p:stCondLst>
                              <p:cond delay="500"/>
                            </p:stCondLst>
                            <p:childTnLst>
                              <p:par>
                                <p:cTn id="19" presetID="0" presetClass="entr" presetSubtype="245781436" fill="hold" nodeType="afterEffect">
                                  <p:stCondLst>
                                    <p:cond delay="0"/>
                                  </p:stCondLst>
                                  <p:childTnLst>
                                    <p:set>
                                      <p:cBhvr>
                                        <p:cTn id="20" dur="1" fill="hold">
                                          <p:stCondLst>
                                            <p:cond delay="499"/>
                                          </p:stCondLst>
                                        </p:cTn>
                                        <p:tgtEl>
                                          <p:spTgt spid="55315"/>
                                        </p:tgtEl>
                                        <p:attrNameLst>
                                          <p:attrName>style.visibility</p:attrName>
                                        </p:attrNameLst>
                                      </p:cBhvr>
                                      <p:to>
                                        <p:strVal val="visible"/>
                                      </p:to>
                                    </p:set>
                                  </p:childTnLst>
                                </p:cTn>
                              </p:par>
                            </p:childTnLst>
                          </p:cTn>
                        </p:par>
                        <p:par>
                          <p:cTn id="21" fill="hold" nodeType="afterGroup">
                            <p:stCondLst>
                              <p:cond delay="1000"/>
                            </p:stCondLst>
                            <p:childTnLst>
                              <p:par>
                                <p:cTn id="22" presetID="0" presetClass="entr" presetSubtype="42818272" fill="hold" nodeType="afterEffect">
                                  <p:stCondLst>
                                    <p:cond delay="0"/>
                                  </p:stCondLst>
                                  <p:childTnLst>
                                    <p:set>
                                      <p:cBhvr>
                                        <p:cTn id="23" dur="1" fill="hold">
                                          <p:stCondLst>
                                            <p:cond delay="499"/>
                                          </p:stCondLst>
                                        </p:cTn>
                                        <p:tgtEl>
                                          <p:spTgt spid="5531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5318"/>
                                        </p:tgtEl>
                                        <p:attrNameLst>
                                          <p:attrName>style.visibility</p:attrName>
                                        </p:attrNameLst>
                                      </p:cBhvr>
                                      <p:to>
                                        <p:strVal val="visible"/>
                                      </p:to>
                                    </p:set>
                                    <p:animEffect transition="in" filter="wipe(left)">
                                      <p:cBhvr>
                                        <p:cTn id="28" dur="500"/>
                                        <p:tgtEl>
                                          <p:spTgt spid="55318"/>
                                        </p:tgtEl>
                                      </p:cBhvr>
                                    </p:animEffect>
                                  </p:childTnLst>
                                </p:cTn>
                              </p:par>
                            </p:childTnLst>
                          </p:cTn>
                        </p:par>
                        <p:par>
                          <p:cTn id="29" fill="hold" nodeType="afterGroup">
                            <p:stCondLst>
                              <p:cond delay="500"/>
                            </p:stCondLst>
                            <p:childTnLst>
                              <p:par>
                                <p:cTn id="30" presetID="0" presetClass="entr" presetSubtype="9079228" fill="hold" nodeType="afterEffect">
                                  <p:stCondLst>
                                    <p:cond delay="0"/>
                                  </p:stCondLst>
                                  <p:childTnLst>
                                    <p:set>
                                      <p:cBhvr>
                                        <p:cTn id="31" dur="1" fill="hold">
                                          <p:stCondLst>
                                            <p:cond delay="499"/>
                                          </p:stCondLst>
                                        </p:cTn>
                                        <p:tgtEl>
                                          <p:spTgt spid="55313"/>
                                        </p:tgtEl>
                                        <p:attrNameLst>
                                          <p:attrName>style.visibility</p:attrName>
                                        </p:attrNameLst>
                                      </p:cBhvr>
                                      <p:to>
                                        <p:strVal val="visible"/>
                                      </p:to>
                                    </p:set>
                                  </p:childTnLst>
                                </p:cTn>
                              </p:par>
                            </p:childTnLst>
                          </p:cTn>
                        </p:par>
                        <p:par>
                          <p:cTn id="32" fill="hold" nodeType="afterGroup">
                            <p:stCondLst>
                              <p:cond delay="1000"/>
                            </p:stCondLst>
                            <p:childTnLst>
                              <p:par>
                                <p:cTn id="33" presetID="0" presetClass="entr" presetSubtype="250856956" fill="hold" nodeType="afterEffect">
                                  <p:stCondLst>
                                    <p:cond delay="0"/>
                                  </p:stCondLst>
                                  <p:childTnLst>
                                    <p:set>
                                      <p:cBhvr>
                                        <p:cTn id="34" dur="1" fill="hold">
                                          <p:stCondLst>
                                            <p:cond delay="499"/>
                                          </p:stCondLst>
                                        </p:cTn>
                                        <p:tgtEl>
                                          <p:spTgt spid="553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55319"/>
                                        </p:tgtEl>
                                        <p:attrNameLst>
                                          <p:attrName>style.visibility</p:attrName>
                                        </p:attrNameLst>
                                      </p:cBhvr>
                                      <p:to>
                                        <p:strVal val="visible"/>
                                      </p:to>
                                    </p:set>
                                    <p:animEffect transition="in" filter="wipe(left)">
                                      <p:cBhvr>
                                        <p:cTn id="39" dur="500"/>
                                        <p:tgtEl>
                                          <p:spTgt spid="55319"/>
                                        </p:tgtEl>
                                      </p:cBhvr>
                                    </p:animEffect>
                                  </p:childTnLst>
                                </p:cTn>
                              </p:par>
                            </p:childTnLst>
                          </p:cTn>
                        </p:par>
                        <p:par>
                          <p:cTn id="40" fill="hold" nodeType="afterGroup">
                            <p:stCondLst>
                              <p:cond delay="500"/>
                            </p:stCondLst>
                            <p:childTnLst>
                              <p:par>
                                <p:cTn id="41" presetID="0" presetClass="entr" presetSubtype="42829204" fill="hold" nodeType="afterEffect">
                                  <p:stCondLst>
                                    <p:cond delay="0"/>
                                  </p:stCondLst>
                                  <p:childTnLst>
                                    <p:set>
                                      <p:cBhvr>
                                        <p:cTn id="42" dur="1" fill="hold">
                                          <p:stCondLst>
                                            <p:cond delay="499"/>
                                          </p:stCondLst>
                                        </p:cTn>
                                        <p:tgtEl>
                                          <p:spTgt spid="55311"/>
                                        </p:tgtEl>
                                        <p:attrNameLst>
                                          <p:attrName>style.visibility</p:attrName>
                                        </p:attrNameLst>
                                      </p:cBhvr>
                                      <p:to>
                                        <p:strVal val="visible"/>
                                      </p:to>
                                    </p:set>
                                  </p:childTnLst>
                                </p:cTn>
                              </p:par>
                            </p:childTnLst>
                          </p:cTn>
                        </p:par>
                        <p:par>
                          <p:cTn id="43" fill="hold" nodeType="afterGroup">
                            <p:stCondLst>
                              <p:cond delay="1000"/>
                            </p:stCondLst>
                            <p:childTnLst>
                              <p:par>
                                <p:cTn id="44" presetID="0" presetClass="entr" presetSubtype="20649128" fill="hold" nodeType="afterEffect">
                                  <p:stCondLst>
                                    <p:cond delay="0"/>
                                  </p:stCondLst>
                                  <p:childTnLst>
                                    <p:set>
                                      <p:cBhvr>
                                        <p:cTn id="45" dur="1" fill="hold">
                                          <p:stCondLst>
                                            <p:cond delay="499"/>
                                          </p:stCondLst>
                                        </p:cTn>
                                        <p:tgtEl>
                                          <p:spTgt spid="55310"/>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55320"/>
                                        </p:tgtEl>
                                        <p:attrNameLst>
                                          <p:attrName>style.visibility</p:attrName>
                                        </p:attrNameLst>
                                      </p:cBhvr>
                                      <p:to>
                                        <p:strVal val="visible"/>
                                      </p:to>
                                    </p:set>
                                    <p:animEffect transition="in" filter="wipe(up)">
                                      <p:cBhvr>
                                        <p:cTn id="50" dur="500"/>
                                        <p:tgtEl>
                                          <p:spTgt spid="55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55321"/>
                                        </p:tgtEl>
                                        <p:attrNameLst>
                                          <p:attrName>style.visibility</p:attrName>
                                        </p:attrNameLst>
                                      </p:cBhvr>
                                      <p:to>
                                        <p:strVal val="visible"/>
                                      </p:to>
                                    </p:set>
                                    <p:animEffect transition="in" filter="wipe(left)">
                                      <p:cBhvr>
                                        <p:cTn id="55" dur="500"/>
                                        <p:tgtEl>
                                          <p:spTgt spid="55321"/>
                                        </p:tgtEl>
                                      </p:cBhvr>
                                    </p:animEffect>
                                  </p:childTnLst>
                                </p:cTn>
                              </p:par>
                            </p:childTnLst>
                          </p:cTn>
                        </p:par>
                        <p:par>
                          <p:cTn id="56" fill="hold" nodeType="afterGroup">
                            <p:stCondLst>
                              <p:cond delay="500"/>
                            </p:stCondLst>
                            <p:childTnLst>
                              <p:par>
                                <p:cTn id="57" presetID="0" presetClass="entr" presetSubtype="20782812" fill="hold" nodeType="afterEffect">
                                  <p:stCondLst>
                                    <p:cond delay="0"/>
                                  </p:stCondLst>
                                  <p:childTnLst>
                                    <p:set>
                                      <p:cBhvr>
                                        <p:cTn id="58" dur="1" fill="hold">
                                          <p:stCondLst>
                                            <p:cond delay="499"/>
                                          </p:stCondLst>
                                        </p:cTn>
                                        <p:tgtEl>
                                          <p:spTgt spid="55309"/>
                                        </p:tgtEl>
                                        <p:attrNameLst>
                                          <p:attrName>style.visibility</p:attrName>
                                        </p:attrNameLst>
                                      </p:cBhvr>
                                      <p:to>
                                        <p:strVal val="visible"/>
                                      </p:to>
                                    </p:set>
                                  </p:childTnLst>
                                </p:cTn>
                              </p:par>
                            </p:childTnLst>
                          </p:cTn>
                        </p:par>
                        <p:par>
                          <p:cTn id="59" fill="hold" nodeType="afterGroup">
                            <p:stCondLst>
                              <p:cond delay="1000"/>
                            </p:stCondLst>
                            <p:childTnLst>
                              <p:par>
                                <p:cTn id="60" presetID="0" presetClass="entr" presetSubtype="59586512" fill="hold" nodeType="afterEffect">
                                  <p:stCondLst>
                                    <p:cond delay="0"/>
                                  </p:stCondLst>
                                  <p:childTnLst>
                                    <p:set>
                                      <p:cBhvr>
                                        <p:cTn id="61" dur="1" fill="hold">
                                          <p:stCondLst>
                                            <p:cond delay="499"/>
                                          </p:stCondLst>
                                        </p:cTn>
                                        <p:tgtEl>
                                          <p:spTgt spid="55308"/>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55322"/>
                                        </p:tgtEl>
                                        <p:attrNameLst>
                                          <p:attrName>style.visibility</p:attrName>
                                        </p:attrNameLst>
                                      </p:cBhvr>
                                      <p:to>
                                        <p:strVal val="visible"/>
                                      </p:to>
                                    </p:set>
                                    <p:animEffect transition="in" filter="wipe(left)">
                                      <p:cBhvr>
                                        <p:cTn id="66" dur="500"/>
                                        <p:tgtEl>
                                          <p:spTgt spid="55322"/>
                                        </p:tgtEl>
                                      </p:cBhvr>
                                    </p:animEffect>
                                  </p:childTnLst>
                                </p:cTn>
                              </p:par>
                            </p:childTnLst>
                          </p:cTn>
                        </p:par>
                        <p:par>
                          <p:cTn id="67" fill="hold" nodeType="afterGroup">
                            <p:stCondLst>
                              <p:cond delay="500"/>
                            </p:stCondLst>
                            <p:childTnLst>
                              <p:par>
                                <p:cTn id="68" presetID="0" presetClass="entr" presetSubtype="59773432" fill="hold" nodeType="afterEffect">
                                  <p:stCondLst>
                                    <p:cond delay="0"/>
                                  </p:stCondLst>
                                  <p:childTnLst>
                                    <p:set>
                                      <p:cBhvr>
                                        <p:cTn id="69" dur="1" fill="hold">
                                          <p:stCondLst>
                                            <p:cond delay="499"/>
                                          </p:stCondLst>
                                        </p:cTn>
                                        <p:tgtEl>
                                          <p:spTgt spid="55307"/>
                                        </p:tgtEl>
                                        <p:attrNameLst>
                                          <p:attrName>style.visibility</p:attrName>
                                        </p:attrNameLst>
                                      </p:cBhvr>
                                      <p:to>
                                        <p:strVal val="visible"/>
                                      </p:to>
                                    </p:set>
                                  </p:childTnLst>
                                </p:cTn>
                              </p:par>
                            </p:childTnLst>
                          </p:cTn>
                        </p:par>
                        <p:par>
                          <p:cTn id="70" fill="hold" nodeType="afterGroup">
                            <p:stCondLst>
                              <p:cond delay="1000"/>
                            </p:stCondLst>
                            <p:childTnLst>
                              <p:par>
                                <p:cTn id="71" presetID="0" presetClass="entr" presetSubtype="59967720" fill="hold" nodeType="afterEffect">
                                  <p:stCondLst>
                                    <p:cond delay="0"/>
                                  </p:stCondLst>
                                  <p:childTnLst>
                                    <p:set>
                                      <p:cBhvr>
                                        <p:cTn id="72" dur="1" fill="hold">
                                          <p:stCondLst>
                                            <p:cond delay="499"/>
                                          </p:stCondLst>
                                        </p:cTn>
                                        <p:tgtEl>
                                          <p:spTgt spid="55306"/>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55323"/>
                                        </p:tgtEl>
                                        <p:attrNameLst>
                                          <p:attrName>style.visibility</p:attrName>
                                        </p:attrNameLst>
                                      </p:cBhvr>
                                      <p:to>
                                        <p:strVal val="visible"/>
                                      </p:to>
                                    </p:set>
                                    <p:animEffect transition="in" filter="wipe(left)">
                                      <p:cBhvr>
                                        <p:cTn id="77" dur="500"/>
                                        <p:tgtEl>
                                          <p:spTgt spid="55323"/>
                                        </p:tgtEl>
                                      </p:cBhvr>
                                    </p:animEffect>
                                  </p:childTnLst>
                                </p:cTn>
                              </p:par>
                            </p:childTnLst>
                          </p:cTn>
                        </p:par>
                        <p:par>
                          <p:cTn id="78" fill="hold" nodeType="afterGroup">
                            <p:stCondLst>
                              <p:cond delay="500"/>
                            </p:stCondLst>
                            <p:childTnLst>
                              <p:par>
                                <p:cTn id="79" presetID="0" presetClass="entr" presetSubtype="60189548" fill="hold" nodeType="afterEffect">
                                  <p:stCondLst>
                                    <p:cond delay="0"/>
                                  </p:stCondLst>
                                  <p:childTnLst>
                                    <p:set>
                                      <p:cBhvr>
                                        <p:cTn id="80" dur="1" fill="hold">
                                          <p:stCondLst>
                                            <p:cond delay="499"/>
                                          </p:stCondLst>
                                        </p:cTn>
                                        <p:tgtEl>
                                          <p:spTgt spid="55305"/>
                                        </p:tgtEl>
                                        <p:attrNameLst>
                                          <p:attrName>style.visibility</p:attrName>
                                        </p:attrNameLst>
                                      </p:cBhvr>
                                      <p:to>
                                        <p:strVal val="visible"/>
                                      </p:to>
                                    </p:set>
                                  </p:childTnLst>
                                </p:cTn>
                              </p:par>
                            </p:childTnLst>
                          </p:cTn>
                        </p:par>
                        <p:par>
                          <p:cTn id="81" fill="hold" nodeType="afterGroup">
                            <p:stCondLst>
                              <p:cond delay="1000"/>
                            </p:stCondLst>
                            <p:childTnLst>
                              <p:par>
                                <p:cTn id="82" presetID="0" presetClass="entr" presetSubtype="60328644" fill="hold" nodeType="afterEffect">
                                  <p:stCondLst>
                                    <p:cond delay="0"/>
                                  </p:stCondLst>
                                  <p:childTnLst>
                                    <p:set>
                                      <p:cBhvr>
                                        <p:cTn id="83" dur="1" fill="hold">
                                          <p:stCondLst>
                                            <p:cond delay="499"/>
                                          </p:stCondLst>
                                        </p:cTn>
                                        <p:tgtEl>
                                          <p:spTgt spid="55304"/>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nodeType="clickEffect">
                                  <p:stCondLst>
                                    <p:cond delay="0"/>
                                  </p:stCondLst>
                                  <p:childTnLst>
                                    <p:set>
                                      <p:cBhvr>
                                        <p:cTn id="87" dur="1" fill="hold">
                                          <p:stCondLst>
                                            <p:cond delay="0"/>
                                          </p:stCondLst>
                                        </p:cTn>
                                        <p:tgtEl>
                                          <p:spTgt spid="55324"/>
                                        </p:tgtEl>
                                        <p:attrNameLst>
                                          <p:attrName>style.visibility</p:attrName>
                                        </p:attrNameLst>
                                      </p:cBhvr>
                                      <p:to>
                                        <p:strVal val="visible"/>
                                      </p:to>
                                    </p:set>
                                    <p:animEffect transition="in" filter="wipe(left)">
                                      <p:cBhvr>
                                        <p:cTn id="88" dur="500"/>
                                        <p:tgtEl>
                                          <p:spTgt spid="55324"/>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55325"/>
                                        </p:tgtEl>
                                        <p:attrNameLst>
                                          <p:attrName>style.visibility</p:attrName>
                                        </p:attrNameLst>
                                      </p:cBhvr>
                                      <p:to>
                                        <p:strVal val="visible"/>
                                      </p:to>
                                    </p:set>
                                    <p:animEffect transition="in" filter="wipe(left)">
                                      <p:cBhvr>
                                        <p:cTn id="93" dur="500"/>
                                        <p:tgtEl>
                                          <p:spTgt spid="55325"/>
                                        </p:tgtEl>
                                      </p:cBhvr>
                                    </p:animEffect>
                                  </p:childTnLst>
                                </p:cTn>
                              </p:par>
                            </p:childTnLst>
                          </p:cTn>
                        </p:par>
                        <p:par>
                          <p:cTn id="94" fill="hold" nodeType="afterGroup">
                            <p:stCondLst>
                              <p:cond delay="500"/>
                            </p:stCondLst>
                            <p:childTnLst>
                              <p:par>
                                <p:cTn id="95" presetID="0" presetClass="entr" presetSubtype="247136512" fill="hold" nodeType="afterEffect">
                                  <p:stCondLst>
                                    <p:cond delay="0"/>
                                  </p:stCondLst>
                                  <p:childTnLst>
                                    <p:set>
                                      <p:cBhvr>
                                        <p:cTn id="96" dur="1" fill="hold">
                                          <p:stCondLst>
                                            <p:cond delay="499"/>
                                          </p:stCondLst>
                                        </p:cTn>
                                        <p:tgtEl>
                                          <p:spTgt spid="55303"/>
                                        </p:tgtEl>
                                        <p:attrNameLst>
                                          <p:attrName>style.visibility</p:attrName>
                                        </p:attrNameLst>
                                      </p:cBhvr>
                                      <p:to>
                                        <p:strVal val="visible"/>
                                      </p:to>
                                    </p:set>
                                  </p:childTnLst>
                                </p:cTn>
                              </p:par>
                            </p:childTnLst>
                          </p:cTn>
                        </p:par>
                        <p:par>
                          <p:cTn id="97" fill="hold" nodeType="afterGroup">
                            <p:stCondLst>
                              <p:cond delay="1000"/>
                            </p:stCondLst>
                            <p:childTnLst>
                              <p:par>
                                <p:cTn id="98" presetID="0" presetClass="entr" presetSubtype="247545332" fill="hold" nodeType="afterEffect">
                                  <p:stCondLst>
                                    <p:cond delay="0"/>
                                  </p:stCondLst>
                                  <p:childTnLst>
                                    <p:set>
                                      <p:cBhvr>
                                        <p:cTn id="99" dur="1" fill="hold">
                                          <p:stCondLst>
                                            <p:cond delay="499"/>
                                          </p:stCondLst>
                                        </p:cTn>
                                        <p:tgtEl>
                                          <p:spTgt spid="55302"/>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nodeType="clickEffect">
                                  <p:stCondLst>
                                    <p:cond delay="0"/>
                                  </p:stCondLst>
                                  <p:childTnLst>
                                    <p:set>
                                      <p:cBhvr>
                                        <p:cTn id="103" dur="1" fill="hold">
                                          <p:stCondLst>
                                            <p:cond delay="0"/>
                                          </p:stCondLst>
                                        </p:cTn>
                                        <p:tgtEl>
                                          <p:spTgt spid="55326"/>
                                        </p:tgtEl>
                                        <p:attrNameLst>
                                          <p:attrName>style.visibility</p:attrName>
                                        </p:attrNameLst>
                                      </p:cBhvr>
                                      <p:to>
                                        <p:strVal val="visible"/>
                                      </p:to>
                                    </p:set>
                                    <p:animEffect transition="in" filter="wipe(left)">
                                      <p:cBhvr>
                                        <p:cTn id="104" dur="500"/>
                                        <p:tgtEl>
                                          <p:spTgt spid="55326"/>
                                        </p:tgtEl>
                                      </p:cBhvr>
                                    </p:animEffect>
                                  </p:childTnLst>
                                </p:cTn>
                              </p:par>
                            </p:childTnLst>
                          </p:cTn>
                        </p:par>
                        <p:par>
                          <p:cTn id="105" fill="hold" nodeType="afterGroup">
                            <p:stCondLst>
                              <p:cond delay="500"/>
                            </p:stCondLst>
                            <p:childTnLst>
                              <p:par>
                                <p:cTn id="106" presetID="0" presetClass="entr" presetSubtype="250158932" fill="hold" nodeType="afterEffect">
                                  <p:stCondLst>
                                    <p:cond delay="0"/>
                                  </p:stCondLst>
                                  <p:childTnLst>
                                    <p:set>
                                      <p:cBhvr>
                                        <p:cTn id="107" dur="1" fill="hold">
                                          <p:stCondLst>
                                            <p:cond delay="499"/>
                                          </p:stCondLst>
                                        </p:cTn>
                                        <p:tgtEl>
                                          <p:spTgt spid="55301"/>
                                        </p:tgtEl>
                                        <p:attrNameLst>
                                          <p:attrName>style.visibility</p:attrName>
                                        </p:attrNameLst>
                                      </p:cBhvr>
                                      <p:to>
                                        <p:strVal val="visible"/>
                                      </p:to>
                                    </p:set>
                                  </p:childTnLst>
                                </p:cTn>
                              </p:par>
                            </p:childTnLst>
                          </p:cTn>
                        </p:par>
                        <p:par>
                          <p:cTn id="108" fill="hold" nodeType="afterGroup">
                            <p:stCondLst>
                              <p:cond delay="1000"/>
                            </p:stCondLst>
                            <p:childTnLst>
                              <p:par>
                                <p:cTn id="109" presetID="0" presetClass="entr" presetSubtype="250367892" fill="hold" nodeType="afterEffect">
                                  <p:stCondLst>
                                    <p:cond delay="0"/>
                                  </p:stCondLst>
                                  <p:childTnLst>
                                    <p:set>
                                      <p:cBhvr>
                                        <p:cTn id="110" dur="1" fill="hold">
                                          <p:stCondLst>
                                            <p:cond delay="499"/>
                                          </p:stCondLst>
                                        </p:cTn>
                                        <p:tgtEl>
                                          <p:spTgt spid="55300"/>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8" fill="hold" nodeType="clickEffect">
                                  <p:stCondLst>
                                    <p:cond delay="0"/>
                                  </p:stCondLst>
                                  <p:childTnLst>
                                    <p:set>
                                      <p:cBhvr>
                                        <p:cTn id="114" dur="1" fill="hold">
                                          <p:stCondLst>
                                            <p:cond delay="0"/>
                                          </p:stCondLst>
                                        </p:cTn>
                                        <p:tgtEl>
                                          <p:spTgt spid="55327"/>
                                        </p:tgtEl>
                                        <p:attrNameLst>
                                          <p:attrName>style.visibility</p:attrName>
                                        </p:attrNameLst>
                                      </p:cBhvr>
                                      <p:to>
                                        <p:strVal val="visible"/>
                                      </p:to>
                                    </p:set>
                                    <p:animEffect transition="in" filter="wipe(left)">
                                      <p:cBhvr>
                                        <p:cTn id="115" dur="500"/>
                                        <p:tgtEl>
                                          <p:spTgt spid="55327"/>
                                        </p:tgtEl>
                                      </p:cBhvr>
                                    </p:animEffect>
                                  </p:childTnLst>
                                </p:cTn>
                              </p:par>
                            </p:childTnLst>
                          </p:cTn>
                        </p:par>
                        <p:par>
                          <p:cTn id="116" fill="hold" nodeType="afterGroup">
                            <p:stCondLst>
                              <p:cond delay="500"/>
                            </p:stCondLst>
                            <p:childTnLst>
                              <p:par>
                                <p:cTn id="117" presetID="0" presetClass="entr" presetSubtype="250768540" fill="hold" nodeType="afterEffect">
                                  <p:stCondLst>
                                    <p:cond delay="0"/>
                                  </p:stCondLst>
                                  <p:childTnLst>
                                    <p:set>
                                      <p:cBhvr>
                                        <p:cTn id="118" dur="1" fill="hold">
                                          <p:stCondLst>
                                            <p:cond delay="499"/>
                                          </p:stCondLst>
                                        </p:cTn>
                                        <p:tgtEl>
                                          <p:spTgt spid="55299"/>
                                        </p:tgtEl>
                                        <p:attrNameLst>
                                          <p:attrName>style.visibility</p:attrName>
                                        </p:attrNameLst>
                                      </p:cBhvr>
                                      <p:to>
                                        <p:strVal val="visible"/>
                                      </p:to>
                                    </p:set>
                                  </p:childTnLst>
                                </p:cTn>
                              </p:par>
                            </p:childTnLst>
                          </p:cTn>
                        </p:par>
                        <p:par>
                          <p:cTn id="119" fill="hold" nodeType="afterGroup">
                            <p:stCondLst>
                              <p:cond delay="1000"/>
                            </p:stCondLst>
                            <p:childTnLst>
                              <p:par>
                                <p:cTn id="120" presetID="0" presetClass="entr" presetSubtype="253565476" fill="hold" nodeType="afterEffect">
                                  <p:stCondLst>
                                    <p:cond delay="0"/>
                                  </p:stCondLst>
                                  <p:childTnLst>
                                    <p:set>
                                      <p:cBhvr>
                                        <p:cTn id="121" dur="1" fill="hold">
                                          <p:stCondLst>
                                            <p:cond delay="499"/>
                                          </p:stCondLst>
                                        </p:cTn>
                                        <p:tgtEl>
                                          <p:spTgt spid="55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17000" b="-17000"/>
          </a:stretch>
        </a:blip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981200" y="4747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5pPr>
            <a:lvl6pPr marL="2514600" indent="-22860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6pPr>
            <a:lvl7pPr marL="2971800" indent="-22860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7pPr>
            <a:lvl8pPr marL="3429000" indent="-22860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8pPr>
            <a:lvl9pPr marL="3886200" indent="-22860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9pPr>
          </a:lstStyle>
          <a:p>
            <a:pPr algn="ctr" eaLnBrk="1" hangingPunct="1">
              <a:lnSpc>
                <a:spcPct val="90000"/>
              </a:lnSpc>
              <a:defRPr/>
            </a:pPr>
            <a:r>
              <a:rPr lang="en-US" altLang="en-US" sz="2400" b="1" u="sng">
                <a:latin typeface="Times New Roman" panose="02020603050405020304" pitchFamily="18" charset="0"/>
                <a:cs typeface="Times New Roman" panose="02020603050405020304" pitchFamily="18" charset="0"/>
              </a:rPr>
              <a:t>NH</a:t>
            </a:r>
            <a:r>
              <a:rPr lang="vi-VN" altLang="en-US" sz="2400" b="1" u="sng">
                <a:latin typeface="Times New Roman" panose="02020603050405020304" pitchFamily="18" charset="0"/>
                <a:cs typeface="Times New Roman" panose="02020603050405020304" pitchFamily="18" charset="0"/>
              </a:rPr>
              <a:t>ỮNG</a:t>
            </a:r>
            <a:r>
              <a:rPr lang="en-US" altLang="en-US" sz="2400" b="1" u="sng">
                <a:latin typeface="Times New Roman" panose="02020603050405020304" pitchFamily="18" charset="0"/>
                <a:cs typeface="Times New Roman" panose="02020603050405020304" pitchFamily="18" charset="0"/>
              </a:rPr>
              <a:t> KI</a:t>
            </a:r>
            <a:r>
              <a:rPr lang="vi-VN" altLang="en-US" sz="2400" b="1" u="sng">
                <a:latin typeface="Times New Roman" panose="02020603050405020304" pitchFamily="18" charset="0"/>
                <a:cs typeface="Times New Roman" panose="02020603050405020304" pitchFamily="18" charset="0"/>
              </a:rPr>
              <a:t>ẾN</a:t>
            </a:r>
            <a:r>
              <a:rPr lang="en-US" altLang="en-US" sz="2400" b="1" u="sng">
                <a:latin typeface="Times New Roman" panose="02020603050405020304" pitchFamily="18" charset="0"/>
                <a:cs typeface="Times New Roman" panose="02020603050405020304" pitchFamily="18" charset="0"/>
              </a:rPr>
              <a:t> TH</a:t>
            </a:r>
            <a:r>
              <a:rPr lang="vi-VN" altLang="en-US" sz="2400" b="1" u="sng">
                <a:latin typeface="Times New Roman" panose="02020603050405020304" pitchFamily="18" charset="0"/>
                <a:cs typeface="Times New Roman" panose="02020603050405020304" pitchFamily="18" charset="0"/>
              </a:rPr>
              <a:t>ỨC</a:t>
            </a:r>
            <a:r>
              <a:rPr lang="en-US" altLang="en-US" sz="2400" b="1" u="sng">
                <a:latin typeface="Times New Roman" panose="02020603050405020304" pitchFamily="18" charset="0"/>
                <a:cs typeface="Times New Roman" panose="02020603050405020304" pitchFamily="18" charset="0"/>
              </a:rPr>
              <a:t> C</a:t>
            </a:r>
            <a:r>
              <a:rPr lang="vi-VN" altLang="en-US" sz="2400" b="1" u="sng">
                <a:latin typeface="Times New Roman" panose="02020603050405020304" pitchFamily="18" charset="0"/>
                <a:cs typeface="Times New Roman" panose="02020603050405020304" pitchFamily="18" charset="0"/>
              </a:rPr>
              <a:t>ẦN</a:t>
            </a:r>
            <a:r>
              <a:rPr lang="en-US" altLang="en-US" sz="2400" b="1" u="sng">
                <a:latin typeface="Times New Roman" panose="02020603050405020304" pitchFamily="18" charset="0"/>
                <a:cs typeface="Times New Roman" panose="02020603050405020304" pitchFamily="18" charset="0"/>
              </a:rPr>
              <a:t> GHI NH</a:t>
            </a:r>
            <a:r>
              <a:rPr lang="vi-VN" altLang="en-US" sz="2400" b="1" u="sng">
                <a:latin typeface="Times New Roman" panose="02020603050405020304" pitchFamily="18" charset="0"/>
                <a:cs typeface="Times New Roman" panose="02020603050405020304" pitchFamily="18" charset="0"/>
              </a:rPr>
              <a:t>Ớ</a:t>
            </a:r>
          </a:p>
        </p:txBody>
      </p:sp>
      <p:sp>
        <p:nvSpPr>
          <p:cNvPr id="221187" name="Rectangle 3"/>
          <p:cNvSpPr>
            <a:spLocks noChangeArrowheads="1"/>
          </p:cNvSpPr>
          <p:nvPr/>
        </p:nvSpPr>
        <p:spPr bwMode="auto">
          <a:xfrm>
            <a:off x="1316721" y="738972"/>
            <a:ext cx="102366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just"/>
            <a:r>
              <a:rPr lang="vi-VN" altLang="en-US" sz="2800" dirty="0">
                <a:solidFill>
                  <a:srgbClr val="FF0066"/>
                </a:solidFill>
                <a:latin typeface="Times New Roman" panose="02020603050405020304" pitchFamily="18" charset="0"/>
                <a:cs typeface="Times New Roman" panose="02020603050405020304" pitchFamily="18" charset="0"/>
              </a:rPr>
              <a:t>Các công thức đã nhắc đến trong phần kiểm tra đều được coi là các phép biến đổi biểu thức chứa căn thức bậc hai.</a:t>
            </a:r>
          </a:p>
        </p:txBody>
      </p:sp>
      <p:sp>
        <p:nvSpPr>
          <p:cNvPr id="221188" name="Rectangle 4"/>
          <p:cNvSpPr>
            <a:spLocks noChangeArrowheads="1"/>
          </p:cNvSpPr>
          <p:nvPr/>
        </p:nvSpPr>
        <p:spPr bwMode="auto">
          <a:xfrm>
            <a:off x="593044" y="491882"/>
            <a:ext cx="11159245" cy="6366117"/>
          </a:xfrm>
          <a:prstGeom prst="rect">
            <a:avLst/>
          </a:prstGeom>
          <a:noFill/>
          <a:ln w="57150" cmpd="thinThick">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609600" indent="-609600">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ctr" eaLnBrk="1" hangingPunct="1">
              <a:lnSpc>
                <a:spcPct val="90000"/>
              </a:lnSpc>
              <a:spcBef>
                <a:spcPct val="20000"/>
              </a:spcBef>
              <a:buClr>
                <a:schemeClr val="hlink"/>
              </a:buClr>
              <a:buSzPct val="90000"/>
              <a:buFont typeface="Wingdings" panose="05000000000000000000" pitchFamily="2" charset="2"/>
              <a:buNone/>
            </a:pPr>
            <a:endParaRPr lang="vi-VN" altLang="en-US">
              <a:latin typeface="Times New Roman" panose="02020603050405020304" pitchFamily="18" charset="0"/>
              <a:cs typeface="Times New Roman" panose="02020603050405020304" pitchFamily="18" charset="0"/>
            </a:endParaRPr>
          </a:p>
        </p:txBody>
      </p:sp>
      <p:sp>
        <p:nvSpPr>
          <p:cNvPr id="221189" name="Rectangle 5"/>
          <p:cNvSpPr>
            <a:spLocks noChangeArrowheads="1"/>
          </p:cNvSpPr>
          <p:nvPr/>
        </p:nvSpPr>
        <p:spPr bwMode="auto">
          <a:xfrm>
            <a:off x="1316719" y="2850305"/>
            <a:ext cx="1023665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just"/>
            <a:r>
              <a:rPr lang="vi-VN" altLang="en-US" sz="2800" dirty="0">
                <a:solidFill>
                  <a:srgbClr val="020202"/>
                </a:solidFill>
                <a:latin typeface="Times New Roman" panose="02020603050405020304" pitchFamily="18" charset="0"/>
                <a:cs typeface="Times New Roman" panose="02020603050405020304" pitchFamily="18" charset="0"/>
              </a:rPr>
              <a:t>Để rút gọn biểu thức có chứa căn thức bậc hai:</a:t>
            </a:r>
          </a:p>
          <a:p>
            <a:pPr algn="just"/>
            <a:r>
              <a:rPr lang="vi-VN" altLang="en-US" sz="2800" dirty="0">
                <a:solidFill>
                  <a:srgbClr val="020202"/>
                </a:solidFill>
                <a:latin typeface="Times New Roman" panose="02020603050405020304" pitchFamily="18" charset="0"/>
                <a:cs typeface="Times New Roman" panose="02020603050405020304" pitchFamily="18" charset="0"/>
              </a:rPr>
              <a:t>+ Trước hết ta thường thực hiện các phép biến đổi đơn giản các căn thức bậc hai nhằm làm xuất hiện các căn thức bậc hai có cùng một biểu thức dưới dấu căn.</a:t>
            </a:r>
          </a:p>
          <a:p>
            <a:pPr algn="just"/>
            <a:r>
              <a:rPr lang="vi-VN" altLang="en-US" sz="2800" dirty="0">
                <a:solidFill>
                  <a:srgbClr val="020202"/>
                </a:solidFill>
                <a:latin typeface="Times New Roman" panose="02020603050405020304" pitchFamily="18" charset="0"/>
                <a:cs typeface="Times New Roman" panose="02020603050405020304" pitchFamily="18" charset="0"/>
              </a:rPr>
              <a:t>+ Sau đó thực hiện các phép tính (chú ý ước lược các căn thức có cùng một biểu thức dưới dấu căn.)</a:t>
            </a:r>
          </a:p>
        </p:txBody>
      </p:sp>
      <p:sp>
        <p:nvSpPr>
          <p:cNvPr id="221190" name="Rectangle 6"/>
          <p:cNvSpPr>
            <a:spLocks noChangeArrowheads="1"/>
          </p:cNvSpPr>
          <p:nvPr/>
        </p:nvSpPr>
        <p:spPr bwMode="auto">
          <a:xfrm>
            <a:off x="1273177" y="1596247"/>
            <a:ext cx="1023665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just" eaLnBrk="1" hangingPunct="1"/>
            <a:r>
              <a:rPr lang="vi-VN" altLang="en-US" sz="2800" dirty="0">
                <a:solidFill>
                  <a:srgbClr val="FF9900"/>
                </a:solidFill>
                <a:latin typeface="Times New Roman" panose="02020603050405020304" pitchFamily="18" charset="0"/>
                <a:cs typeface="Times New Roman" panose="02020603050405020304" pitchFamily="18" charset="0"/>
              </a:rPr>
              <a:t>Các biến đổi căn thức thường gắn với các điều kiện để các căn thức có nghĩa, nên các biến đổi phân thức đi kèm cũng cần chú ý đến điều kiện xác định</a:t>
            </a:r>
            <a:r>
              <a:rPr lang="en-US" altLang="en-US" sz="2800" dirty="0">
                <a:solidFill>
                  <a:srgbClr val="FF9900"/>
                </a:solidFill>
                <a:latin typeface="Times New Roman" panose="02020603050405020304" pitchFamily="18" charset="0"/>
                <a:cs typeface="Times New Roman" panose="02020603050405020304" pitchFamily="18" charset="0"/>
              </a:rPr>
              <a:t>.</a:t>
            </a:r>
          </a:p>
        </p:txBody>
      </p:sp>
      <p:sp>
        <p:nvSpPr>
          <p:cNvPr id="221191" name="Rectangle 7"/>
          <p:cNvSpPr>
            <a:spLocks noChangeArrowheads="1"/>
          </p:cNvSpPr>
          <p:nvPr/>
        </p:nvSpPr>
        <p:spPr bwMode="auto">
          <a:xfrm>
            <a:off x="1316719" y="5437896"/>
            <a:ext cx="102366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just" eaLnBrk="1" hangingPunct="1"/>
            <a:r>
              <a:rPr lang="vi-VN" altLang="en-US" sz="2800" dirty="0">
                <a:solidFill>
                  <a:srgbClr val="009900"/>
                </a:solidFill>
                <a:latin typeface="Times New Roman" panose="02020603050405020304" pitchFamily="18" charset="0"/>
                <a:cs typeface="Times New Roman" panose="02020603050405020304" pitchFamily="18" charset="0"/>
              </a:rPr>
              <a:t>Bài toán rút gọn có thể có nhiều cách làm khác nhau, nên lựa chọn cách làm ngắn gọn nhất, và kết quả được viết dưới dạng thu gọn nhất</a:t>
            </a:r>
            <a:r>
              <a:rPr lang="en-US" altLang="en-US" sz="2800" dirty="0">
                <a:solidFill>
                  <a:srgbClr val="009900"/>
                </a:solidFill>
                <a:latin typeface="Times New Roman" panose="02020603050405020304" pitchFamily="18" charset="0"/>
                <a:cs typeface="Times New Roman" panose="02020603050405020304" pitchFamily="18" charset="0"/>
              </a:rPr>
              <a:t>.</a:t>
            </a:r>
            <a:endParaRPr lang="vi-VN" altLang="en-US" sz="2800" dirty="0">
              <a:solidFill>
                <a:srgbClr val="009900"/>
              </a:solidFill>
              <a:latin typeface="Times New Roman" panose="02020603050405020304" pitchFamily="18" charset="0"/>
              <a:cs typeface="Times New Roman" panose="02020603050405020304" pitchFamily="18" charset="0"/>
            </a:endParaRPr>
          </a:p>
        </p:txBody>
      </p:sp>
      <p:pic>
        <p:nvPicPr>
          <p:cNvPr id="221197"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1" y="936117"/>
            <a:ext cx="182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01" name="Picture 17"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1775507"/>
            <a:ext cx="182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02" name="Picture 18"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985522"/>
            <a:ext cx="182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03" name="Picture 19"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5682912"/>
            <a:ext cx="182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078732"/>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221186">
                                            <p:txEl>
                                              <p:pRg st="0" end="0"/>
                                            </p:txEl>
                                          </p:spTgt>
                                        </p:tgtEl>
                                        <p:attrNameLst>
                                          <p:attrName>style.visibility</p:attrName>
                                        </p:attrNameLst>
                                      </p:cBhvr>
                                      <p:to>
                                        <p:strVal val="visible"/>
                                      </p:to>
                                    </p:set>
                                    <p:animEffect transition="in" filter="circle(in)">
                                      <p:cBhvr>
                                        <p:cTn id="7" dur="2000"/>
                                        <p:tgtEl>
                                          <p:spTgt spid="221186">
                                            <p:txEl>
                                              <p:pRg st="0" end="0"/>
                                            </p:txEl>
                                          </p:spTgt>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1188"/>
                                        </p:tgtEl>
                                        <p:attrNameLst>
                                          <p:attrName>style.visibility</p:attrName>
                                        </p:attrNameLst>
                                      </p:cBhvr>
                                      <p:to>
                                        <p:strVal val="visible"/>
                                      </p:to>
                                    </p:set>
                                    <p:animEffect transition="in" filter="circle(in)">
                                      <p:cBhvr>
                                        <p:cTn id="11" dur="2000"/>
                                        <p:tgtEl>
                                          <p:spTgt spid="221188"/>
                                        </p:tgtEl>
                                      </p:cBhvr>
                                    </p:animEffect>
                                  </p:childTnLst>
                                </p:cTn>
                              </p:par>
                            </p:childTnLst>
                          </p:cTn>
                        </p:par>
                        <p:par>
                          <p:cTn id="12" fill="hold" nodeType="afterGroup">
                            <p:stCondLst>
                              <p:cond delay="4000"/>
                            </p:stCondLst>
                            <p:childTnLst>
                              <p:par>
                                <p:cTn id="13" presetID="30" presetClass="entr" presetSubtype="0" fill="hold" nodeType="afterEffect">
                                  <p:stCondLst>
                                    <p:cond delay="0"/>
                                  </p:stCondLst>
                                  <p:childTnLst>
                                    <p:set>
                                      <p:cBhvr>
                                        <p:cTn id="14" dur="1" fill="hold">
                                          <p:stCondLst>
                                            <p:cond delay="0"/>
                                          </p:stCondLst>
                                        </p:cTn>
                                        <p:tgtEl>
                                          <p:spTgt spid="221197"/>
                                        </p:tgtEl>
                                        <p:attrNameLst>
                                          <p:attrName>style.visibility</p:attrName>
                                        </p:attrNameLst>
                                      </p:cBhvr>
                                      <p:to>
                                        <p:strVal val="visible"/>
                                      </p:to>
                                    </p:set>
                                    <p:animEffect transition="in" filter="fade">
                                      <p:cBhvr>
                                        <p:cTn id="15" dur="800" decel="100000"/>
                                        <p:tgtEl>
                                          <p:spTgt spid="221197"/>
                                        </p:tgtEl>
                                      </p:cBhvr>
                                    </p:animEffect>
                                    <p:anim calcmode="lin" valueType="num">
                                      <p:cBhvr>
                                        <p:cTn id="16" dur="800" decel="100000" fill="hold"/>
                                        <p:tgtEl>
                                          <p:spTgt spid="221197"/>
                                        </p:tgtEl>
                                        <p:attrNameLst>
                                          <p:attrName>style.rotation</p:attrName>
                                        </p:attrNameLst>
                                      </p:cBhvr>
                                      <p:tavLst>
                                        <p:tav tm="0">
                                          <p:val>
                                            <p:fltVal val="-90"/>
                                          </p:val>
                                        </p:tav>
                                        <p:tav tm="100000">
                                          <p:val>
                                            <p:fltVal val="0"/>
                                          </p:val>
                                        </p:tav>
                                      </p:tavLst>
                                    </p:anim>
                                    <p:anim calcmode="lin" valueType="num">
                                      <p:cBhvr>
                                        <p:cTn id="17" dur="800" decel="100000" fill="hold"/>
                                        <p:tgtEl>
                                          <p:spTgt spid="221197"/>
                                        </p:tgtEl>
                                        <p:attrNameLst>
                                          <p:attrName>ppt_x</p:attrName>
                                        </p:attrNameLst>
                                      </p:cBhvr>
                                      <p:tavLst>
                                        <p:tav tm="0">
                                          <p:val>
                                            <p:strVal val="#ppt_x+0.4"/>
                                          </p:val>
                                        </p:tav>
                                        <p:tav tm="100000">
                                          <p:val>
                                            <p:strVal val="#ppt_x-0.05"/>
                                          </p:val>
                                        </p:tav>
                                      </p:tavLst>
                                    </p:anim>
                                    <p:anim calcmode="lin" valueType="num">
                                      <p:cBhvr>
                                        <p:cTn id="18" dur="800" decel="100000" fill="hold"/>
                                        <p:tgtEl>
                                          <p:spTgt spid="22119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119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1197"/>
                                        </p:tgtEl>
                                        <p:attrNameLst>
                                          <p:attrName>ppt_y</p:attrName>
                                        </p:attrNameLst>
                                      </p:cBhvr>
                                      <p:tavLst>
                                        <p:tav tm="0">
                                          <p:val>
                                            <p:strVal val="#ppt_y+0.1"/>
                                          </p:val>
                                        </p:tav>
                                        <p:tav tm="100000">
                                          <p:val>
                                            <p:strVal val="#ppt_y"/>
                                          </p:val>
                                        </p:tav>
                                      </p:tavLst>
                                    </p:anim>
                                  </p:childTnLst>
                                </p:cTn>
                              </p:par>
                            </p:childTnLst>
                          </p:cTn>
                        </p:par>
                        <p:par>
                          <p:cTn id="21" fill="hold" nodeType="afterGroup">
                            <p:stCondLst>
                              <p:cond delay="5000"/>
                            </p:stCondLst>
                            <p:childTnLst>
                              <p:par>
                                <p:cTn id="22" presetID="29" presetClass="entr" presetSubtype="0" fill="hold" grpId="0" nodeType="afterEffect">
                                  <p:stCondLst>
                                    <p:cond delay="0"/>
                                  </p:stCondLst>
                                  <p:childTnLst>
                                    <p:set>
                                      <p:cBhvr>
                                        <p:cTn id="23" dur="1" fill="hold">
                                          <p:stCondLst>
                                            <p:cond delay="0"/>
                                          </p:stCondLst>
                                        </p:cTn>
                                        <p:tgtEl>
                                          <p:spTgt spid="221187"/>
                                        </p:tgtEl>
                                        <p:attrNameLst>
                                          <p:attrName>style.visibility</p:attrName>
                                        </p:attrNameLst>
                                      </p:cBhvr>
                                      <p:to>
                                        <p:strVal val="visible"/>
                                      </p:to>
                                    </p:set>
                                    <p:anim calcmode="lin" valueType="num">
                                      <p:cBhvr>
                                        <p:cTn id="24" dur="1000" fill="hold"/>
                                        <p:tgtEl>
                                          <p:spTgt spid="221187"/>
                                        </p:tgtEl>
                                        <p:attrNameLst>
                                          <p:attrName>ppt_x</p:attrName>
                                        </p:attrNameLst>
                                      </p:cBhvr>
                                      <p:tavLst>
                                        <p:tav tm="0">
                                          <p:val>
                                            <p:strVal val="#ppt_x-.2"/>
                                          </p:val>
                                        </p:tav>
                                        <p:tav tm="100000">
                                          <p:val>
                                            <p:strVal val="#ppt_x"/>
                                          </p:val>
                                        </p:tav>
                                      </p:tavLst>
                                    </p:anim>
                                    <p:anim calcmode="lin" valueType="num">
                                      <p:cBhvr>
                                        <p:cTn id="25" dur="1000" fill="hold"/>
                                        <p:tgtEl>
                                          <p:spTgt spid="22118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1187"/>
                                        </p:tgtEl>
                                      </p:cBhvr>
                                    </p:animEffect>
                                  </p:childTnLst>
                                </p:cTn>
                              </p:par>
                            </p:childTnLst>
                          </p:cTn>
                        </p:par>
                        <p:par>
                          <p:cTn id="27" fill="hold" nodeType="afterGroup">
                            <p:stCondLst>
                              <p:cond delay="6000"/>
                            </p:stCondLst>
                            <p:childTnLst>
                              <p:par>
                                <p:cTn id="28" presetID="30" presetClass="entr" presetSubtype="0" fill="hold" nodeType="afterEffect">
                                  <p:stCondLst>
                                    <p:cond delay="0"/>
                                  </p:stCondLst>
                                  <p:childTnLst>
                                    <p:set>
                                      <p:cBhvr>
                                        <p:cTn id="29" dur="1" fill="hold">
                                          <p:stCondLst>
                                            <p:cond delay="0"/>
                                          </p:stCondLst>
                                        </p:cTn>
                                        <p:tgtEl>
                                          <p:spTgt spid="221201"/>
                                        </p:tgtEl>
                                        <p:attrNameLst>
                                          <p:attrName>style.visibility</p:attrName>
                                        </p:attrNameLst>
                                      </p:cBhvr>
                                      <p:to>
                                        <p:strVal val="visible"/>
                                      </p:to>
                                    </p:set>
                                    <p:animEffect transition="in" filter="fade">
                                      <p:cBhvr>
                                        <p:cTn id="30" dur="800" decel="100000"/>
                                        <p:tgtEl>
                                          <p:spTgt spid="221201"/>
                                        </p:tgtEl>
                                      </p:cBhvr>
                                    </p:animEffect>
                                    <p:anim calcmode="lin" valueType="num">
                                      <p:cBhvr>
                                        <p:cTn id="31" dur="800" decel="100000" fill="hold"/>
                                        <p:tgtEl>
                                          <p:spTgt spid="221201"/>
                                        </p:tgtEl>
                                        <p:attrNameLst>
                                          <p:attrName>style.rotation</p:attrName>
                                        </p:attrNameLst>
                                      </p:cBhvr>
                                      <p:tavLst>
                                        <p:tav tm="0">
                                          <p:val>
                                            <p:fltVal val="-90"/>
                                          </p:val>
                                        </p:tav>
                                        <p:tav tm="100000">
                                          <p:val>
                                            <p:fltVal val="0"/>
                                          </p:val>
                                        </p:tav>
                                      </p:tavLst>
                                    </p:anim>
                                    <p:anim calcmode="lin" valueType="num">
                                      <p:cBhvr>
                                        <p:cTn id="32" dur="800" decel="100000" fill="hold"/>
                                        <p:tgtEl>
                                          <p:spTgt spid="221201"/>
                                        </p:tgtEl>
                                        <p:attrNameLst>
                                          <p:attrName>ppt_x</p:attrName>
                                        </p:attrNameLst>
                                      </p:cBhvr>
                                      <p:tavLst>
                                        <p:tav tm="0">
                                          <p:val>
                                            <p:strVal val="#ppt_x+0.4"/>
                                          </p:val>
                                        </p:tav>
                                        <p:tav tm="100000">
                                          <p:val>
                                            <p:strVal val="#ppt_x-0.05"/>
                                          </p:val>
                                        </p:tav>
                                      </p:tavLst>
                                    </p:anim>
                                    <p:anim calcmode="lin" valueType="num">
                                      <p:cBhvr>
                                        <p:cTn id="33" dur="800" decel="100000" fill="hold"/>
                                        <p:tgtEl>
                                          <p:spTgt spid="221201"/>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221201"/>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221201"/>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7000"/>
                            </p:stCondLst>
                            <p:childTnLst>
                              <p:par>
                                <p:cTn id="37" presetID="29" presetClass="entr" presetSubtype="0" fill="hold" grpId="0" nodeType="afterEffect">
                                  <p:stCondLst>
                                    <p:cond delay="0"/>
                                  </p:stCondLst>
                                  <p:childTnLst>
                                    <p:set>
                                      <p:cBhvr>
                                        <p:cTn id="38" dur="1" fill="hold">
                                          <p:stCondLst>
                                            <p:cond delay="0"/>
                                          </p:stCondLst>
                                        </p:cTn>
                                        <p:tgtEl>
                                          <p:spTgt spid="221190"/>
                                        </p:tgtEl>
                                        <p:attrNameLst>
                                          <p:attrName>style.visibility</p:attrName>
                                        </p:attrNameLst>
                                      </p:cBhvr>
                                      <p:to>
                                        <p:strVal val="visible"/>
                                      </p:to>
                                    </p:set>
                                    <p:anim calcmode="lin" valueType="num">
                                      <p:cBhvr>
                                        <p:cTn id="39" dur="1000" fill="hold"/>
                                        <p:tgtEl>
                                          <p:spTgt spid="221190"/>
                                        </p:tgtEl>
                                        <p:attrNameLst>
                                          <p:attrName>ppt_x</p:attrName>
                                        </p:attrNameLst>
                                      </p:cBhvr>
                                      <p:tavLst>
                                        <p:tav tm="0">
                                          <p:val>
                                            <p:strVal val="#ppt_x-.2"/>
                                          </p:val>
                                        </p:tav>
                                        <p:tav tm="100000">
                                          <p:val>
                                            <p:strVal val="#ppt_x"/>
                                          </p:val>
                                        </p:tav>
                                      </p:tavLst>
                                    </p:anim>
                                    <p:anim calcmode="lin" valueType="num">
                                      <p:cBhvr>
                                        <p:cTn id="40" dur="1000" fill="hold"/>
                                        <p:tgtEl>
                                          <p:spTgt spid="221190"/>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21190"/>
                                        </p:tgtEl>
                                      </p:cBhvr>
                                    </p:animEffect>
                                  </p:childTnLst>
                                </p:cTn>
                              </p:par>
                            </p:childTnLst>
                          </p:cTn>
                        </p:par>
                        <p:par>
                          <p:cTn id="42" fill="hold" nodeType="afterGroup">
                            <p:stCondLst>
                              <p:cond delay="8000"/>
                            </p:stCondLst>
                            <p:childTnLst>
                              <p:par>
                                <p:cTn id="43" presetID="30" presetClass="entr" presetSubtype="0" fill="hold" nodeType="afterEffect">
                                  <p:stCondLst>
                                    <p:cond delay="0"/>
                                  </p:stCondLst>
                                  <p:childTnLst>
                                    <p:set>
                                      <p:cBhvr>
                                        <p:cTn id="44" dur="1" fill="hold">
                                          <p:stCondLst>
                                            <p:cond delay="0"/>
                                          </p:stCondLst>
                                        </p:cTn>
                                        <p:tgtEl>
                                          <p:spTgt spid="221202"/>
                                        </p:tgtEl>
                                        <p:attrNameLst>
                                          <p:attrName>style.visibility</p:attrName>
                                        </p:attrNameLst>
                                      </p:cBhvr>
                                      <p:to>
                                        <p:strVal val="visible"/>
                                      </p:to>
                                    </p:set>
                                    <p:animEffect transition="in" filter="fade">
                                      <p:cBhvr>
                                        <p:cTn id="45" dur="800" decel="100000"/>
                                        <p:tgtEl>
                                          <p:spTgt spid="221202"/>
                                        </p:tgtEl>
                                      </p:cBhvr>
                                    </p:animEffect>
                                    <p:anim calcmode="lin" valueType="num">
                                      <p:cBhvr>
                                        <p:cTn id="46" dur="800" decel="100000" fill="hold"/>
                                        <p:tgtEl>
                                          <p:spTgt spid="221202"/>
                                        </p:tgtEl>
                                        <p:attrNameLst>
                                          <p:attrName>style.rotation</p:attrName>
                                        </p:attrNameLst>
                                      </p:cBhvr>
                                      <p:tavLst>
                                        <p:tav tm="0">
                                          <p:val>
                                            <p:fltVal val="-90"/>
                                          </p:val>
                                        </p:tav>
                                        <p:tav tm="100000">
                                          <p:val>
                                            <p:fltVal val="0"/>
                                          </p:val>
                                        </p:tav>
                                      </p:tavLst>
                                    </p:anim>
                                    <p:anim calcmode="lin" valueType="num">
                                      <p:cBhvr>
                                        <p:cTn id="47" dur="800" decel="100000" fill="hold"/>
                                        <p:tgtEl>
                                          <p:spTgt spid="221202"/>
                                        </p:tgtEl>
                                        <p:attrNameLst>
                                          <p:attrName>ppt_x</p:attrName>
                                        </p:attrNameLst>
                                      </p:cBhvr>
                                      <p:tavLst>
                                        <p:tav tm="0">
                                          <p:val>
                                            <p:strVal val="#ppt_x+0.4"/>
                                          </p:val>
                                        </p:tav>
                                        <p:tav tm="100000">
                                          <p:val>
                                            <p:strVal val="#ppt_x-0.05"/>
                                          </p:val>
                                        </p:tav>
                                      </p:tavLst>
                                    </p:anim>
                                    <p:anim calcmode="lin" valueType="num">
                                      <p:cBhvr>
                                        <p:cTn id="48" dur="800" decel="100000" fill="hold"/>
                                        <p:tgtEl>
                                          <p:spTgt spid="221202"/>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221202"/>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221202"/>
                                        </p:tgtEl>
                                        <p:attrNameLst>
                                          <p:attrName>ppt_y</p:attrName>
                                        </p:attrNameLst>
                                      </p:cBhvr>
                                      <p:tavLst>
                                        <p:tav tm="0">
                                          <p:val>
                                            <p:strVal val="#ppt_y+0.1"/>
                                          </p:val>
                                        </p:tav>
                                        <p:tav tm="100000">
                                          <p:val>
                                            <p:strVal val="#ppt_y"/>
                                          </p:val>
                                        </p:tav>
                                      </p:tavLst>
                                    </p:anim>
                                  </p:childTnLst>
                                </p:cTn>
                              </p:par>
                            </p:childTnLst>
                          </p:cTn>
                        </p:par>
                        <p:par>
                          <p:cTn id="51" fill="hold" nodeType="afterGroup">
                            <p:stCondLst>
                              <p:cond delay="9000"/>
                            </p:stCondLst>
                            <p:childTnLst>
                              <p:par>
                                <p:cTn id="52" presetID="29" presetClass="entr" presetSubtype="0" fill="hold" grpId="0" nodeType="afterEffect">
                                  <p:stCondLst>
                                    <p:cond delay="0"/>
                                  </p:stCondLst>
                                  <p:childTnLst>
                                    <p:set>
                                      <p:cBhvr>
                                        <p:cTn id="53" dur="1" fill="hold">
                                          <p:stCondLst>
                                            <p:cond delay="0"/>
                                          </p:stCondLst>
                                        </p:cTn>
                                        <p:tgtEl>
                                          <p:spTgt spid="221189"/>
                                        </p:tgtEl>
                                        <p:attrNameLst>
                                          <p:attrName>style.visibility</p:attrName>
                                        </p:attrNameLst>
                                      </p:cBhvr>
                                      <p:to>
                                        <p:strVal val="visible"/>
                                      </p:to>
                                    </p:set>
                                    <p:anim calcmode="lin" valueType="num">
                                      <p:cBhvr>
                                        <p:cTn id="54" dur="1000" fill="hold"/>
                                        <p:tgtEl>
                                          <p:spTgt spid="221189"/>
                                        </p:tgtEl>
                                        <p:attrNameLst>
                                          <p:attrName>ppt_x</p:attrName>
                                        </p:attrNameLst>
                                      </p:cBhvr>
                                      <p:tavLst>
                                        <p:tav tm="0">
                                          <p:val>
                                            <p:strVal val="#ppt_x-.2"/>
                                          </p:val>
                                        </p:tav>
                                        <p:tav tm="100000">
                                          <p:val>
                                            <p:strVal val="#ppt_x"/>
                                          </p:val>
                                        </p:tav>
                                      </p:tavLst>
                                    </p:anim>
                                    <p:anim calcmode="lin" valueType="num">
                                      <p:cBhvr>
                                        <p:cTn id="55" dur="1000" fill="hold"/>
                                        <p:tgtEl>
                                          <p:spTgt spid="22118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21189"/>
                                        </p:tgtEl>
                                      </p:cBhvr>
                                    </p:animEffect>
                                  </p:childTnLst>
                                </p:cTn>
                              </p:par>
                            </p:childTnLst>
                          </p:cTn>
                        </p:par>
                        <p:par>
                          <p:cTn id="57" fill="hold" nodeType="afterGroup">
                            <p:stCondLst>
                              <p:cond delay="10000"/>
                            </p:stCondLst>
                            <p:childTnLst>
                              <p:par>
                                <p:cTn id="58" presetID="30" presetClass="entr" presetSubtype="0" fill="hold" nodeType="afterEffect">
                                  <p:stCondLst>
                                    <p:cond delay="0"/>
                                  </p:stCondLst>
                                  <p:childTnLst>
                                    <p:set>
                                      <p:cBhvr>
                                        <p:cTn id="59" dur="1" fill="hold">
                                          <p:stCondLst>
                                            <p:cond delay="0"/>
                                          </p:stCondLst>
                                        </p:cTn>
                                        <p:tgtEl>
                                          <p:spTgt spid="221203"/>
                                        </p:tgtEl>
                                        <p:attrNameLst>
                                          <p:attrName>style.visibility</p:attrName>
                                        </p:attrNameLst>
                                      </p:cBhvr>
                                      <p:to>
                                        <p:strVal val="visible"/>
                                      </p:to>
                                    </p:set>
                                    <p:animEffect transition="in" filter="fade">
                                      <p:cBhvr>
                                        <p:cTn id="60" dur="800" decel="100000"/>
                                        <p:tgtEl>
                                          <p:spTgt spid="221203"/>
                                        </p:tgtEl>
                                      </p:cBhvr>
                                    </p:animEffect>
                                    <p:anim calcmode="lin" valueType="num">
                                      <p:cBhvr>
                                        <p:cTn id="61" dur="800" decel="100000" fill="hold"/>
                                        <p:tgtEl>
                                          <p:spTgt spid="221203"/>
                                        </p:tgtEl>
                                        <p:attrNameLst>
                                          <p:attrName>style.rotation</p:attrName>
                                        </p:attrNameLst>
                                      </p:cBhvr>
                                      <p:tavLst>
                                        <p:tav tm="0">
                                          <p:val>
                                            <p:fltVal val="-90"/>
                                          </p:val>
                                        </p:tav>
                                        <p:tav tm="100000">
                                          <p:val>
                                            <p:fltVal val="0"/>
                                          </p:val>
                                        </p:tav>
                                      </p:tavLst>
                                    </p:anim>
                                    <p:anim calcmode="lin" valueType="num">
                                      <p:cBhvr>
                                        <p:cTn id="62" dur="800" decel="100000" fill="hold"/>
                                        <p:tgtEl>
                                          <p:spTgt spid="221203"/>
                                        </p:tgtEl>
                                        <p:attrNameLst>
                                          <p:attrName>ppt_x</p:attrName>
                                        </p:attrNameLst>
                                      </p:cBhvr>
                                      <p:tavLst>
                                        <p:tav tm="0">
                                          <p:val>
                                            <p:strVal val="#ppt_x+0.4"/>
                                          </p:val>
                                        </p:tav>
                                        <p:tav tm="100000">
                                          <p:val>
                                            <p:strVal val="#ppt_x-0.05"/>
                                          </p:val>
                                        </p:tav>
                                      </p:tavLst>
                                    </p:anim>
                                    <p:anim calcmode="lin" valueType="num">
                                      <p:cBhvr>
                                        <p:cTn id="63" dur="800" decel="100000" fill="hold"/>
                                        <p:tgtEl>
                                          <p:spTgt spid="221203"/>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221203"/>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221203"/>
                                        </p:tgtEl>
                                        <p:attrNameLst>
                                          <p:attrName>ppt_y</p:attrName>
                                        </p:attrNameLst>
                                      </p:cBhvr>
                                      <p:tavLst>
                                        <p:tav tm="0">
                                          <p:val>
                                            <p:strVal val="#ppt_y+0.1"/>
                                          </p:val>
                                        </p:tav>
                                        <p:tav tm="100000">
                                          <p:val>
                                            <p:strVal val="#ppt_y"/>
                                          </p:val>
                                        </p:tav>
                                      </p:tavLst>
                                    </p:anim>
                                  </p:childTnLst>
                                </p:cTn>
                              </p:par>
                            </p:childTnLst>
                          </p:cTn>
                        </p:par>
                        <p:par>
                          <p:cTn id="66" fill="hold" nodeType="afterGroup">
                            <p:stCondLst>
                              <p:cond delay="11000"/>
                            </p:stCondLst>
                            <p:childTnLst>
                              <p:par>
                                <p:cTn id="67" presetID="29" presetClass="entr" presetSubtype="0" fill="hold" grpId="0" nodeType="afterEffect">
                                  <p:stCondLst>
                                    <p:cond delay="0"/>
                                  </p:stCondLst>
                                  <p:childTnLst>
                                    <p:set>
                                      <p:cBhvr>
                                        <p:cTn id="68" dur="1" fill="hold">
                                          <p:stCondLst>
                                            <p:cond delay="0"/>
                                          </p:stCondLst>
                                        </p:cTn>
                                        <p:tgtEl>
                                          <p:spTgt spid="221191"/>
                                        </p:tgtEl>
                                        <p:attrNameLst>
                                          <p:attrName>style.visibility</p:attrName>
                                        </p:attrNameLst>
                                      </p:cBhvr>
                                      <p:to>
                                        <p:strVal val="visible"/>
                                      </p:to>
                                    </p:set>
                                    <p:anim calcmode="lin" valueType="num">
                                      <p:cBhvr>
                                        <p:cTn id="69" dur="1000" fill="hold"/>
                                        <p:tgtEl>
                                          <p:spTgt spid="221191"/>
                                        </p:tgtEl>
                                        <p:attrNameLst>
                                          <p:attrName>ppt_x</p:attrName>
                                        </p:attrNameLst>
                                      </p:cBhvr>
                                      <p:tavLst>
                                        <p:tav tm="0">
                                          <p:val>
                                            <p:strVal val="#ppt_x-.2"/>
                                          </p:val>
                                        </p:tav>
                                        <p:tav tm="100000">
                                          <p:val>
                                            <p:strVal val="#ppt_x"/>
                                          </p:val>
                                        </p:tav>
                                      </p:tavLst>
                                    </p:anim>
                                    <p:anim calcmode="lin" valueType="num">
                                      <p:cBhvr>
                                        <p:cTn id="70" dur="1000" fill="hold"/>
                                        <p:tgtEl>
                                          <p:spTgt spid="221191"/>
                                        </p:tgtEl>
                                        <p:attrNameLst>
                                          <p:attrName>ppt_y</p:attrName>
                                        </p:attrNameLst>
                                      </p:cBhvr>
                                      <p:tavLst>
                                        <p:tav tm="0">
                                          <p:val>
                                            <p:strVal val="#ppt_y"/>
                                          </p:val>
                                        </p:tav>
                                        <p:tav tm="100000">
                                          <p:val>
                                            <p:strVal val="#ppt_y"/>
                                          </p:val>
                                        </p:tav>
                                      </p:tavLst>
                                    </p:anim>
                                    <p:animEffect transition="in" filter="wipe(right)" prLst="gradientSize: 0.1">
                                      <p:cBhvr>
                                        <p:cTn id="71" dur="1000"/>
                                        <p:tgtEl>
                                          <p:spTgt spid="22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p:bldP spid="221188" grpId="0" animBg="1"/>
      <p:bldP spid="221189" grpId="0"/>
      <p:bldP spid="221190" grpId="0"/>
      <p:bldP spid="22119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p:cNvSpPr txBox="1">
            <a:spLocks noChangeArrowheads="1"/>
          </p:cNvSpPr>
          <p:nvPr/>
        </p:nvSpPr>
        <p:spPr bwMode="auto">
          <a:xfrm>
            <a:off x="1335741" y="2613207"/>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VnTime" pitchFamily="34" charset="0"/>
              </a:defRPr>
            </a:lvl1pPr>
            <a:lvl2pPr marL="742950" indent="-285750" eaLnBrk="0" hangingPunct="0">
              <a:defRPr sz="3200">
                <a:solidFill>
                  <a:schemeClr val="tx1"/>
                </a:solidFill>
                <a:latin typeface=".VnTime" pitchFamily="34" charset="0"/>
              </a:defRPr>
            </a:lvl2pPr>
            <a:lvl3pPr marL="1143000" indent="-228600" eaLnBrk="0" hangingPunct="0">
              <a:defRPr sz="3200">
                <a:solidFill>
                  <a:schemeClr val="tx1"/>
                </a:solidFill>
                <a:latin typeface=".VnTime" pitchFamily="34" charset="0"/>
              </a:defRPr>
            </a:lvl3pPr>
            <a:lvl4pPr marL="1600200" indent="-228600" eaLnBrk="0" hangingPunct="0">
              <a:defRPr sz="3200">
                <a:solidFill>
                  <a:schemeClr val="tx1"/>
                </a:solidFill>
                <a:latin typeface=".VnTime" pitchFamily="34" charset="0"/>
              </a:defRPr>
            </a:lvl4pPr>
            <a:lvl5pPr marL="2057400" indent="-228600" eaLnBrk="0" hangingPunct="0">
              <a:defRPr sz="3200">
                <a:solidFill>
                  <a:schemeClr val="tx1"/>
                </a:solidFill>
                <a:latin typeface=".VnTime" pitchFamily="34" charset="0"/>
              </a:defRPr>
            </a:lvl5pPr>
            <a:lvl6pPr marL="2514600" indent="-228600" algn="ctr" eaLnBrk="0" fontAlgn="base" hangingPunct="0">
              <a:spcBef>
                <a:spcPct val="0"/>
              </a:spcBef>
              <a:spcAft>
                <a:spcPct val="0"/>
              </a:spcAft>
              <a:defRPr sz="3200">
                <a:solidFill>
                  <a:schemeClr val="tx1"/>
                </a:solidFill>
                <a:latin typeface=".VnTime" pitchFamily="34" charset="0"/>
              </a:defRPr>
            </a:lvl6pPr>
            <a:lvl7pPr marL="2971800" indent="-228600" algn="ctr" eaLnBrk="0" fontAlgn="base" hangingPunct="0">
              <a:spcBef>
                <a:spcPct val="0"/>
              </a:spcBef>
              <a:spcAft>
                <a:spcPct val="0"/>
              </a:spcAft>
              <a:defRPr sz="3200">
                <a:solidFill>
                  <a:schemeClr val="tx1"/>
                </a:solidFill>
                <a:latin typeface=".VnTime" pitchFamily="34" charset="0"/>
              </a:defRPr>
            </a:lvl7pPr>
            <a:lvl8pPr marL="3429000" indent="-228600" algn="ctr" eaLnBrk="0" fontAlgn="base" hangingPunct="0">
              <a:spcBef>
                <a:spcPct val="0"/>
              </a:spcBef>
              <a:spcAft>
                <a:spcPct val="0"/>
              </a:spcAft>
              <a:defRPr sz="3200">
                <a:solidFill>
                  <a:schemeClr val="tx1"/>
                </a:solidFill>
                <a:latin typeface=".VnTime" pitchFamily="34" charset="0"/>
              </a:defRPr>
            </a:lvl8pPr>
            <a:lvl9pPr marL="3886200" indent="-228600" algn="ctr" eaLnBrk="0" fontAlgn="base" hangingPunct="0">
              <a:spcBef>
                <a:spcPct val="0"/>
              </a:spcBef>
              <a:spcAft>
                <a:spcPct val="0"/>
              </a:spcAft>
              <a:defRPr sz="3200">
                <a:solidFill>
                  <a:schemeClr val="tx1"/>
                </a:solidFill>
                <a:latin typeface=".VnTime" pitchFamily="34" charset="0"/>
              </a:defRPr>
            </a:lvl9pPr>
          </a:lstStyle>
          <a:p>
            <a:pPr eaLnBrk="1" hangingPunct="1">
              <a:spcBef>
                <a:spcPct val="50000"/>
              </a:spcBef>
              <a:defRPr/>
            </a:pPr>
            <a:r>
              <a:rPr lang="vi-VN" sz="2800" dirty="0">
                <a:solidFill>
                  <a:srgbClr val="0000FF"/>
                </a:solidFill>
                <a:latin typeface="Times New Roman" panose="02020603050405020304" pitchFamily="18" charset="0"/>
                <a:cs typeface="Times New Roman" panose="02020603050405020304" pitchFamily="18" charset="0"/>
              </a:rPr>
              <a:t> Bài </a:t>
            </a:r>
            <a:r>
              <a:rPr lang="vi-VN" sz="2800">
                <a:solidFill>
                  <a:srgbClr val="0000FF"/>
                </a:solidFill>
                <a:latin typeface="Times New Roman" panose="02020603050405020304" pitchFamily="18" charset="0"/>
                <a:cs typeface="Times New Roman" panose="02020603050405020304" pitchFamily="18" charset="0"/>
              </a:rPr>
              <a:t>tập </a:t>
            </a:r>
            <a:r>
              <a:rPr lang="en-US" sz="2800">
                <a:solidFill>
                  <a:srgbClr val="0000FF"/>
                </a:solidFill>
                <a:latin typeface="Times New Roman" panose="02020603050405020304" pitchFamily="18" charset="0"/>
                <a:cs typeface="Times New Roman" panose="02020603050405020304" pitchFamily="18" charset="0"/>
              </a:rPr>
              <a:t>thêm </a:t>
            </a:r>
            <a:r>
              <a:rPr lang="vi-VN" sz="280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C</a:t>
            </a:r>
            <a:r>
              <a:rPr lang="en-US" sz="2800" dirty="0">
                <a:solidFill>
                  <a:srgbClr val="0000FF"/>
                </a:solidFill>
                <a:latin typeface="Times New Roman" panose="02020603050405020304" pitchFamily="18" charset="0"/>
                <a:cs typeface="Times New Roman" panose="02020603050405020304" pitchFamily="18" charset="0"/>
              </a:rPr>
              <a:t>ho </a:t>
            </a:r>
            <a:r>
              <a:rPr lang="en-US" sz="2800" dirty="0" err="1">
                <a:solidFill>
                  <a:srgbClr val="0000FF"/>
                </a:solidFill>
                <a:latin typeface="Times New Roman" pitchFamily="18" charset="0"/>
                <a:cs typeface="Times New Roman" pitchFamily="18" charset="0"/>
              </a:rPr>
              <a:t>biểu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              </a:t>
            </a:r>
          </a:p>
        </p:txBody>
      </p:sp>
      <p:sp>
        <p:nvSpPr>
          <p:cNvPr id="19" name="Text Box 9"/>
          <p:cNvSpPr txBox="1">
            <a:spLocks noChangeArrowheads="1"/>
          </p:cNvSpPr>
          <p:nvPr/>
        </p:nvSpPr>
        <p:spPr bwMode="auto">
          <a:xfrm>
            <a:off x="6010828" y="3410040"/>
            <a:ext cx="89648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Với  </a:t>
            </a:r>
          </a:p>
        </p:txBody>
      </p:sp>
      <p:sp>
        <p:nvSpPr>
          <p:cNvPr id="8" name="Text Box 9"/>
          <p:cNvSpPr txBox="1">
            <a:spLocks noChangeArrowheads="1"/>
          </p:cNvSpPr>
          <p:nvPr/>
        </p:nvSpPr>
        <p:spPr bwMode="auto">
          <a:xfrm>
            <a:off x="1369079" y="4199121"/>
            <a:ext cx="70532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buFontTx/>
              <a:buAutoNum type="alphaLcParenR"/>
            </a:pPr>
            <a:r>
              <a:rPr lang="en-US" altLang="en-US" sz="2800">
                <a:latin typeface="Times New Roman" panose="02020603050405020304" pitchFamily="18" charset="0"/>
                <a:cs typeface="Times New Roman" panose="02020603050405020304" pitchFamily="18" charset="0"/>
              </a:rPr>
              <a:t>Rút gọn biểu thức A</a:t>
            </a:r>
          </a:p>
          <a:p>
            <a:pPr eaLnBrk="1" hangingPunct="1">
              <a:spcBef>
                <a:spcPct val="50000"/>
              </a:spcBef>
              <a:buFontTx/>
              <a:buAutoNum type="alphaLcParenR"/>
            </a:pPr>
            <a:r>
              <a:rPr lang="en-US" altLang="en-US" sz="2800">
                <a:latin typeface="Times New Roman" panose="02020603050405020304" pitchFamily="18" charset="0"/>
                <a:cs typeface="Times New Roman" panose="02020603050405020304" pitchFamily="18" charset="0"/>
              </a:rPr>
              <a:t>Với giá trị nào của a thì  A &lt;  0   </a:t>
            </a:r>
            <a:r>
              <a:rPr lang="en-US" altLang="en-US" sz="2800">
                <a:latin typeface=".VnTime" panose="020B7200000000000000" pitchFamily="34" charset="0"/>
              </a:rPr>
              <a:t>             </a:t>
            </a:r>
          </a:p>
        </p:txBody>
      </p:sp>
      <p:graphicFrame>
        <p:nvGraphicFramePr>
          <p:cNvPr id="21515" name="Object 3"/>
          <p:cNvGraphicFramePr>
            <a:graphicFrameLocks noChangeAspect="1"/>
          </p:cNvGraphicFramePr>
          <p:nvPr>
            <p:extLst>
              <p:ext uri="{D42A27DB-BD31-4B8C-83A1-F6EECF244321}">
                <p14:modId xmlns:p14="http://schemas.microsoft.com/office/powerpoint/2010/main" val="2856261570"/>
              </p:ext>
            </p:extLst>
          </p:nvPr>
        </p:nvGraphicFramePr>
        <p:xfrm>
          <a:off x="1489578" y="3159160"/>
          <a:ext cx="4541645" cy="933741"/>
        </p:xfrm>
        <a:graphic>
          <a:graphicData uri="http://schemas.openxmlformats.org/presentationml/2006/ole">
            <mc:AlternateContent xmlns:mc="http://schemas.openxmlformats.org/markup-compatibility/2006">
              <mc:Choice xmlns:v="urn:schemas-microsoft-com:vml" Requires="v">
                <p:oleObj spid="_x0000_s34028" name="Equation" r:id="rId3" imgW="4902120" imgH="1130040" progId="Equation.DSMT4">
                  <p:embed/>
                </p:oleObj>
              </mc:Choice>
              <mc:Fallback>
                <p:oleObj name="Equation" r:id="rId3" imgW="4902120" imgH="1130040" progId="Equation.DSMT4">
                  <p:embed/>
                  <p:pic>
                    <p:nvPicPr>
                      <p:cNvPr id="21515" name="Object 3"/>
                      <p:cNvPicPr>
                        <a:picLocks noChangeAspect="1" noChangeArrowheads="1"/>
                      </p:cNvPicPr>
                      <p:nvPr/>
                    </p:nvPicPr>
                    <p:blipFill>
                      <a:blip r:embed="rId4"/>
                      <a:srcRect/>
                      <a:stretch>
                        <a:fillRect/>
                      </a:stretch>
                    </p:blipFill>
                    <p:spPr bwMode="auto">
                      <a:xfrm>
                        <a:off x="1489578" y="3159160"/>
                        <a:ext cx="4541645" cy="933741"/>
                      </a:xfrm>
                      <a:prstGeom prst="rect">
                        <a:avLst/>
                      </a:prstGeom>
                      <a:noFill/>
                      <a:ln>
                        <a:noFill/>
                      </a:ln>
                    </p:spPr>
                  </p:pic>
                </p:oleObj>
              </mc:Fallback>
            </mc:AlternateContent>
          </a:graphicData>
        </a:graphic>
      </p:graphicFrame>
      <p:graphicFrame>
        <p:nvGraphicFramePr>
          <p:cNvPr id="21516" name="Object 5"/>
          <p:cNvGraphicFramePr>
            <a:graphicFrameLocks noChangeAspect="1"/>
          </p:cNvGraphicFramePr>
          <p:nvPr>
            <p:extLst>
              <p:ext uri="{D42A27DB-BD31-4B8C-83A1-F6EECF244321}">
                <p14:modId xmlns:p14="http://schemas.microsoft.com/office/powerpoint/2010/main" val="2509951542"/>
              </p:ext>
            </p:extLst>
          </p:nvPr>
        </p:nvGraphicFramePr>
        <p:xfrm>
          <a:off x="6677679" y="3451408"/>
          <a:ext cx="1676400" cy="404813"/>
        </p:xfrm>
        <a:graphic>
          <a:graphicData uri="http://schemas.openxmlformats.org/presentationml/2006/ole">
            <mc:AlternateContent xmlns:mc="http://schemas.openxmlformats.org/markup-compatibility/2006">
              <mc:Choice xmlns:v="urn:schemas-microsoft-com:vml" Requires="v">
                <p:oleObj spid="_x0000_s34029" name="Equation" r:id="rId5" imgW="698197" imgH="203112" progId="Equation.DSMT4">
                  <p:embed/>
                </p:oleObj>
              </mc:Choice>
              <mc:Fallback>
                <p:oleObj name="Equation" r:id="rId5" imgW="698197" imgH="203112" progId="Equation.DSMT4">
                  <p:embed/>
                  <p:pic>
                    <p:nvPicPr>
                      <p:cNvPr id="2151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7679" y="3451408"/>
                        <a:ext cx="16764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 Box 9"/>
          <p:cNvSpPr txBox="1">
            <a:spLocks noChangeArrowheads="1"/>
          </p:cNvSpPr>
          <p:nvPr/>
        </p:nvSpPr>
        <p:spPr bwMode="auto">
          <a:xfrm>
            <a:off x="1335740" y="5369108"/>
            <a:ext cx="854891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defRPr>
            </a:lvl1pPr>
            <a:lvl2pPr marL="742950" indent="-285750" eaLnBrk="0" hangingPunct="0">
              <a:defRPr sz="3200">
                <a:solidFill>
                  <a:schemeClr val="tx1"/>
                </a:solidFill>
                <a:latin typeface=".VnTime" pitchFamily="34" charset="0"/>
              </a:defRPr>
            </a:lvl2pPr>
            <a:lvl3pPr marL="1143000" indent="-228600" eaLnBrk="0" hangingPunct="0">
              <a:defRPr sz="3200">
                <a:solidFill>
                  <a:schemeClr val="tx1"/>
                </a:solidFill>
                <a:latin typeface=".VnTime" pitchFamily="34" charset="0"/>
              </a:defRPr>
            </a:lvl3pPr>
            <a:lvl4pPr marL="1600200" indent="-228600" eaLnBrk="0" hangingPunct="0">
              <a:defRPr sz="3200">
                <a:solidFill>
                  <a:schemeClr val="tx1"/>
                </a:solidFill>
                <a:latin typeface=".VnTime" pitchFamily="34" charset="0"/>
              </a:defRPr>
            </a:lvl4pPr>
            <a:lvl5pPr marL="2057400" indent="-228600" eaLnBrk="0" hangingPunct="0">
              <a:defRPr sz="3200">
                <a:solidFill>
                  <a:schemeClr val="tx1"/>
                </a:solidFill>
                <a:latin typeface=".VnTime" pitchFamily="34" charset="0"/>
              </a:defRPr>
            </a:lvl5pPr>
            <a:lvl6pPr marL="2514600" indent="-228600" algn="ctr" eaLnBrk="0" fontAlgn="base" hangingPunct="0">
              <a:spcBef>
                <a:spcPct val="0"/>
              </a:spcBef>
              <a:spcAft>
                <a:spcPct val="0"/>
              </a:spcAft>
              <a:defRPr sz="3200">
                <a:solidFill>
                  <a:schemeClr val="tx1"/>
                </a:solidFill>
                <a:latin typeface=".VnTime" pitchFamily="34" charset="0"/>
              </a:defRPr>
            </a:lvl6pPr>
            <a:lvl7pPr marL="2971800" indent="-228600" algn="ctr" eaLnBrk="0" fontAlgn="base" hangingPunct="0">
              <a:spcBef>
                <a:spcPct val="0"/>
              </a:spcBef>
              <a:spcAft>
                <a:spcPct val="0"/>
              </a:spcAft>
              <a:defRPr sz="3200">
                <a:solidFill>
                  <a:schemeClr val="tx1"/>
                </a:solidFill>
                <a:latin typeface=".VnTime" pitchFamily="34" charset="0"/>
              </a:defRPr>
            </a:lvl7pPr>
            <a:lvl8pPr marL="3429000" indent="-228600" algn="ctr" eaLnBrk="0" fontAlgn="base" hangingPunct="0">
              <a:spcBef>
                <a:spcPct val="0"/>
              </a:spcBef>
              <a:spcAft>
                <a:spcPct val="0"/>
              </a:spcAft>
              <a:defRPr sz="3200">
                <a:solidFill>
                  <a:schemeClr val="tx1"/>
                </a:solidFill>
                <a:latin typeface=".VnTime" pitchFamily="34" charset="0"/>
              </a:defRPr>
            </a:lvl8pPr>
            <a:lvl9pPr marL="3886200" indent="-228600" algn="ctr" eaLnBrk="0" fontAlgn="base" hangingPunct="0">
              <a:spcBef>
                <a:spcPct val="0"/>
              </a:spcBef>
              <a:spcAft>
                <a:spcPct val="0"/>
              </a:spcAft>
              <a:defRPr sz="3200">
                <a:solidFill>
                  <a:schemeClr val="tx1"/>
                </a:solidFill>
                <a:latin typeface=".VnTime" pitchFamily="34" charset="0"/>
              </a:defRPr>
            </a:lvl9pPr>
          </a:lstStyle>
          <a:p>
            <a:pPr eaLnBrk="1" hangingPunct="1">
              <a:spcBef>
                <a:spcPct val="50000"/>
              </a:spcBef>
              <a:defRPr/>
            </a:pPr>
            <a:r>
              <a:rPr lang="en-US" sz="2800" dirty="0">
                <a:cs typeface="Arial" charset="0"/>
              </a:rPr>
              <a:t>c)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 </a:t>
            </a:r>
            <a:r>
              <a:rPr lang="en-US" sz="2800" err="1">
                <a:latin typeface="Times New Roman" pitchFamily="18" charset="0"/>
                <a:cs typeface="Times New Roman" pitchFamily="18" charset="0"/>
              </a:rPr>
              <a:t>nhận</a:t>
            </a:r>
            <a:r>
              <a:rPr lang="en-US" sz="2800">
                <a:latin typeface="Times New Roman" pitchFamily="18" charset="0"/>
                <a:cs typeface="Times New Roman" pitchFamily="18" charset="0"/>
              </a:rPr>
              <a:t> giá</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trị </a:t>
            </a:r>
            <a:r>
              <a:rPr lang="en-US" sz="2800" dirty="0" err="1">
                <a:latin typeface="Times New Roman" pitchFamily="18" charset="0"/>
                <a:cs typeface="Times New Roman" pitchFamily="18" charset="0"/>
              </a:rPr>
              <a:t>nguyên</a:t>
            </a:r>
            <a:endParaRPr lang="en-US" sz="2800" dirty="0">
              <a:latin typeface="Times New Roman" pitchFamily="18" charset="0"/>
              <a:cs typeface="Times New Roman" pitchFamily="18" charset="0"/>
            </a:endParaRPr>
          </a:p>
          <a:p>
            <a:pPr eaLnBrk="1" hangingPunct="1">
              <a:spcBef>
                <a:spcPct val="50000"/>
              </a:spcBef>
              <a:defRPr/>
            </a:pPr>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 =    </a:t>
            </a:r>
            <a:r>
              <a:rPr lang="en-US" sz="2800" dirty="0">
                <a:cs typeface="Arial" charset="0"/>
              </a:rPr>
              <a:t>             </a:t>
            </a:r>
          </a:p>
          <a:p>
            <a:pPr marL="514350" indent="-514350" eaLnBrk="1" hangingPunct="1">
              <a:spcBef>
                <a:spcPct val="50000"/>
              </a:spcBef>
              <a:buFontTx/>
              <a:buAutoNum type="alphaLcPeriod" startAt="3"/>
              <a:defRPr/>
            </a:pPr>
            <a:endParaRPr lang="en-US" sz="2800" dirty="0">
              <a:cs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009296013"/>
              </p:ext>
            </p:extLst>
          </p:nvPr>
        </p:nvGraphicFramePr>
        <p:xfrm>
          <a:off x="6945513" y="6023386"/>
          <a:ext cx="1082675" cy="449262"/>
        </p:xfrm>
        <a:graphic>
          <a:graphicData uri="http://schemas.openxmlformats.org/presentationml/2006/ole">
            <mc:AlternateContent xmlns:mc="http://schemas.openxmlformats.org/markup-compatibility/2006">
              <mc:Choice xmlns:v="urn:schemas-microsoft-com:vml" Requires="v">
                <p:oleObj spid="_x0000_s34030" name="Equation" r:id="rId7" imgW="520474" imgH="215806" progId="Equation.DSMT4">
                  <p:embed/>
                </p:oleObj>
              </mc:Choice>
              <mc:Fallback>
                <p:oleObj name="Equation" r:id="rId7" imgW="520474" imgH="215806" progId="Equation.DSMT4">
                  <p:embed/>
                  <p:pic>
                    <p:nvPicPr>
                      <p:cNvPr id="4"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5513" y="6023386"/>
                        <a:ext cx="108267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1416416" y="477818"/>
            <a:ext cx="9188823" cy="1815882"/>
          </a:xfrm>
          <a:prstGeom prst="rect">
            <a:avLst/>
          </a:prstGeom>
        </p:spPr>
        <p:txBody>
          <a:bodyPr wrap="square">
            <a:spAutoFit/>
          </a:bodyPr>
          <a:lstStyle/>
          <a:p>
            <a:pPr>
              <a:spcAft>
                <a:spcPts val="0"/>
              </a:spcAft>
            </a:pPr>
            <a:r>
              <a:rPr lang="pt-BR" sz="2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 :</a:t>
            </a:r>
            <a:endPar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Bài tập về nhà số 58(c, d), 61, 62, 66 trang 32, 33, 34 SGK</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Bài số 80,81 tr 15 SBT.</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Tiết sau luyện tập</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02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515"/>
                                        </p:tgtEl>
                                        <p:attrNameLst>
                                          <p:attrName>style.visibility</p:attrName>
                                        </p:attrNameLst>
                                      </p:cBhvr>
                                      <p:to>
                                        <p:strVal val="visible"/>
                                      </p:to>
                                    </p:set>
                                    <p:anim calcmode="lin" valueType="num">
                                      <p:cBhvr additive="base">
                                        <p:cTn id="31" dur="500" fill="hold"/>
                                        <p:tgtEl>
                                          <p:spTgt spid="21515"/>
                                        </p:tgtEl>
                                        <p:attrNameLst>
                                          <p:attrName>ppt_x</p:attrName>
                                        </p:attrNameLst>
                                      </p:cBhvr>
                                      <p:tavLst>
                                        <p:tav tm="0">
                                          <p:val>
                                            <p:strVal val="#ppt_x"/>
                                          </p:val>
                                        </p:tav>
                                        <p:tav tm="100000">
                                          <p:val>
                                            <p:strVal val="#ppt_x"/>
                                          </p:val>
                                        </p:tav>
                                      </p:tavLst>
                                    </p:anim>
                                    <p:anim calcmode="lin" valueType="num">
                                      <p:cBhvr additive="base">
                                        <p:cTn id="32" dur="500" fill="hold"/>
                                        <p:tgtEl>
                                          <p:spTgt spid="215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516"/>
                                        </p:tgtEl>
                                        <p:attrNameLst>
                                          <p:attrName>style.visibility</p:attrName>
                                        </p:attrNameLst>
                                      </p:cBhvr>
                                      <p:to>
                                        <p:strVal val="visible"/>
                                      </p:to>
                                    </p:set>
                                    <p:anim calcmode="lin" valueType="num">
                                      <p:cBhvr additive="base">
                                        <p:cTn id="35" dur="500" fill="hold"/>
                                        <p:tgtEl>
                                          <p:spTgt spid="21516"/>
                                        </p:tgtEl>
                                        <p:attrNameLst>
                                          <p:attrName>ppt_x</p:attrName>
                                        </p:attrNameLst>
                                      </p:cBhvr>
                                      <p:tavLst>
                                        <p:tav tm="0">
                                          <p:val>
                                            <p:strVal val="#ppt_x"/>
                                          </p:val>
                                        </p:tav>
                                        <p:tav tm="100000">
                                          <p:val>
                                            <p:strVal val="#ppt_x"/>
                                          </p:val>
                                        </p:tav>
                                      </p:tavLst>
                                    </p:anim>
                                    <p:anim calcmode="lin" valueType="num">
                                      <p:cBhvr additive="base">
                                        <p:cTn id="36" dur="500" fill="hold"/>
                                        <p:tgtEl>
                                          <p:spTgt spid="215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8" grpId="0"/>
      <p:bldP spid="1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4704" y="2259106"/>
            <a:ext cx="9722225" cy="1323439"/>
          </a:xfrm>
          <a:prstGeom prst="rect">
            <a:avLst/>
          </a:prstGeom>
          <a:noFill/>
        </p:spPr>
        <p:txBody>
          <a:bodyPr wrap="square" rtlCol="0">
            <a:spAutoFit/>
          </a:bodyPr>
          <a:lstStyle/>
          <a:p>
            <a:pPr algn="ctr"/>
            <a:r>
              <a:rPr lang="en-US" sz="4000">
                <a:solidFill>
                  <a:srgbClr val="020202"/>
                </a:solidFill>
                <a:latin typeface="Times New Roman" panose="02020603050405020304" pitchFamily="18" charset="0"/>
                <a:cs typeface="Times New Roman" panose="02020603050405020304" pitchFamily="18" charset="0"/>
              </a:rPr>
              <a:t>Phần bài tập lựa chọn </a:t>
            </a:r>
          </a:p>
          <a:p>
            <a:pPr algn="ctr"/>
            <a:r>
              <a:rPr lang="en-US" sz="4000">
                <a:solidFill>
                  <a:srgbClr val="020202"/>
                </a:solidFill>
                <a:latin typeface="Times New Roman" panose="02020603050405020304" pitchFamily="18" charset="0"/>
                <a:cs typeface="Times New Roman" panose="02020603050405020304" pitchFamily="18" charset="0"/>
              </a:rPr>
              <a:t>(tùy GV có thể sử dụng )</a:t>
            </a:r>
          </a:p>
        </p:txBody>
      </p:sp>
    </p:spTree>
    <p:extLst>
      <p:ext uri="{BB962C8B-B14F-4D97-AF65-F5344CB8AC3E}">
        <p14:creationId xmlns:p14="http://schemas.microsoft.com/office/powerpoint/2010/main" val="246886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7" name="TextBox 21"/>
          <p:cNvSpPr txBox="1">
            <a:spLocks noChangeArrowheads="1"/>
          </p:cNvSpPr>
          <p:nvPr/>
        </p:nvSpPr>
        <p:spPr bwMode="auto">
          <a:xfrm>
            <a:off x="188259" y="162416"/>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FF3399"/>
                </a:solidFill>
                <a:latin typeface="Times New Roman" panose="02020603050405020304" pitchFamily="18" charset="0"/>
                <a:cs typeface="Times New Roman" panose="02020603050405020304" pitchFamily="18" charset="0"/>
              </a:rPr>
              <a:t>Dạng 1: Rút gọn biểu thức</a:t>
            </a:r>
          </a:p>
        </p:txBody>
      </p:sp>
      <p:sp>
        <p:nvSpPr>
          <p:cNvPr id="6168" name="TextBox 22"/>
          <p:cNvSpPr txBox="1">
            <a:spLocks noChangeArrowheads="1"/>
          </p:cNvSpPr>
          <p:nvPr/>
        </p:nvSpPr>
        <p:spPr bwMode="auto">
          <a:xfrm>
            <a:off x="188259" y="666406"/>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a:solidFill>
                  <a:srgbClr val="0066FF"/>
                </a:solidFill>
                <a:latin typeface="Times New Roman" panose="02020603050405020304" pitchFamily="18" charset="0"/>
                <a:cs typeface="Times New Roman" panose="02020603050405020304" pitchFamily="18" charset="0"/>
              </a:rPr>
              <a:t>1. Rút gọn các biểu thức sau:</a:t>
            </a:r>
          </a:p>
        </p:txBody>
      </p:sp>
      <p:graphicFrame>
        <p:nvGraphicFramePr>
          <p:cNvPr id="6169" name="Object 36"/>
          <p:cNvGraphicFramePr>
            <a:graphicFrameLocks noChangeAspect="1"/>
          </p:cNvGraphicFramePr>
          <p:nvPr/>
        </p:nvGraphicFramePr>
        <p:xfrm>
          <a:off x="6328337" y="942807"/>
          <a:ext cx="4073525" cy="1009650"/>
        </p:xfrm>
        <a:graphic>
          <a:graphicData uri="http://schemas.openxmlformats.org/presentationml/2006/ole">
            <mc:AlternateContent xmlns:mc="http://schemas.openxmlformats.org/markup-compatibility/2006">
              <mc:Choice xmlns:v="urn:schemas-microsoft-com:vml" Requires="v">
                <p:oleObj spid="_x0000_s56685" name="Equation" r:id="rId4" imgW="2222280" imgH="520560" progId="Equation.DSMT4">
                  <p:embed/>
                </p:oleObj>
              </mc:Choice>
              <mc:Fallback>
                <p:oleObj name="Equation" r:id="rId4" imgW="2222280" imgH="520560" progId="Equation.DSMT4">
                  <p:embed/>
                  <p:pic>
                    <p:nvPicPr>
                      <p:cNvPr id="6169" name="Object 36"/>
                      <p:cNvPicPr>
                        <a:picLocks noChangeAspect="1" noChangeArrowheads="1"/>
                      </p:cNvPicPr>
                      <p:nvPr/>
                    </p:nvPicPr>
                    <p:blipFill>
                      <a:blip r:embed="rId5"/>
                      <a:srcRect/>
                      <a:stretch>
                        <a:fillRect/>
                      </a:stretch>
                    </p:blipFill>
                    <p:spPr bwMode="auto">
                      <a:xfrm>
                        <a:off x="6328337" y="942807"/>
                        <a:ext cx="40735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nvGraphicFramePr>
        <p:xfrm>
          <a:off x="794776" y="2096592"/>
          <a:ext cx="4046165" cy="494264"/>
        </p:xfrm>
        <a:graphic>
          <a:graphicData uri="http://schemas.openxmlformats.org/presentationml/2006/ole">
            <mc:AlternateContent xmlns:mc="http://schemas.openxmlformats.org/markup-compatibility/2006">
              <mc:Choice xmlns:v="urn:schemas-microsoft-com:vml" Requires="v">
                <p:oleObj spid="_x0000_s56686" name="Equation" r:id="rId6" imgW="4508280" imgH="520560" progId="Equation.DSMT4">
                  <p:embed/>
                </p:oleObj>
              </mc:Choice>
              <mc:Fallback>
                <p:oleObj name="Equation" r:id="rId6" imgW="4508280" imgH="520560" progId="Equation.DSMT4">
                  <p:embed/>
                  <p:pic>
                    <p:nvPicPr>
                      <p:cNvPr id="22" name="Object 21"/>
                      <p:cNvPicPr>
                        <a:picLocks noChangeAspect="1" noChangeArrowheads="1"/>
                      </p:cNvPicPr>
                      <p:nvPr/>
                    </p:nvPicPr>
                    <p:blipFill>
                      <a:blip r:embed="rId7"/>
                      <a:srcRect/>
                      <a:stretch>
                        <a:fillRect/>
                      </a:stretch>
                    </p:blipFill>
                    <p:spPr bwMode="auto">
                      <a:xfrm>
                        <a:off x="794776" y="2096592"/>
                        <a:ext cx="4046165" cy="494264"/>
                      </a:xfrm>
                      <a:prstGeom prst="rect">
                        <a:avLst/>
                      </a:prstGeom>
                      <a:noFill/>
                      <a:ln w="9525">
                        <a:noFill/>
                        <a:miter lim="800000"/>
                        <a:headEnd/>
                        <a:tailEnd/>
                      </a:ln>
                    </p:spPr>
                  </p:pic>
                </p:oleObj>
              </mc:Fallback>
            </mc:AlternateContent>
          </a:graphicData>
        </a:graphic>
      </p:graphicFrame>
      <p:graphicFrame>
        <p:nvGraphicFramePr>
          <p:cNvPr id="2" name="Object 21"/>
          <p:cNvGraphicFramePr>
            <a:graphicFrameLocks noChangeAspect="1"/>
          </p:cNvGraphicFramePr>
          <p:nvPr/>
        </p:nvGraphicFramePr>
        <p:xfrm>
          <a:off x="296209" y="1203073"/>
          <a:ext cx="4291012" cy="595313"/>
        </p:xfrm>
        <a:graphic>
          <a:graphicData uri="http://schemas.openxmlformats.org/presentationml/2006/ole">
            <mc:AlternateContent xmlns:mc="http://schemas.openxmlformats.org/markup-compatibility/2006">
              <mc:Choice xmlns:v="urn:schemas-microsoft-com:vml" Requires="v">
                <p:oleObj spid="_x0000_s56687" name="Equation" r:id="rId8" imgW="2133360" imgH="279360" progId="Equation.DSMT4">
                  <p:embed/>
                </p:oleObj>
              </mc:Choice>
              <mc:Fallback>
                <p:oleObj name="Equation" r:id="rId8" imgW="2133360" imgH="279360" progId="Equation.DSMT4">
                  <p:embed/>
                  <p:pic>
                    <p:nvPicPr>
                      <p:cNvPr id="2" name="Object 21"/>
                      <p:cNvPicPr>
                        <a:picLocks noChangeAspect="1" noChangeArrowheads="1"/>
                      </p:cNvPicPr>
                      <p:nvPr/>
                    </p:nvPicPr>
                    <p:blipFill>
                      <a:blip r:embed="rId9"/>
                      <a:srcRect/>
                      <a:stretch>
                        <a:fillRect/>
                      </a:stretch>
                    </p:blipFill>
                    <p:spPr bwMode="auto">
                      <a:xfrm>
                        <a:off x="296209" y="1203073"/>
                        <a:ext cx="429101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6893859" y="1952457"/>
          <a:ext cx="4902200" cy="977900"/>
        </p:xfrm>
        <a:graphic>
          <a:graphicData uri="http://schemas.openxmlformats.org/presentationml/2006/ole">
            <mc:AlternateContent xmlns:mc="http://schemas.openxmlformats.org/markup-compatibility/2006">
              <mc:Choice xmlns:v="urn:schemas-microsoft-com:vml" Requires="v">
                <p:oleObj spid="_x0000_s56688" name="Equation" r:id="rId10" imgW="4902120" imgH="977760" progId="Equation.DSMT4">
                  <p:embed/>
                </p:oleObj>
              </mc:Choice>
              <mc:Fallback>
                <p:oleObj name="Equation" r:id="rId10" imgW="4902120" imgH="977760" progId="Equation.DSMT4">
                  <p:embed/>
                  <p:pic>
                    <p:nvPicPr>
                      <p:cNvPr id="4" name="Object 3"/>
                      <p:cNvPicPr/>
                      <p:nvPr/>
                    </p:nvPicPr>
                    <p:blipFill>
                      <a:blip r:embed="rId11"/>
                      <a:stretch>
                        <a:fillRect/>
                      </a:stretch>
                    </p:blipFill>
                    <p:spPr>
                      <a:xfrm>
                        <a:off x="6893859" y="1952457"/>
                        <a:ext cx="4902200" cy="977900"/>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6893859" y="2930357"/>
          <a:ext cx="4813300" cy="990600"/>
        </p:xfrm>
        <a:graphic>
          <a:graphicData uri="http://schemas.openxmlformats.org/presentationml/2006/ole">
            <mc:AlternateContent xmlns:mc="http://schemas.openxmlformats.org/markup-compatibility/2006">
              <mc:Choice xmlns:v="urn:schemas-microsoft-com:vml" Requires="v">
                <p:oleObj spid="_x0000_s56689" name="Equation" r:id="rId12" imgW="4813200" imgH="990360" progId="Equation.DSMT4">
                  <p:embed/>
                </p:oleObj>
              </mc:Choice>
              <mc:Fallback>
                <p:oleObj name="Equation" r:id="rId12" imgW="4813200" imgH="990360" progId="Equation.DSMT4">
                  <p:embed/>
                  <p:pic>
                    <p:nvPicPr>
                      <p:cNvPr id="5" name="Object 4"/>
                      <p:cNvPicPr/>
                      <p:nvPr/>
                    </p:nvPicPr>
                    <p:blipFill>
                      <a:blip r:embed="rId13"/>
                      <a:stretch>
                        <a:fillRect/>
                      </a:stretch>
                    </p:blipFill>
                    <p:spPr>
                      <a:xfrm>
                        <a:off x="6893859" y="2930357"/>
                        <a:ext cx="4813300" cy="9906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6893859" y="3908257"/>
          <a:ext cx="4140200" cy="876300"/>
        </p:xfrm>
        <a:graphic>
          <a:graphicData uri="http://schemas.openxmlformats.org/presentationml/2006/ole">
            <mc:AlternateContent xmlns:mc="http://schemas.openxmlformats.org/markup-compatibility/2006">
              <mc:Choice xmlns:v="urn:schemas-microsoft-com:vml" Requires="v">
                <p:oleObj spid="_x0000_s56690" name="Equation" r:id="rId14" imgW="4140000" imgH="876240" progId="Equation.DSMT4">
                  <p:embed/>
                </p:oleObj>
              </mc:Choice>
              <mc:Fallback>
                <p:oleObj name="Equation" r:id="rId14" imgW="4140000" imgH="876240" progId="Equation.DSMT4">
                  <p:embed/>
                  <p:pic>
                    <p:nvPicPr>
                      <p:cNvPr id="6" name="Object 5"/>
                      <p:cNvPicPr/>
                      <p:nvPr/>
                    </p:nvPicPr>
                    <p:blipFill>
                      <a:blip r:embed="rId15"/>
                      <a:stretch>
                        <a:fillRect/>
                      </a:stretch>
                    </p:blipFill>
                    <p:spPr>
                      <a:xfrm>
                        <a:off x="6893859" y="3908257"/>
                        <a:ext cx="4140200" cy="8763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6893859" y="4732573"/>
          <a:ext cx="2844800" cy="533400"/>
        </p:xfrm>
        <a:graphic>
          <a:graphicData uri="http://schemas.openxmlformats.org/presentationml/2006/ole">
            <mc:AlternateContent xmlns:mc="http://schemas.openxmlformats.org/markup-compatibility/2006">
              <mc:Choice xmlns:v="urn:schemas-microsoft-com:vml" Requires="v">
                <p:oleObj spid="_x0000_s56691" name="Equation" r:id="rId16" imgW="2844720" imgH="533160" progId="Equation.DSMT4">
                  <p:embed/>
                </p:oleObj>
              </mc:Choice>
              <mc:Fallback>
                <p:oleObj name="Equation" r:id="rId16" imgW="2844720" imgH="533160" progId="Equation.DSMT4">
                  <p:embed/>
                  <p:pic>
                    <p:nvPicPr>
                      <p:cNvPr id="7" name="Object 6"/>
                      <p:cNvPicPr/>
                      <p:nvPr/>
                    </p:nvPicPr>
                    <p:blipFill>
                      <a:blip r:embed="rId17"/>
                      <a:stretch>
                        <a:fillRect/>
                      </a:stretch>
                    </p:blipFill>
                    <p:spPr>
                      <a:xfrm>
                        <a:off x="6893859" y="4732573"/>
                        <a:ext cx="2844800" cy="5334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893859" y="5495757"/>
          <a:ext cx="1219200" cy="533400"/>
        </p:xfrm>
        <a:graphic>
          <a:graphicData uri="http://schemas.openxmlformats.org/presentationml/2006/ole">
            <mc:AlternateContent xmlns:mc="http://schemas.openxmlformats.org/markup-compatibility/2006">
              <mc:Choice xmlns:v="urn:schemas-microsoft-com:vml" Requires="v">
                <p:oleObj spid="_x0000_s56692" name="Equation" r:id="rId18" imgW="1218960" imgH="533160" progId="Equation.DSMT4">
                  <p:embed/>
                </p:oleObj>
              </mc:Choice>
              <mc:Fallback>
                <p:oleObj name="Equation" r:id="rId18" imgW="1218960" imgH="533160" progId="Equation.DSMT4">
                  <p:embed/>
                  <p:pic>
                    <p:nvPicPr>
                      <p:cNvPr id="8" name="Object 7"/>
                      <p:cNvPicPr/>
                      <p:nvPr/>
                    </p:nvPicPr>
                    <p:blipFill>
                      <a:blip r:embed="rId19"/>
                      <a:stretch>
                        <a:fillRect/>
                      </a:stretch>
                    </p:blipFill>
                    <p:spPr>
                      <a:xfrm>
                        <a:off x="6893859" y="5495757"/>
                        <a:ext cx="1219200" cy="5334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794776" y="2889062"/>
          <a:ext cx="3644900" cy="520700"/>
        </p:xfrm>
        <a:graphic>
          <a:graphicData uri="http://schemas.openxmlformats.org/presentationml/2006/ole">
            <mc:AlternateContent xmlns:mc="http://schemas.openxmlformats.org/markup-compatibility/2006">
              <mc:Choice xmlns:v="urn:schemas-microsoft-com:vml" Requires="v">
                <p:oleObj spid="_x0000_s56693" name="Equation" r:id="rId20" imgW="3644640" imgH="520560" progId="Equation.DSMT4">
                  <p:embed/>
                </p:oleObj>
              </mc:Choice>
              <mc:Fallback>
                <p:oleObj name="Equation" r:id="rId20" imgW="3644640" imgH="520560" progId="Equation.DSMT4">
                  <p:embed/>
                  <p:pic>
                    <p:nvPicPr>
                      <p:cNvPr id="10" name="Object 9"/>
                      <p:cNvPicPr/>
                      <p:nvPr/>
                    </p:nvPicPr>
                    <p:blipFill>
                      <a:blip r:embed="rId21"/>
                      <a:stretch>
                        <a:fillRect/>
                      </a:stretch>
                    </p:blipFill>
                    <p:spPr>
                      <a:xfrm>
                        <a:off x="794776" y="2889062"/>
                        <a:ext cx="3644900" cy="5207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794776" y="3666957"/>
          <a:ext cx="2946400" cy="482600"/>
        </p:xfrm>
        <a:graphic>
          <a:graphicData uri="http://schemas.openxmlformats.org/presentationml/2006/ole">
            <mc:AlternateContent xmlns:mc="http://schemas.openxmlformats.org/markup-compatibility/2006">
              <mc:Choice xmlns:v="urn:schemas-microsoft-com:vml" Requires="v">
                <p:oleObj spid="_x0000_s56694" name="Equation" r:id="rId22" imgW="2946240" imgH="482400" progId="Equation.DSMT4">
                  <p:embed/>
                </p:oleObj>
              </mc:Choice>
              <mc:Fallback>
                <p:oleObj name="Equation" r:id="rId22" imgW="2946240" imgH="482400" progId="Equation.DSMT4">
                  <p:embed/>
                  <p:pic>
                    <p:nvPicPr>
                      <p:cNvPr id="11" name="Object 10"/>
                      <p:cNvPicPr/>
                      <p:nvPr/>
                    </p:nvPicPr>
                    <p:blipFill>
                      <a:blip r:embed="rId23"/>
                      <a:stretch>
                        <a:fillRect/>
                      </a:stretch>
                    </p:blipFill>
                    <p:spPr>
                      <a:xfrm>
                        <a:off x="794776" y="3666957"/>
                        <a:ext cx="2946400" cy="4826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794776" y="4422647"/>
          <a:ext cx="635000" cy="292100"/>
        </p:xfrm>
        <a:graphic>
          <a:graphicData uri="http://schemas.openxmlformats.org/presentationml/2006/ole">
            <mc:AlternateContent xmlns:mc="http://schemas.openxmlformats.org/markup-compatibility/2006">
              <mc:Choice xmlns:v="urn:schemas-microsoft-com:vml" Requires="v">
                <p:oleObj spid="_x0000_s56695" name="Equation" r:id="rId24" imgW="634680" imgH="291960" progId="Equation.DSMT4">
                  <p:embed/>
                </p:oleObj>
              </mc:Choice>
              <mc:Fallback>
                <p:oleObj name="Equation" r:id="rId24" imgW="634680" imgH="291960" progId="Equation.DSMT4">
                  <p:embed/>
                  <p:pic>
                    <p:nvPicPr>
                      <p:cNvPr id="12" name="Object 11"/>
                      <p:cNvPicPr/>
                      <p:nvPr/>
                    </p:nvPicPr>
                    <p:blipFill>
                      <a:blip r:embed="rId25"/>
                      <a:stretch>
                        <a:fillRect/>
                      </a:stretch>
                    </p:blipFill>
                    <p:spPr>
                      <a:xfrm>
                        <a:off x="794776" y="4422647"/>
                        <a:ext cx="635000" cy="292100"/>
                      </a:xfrm>
                      <a:prstGeom prst="rect">
                        <a:avLst/>
                      </a:prstGeom>
                    </p:spPr>
                  </p:pic>
                </p:oleObj>
              </mc:Fallback>
            </mc:AlternateContent>
          </a:graphicData>
        </a:graphic>
      </p:graphicFrame>
    </p:spTree>
    <p:extLst>
      <p:ext uri="{BB962C8B-B14F-4D97-AF65-F5344CB8AC3E}">
        <p14:creationId xmlns:p14="http://schemas.microsoft.com/office/powerpoint/2010/main" val="6484451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67"/>
                                        </p:tgtEl>
                                        <p:attrNameLst>
                                          <p:attrName>style.visibility</p:attrName>
                                        </p:attrNameLst>
                                      </p:cBhvr>
                                      <p:to>
                                        <p:strVal val="visible"/>
                                      </p:to>
                                    </p:set>
                                    <p:animEffect transition="in" filter="fade">
                                      <p:cBhvr>
                                        <p:cTn id="7" dur="500"/>
                                        <p:tgtEl>
                                          <p:spTgt spid="6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68"/>
                                        </p:tgtEl>
                                        <p:attrNameLst>
                                          <p:attrName>style.visibility</p:attrName>
                                        </p:attrNameLst>
                                      </p:cBhvr>
                                      <p:to>
                                        <p:strVal val="visible"/>
                                      </p:to>
                                    </p:set>
                                    <p:animEffect transition="in" filter="fade">
                                      <p:cBhvr>
                                        <p:cTn id="12" dur="500"/>
                                        <p:tgtEl>
                                          <p:spTgt spid="61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69"/>
                                        </p:tgtEl>
                                        <p:attrNameLst>
                                          <p:attrName>style.visibility</p:attrName>
                                        </p:attrNameLst>
                                      </p:cBhvr>
                                      <p:to>
                                        <p:strVal val="visible"/>
                                      </p:to>
                                    </p:set>
                                    <p:animEffect transition="in" filter="fade">
                                      <p:cBhvr>
                                        <p:cTn id="22" dur="500"/>
                                        <p:tgtEl>
                                          <p:spTgt spid="61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7" grpId="0"/>
      <p:bldP spid="616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Box 22"/>
          <p:cNvSpPr txBox="1">
            <a:spLocks noChangeArrowheads="1"/>
          </p:cNvSpPr>
          <p:nvPr/>
        </p:nvSpPr>
        <p:spPr bwMode="auto">
          <a:xfrm>
            <a:off x="121023" y="843135"/>
            <a:ext cx="6019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600" b="1">
                <a:solidFill>
                  <a:srgbClr val="0066FF"/>
                </a:solidFill>
                <a:latin typeface="Times New Roman" panose="02020603050405020304" pitchFamily="18" charset="0"/>
                <a:cs typeface="Times New Roman" panose="02020603050405020304" pitchFamily="18" charset="0"/>
              </a:rPr>
              <a:t>3. Chứng minh </a:t>
            </a:r>
            <a:r>
              <a:rPr lang="vi-VN" altLang="en-US" sz="2600" b="1">
                <a:solidFill>
                  <a:srgbClr val="0066FF"/>
                </a:solidFill>
                <a:latin typeface="Times New Roman" panose="02020603050405020304" pitchFamily="18" charset="0"/>
                <a:cs typeface="Times New Roman" panose="02020603050405020304" pitchFamily="18" charset="0"/>
              </a:rPr>
              <a:t>đẳng</a:t>
            </a:r>
            <a:r>
              <a:rPr lang="en-GB" altLang="en-US" sz="2600" b="1">
                <a:solidFill>
                  <a:srgbClr val="0066FF"/>
                </a:solidFill>
                <a:latin typeface="Times New Roman" panose="02020603050405020304" pitchFamily="18" charset="0"/>
                <a:cs typeface="Times New Roman" panose="02020603050405020304" pitchFamily="18" charset="0"/>
              </a:rPr>
              <a:t> thức sau:</a:t>
            </a:r>
            <a:endParaRPr lang="en-US" altLang="en-US" sz="2600" b="1">
              <a:solidFill>
                <a:srgbClr val="0066FF"/>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525463" y="2384425"/>
          <a:ext cx="3898900" cy="1193800"/>
        </p:xfrm>
        <a:graphic>
          <a:graphicData uri="http://schemas.openxmlformats.org/presentationml/2006/ole">
            <mc:AlternateContent xmlns:mc="http://schemas.openxmlformats.org/markup-compatibility/2006">
              <mc:Choice xmlns:v="urn:schemas-microsoft-com:vml" Requires="v">
                <p:oleObj spid="_x0000_s57544" name="Equation" r:id="rId3" imgW="3898800" imgH="1193760" progId="Equation.DSMT4">
                  <p:embed/>
                </p:oleObj>
              </mc:Choice>
              <mc:Fallback>
                <p:oleObj name="Equation" r:id="rId3" imgW="3898800" imgH="1193760" progId="Equation.DSMT4">
                  <p:embed/>
                  <p:pic>
                    <p:nvPicPr>
                      <p:cNvPr id="4" name="Object 3"/>
                      <p:cNvPicPr/>
                      <p:nvPr/>
                    </p:nvPicPr>
                    <p:blipFill>
                      <a:blip r:embed="rId4"/>
                      <a:stretch>
                        <a:fillRect/>
                      </a:stretch>
                    </p:blipFill>
                    <p:spPr>
                      <a:xfrm>
                        <a:off x="525463" y="2384425"/>
                        <a:ext cx="3898900" cy="11938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659993" y="416892"/>
          <a:ext cx="4991100" cy="1193800"/>
        </p:xfrm>
        <a:graphic>
          <a:graphicData uri="http://schemas.openxmlformats.org/presentationml/2006/ole">
            <mc:AlternateContent xmlns:mc="http://schemas.openxmlformats.org/markup-compatibility/2006">
              <mc:Choice xmlns:v="urn:schemas-microsoft-com:vml" Requires="v">
                <p:oleObj spid="_x0000_s57545" name="Equation" r:id="rId5" imgW="4991040" imgH="1193760" progId="Equation.DSMT4">
                  <p:embed/>
                </p:oleObj>
              </mc:Choice>
              <mc:Fallback>
                <p:oleObj name="Equation" r:id="rId5" imgW="4991040" imgH="1193760" progId="Equation.DSMT4">
                  <p:embed/>
                  <p:pic>
                    <p:nvPicPr>
                      <p:cNvPr id="6" name="Object 5"/>
                      <p:cNvPicPr/>
                      <p:nvPr/>
                    </p:nvPicPr>
                    <p:blipFill>
                      <a:blip r:embed="rId6"/>
                      <a:stretch>
                        <a:fillRect/>
                      </a:stretch>
                    </p:blipFill>
                    <p:spPr>
                      <a:xfrm>
                        <a:off x="4659993" y="416892"/>
                        <a:ext cx="4991100" cy="11938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053565" y="3694786"/>
          <a:ext cx="4470400" cy="1117600"/>
        </p:xfrm>
        <a:graphic>
          <a:graphicData uri="http://schemas.openxmlformats.org/presentationml/2006/ole">
            <mc:AlternateContent xmlns:mc="http://schemas.openxmlformats.org/markup-compatibility/2006">
              <mc:Choice xmlns:v="urn:schemas-microsoft-com:vml" Requires="v">
                <p:oleObj spid="_x0000_s57546" name="Equation" r:id="rId7" imgW="4470120" imgH="1117440" progId="Equation.DSMT4">
                  <p:embed/>
                </p:oleObj>
              </mc:Choice>
              <mc:Fallback>
                <p:oleObj name="Equation" r:id="rId7" imgW="4470120" imgH="1117440" progId="Equation.DSMT4">
                  <p:embed/>
                  <p:pic>
                    <p:nvPicPr>
                      <p:cNvPr id="7" name="Object 6"/>
                      <p:cNvPicPr/>
                      <p:nvPr/>
                    </p:nvPicPr>
                    <p:blipFill>
                      <a:blip r:embed="rId8"/>
                      <a:stretch>
                        <a:fillRect/>
                      </a:stretch>
                    </p:blipFill>
                    <p:spPr>
                      <a:xfrm>
                        <a:off x="1053565" y="3694786"/>
                        <a:ext cx="4470400" cy="11176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053565" y="5173369"/>
          <a:ext cx="3924300" cy="977900"/>
        </p:xfrm>
        <a:graphic>
          <a:graphicData uri="http://schemas.openxmlformats.org/presentationml/2006/ole">
            <mc:AlternateContent xmlns:mc="http://schemas.openxmlformats.org/markup-compatibility/2006">
              <mc:Choice xmlns:v="urn:schemas-microsoft-com:vml" Requires="v">
                <p:oleObj spid="_x0000_s57547" name="Equation" r:id="rId9" imgW="3924000" imgH="977760" progId="Equation.DSMT4">
                  <p:embed/>
                </p:oleObj>
              </mc:Choice>
              <mc:Fallback>
                <p:oleObj name="Equation" r:id="rId9" imgW="3924000" imgH="977760" progId="Equation.DSMT4">
                  <p:embed/>
                  <p:pic>
                    <p:nvPicPr>
                      <p:cNvPr id="8" name="Object 7"/>
                      <p:cNvPicPr/>
                      <p:nvPr/>
                    </p:nvPicPr>
                    <p:blipFill>
                      <a:blip r:embed="rId10"/>
                      <a:stretch>
                        <a:fillRect/>
                      </a:stretch>
                    </p:blipFill>
                    <p:spPr>
                      <a:xfrm>
                        <a:off x="1053565" y="5173369"/>
                        <a:ext cx="3924300" cy="9779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060789" y="5173369"/>
          <a:ext cx="1485900" cy="977900"/>
        </p:xfrm>
        <a:graphic>
          <a:graphicData uri="http://schemas.openxmlformats.org/presentationml/2006/ole">
            <mc:AlternateContent xmlns:mc="http://schemas.openxmlformats.org/markup-compatibility/2006">
              <mc:Choice xmlns:v="urn:schemas-microsoft-com:vml" Requires="v">
                <p:oleObj spid="_x0000_s57548" name="Equation" r:id="rId11" imgW="1485720" imgH="977760" progId="Equation.DSMT4">
                  <p:embed/>
                </p:oleObj>
              </mc:Choice>
              <mc:Fallback>
                <p:oleObj name="Equation" r:id="rId11" imgW="1485720" imgH="977760" progId="Equation.DSMT4">
                  <p:embed/>
                  <p:pic>
                    <p:nvPicPr>
                      <p:cNvPr id="11" name="Object 10"/>
                      <p:cNvPicPr/>
                      <p:nvPr/>
                    </p:nvPicPr>
                    <p:blipFill>
                      <a:blip r:embed="rId12"/>
                      <a:stretch>
                        <a:fillRect/>
                      </a:stretch>
                    </p:blipFill>
                    <p:spPr>
                      <a:xfrm>
                        <a:off x="5060789" y="5173369"/>
                        <a:ext cx="1485900" cy="9779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6723743" y="5516269"/>
          <a:ext cx="431800" cy="292100"/>
        </p:xfrm>
        <a:graphic>
          <a:graphicData uri="http://schemas.openxmlformats.org/presentationml/2006/ole">
            <mc:AlternateContent xmlns:mc="http://schemas.openxmlformats.org/markup-compatibility/2006">
              <mc:Choice xmlns:v="urn:schemas-microsoft-com:vml" Requires="v">
                <p:oleObj spid="_x0000_s57549" name="Equation" r:id="rId13" imgW="431640" imgH="291960" progId="Equation.DSMT4">
                  <p:embed/>
                </p:oleObj>
              </mc:Choice>
              <mc:Fallback>
                <p:oleObj name="Equation" r:id="rId13" imgW="431640" imgH="291960" progId="Equation.DSMT4">
                  <p:embed/>
                  <p:pic>
                    <p:nvPicPr>
                      <p:cNvPr id="12" name="Object 11"/>
                      <p:cNvPicPr/>
                      <p:nvPr/>
                    </p:nvPicPr>
                    <p:blipFill>
                      <a:blip r:embed="rId14"/>
                      <a:stretch>
                        <a:fillRect/>
                      </a:stretch>
                    </p:blipFill>
                    <p:spPr>
                      <a:xfrm>
                        <a:off x="6723743" y="5516269"/>
                        <a:ext cx="431800" cy="292100"/>
                      </a:xfrm>
                      <a:prstGeom prst="rect">
                        <a:avLst/>
                      </a:prstGeom>
                    </p:spPr>
                  </p:pic>
                </p:oleObj>
              </mc:Fallback>
            </mc:AlternateContent>
          </a:graphicData>
        </a:graphic>
      </p:graphicFrame>
      <p:sp>
        <p:nvSpPr>
          <p:cNvPr id="14" name="TextBox 13"/>
          <p:cNvSpPr txBox="1"/>
          <p:nvPr/>
        </p:nvSpPr>
        <p:spPr>
          <a:xfrm>
            <a:off x="7402286" y="5400709"/>
            <a:ext cx="1262743"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(đpcm)</a:t>
            </a:r>
          </a:p>
        </p:txBody>
      </p:sp>
    </p:spTree>
    <p:extLst>
      <p:ext uri="{BB962C8B-B14F-4D97-AF65-F5344CB8AC3E}">
        <p14:creationId xmlns:p14="http://schemas.microsoft.com/office/powerpoint/2010/main" val="33487217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500"/>
                                        <p:tgtEl>
                                          <p:spTgt spid="112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04388" y="988519"/>
            <a:ext cx="6104267" cy="523220"/>
          </a:xfrm>
          <a:prstGeom prst="rect">
            <a:avLst/>
          </a:prstGeom>
        </p:spPr>
        <p:txBody>
          <a:bodyPr wrap="square">
            <a:spAutoFit/>
          </a:bodyPr>
          <a:lstStyle/>
          <a:p>
            <a:pPr>
              <a:spcAft>
                <a:spcPts val="0"/>
              </a:spcAft>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Chữa</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77(a) SBT.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x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00FF"/>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718694143"/>
              </p:ext>
            </p:extLst>
          </p:nvPr>
        </p:nvGraphicFramePr>
        <p:xfrm>
          <a:off x="7807052" y="987973"/>
          <a:ext cx="2387600" cy="444500"/>
        </p:xfrm>
        <a:graphic>
          <a:graphicData uri="http://schemas.openxmlformats.org/presentationml/2006/ole">
            <mc:AlternateContent xmlns:mc="http://schemas.openxmlformats.org/markup-compatibility/2006">
              <mc:Choice xmlns:v="urn:schemas-microsoft-com:vml" Requires="v">
                <p:oleObj spid="_x0000_s51570" name="Equation" r:id="rId4" imgW="2387520" imgH="444240" progId="Equation.DSMT4">
                  <p:embed/>
                </p:oleObj>
              </mc:Choice>
              <mc:Fallback>
                <p:oleObj name="Equation" r:id="rId4" imgW="2387520" imgH="444240" progId="Equation.DSMT4">
                  <p:embed/>
                  <p:pic>
                    <p:nvPicPr>
                      <p:cNvPr id="6" name="Object 5"/>
                      <p:cNvPicPr>
                        <a:picLocks noChangeAspect="1" noChangeArrowheads="1"/>
                      </p:cNvPicPr>
                      <p:nvPr/>
                    </p:nvPicPr>
                    <p:blipFill>
                      <a:blip r:embed="rId5"/>
                      <a:srcRect/>
                      <a:stretch>
                        <a:fillRect/>
                      </a:stretch>
                    </p:blipFill>
                    <p:spPr bwMode="auto">
                      <a:xfrm>
                        <a:off x="7807052" y="987973"/>
                        <a:ext cx="2387600" cy="444500"/>
                      </a:xfrm>
                      <a:prstGeom prst="rect">
                        <a:avLst/>
                      </a:prstGeom>
                      <a:noFill/>
                    </p:spPr>
                  </p:pic>
                </p:oleObj>
              </mc:Fallback>
            </mc:AlternateContent>
          </a:graphicData>
        </a:graphic>
      </p:graphicFrame>
      <p:sp>
        <p:nvSpPr>
          <p:cNvPr id="7" name="Rectangle 6"/>
          <p:cNvSpPr/>
          <p:nvPr/>
        </p:nvSpPr>
        <p:spPr>
          <a:xfrm>
            <a:off x="2002970" y="2012253"/>
            <a:ext cx="1683658" cy="523220"/>
          </a:xfrm>
          <a:prstGeom prst="rect">
            <a:avLst/>
          </a:prstGeom>
        </p:spPr>
        <p:txBody>
          <a:bodyPr wrap="square">
            <a:spAutoFit/>
          </a:bodyPr>
          <a:lstStyle/>
          <a:p>
            <a:pPr>
              <a:spcAft>
                <a:spcPts val="0"/>
              </a:spcAft>
            </a:pP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010786449"/>
              </p:ext>
            </p:extLst>
          </p:nvPr>
        </p:nvGraphicFramePr>
        <p:xfrm>
          <a:off x="3686628" y="1854763"/>
          <a:ext cx="1054100" cy="838200"/>
        </p:xfrm>
        <a:graphic>
          <a:graphicData uri="http://schemas.openxmlformats.org/presentationml/2006/ole">
            <mc:AlternateContent xmlns:mc="http://schemas.openxmlformats.org/markup-compatibility/2006">
              <mc:Choice xmlns:v="urn:schemas-microsoft-com:vml" Requires="v">
                <p:oleObj spid="_x0000_s51571" name="Equation" r:id="rId6" imgW="1054080" imgH="838080" progId="Equation.DSMT4">
                  <p:embed/>
                </p:oleObj>
              </mc:Choice>
              <mc:Fallback>
                <p:oleObj name="Equation" r:id="rId6" imgW="1054080" imgH="838080" progId="Equation.DSMT4">
                  <p:embed/>
                  <p:pic>
                    <p:nvPicPr>
                      <p:cNvPr id="8" name="Object 7"/>
                      <p:cNvPicPr/>
                      <p:nvPr/>
                    </p:nvPicPr>
                    <p:blipFill>
                      <a:blip r:embed="rId7"/>
                      <a:stretch>
                        <a:fillRect/>
                      </a:stretch>
                    </p:blipFill>
                    <p:spPr>
                      <a:xfrm>
                        <a:off x="3686628" y="1854763"/>
                        <a:ext cx="1054100" cy="838200"/>
                      </a:xfrm>
                      <a:prstGeom prst="rect">
                        <a:avLst/>
                      </a:prstGeom>
                    </p:spPr>
                  </p:pic>
                </p:oleObj>
              </mc:Fallback>
            </mc:AlternateContent>
          </a:graphicData>
        </a:graphic>
      </p:graphicFrame>
      <p:sp>
        <p:nvSpPr>
          <p:cNvPr id="11" name="Rectangle 10"/>
          <p:cNvSpPr/>
          <p:nvPr/>
        </p:nvSpPr>
        <p:spPr>
          <a:xfrm>
            <a:off x="6123394" y="1452427"/>
            <a:ext cx="1683658" cy="523220"/>
          </a:xfrm>
          <a:prstGeom prst="rect">
            <a:avLst/>
          </a:prstGeom>
        </p:spPr>
        <p:txBody>
          <a:bodyPr wrap="square">
            <a:spAutoFit/>
          </a:bodyPr>
          <a:lstStyle/>
          <a:p>
            <a:pPr>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en-US" sz="2800" i="1">
              <a:solidFill>
                <a:srgbClr val="FF0000"/>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345344544"/>
              </p:ext>
            </p:extLst>
          </p:nvPr>
        </p:nvGraphicFramePr>
        <p:xfrm>
          <a:off x="2002970" y="2856249"/>
          <a:ext cx="2386013" cy="444500"/>
        </p:xfrm>
        <a:graphic>
          <a:graphicData uri="http://schemas.openxmlformats.org/presentationml/2006/ole">
            <mc:AlternateContent xmlns:mc="http://schemas.openxmlformats.org/markup-compatibility/2006">
              <mc:Choice xmlns:v="urn:schemas-microsoft-com:vml" Requires="v">
                <p:oleObj spid="_x0000_s51572" name="Equation" r:id="rId8" imgW="2386774" imgH="443795" progId="Equation.DSMT4">
                  <p:embed/>
                </p:oleObj>
              </mc:Choice>
              <mc:Fallback>
                <p:oleObj name="Equation" r:id="rId8" imgW="2386774" imgH="443795" progId="Equation.DSMT4">
                  <p:embed/>
                  <p:pic>
                    <p:nvPicPr>
                      <p:cNvPr id="12" name="Object 11"/>
                      <p:cNvPicPr/>
                      <p:nvPr/>
                    </p:nvPicPr>
                    <p:blipFill>
                      <a:blip r:embed="rId9"/>
                      <a:stretch>
                        <a:fillRect/>
                      </a:stretch>
                    </p:blipFill>
                    <p:spPr>
                      <a:xfrm>
                        <a:off x="2002970" y="2856249"/>
                        <a:ext cx="2386013" cy="4445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80324233"/>
              </p:ext>
            </p:extLst>
          </p:nvPr>
        </p:nvGraphicFramePr>
        <p:xfrm>
          <a:off x="4580844" y="3502365"/>
          <a:ext cx="2909887" cy="495300"/>
        </p:xfrm>
        <a:graphic>
          <a:graphicData uri="http://schemas.openxmlformats.org/presentationml/2006/ole">
            <mc:AlternateContent xmlns:mc="http://schemas.openxmlformats.org/markup-compatibility/2006">
              <mc:Choice xmlns:v="urn:schemas-microsoft-com:vml" Requires="v">
                <p:oleObj spid="_x0000_s51573" name="Equation" r:id="rId10" imgW="2909612" imgH="495349" progId="Equation.DSMT4">
                  <p:embed/>
                </p:oleObj>
              </mc:Choice>
              <mc:Fallback>
                <p:oleObj name="Equation" r:id="rId10" imgW="2909612" imgH="495349" progId="Equation.DSMT4">
                  <p:embed/>
                  <p:pic>
                    <p:nvPicPr>
                      <p:cNvPr id="15" name="Object 14"/>
                      <p:cNvPicPr/>
                      <p:nvPr/>
                    </p:nvPicPr>
                    <p:blipFill>
                      <a:blip r:embed="rId11"/>
                      <a:stretch>
                        <a:fillRect/>
                      </a:stretch>
                    </p:blipFill>
                    <p:spPr>
                      <a:xfrm>
                        <a:off x="4580844" y="3502365"/>
                        <a:ext cx="2909887" cy="4953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47710948"/>
              </p:ext>
            </p:extLst>
          </p:nvPr>
        </p:nvGraphicFramePr>
        <p:xfrm>
          <a:off x="4566556" y="4034066"/>
          <a:ext cx="1866900" cy="444500"/>
        </p:xfrm>
        <a:graphic>
          <a:graphicData uri="http://schemas.openxmlformats.org/presentationml/2006/ole">
            <mc:AlternateContent xmlns:mc="http://schemas.openxmlformats.org/markup-compatibility/2006">
              <mc:Choice xmlns:v="urn:schemas-microsoft-com:vml" Requires="v">
                <p:oleObj spid="_x0000_s51574" name="Equation" r:id="rId12" imgW="1866600" imgH="444240" progId="Equation.DSMT4">
                  <p:embed/>
                </p:oleObj>
              </mc:Choice>
              <mc:Fallback>
                <p:oleObj name="Equation" r:id="rId12" imgW="1866600" imgH="444240" progId="Equation.DSMT4">
                  <p:embed/>
                  <p:pic>
                    <p:nvPicPr>
                      <p:cNvPr id="17" name="Object 16"/>
                      <p:cNvPicPr/>
                      <p:nvPr/>
                    </p:nvPicPr>
                    <p:blipFill>
                      <a:blip r:embed="rId13"/>
                      <a:stretch>
                        <a:fillRect/>
                      </a:stretch>
                    </p:blipFill>
                    <p:spPr>
                      <a:xfrm>
                        <a:off x="4566556" y="4034066"/>
                        <a:ext cx="1866900" cy="4445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254390913"/>
              </p:ext>
            </p:extLst>
          </p:nvPr>
        </p:nvGraphicFramePr>
        <p:xfrm>
          <a:off x="4551701" y="4543995"/>
          <a:ext cx="1498600" cy="444500"/>
        </p:xfrm>
        <a:graphic>
          <a:graphicData uri="http://schemas.openxmlformats.org/presentationml/2006/ole">
            <mc:AlternateContent xmlns:mc="http://schemas.openxmlformats.org/markup-compatibility/2006">
              <mc:Choice xmlns:v="urn:schemas-microsoft-com:vml" Requires="v">
                <p:oleObj spid="_x0000_s51575" name="Equation" r:id="rId14" imgW="1498320" imgH="444240" progId="Equation.DSMT4">
                  <p:embed/>
                </p:oleObj>
              </mc:Choice>
              <mc:Fallback>
                <p:oleObj name="Equation" r:id="rId14" imgW="1498320" imgH="444240" progId="Equation.DSMT4">
                  <p:embed/>
                  <p:pic>
                    <p:nvPicPr>
                      <p:cNvPr id="18" name="Object 17"/>
                      <p:cNvPicPr/>
                      <p:nvPr/>
                    </p:nvPicPr>
                    <p:blipFill>
                      <a:blip r:embed="rId15"/>
                      <a:stretch>
                        <a:fillRect/>
                      </a:stretch>
                    </p:blipFill>
                    <p:spPr>
                      <a:xfrm>
                        <a:off x="4551701" y="4543995"/>
                        <a:ext cx="1498600" cy="4445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127995523"/>
              </p:ext>
            </p:extLst>
          </p:nvPr>
        </p:nvGraphicFramePr>
        <p:xfrm>
          <a:off x="4591956" y="2729364"/>
          <a:ext cx="3683000" cy="736600"/>
        </p:xfrm>
        <a:graphic>
          <a:graphicData uri="http://schemas.openxmlformats.org/presentationml/2006/ole">
            <mc:AlternateContent xmlns:mc="http://schemas.openxmlformats.org/markup-compatibility/2006">
              <mc:Choice xmlns:v="urn:schemas-microsoft-com:vml" Requires="v">
                <p:oleObj spid="_x0000_s51576" name="Equation" r:id="rId16" imgW="3682800" imgH="736560" progId="Equation.DSMT4">
                  <p:embed/>
                </p:oleObj>
              </mc:Choice>
              <mc:Fallback>
                <p:oleObj name="Equation" r:id="rId16" imgW="3682800" imgH="736560" progId="Equation.DSMT4">
                  <p:embed/>
                  <p:pic>
                    <p:nvPicPr>
                      <p:cNvPr id="21" name="Object 20"/>
                      <p:cNvPicPr/>
                      <p:nvPr/>
                    </p:nvPicPr>
                    <p:blipFill>
                      <a:blip r:embed="rId17"/>
                      <a:stretch>
                        <a:fillRect/>
                      </a:stretch>
                    </p:blipFill>
                    <p:spPr>
                      <a:xfrm>
                        <a:off x="4591956" y="2729364"/>
                        <a:ext cx="3683000" cy="736600"/>
                      </a:xfrm>
                      <a:prstGeom prst="rect">
                        <a:avLst/>
                      </a:prstGeom>
                    </p:spPr>
                  </p:pic>
                </p:oleObj>
              </mc:Fallback>
            </mc:AlternateContent>
          </a:graphicData>
        </a:graphic>
      </p:graphicFrame>
      <p:sp>
        <p:nvSpPr>
          <p:cNvPr id="22" name="Rectangle 21"/>
          <p:cNvSpPr/>
          <p:nvPr/>
        </p:nvSpPr>
        <p:spPr>
          <a:xfrm>
            <a:off x="6433457" y="4514967"/>
            <a:ext cx="2768600" cy="523220"/>
          </a:xfrm>
          <a:prstGeom prst="rect">
            <a:avLst/>
          </a:prstGeom>
        </p:spPr>
        <p:txBody>
          <a:bodyPr wrap="square">
            <a:spAutoFit/>
          </a:bodyPr>
          <a:lstStyle/>
          <a:p>
            <a:pPr>
              <a:spcAft>
                <a:spcPts val="0"/>
              </a:spcAft>
            </a:pP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Thỏa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VNI-Times" pitchFamily="2" charset="0"/>
              <a:ea typeface="Times New Roman" panose="02020603050405020304" pitchFamily="18" charset="0"/>
              <a:cs typeface="Times New Roman" panose="02020603050405020304" pitchFamily="18" charset="0"/>
            </a:endParaRPr>
          </a:p>
        </p:txBody>
      </p:sp>
      <p:grpSp>
        <p:nvGrpSpPr>
          <p:cNvPr id="25" name="Group 24"/>
          <p:cNvGrpSpPr/>
          <p:nvPr/>
        </p:nvGrpSpPr>
        <p:grpSpPr>
          <a:xfrm>
            <a:off x="1862445" y="5254169"/>
            <a:ext cx="1973943" cy="523220"/>
            <a:chOff x="3541486" y="5370286"/>
            <a:chExt cx="1973943" cy="523220"/>
          </a:xfrm>
        </p:grpSpPr>
        <p:sp>
          <p:nvSpPr>
            <p:cNvPr id="23" name="TextBox 22"/>
            <p:cNvSpPr txBox="1"/>
            <p:nvPr/>
          </p:nvSpPr>
          <p:spPr>
            <a:xfrm>
              <a:off x="3541486" y="5370286"/>
              <a:ext cx="1973943"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Vậy </a:t>
              </a:r>
            </a:p>
          </p:txBody>
        </p:sp>
        <p:graphicFrame>
          <p:nvGraphicFramePr>
            <p:cNvPr id="24" name="Object 23"/>
            <p:cNvGraphicFramePr>
              <a:graphicFrameLocks noChangeAspect="1"/>
            </p:cNvGraphicFramePr>
            <p:nvPr/>
          </p:nvGraphicFramePr>
          <p:xfrm>
            <a:off x="4339953" y="5377100"/>
            <a:ext cx="1028700" cy="444500"/>
          </p:xfrm>
          <a:graphic>
            <a:graphicData uri="http://schemas.openxmlformats.org/presentationml/2006/ole">
              <mc:AlternateContent xmlns:mc="http://schemas.openxmlformats.org/markup-compatibility/2006">
                <mc:Choice xmlns:v="urn:schemas-microsoft-com:vml" Requires="v">
                  <p:oleObj spid="_x0000_s51577" name="Equation" r:id="rId18" imgW="1028520" imgH="444240" progId="Equation.DSMT4">
                    <p:embed/>
                  </p:oleObj>
                </mc:Choice>
                <mc:Fallback>
                  <p:oleObj name="Equation" r:id="rId18" imgW="1028520" imgH="444240" progId="Equation.DSMT4">
                    <p:embed/>
                    <p:pic>
                      <p:nvPicPr>
                        <p:cNvPr id="24" name="Object 23"/>
                        <p:cNvPicPr/>
                        <p:nvPr/>
                      </p:nvPicPr>
                      <p:blipFill>
                        <a:blip r:embed="rId19"/>
                        <a:stretch>
                          <a:fillRect/>
                        </a:stretch>
                      </p:blipFill>
                      <p:spPr>
                        <a:xfrm>
                          <a:off x="4339953" y="5377100"/>
                          <a:ext cx="1028700" cy="444500"/>
                        </a:xfrm>
                        <a:prstGeom prst="rect">
                          <a:avLst/>
                        </a:prstGeom>
                      </p:spPr>
                    </p:pic>
                  </p:oleObj>
                </mc:Fallback>
              </mc:AlternateContent>
            </a:graphicData>
          </a:graphic>
        </p:graphicFrame>
      </p:grpSp>
      <p:pic>
        <p:nvPicPr>
          <p:cNvPr id="27" name="Picture 26">
            <a:extLst>
              <a:ext uri="{FF2B5EF4-FFF2-40B4-BE49-F238E27FC236}">
                <a16:creationId xmlns:a16="http://schemas.microsoft.com/office/drawing/2014/main" id="{0C0DC93A-0D06-4197-8F90-7A31F7838FA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8819"/>
          <a:stretch/>
        </p:blipFill>
        <p:spPr>
          <a:xfrm>
            <a:off x="54093" y="777431"/>
            <a:ext cx="1948877" cy="1948877"/>
          </a:xfrm>
          <a:prstGeom prst="rect">
            <a:avLst/>
          </a:prstGeom>
        </p:spPr>
      </p:pic>
    </p:spTree>
    <p:extLst>
      <p:ext uri="{BB962C8B-B14F-4D97-AF65-F5344CB8AC3E}">
        <p14:creationId xmlns:p14="http://schemas.microsoft.com/office/powerpoint/2010/main" val="83239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F9B72EC-FC2E-420E-92B9-3D628D39E2DA}"/>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 name="Picture 2" descr="Background pattern&#10;&#10;Description automatically generated">
            <a:extLst>
              <a:ext uri="{FF2B5EF4-FFF2-40B4-BE49-F238E27FC236}">
                <a16:creationId xmlns:a16="http://schemas.microsoft.com/office/drawing/2014/main" id="{F94FC382-4BA2-4172-A7C1-D4F43E2A8C58}"/>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Background pattern&#10;&#10;Description automatically generated">
            <a:extLst>
              <a:ext uri="{FF2B5EF4-FFF2-40B4-BE49-F238E27FC236}">
                <a16:creationId xmlns:a16="http://schemas.microsoft.com/office/drawing/2014/main" id="{15C0624B-5EAB-446D-80FD-CA43B363FC66}"/>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5" name="Picture 4"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9535" y="2124323"/>
            <a:ext cx="3103563" cy="3103563"/>
          </a:xfrm>
          <a:prstGeom prst="rect">
            <a:avLst/>
          </a:prstGeom>
        </p:spPr>
      </p:pic>
      <p:pic>
        <p:nvPicPr>
          <p:cNvPr id="6" name="Picture 5">
            <a:extLst>
              <a:ext uri="{FF2B5EF4-FFF2-40B4-BE49-F238E27FC236}">
                <a16:creationId xmlns:a16="http://schemas.microsoft.com/office/drawing/2014/main" id="{0C0DC93A-0D06-4197-8F90-7A31F7838F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343596" y="2682551"/>
            <a:ext cx="3103563" cy="3103563"/>
          </a:xfrm>
          <a:prstGeom prst="rect">
            <a:avLst/>
          </a:prstGeom>
        </p:spPr>
      </p:pic>
      <p:pic>
        <p:nvPicPr>
          <p:cNvPr id="7" name="Picture 6">
            <a:extLst>
              <a:ext uri="{FF2B5EF4-FFF2-40B4-BE49-F238E27FC236}">
                <a16:creationId xmlns:a16="http://schemas.microsoft.com/office/drawing/2014/main" id="{2CF18F18-6288-47AA-9966-D7D1B01EED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5826" y="2983406"/>
            <a:ext cx="2082307" cy="2082307"/>
          </a:xfrm>
          <a:prstGeom prst="rect">
            <a:avLst/>
          </a:prstGeom>
        </p:spPr>
      </p:pic>
      <p:sp>
        <p:nvSpPr>
          <p:cNvPr id="8" name="Freeform: Shape 7">
            <a:extLst>
              <a:ext uri="{FF2B5EF4-FFF2-40B4-BE49-F238E27FC236}">
                <a16:creationId xmlns:a16="http://schemas.microsoft.com/office/drawing/2014/main" id="{8A435BA0-4572-4D15-A976-09D1336A8922}"/>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1A9B63F4-F0F0-498B-B087-B80BC165079B}"/>
              </a:ext>
            </a:extLst>
          </p:cNvPr>
          <p:cNvPicPr>
            <a:picLocks noChangeAspect="1"/>
          </p:cNvPicPr>
          <p:nvPr/>
        </p:nvPicPr>
        <p:blipFill>
          <a:blip r:embed="rId11"/>
          <a:stretch>
            <a:fillRect/>
          </a:stretch>
        </p:blipFill>
        <p:spPr>
          <a:xfrm rot="18669872">
            <a:off x="-318080" y="758061"/>
            <a:ext cx="2733847" cy="693962"/>
          </a:xfrm>
          <a:prstGeom prst="rect">
            <a:avLst/>
          </a:prstGeom>
        </p:spPr>
      </p:pic>
      <p:pic>
        <p:nvPicPr>
          <p:cNvPr id="10" name="Picture 9">
            <a:extLst>
              <a:ext uri="{FF2B5EF4-FFF2-40B4-BE49-F238E27FC236}">
                <a16:creationId xmlns:a16="http://schemas.microsoft.com/office/drawing/2014/main" id="{CDDF9135-75CB-4AF4-810D-F4A1DBE1A293}"/>
              </a:ext>
            </a:extLst>
          </p:cNvPr>
          <p:cNvPicPr>
            <a:picLocks noChangeAspect="1"/>
          </p:cNvPicPr>
          <p:nvPr/>
        </p:nvPicPr>
        <p:blipFill>
          <a:blip r:embed="rId12"/>
          <a:stretch>
            <a:fillRect/>
          </a:stretch>
        </p:blipFill>
        <p:spPr>
          <a:xfrm>
            <a:off x="1779151" y="835303"/>
            <a:ext cx="2700762" cy="1847248"/>
          </a:xfrm>
          <a:prstGeom prst="rect">
            <a:avLst/>
          </a:prstGeom>
        </p:spPr>
      </p:pic>
      <p:pic>
        <p:nvPicPr>
          <p:cNvPr id="11" name="Picture 10">
            <a:extLst>
              <a:ext uri="{FF2B5EF4-FFF2-40B4-BE49-F238E27FC236}">
                <a16:creationId xmlns:a16="http://schemas.microsoft.com/office/drawing/2014/main" id="{E31C9F4F-2225-48AC-B7BC-091EE2DB7038}"/>
              </a:ext>
            </a:extLst>
          </p:cNvPr>
          <p:cNvPicPr>
            <a:picLocks noChangeAspect="1"/>
          </p:cNvPicPr>
          <p:nvPr/>
        </p:nvPicPr>
        <p:blipFill>
          <a:blip r:embed="rId13"/>
          <a:stretch>
            <a:fillRect/>
          </a:stretch>
        </p:blipFill>
        <p:spPr>
          <a:xfrm>
            <a:off x="5154631" y="81140"/>
            <a:ext cx="2700762" cy="1847248"/>
          </a:xfrm>
          <a:prstGeom prst="rect">
            <a:avLst/>
          </a:prstGeom>
        </p:spPr>
      </p:pic>
      <p:pic>
        <p:nvPicPr>
          <p:cNvPr id="12" name="Picture 11">
            <a:extLst>
              <a:ext uri="{FF2B5EF4-FFF2-40B4-BE49-F238E27FC236}">
                <a16:creationId xmlns:a16="http://schemas.microsoft.com/office/drawing/2014/main" id="{D940CD9B-9780-49C6-BA4B-8772CF449869}"/>
              </a:ext>
            </a:extLst>
          </p:cNvPr>
          <p:cNvPicPr>
            <a:picLocks noChangeAspect="1"/>
          </p:cNvPicPr>
          <p:nvPr/>
        </p:nvPicPr>
        <p:blipFill>
          <a:blip r:embed="rId14"/>
          <a:stretch>
            <a:fillRect/>
          </a:stretch>
        </p:blipFill>
        <p:spPr>
          <a:xfrm>
            <a:off x="8382000" y="509300"/>
            <a:ext cx="2901948" cy="1847248"/>
          </a:xfrm>
          <a:prstGeom prst="rect">
            <a:avLst/>
          </a:prstGeom>
        </p:spPr>
      </p:pic>
    </p:spTree>
    <p:extLst>
      <p:ext uri="{BB962C8B-B14F-4D97-AF65-F5344CB8AC3E}">
        <p14:creationId xmlns:p14="http://schemas.microsoft.com/office/powerpoint/2010/main" val="2823550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par>
                          <p:cTn id="32" fill="hold">
                            <p:stCondLst>
                              <p:cond delay="14000"/>
                            </p:stCondLst>
                            <p:childTnLst>
                              <p:par>
                                <p:cTn id="33" presetID="6"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par>
                          <p:cTn id="36" fill="hold">
                            <p:stCondLst>
                              <p:cond delay="16000"/>
                            </p:stCondLst>
                            <p:childTnLst>
                              <p:par>
                                <p:cTn id="37" presetID="6" presetClass="entr" presetSubtype="16"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par>
                          <p:cTn id="40" fill="hold">
                            <p:stCondLst>
                              <p:cond delay="18000"/>
                            </p:stCondLst>
                            <p:childTnLst>
                              <p:par>
                                <p:cTn id="41" presetID="6" presetClass="entr" presetSubtype="16"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childTnLst>
                          </p:cTn>
                        </p:par>
                        <p:par>
                          <p:cTn id="44" fill="hold">
                            <p:stCondLst>
                              <p:cond delay="20000"/>
                            </p:stCondLst>
                            <p:childTnLst>
                              <p:par>
                                <p:cTn id="45" presetID="6"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860439" y="840157"/>
            <a:ext cx="6583098" cy="3796011"/>
            <a:chOff x="1213366" y="840157"/>
            <a:chExt cx="6143004" cy="3421453"/>
          </a:xfrm>
        </p:grpSpPr>
        <p:pic>
          <p:nvPicPr>
            <p:cNvPr id="6" name="Picture 5" descr="A picture containing text, electronics, computer, computer&#10;&#10;Description automatically generated">
              <a:extLst>
                <a:ext uri="{FF2B5EF4-FFF2-40B4-BE49-F238E27FC236}">
                  <a16:creationId xmlns:a16="http://schemas.microsoft.com/office/drawing/2014/main" id="{1C36138F-C1B4-4877-BB4D-1C96AE3FD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366" y="840157"/>
              <a:ext cx="6143004" cy="3421453"/>
            </a:xfrm>
            <a:prstGeom prst="rect">
              <a:avLst/>
            </a:prstGeom>
          </p:spPr>
        </p:pic>
        <p:sp>
          <p:nvSpPr>
            <p:cNvPr id="11" name="TextBox 10">
              <a:extLst>
                <a:ext uri="{FF2B5EF4-FFF2-40B4-BE49-F238E27FC236}">
                  <a16:creationId xmlns:a16="http://schemas.microsoft.com/office/drawing/2014/main" id="{B812FD0D-3345-4D97-BED4-5A0590056D2D}"/>
                </a:ext>
              </a:extLst>
            </p:cNvPr>
            <p:cNvSpPr txBox="1"/>
            <p:nvPr/>
          </p:nvSpPr>
          <p:spPr>
            <a:xfrm>
              <a:off x="1832582" y="989402"/>
              <a:ext cx="4904571" cy="2308324"/>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endParaRPr lang="en-US" sz="4000" b="1">
                <a:solidFill>
                  <a:srgbClr val="FF0000"/>
                </a:solidFill>
                <a:latin typeface="Times New Roman" panose="02020603050405020304" pitchFamily="18" charset="0"/>
                <a:ea typeface="Calibri" panose="020F0502020204030204" pitchFamily="34" charset="0"/>
              </a:endParaRPr>
            </a:p>
            <a:p>
              <a:pPr algn="ctr"/>
              <a:r>
                <a:rPr lang="en-US" sz="4400" b="1">
                  <a:solidFill>
                    <a:srgbClr val="FF0000"/>
                  </a:solidFill>
                  <a:latin typeface="Times New Roman" panose="02020603050405020304" pitchFamily="18" charset="0"/>
                  <a:ea typeface="Calibri" panose="020F0502020204030204" pitchFamily="34" charset="0"/>
                </a:rPr>
                <a:t>Khởi động</a:t>
              </a:r>
            </a:p>
            <a:p>
              <a:pPr algn="ctr"/>
              <a:endParaRPr lang="en-US" sz="6000" b="1" dirty="0">
                <a:solidFill>
                  <a:srgbClr val="FF0000"/>
                </a:solidFill>
                <a:latin typeface="Times New Roman" panose="02020603050405020304" pitchFamily="18" charset="0"/>
                <a:ea typeface="Calibri" panose="020F0502020204030204" pitchFamily="34" charset="0"/>
              </a:endParaRPr>
            </a:p>
          </p:txBody>
        </p:sp>
      </p:grpSp>
      <p:pic>
        <p:nvPicPr>
          <p:cNvPr id="9" name="Picture 8">
            <a:extLst>
              <a:ext uri="{FF2B5EF4-FFF2-40B4-BE49-F238E27FC236}">
                <a16:creationId xmlns:a16="http://schemas.microsoft.com/office/drawing/2014/main" id="{2E97E646-CF10-48E3-99E1-7FE028725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3143" y="1117708"/>
            <a:ext cx="3026122" cy="4962280"/>
          </a:xfrm>
          <a:prstGeom prst="rect">
            <a:avLst/>
          </a:prstGeom>
        </p:spPr>
      </p:pic>
      <p:pic>
        <p:nvPicPr>
          <p:cNvPr id="14" name="Picture 2" descr="Khởi động trước khi bơi | Kênh sức khỏe | Sài Gòn Tiếp Th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4843" y="4641451"/>
            <a:ext cx="5213684" cy="166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379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20875" y="1484760"/>
            <a:ext cx="5297684" cy="954107"/>
          </a:xfrm>
          <a:prstGeom prst="rect">
            <a:avLst/>
          </a:prstGeom>
        </p:spPr>
        <p:txBody>
          <a:bodyPr wrap="square">
            <a:spAutoFit/>
          </a:bodyPr>
          <a:lstStyle/>
          <a:p>
            <a:pPr>
              <a:spcAft>
                <a:spcPts val="0"/>
              </a:spcAft>
            </a:pPr>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Điền vào chỗ (…) để hoàn thành các công thức sau:</a:t>
            </a:r>
            <a:endParaRPr lang="en-US" sz="2800">
              <a:solidFill>
                <a:srgbClr val="0000FF"/>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540585676"/>
              </p:ext>
            </p:extLst>
          </p:nvPr>
        </p:nvGraphicFramePr>
        <p:xfrm>
          <a:off x="416577" y="2476813"/>
          <a:ext cx="1524000" cy="546100"/>
        </p:xfrm>
        <a:graphic>
          <a:graphicData uri="http://schemas.openxmlformats.org/presentationml/2006/ole">
            <mc:AlternateContent xmlns:mc="http://schemas.openxmlformats.org/markup-compatibility/2006">
              <mc:Choice xmlns:v="urn:schemas-microsoft-com:vml" Requires="v">
                <p:oleObj spid="_x0000_s52541" name="Equation" r:id="rId4" imgW="1523880" imgH="545760" progId="Equation.DSMT4">
                  <p:embed/>
                </p:oleObj>
              </mc:Choice>
              <mc:Fallback>
                <p:oleObj name="Equation" r:id="rId4" imgW="1523880" imgH="545760" progId="Equation.DSMT4">
                  <p:embed/>
                  <p:pic>
                    <p:nvPicPr>
                      <p:cNvPr id="6" name="Object 5"/>
                      <p:cNvPicPr/>
                      <p:nvPr/>
                    </p:nvPicPr>
                    <p:blipFill>
                      <a:blip r:embed="rId5"/>
                      <a:stretch>
                        <a:fillRect/>
                      </a:stretch>
                    </p:blipFill>
                    <p:spPr>
                      <a:xfrm>
                        <a:off x="416577" y="2476813"/>
                        <a:ext cx="1524000" cy="546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62215265"/>
              </p:ext>
            </p:extLst>
          </p:nvPr>
        </p:nvGraphicFramePr>
        <p:xfrm>
          <a:off x="416577" y="3228144"/>
          <a:ext cx="1651000" cy="495300"/>
        </p:xfrm>
        <a:graphic>
          <a:graphicData uri="http://schemas.openxmlformats.org/presentationml/2006/ole">
            <mc:AlternateContent xmlns:mc="http://schemas.openxmlformats.org/markup-compatibility/2006">
              <mc:Choice xmlns:v="urn:schemas-microsoft-com:vml" Requires="v">
                <p:oleObj spid="_x0000_s52542" name="Equation" r:id="rId6" imgW="1650960" imgH="495000" progId="Equation.DSMT4">
                  <p:embed/>
                </p:oleObj>
              </mc:Choice>
              <mc:Fallback>
                <p:oleObj name="Equation" r:id="rId6" imgW="1650960" imgH="495000" progId="Equation.DSMT4">
                  <p:embed/>
                  <p:pic>
                    <p:nvPicPr>
                      <p:cNvPr id="9" name="Object 8"/>
                      <p:cNvPicPr/>
                      <p:nvPr/>
                    </p:nvPicPr>
                    <p:blipFill>
                      <a:blip r:embed="rId7"/>
                      <a:stretch>
                        <a:fillRect/>
                      </a:stretch>
                    </p:blipFill>
                    <p:spPr>
                      <a:xfrm>
                        <a:off x="416577" y="3228144"/>
                        <a:ext cx="1651000" cy="495300"/>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828708198"/>
              </p:ext>
            </p:extLst>
          </p:nvPr>
        </p:nvGraphicFramePr>
        <p:xfrm>
          <a:off x="392580" y="3815438"/>
          <a:ext cx="1460500" cy="939800"/>
        </p:xfrm>
        <a:graphic>
          <a:graphicData uri="http://schemas.openxmlformats.org/presentationml/2006/ole">
            <mc:AlternateContent xmlns:mc="http://schemas.openxmlformats.org/markup-compatibility/2006">
              <mc:Choice xmlns:v="urn:schemas-microsoft-com:vml" Requires="v">
                <p:oleObj spid="_x0000_s52543" name="Equation" r:id="rId8" imgW="1460160" imgH="939600" progId="Equation.DSMT4">
                  <p:embed/>
                </p:oleObj>
              </mc:Choice>
              <mc:Fallback>
                <p:oleObj name="Equation" r:id="rId8" imgW="1460160" imgH="939600" progId="Equation.DSMT4">
                  <p:embed/>
                  <p:pic>
                    <p:nvPicPr>
                      <p:cNvPr id="2" name="Object 1"/>
                      <p:cNvPicPr/>
                      <p:nvPr/>
                    </p:nvPicPr>
                    <p:blipFill>
                      <a:blip r:embed="rId9"/>
                      <a:stretch>
                        <a:fillRect/>
                      </a:stretch>
                    </p:blipFill>
                    <p:spPr>
                      <a:xfrm>
                        <a:off x="392580" y="3815438"/>
                        <a:ext cx="1460500" cy="939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66450965"/>
              </p:ext>
            </p:extLst>
          </p:nvPr>
        </p:nvGraphicFramePr>
        <p:xfrm>
          <a:off x="392580" y="4977913"/>
          <a:ext cx="1778000" cy="546100"/>
        </p:xfrm>
        <a:graphic>
          <a:graphicData uri="http://schemas.openxmlformats.org/presentationml/2006/ole">
            <mc:AlternateContent xmlns:mc="http://schemas.openxmlformats.org/markup-compatibility/2006">
              <mc:Choice xmlns:v="urn:schemas-microsoft-com:vml" Requires="v">
                <p:oleObj spid="_x0000_s52544" name="Equation" r:id="rId10" imgW="1777680" imgH="545760" progId="Equation.DSMT4">
                  <p:embed/>
                </p:oleObj>
              </mc:Choice>
              <mc:Fallback>
                <p:oleObj name="Equation" r:id="rId10" imgW="1777680" imgH="545760" progId="Equation.DSMT4">
                  <p:embed/>
                  <p:pic>
                    <p:nvPicPr>
                      <p:cNvPr id="5" name="Object 4"/>
                      <p:cNvPicPr/>
                      <p:nvPr/>
                    </p:nvPicPr>
                    <p:blipFill>
                      <a:blip r:embed="rId11"/>
                      <a:stretch>
                        <a:fillRect/>
                      </a:stretch>
                    </p:blipFill>
                    <p:spPr>
                      <a:xfrm>
                        <a:off x="392580" y="4977913"/>
                        <a:ext cx="1778000" cy="5461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81737765"/>
              </p:ext>
            </p:extLst>
          </p:nvPr>
        </p:nvGraphicFramePr>
        <p:xfrm>
          <a:off x="392580" y="5696131"/>
          <a:ext cx="1460500" cy="939800"/>
        </p:xfrm>
        <a:graphic>
          <a:graphicData uri="http://schemas.openxmlformats.org/presentationml/2006/ole">
            <mc:AlternateContent xmlns:mc="http://schemas.openxmlformats.org/markup-compatibility/2006">
              <mc:Choice xmlns:v="urn:schemas-microsoft-com:vml" Requires="v">
                <p:oleObj spid="_x0000_s52545" name="Equation" r:id="rId12" imgW="1460160" imgH="939600" progId="Equation.DSMT4">
                  <p:embed/>
                </p:oleObj>
              </mc:Choice>
              <mc:Fallback>
                <p:oleObj name="Equation" r:id="rId12" imgW="1460160" imgH="939600" progId="Equation.DSMT4">
                  <p:embed/>
                  <p:pic>
                    <p:nvPicPr>
                      <p:cNvPr id="14" name="Object 13"/>
                      <p:cNvPicPr/>
                      <p:nvPr/>
                    </p:nvPicPr>
                    <p:blipFill>
                      <a:blip r:embed="rId13"/>
                      <a:stretch>
                        <a:fillRect/>
                      </a:stretch>
                    </p:blipFill>
                    <p:spPr>
                      <a:xfrm>
                        <a:off x="392580" y="5696131"/>
                        <a:ext cx="1460500" cy="939800"/>
                      </a:xfrm>
                      <a:prstGeom prst="rect">
                        <a:avLst/>
                      </a:prstGeom>
                    </p:spPr>
                  </p:pic>
                </p:oleObj>
              </mc:Fallback>
            </mc:AlternateContent>
          </a:graphicData>
        </a:graphic>
      </p:graphicFrame>
      <p:sp>
        <p:nvSpPr>
          <p:cNvPr id="42" name="Rectangle 41"/>
          <p:cNvSpPr/>
          <p:nvPr/>
        </p:nvSpPr>
        <p:spPr>
          <a:xfrm>
            <a:off x="6272811" y="1484816"/>
            <a:ext cx="1860240" cy="523220"/>
          </a:xfrm>
          <a:prstGeom prst="rect">
            <a:avLst/>
          </a:prstGeom>
        </p:spPr>
        <p:txBody>
          <a:bodyPr wrap="square">
            <a:spAutoFit/>
          </a:bodyPr>
          <a:lstStyle/>
          <a:p>
            <a:pPr>
              <a:spcAft>
                <a:spcPts val="0"/>
              </a:spcAft>
            </a:pPr>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 Rút gọn:</a:t>
            </a:r>
            <a:endParaRPr lang="en-US" sz="2800">
              <a:solidFill>
                <a:srgbClr val="0000FF"/>
              </a:solidFill>
              <a:latin typeface="VNI-Times" pitchFamily="2" charset="0"/>
              <a:ea typeface="Times New Roman" panose="02020603050405020304" pitchFamily="18" charset="0"/>
              <a:cs typeface="Times New Roman" panose="02020603050405020304" pitchFamily="18" charset="0"/>
            </a:endParaRPr>
          </a:p>
        </p:txBody>
      </p:sp>
      <p:cxnSp>
        <p:nvCxnSpPr>
          <p:cNvPr id="44" name="Straight Connector 43"/>
          <p:cNvCxnSpPr/>
          <p:nvPr/>
        </p:nvCxnSpPr>
        <p:spPr>
          <a:xfrm flipH="1">
            <a:off x="5874664" y="1815353"/>
            <a:ext cx="42042" cy="4867016"/>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178"/>
          <p:cNvSpPr>
            <a:spLocks noChangeArrowheads="1"/>
          </p:cNvSpPr>
          <p:nvPr/>
        </p:nvSpPr>
        <p:spPr bwMode="auto">
          <a:xfrm>
            <a:off x="7898416" y="15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 name="Object 45"/>
          <p:cNvGraphicFramePr>
            <a:graphicFrameLocks noChangeAspect="1"/>
          </p:cNvGraphicFramePr>
          <p:nvPr>
            <p:extLst>
              <p:ext uri="{D42A27DB-BD31-4B8C-83A1-F6EECF244321}">
                <p14:modId xmlns:p14="http://schemas.microsoft.com/office/powerpoint/2010/main" val="3528088534"/>
              </p:ext>
            </p:extLst>
          </p:nvPr>
        </p:nvGraphicFramePr>
        <p:xfrm>
          <a:off x="6190793" y="2046366"/>
          <a:ext cx="2571750" cy="977900"/>
        </p:xfrm>
        <a:graphic>
          <a:graphicData uri="http://schemas.openxmlformats.org/presentationml/2006/ole">
            <mc:AlternateContent xmlns:mc="http://schemas.openxmlformats.org/markup-compatibility/2006">
              <mc:Choice xmlns:v="urn:schemas-microsoft-com:vml" Requires="v">
                <p:oleObj spid="_x0000_s52546" name="Equation" r:id="rId14" imgW="2577960" imgH="977760" progId="Equation.DSMT4">
                  <p:embed/>
                </p:oleObj>
              </mc:Choice>
              <mc:Fallback>
                <p:oleObj name="Equation" r:id="rId14" imgW="2577960" imgH="977760" progId="Equation.DSMT4">
                  <p:embed/>
                  <p:pic>
                    <p:nvPicPr>
                      <p:cNvPr id="46" name="Object 45"/>
                      <p:cNvPicPr>
                        <a:picLocks noChangeAspect="1" noChangeArrowheads="1"/>
                      </p:cNvPicPr>
                      <p:nvPr/>
                    </p:nvPicPr>
                    <p:blipFill>
                      <a:blip r:embed="rId15"/>
                      <a:srcRect/>
                      <a:stretch>
                        <a:fillRect/>
                      </a:stretch>
                    </p:blipFill>
                    <p:spPr bwMode="auto">
                      <a:xfrm>
                        <a:off x="6190793" y="2046366"/>
                        <a:ext cx="257175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 name="Picture 46">
            <a:extLst>
              <a:ext uri="{FF2B5EF4-FFF2-40B4-BE49-F238E27FC236}">
                <a16:creationId xmlns:a16="http://schemas.microsoft.com/office/drawing/2014/main" id="{0C0DC93A-0D06-4197-8F90-7A31F7838FA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5718522" y="4733492"/>
            <a:ext cx="1948877" cy="1948877"/>
          </a:xfrm>
          <a:prstGeom prst="rect">
            <a:avLst/>
          </a:prstGeom>
        </p:spPr>
      </p:pic>
      <p:sp>
        <p:nvSpPr>
          <p:cNvPr id="35" name="Rectangle 34"/>
          <p:cNvSpPr/>
          <p:nvPr/>
        </p:nvSpPr>
        <p:spPr>
          <a:xfrm>
            <a:off x="189586" y="135875"/>
            <a:ext cx="12002414" cy="954107"/>
          </a:xfrm>
          <a:prstGeom prst="rect">
            <a:avLst/>
          </a:prstGeom>
        </p:spPr>
        <p:txBody>
          <a:bodyPr wrap="square">
            <a:spAutoFit/>
          </a:bodyPr>
          <a:lstStyle/>
          <a:p>
            <a:pPr>
              <a:spcAft>
                <a:spcPts val="0"/>
              </a:spcAft>
            </a:pPr>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 cầu: </a:t>
            </a:r>
            <a:r>
              <a:rPr lang="en-US" sz="2800">
                <a:latin typeface="Times New Roman" panose="02020603050405020304" pitchFamily="18" charset="0"/>
                <a:ea typeface="Times New Roman" panose="02020603050405020304" pitchFamily="18" charset="0"/>
                <a:cs typeface="Times New Roman" panose="02020603050405020304" pitchFamily="18" charset="0"/>
              </a:rPr>
              <a:t>Học sinh cả lớp cùng làm vào phiếu học tập (thời gian 3 khoảng phút). Thu, chấm và ghi điểm cho 5 bạn có kết quả nhanh nhất (ưu tiên hs trung bình)</a:t>
            </a:r>
            <a:endParaRPr lang="en-US" sz="280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59098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heckerboard(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20875" y="489682"/>
            <a:ext cx="5297684" cy="954107"/>
          </a:xfrm>
          <a:prstGeom prst="rect">
            <a:avLst/>
          </a:prstGeom>
        </p:spPr>
        <p:txBody>
          <a:bodyPr wrap="square">
            <a:spAutoFit/>
          </a:bodyPr>
          <a:lstStyle/>
          <a:p>
            <a:pPr>
              <a:spcAft>
                <a:spcPts val="0"/>
              </a:spcAft>
            </a:pPr>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Điền vào chỗ (…) để hoàn thành các công thức sau:</a:t>
            </a:r>
            <a:endParaRPr lang="en-US" sz="2800">
              <a:solidFill>
                <a:srgbClr val="0000FF"/>
              </a:solidFill>
              <a:latin typeface="VNI-Times" pitchFamily="2" charset="0"/>
              <a:ea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291486764"/>
              </p:ext>
            </p:extLst>
          </p:nvPr>
        </p:nvGraphicFramePr>
        <p:xfrm>
          <a:off x="416577" y="1481735"/>
          <a:ext cx="1524000" cy="546100"/>
        </p:xfrm>
        <a:graphic>
          <a:graphicData uri="http://schemas.openxmlformats.org/presentationml/2006/ole">
            <mc:AlternateContent xmlns:mc="http://schemas.openxmlformats.org/markup-compatibility/2006">
              <mc:Choice xmlns:v="urn:schemas-microsoft-com:vml" Requires="v">
                <p:oleObj spid="_x0000_s54177" name="Equation" r:id="rId4" imgW="1523880" imgH="545760" progId="Equation.DSMT4">
                  <p:embed/>
                </p:oleObj>
              </mc:Choice>
              <mc:Fallback>
                <p:oleObj name="Equation" r:id="rId4" imgW="1523880" imgH="545760" progId="Equation.DSMT4">
                  <p:embed/>
                  <p:pic>
                    <p:nvPicPr>
                      <p:cNvPr id="0" name=""/>
                      <p:cNvPicPr/>
                      <p:nvPr/>
                    </p:nvPicPr>
                    <p:blipFill>
                      <a:blip r:embed="rId5"/>
                      <a:stretch>
                        <a:fillRect/>
                      </a:stretch>
                    </p:blipFill>
                    <p:spPr>
                      <a:xfrm>
                        <a:off x="416577" y="1481735"/>
                        <a:ext cx="1524000" cy="546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87987611"/>
              </p:ext>
            </p:extLst>
          </p:nvPr>
        </p:nvGraphicFramePr>
        <p:xfrm>
          <a:off x="416577" y="2233066"/>
          <a:ext cx="1651000" cy="495300"/>
        </p:xfrm>
        <a:graphic>
          <a:graphicData uri="http://schemas.openxmlformats.org/presentationml/2006/ole">
            <mc:AlternateContent xmlns:mc="http://schemas.openxmlformats.org/markup-compatibility/2006">
              <mc:Choice xmlns:v="urn:schemas-microsoft-com:vml" Requires="v">
                <p:oleObj spid="_x0000_s54178" name="Equation" r:id="rId6" imgW="1650960" imgH="495000" progId="Equation.DSMT4">
                  <p:embed/>
                </p:oleObj>
              </mc:Choice>
              <mc:Fallback>
                <p:oleObj name="Equation" r:id="rId6" imgW="1650960" imgH="495000" progId="Equation.DSMT4">
                  <p:embed/>
                  <p:pic>
                    <p:nvPicPr>
                      <p:cNvPr id="0" name=""/>
                      <p:cNvPicPr/>
                      <p:nvPr/>
                    </p:nvPicPr>
                    <p:blipFill>
                      <a:blip r:embed="rId7"/>
                      <a:stretch>
                        <a:fillRect/>
                      </a:stretch>
                    </p:blipFill>
                    <p:spPr>
                      <a:xfrm>
                        <a:off x="416577" y="2233066"/>
                        <a:ext cx="1651000" cy="495300"/>
                      </a:xfrm>
                      <a:prstGeom prst="rect">
                        <a:avLst/>
                      </a:prstGeom>
                    </p:spPr>
                  </p:pic>
                </p:oleObj>
              </mc:Fallback>
            </mc:AlternateContent>
          </a:graphicData>
        </a:graphic>
      </p:graphicFrame>
      <p:sp>
        <p:nvSpPr>
          <p:cNvPr id="11" name="TextBox 10"/>
          <p:cNvSpPr txBox="1"/>
          <p:nvPr/>
        </p:nvSpPr>
        <p:spPr>
          <a:xfrm>
            <a:off x="3019547" y="2208095"/>
            <a:ext cx="2927689"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t>
            </a:r>
          </a:p>
        </p:txBody>
      </p:sp>
      <p:graphicFrame>
        <p:nvGraphicFramePr>
          <p:cNvPr id="16" name="Object 15"/>
          <p:cNvGraphicFramePr>
            <a:graphicFrameLocks noChangeAspect="1"/>
          </p:cNvGraphicFramePr>
          <p:nvPr>
            <p:extLst>
              <p:ext uri="{D42A27DB-BD31-4B8C-83A1-F6EECF244321}">
                <p14:modId xmlns:p14="http://schemas.microsoft.com/office/powerpoint/2010/main" val="3613272674"/>
              </p:ext>
            </p:extLst>
          </p:nvPr>
        </p:nvGraphicFramePr>
        <p:xfrm>
          <a:off x="3842159" y="2311080"/>
          <a:ext cx="1676400" cy="368300"/>
        </p:xfrm>
        <a:graphic>
          <a:graphicData uri="http://schemas.openxmlformats.org/presentationml/2006/ole">
            <mc:AlternateContent xmlns:mc="http://schemas.openxmlformats.org/markup-compatibility/2006">
              <mc:Choice xmlns:v="urn:schemas-microsoft-com:vml" Requires="v">
                <p:oleObj spid="_x0000_s54179" name="Equation" r:id="rId8" imgW="1676160" imgH="368280" progId="Equation.DSMT4">
                  <p:embed/>
                </p:oleObj>
              </mc:Choice>
              <mc:Fallback>
                <p:oleObj name="Equation" r:id="rId8" imgW="1676160" imgH="368280" progId="Equation.DSMT4">
                  <p:embed/>
                  <p:pic>
                    <p:nvPicPr>
                      <p:cNvPr id="12" name="Object 11"/>
                      <p:cNvPicPr/>
                      <p:nvPr/>
                    </p:nvPicPr>
                    <p:blipFill>
                      <a:blip r:embed="rId9"/>
                      <a:stretch>
                        <a:fillRect/>
                      </a:stretch>
                    </p:blipFill>
                    <p:spPr>
                      <a:xfrm>
                        <a:off x="3842159" y="2311080"/>
                        <a:ext cx="1676400" cy="368300"/>
                      </a:xfrm>
                      <a:prstGeom prst="rect">
                        <a:avLst/>
                      </a:prstGeom>
                      <a:solidFill>
                        <a:schemeClr val="bg1"/>
                      </a:solidFill>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211845047"/>
              </p:ext>
            </p:extLst>
          </p:nvPr>
        </p:nvGraphicFramePr>
        <p:xfrm>
          <a:off x="392580" y="2820360"/>
          <a:ext cx="1460500" cy="939800"/>
        </p:xfrm>
        <a:graphic>
          <a:graphicData uri="http://schemas.openxmlformats.org/presentationml/2006/ole">
            <mc:AlternateContent xmlns:mc="http://schemas.openxmlformats.org/markup-compatibility/2006">
              <mc:Choice xmlns:v="urn:schemas-microsoft-com:vml" Requires="v">
                <p:oleObj spid="_x0000_s54180" name="Equation" r:id="rId10" imgW="1460160" imgH="939600" progId="Equation.DSMT4">
                  <p:embed/>
                </p:oleObj>
              </mc:Choice>
              <mc:Fallback>
                <p:oleObj name="Equation" r:id="rId10" imgW="1460160" imgH="939600" progId="Equation.DSMT4">
                  <p:embed/>
                  <p:pic>
                    <p:nvPicPr>
                      <p:cNvPr id="0" name=""/>
                      <p:cNvPicPr/>
                      <p:nvPr/>
                    </p:nvPicPr>
                    <p:blipFill>
                      <a:blip r:embed="rId11"/>
                      <a:stretch>
                        <a:fillRect/>
                      </a:stretch>
                    </p:blipFill>
                    <p:spPr>
                      <a:xfrm>
                        <a:off x="392580" y="2820360"/>
                        <a:ext cx="1460500" cy="939800"/>
                      </a:xfrm>
                      <a:prstGeom prst="rect">
                        <a:avLst/>
                      </a:prstGeom>
                    </p:spPr>
                  </p:pic>
                </p:oleObj>
              </mc:Fallback>
            </mc:AlternateContent>
          </a:graphicData>
        </a:graphic>
      </p:graphicFrame>
      <p:sp>
        <p:nvSpPr>
          <p:cNvPr id="19" name="TextBox 18"/>
          <p:cNvSpPr txBox="1"/>
          <p:nvPr/>
        </p:nvSpPr>
        <p:spPr>
          <a:xfrm>
            <a:off x="3019822" y="3024350"/>
            <a:ext cx="2814921"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 )</a:t>
            </a:r>
          </a:p>
        </p:txBody>
      </p:sp>
      <p:graphicFrame>
        <p:nvGraphicFramePr>
          <p:cNvPr id="20" name="Object 19"/>
          <p:cNvGraphicFramePr>
            <a:graphicFrameLocks noChangeAspect="1"/>
          </p:cNvGraphicFramePr>
          <p:nvPr>
            <p:extLst>
              <p:ext uri="{D42A27DB-BD31-4B8C-83A1-F6EECF244321}">
                <p14:modId xmlns:p14="http://schemas.microsoft.com/office/powerpoint/2010/main" val="281144541"/>
              </p:ext>
            </p:extLst>
          </p:nvPr>
        </p:nvGraphicFramePr>
        <p:xfrm>
          <a:off x="3864427" y="3135864"/>
          <a:ext cx="1676400" cy="368300"/>
        </p:xfrm>
        <a:graphic>
          <a:graphicData uri="http://schemas.openxmlformats.org/presentationml/2006/ole">
            <mc:AlternateContent xmlns:mc="http://schemas.openxmlformats.org/markup-compatibility/2006">
              <mc:Choice xmlns:v="urn:schemas-microsoft-com:vml" Requires="v">
                <p:oleObj spid="_x0000_s54181" name="Equation" r:id="rId12" imgW="1676160" imgH="368280" progId="Equation.DSMT4">
                  <p:embed/>
                </p:oleObj>
              </mc:Choice>
              <mc:Fallback>
                <p:oleObj name="Equation" r:id="rId12" imgW="1676160" imgH="368280" progId="Equation.DSMT4">
                  <p:embed/>
                  <p:pic>
                    <p:nvPicPr>
                      <p:cNvPr id="16" name="Object 15"/>
                      <p:cNvPicPr/>
                      <p:nvPr/>
                    </p:nvPicPr>
                    <p:blipFill>
                      <a:blip r:embed="rId13"/>
                      <a:stretch>
                        <a:fillRect/>
                      </a:stretch>
                    </p:blipFill>
                    <p:spPr>
                      <a:xfrm>
                        <a:off x="3864427" y="3135864"/>
                        <a:ext cx="1676400" cy="368300"/>
                      </a:xfrm>
                      <a:prstGeom prst="rect">
                        <a:avLst/>
                      </a:prstGeom>
                      <a:solidFill>
                        <a:srgbClr val="F3F9ED"/>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53926852"/>
              </p:ext>
            </p:extLst>
          </p:nvPr>
        </p:nvGraphicFramePr>
        <p:xfrm>
          <a:off x="392580" y="3982835"/>
          <a:ext cx="1778000" cy="546100"/>
        </p:xfrm>
        <a:graphic>
          <a:graphicData uri="http://schemas.openxmlformats.org/presentationml/2006/ole">
            <mc:AlternateContent xmlns:mc="http://schemas.openxmlformats.org/markup-compatibility/2006">
              <mc:Choice xmlns:v="urn:schemas-microsoft-com:vml" Requires="v">
                <p:oleObj spid="_x0000_s54182" name="Equation" r:id="rId14" imgW="1777680" imgH="545760" progId="Equation.DSMT4">
                  <p:embed/>
                </p:oleObj>
              </mc:Choice>
              <mc:Fallback>
                <p:oleObj name="Equation" r:id="rId14" imgW="1777680" imgH="545760" progId="Equation.DSMT4">
                  <p:embed/>
                  <p:pic>
                    <p:nvPicPr>
                      <p:cNvPr id="0" name=""/>
                      <p:cNvPicPr/>
                      <p:nvPr/>
                    </p:nvPicPr>
                    <p:blipFill>
                      <a:blip r:embed="rId15"/>
                      <a:stretch>
                        <a:fillRect/>
                      </a:stretch>
                    </p:blipFill>
                    <p:spPr>
                      <a:xfrm>
                        <a:off x="392580" y="3982835"/>
                        <a:ext cx="1778000" cy="546100"/>
                      </a:xfrm>
                      <a:prstGeom prst="rect">
                        <a:avLst/>
                      </a:prstGeom>
                    </p:spPr>
                  </p:pic>
                </p:oleObj>
              </mc:Fallback>
            </mc:AlternateContent>
          </a:graphicData>
        </a:graphic>
      </p:graphicFrame>
      <p:sp>
        <p:nvSpPr>
          <p:cNvPr id="27" name="TextBox 26"/>
          <p:cNvSpPr txBox="1"/>
          <p:nvPr/>
        </p:nvSpPr>
        <p:spPr>
          <a:xfrm>
            <a:off x="3019547" y="3979061"/>
            <a:ext cx="2252116"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t>
            </a:r>
          </a:p>
        </p:txBody>
      </p:sp>
      <p:graphicFrame>
        <p:nvGraphicFramePr>
          <p:cNvPr id="28" name="Object 27"/>
          <p:cNvGraphicFramePr>
            <a:graphicFrameLocks noChangeAspect="1"/>
          </p:cNvGraphicFramePr>
          <p:nvPr>
            <p:extLst>
              <p:ext uri="{D42A27DB-BD31-4B8C-83A1-F6EECF244321}">
                <p14:modId xmlns:p14="http://schemas.microsoft.com/office/powerpoint/2010/main" val="2212038686"/>
              </p:ext>
            </p:extLst>
          </p:nvPr>
        </p:nvGraphicFramePr>
        <p:xfrm>
          <a:off x="3881440" y="4097135"/>
          <a:ext cx="682806" cy="317500"/>
        </p:xfrm>
        <a:graphic>
          <a:graphicData uri="http://schemas.openxmlformats.org/presentationml/2006/ole">
            <mc:AlternateContent xmlns:mc="http://schemas.openxmlformats.org/markup-compatibility/2006">
              <mc:Choice xmlns:v="urn:schemas-microsoft-com:vml" Requires="v">
                <p:oleObj spid="_x0000_s54183" name="Equation" r:id="rId16" imgW="799920" imgH="317160" progId="Equation.DSMT4">
                  <p:embed/>
                </p:oleObj>
              </mc:Choice>
              <mc:Fallback>
                <p:oleObj name="Equation" r:id="rId16" imgW="799920" imgH="317160" progId="Equation.DSMT4">
                  <p:embed/>
                  <p:pic>
                    <p:nvPicPr>
                      <p:cNvPr id="23" name="Object 22"/>
                      <p:cNvPicPr/>
                      <p:nvPr/>
                    </p:nvPicPr>
                    <p:blipFill>
                      <a:blip r:embed="rId17"/>
                      <a:stretch>
                        <a:fillRect/>
                      </a:stretch>
                    </p:blipFill>
                    <p:spPr>
                      <a:xfrm>
                        <a:off x="3881440" y="4097135"/>
                        <a:ext cx="682806" cy="317500"/>
                      </a:xfrm>
                      <a:prstGeom prst="rect">
                        <a:avLst/>
                      </a:prstGeom>
                      <a:solidFill>
                        <a:srgbClr val="F3F9ED"/>
                      </a:solid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55573697"/>
              </p:ext>
            </p:extLst>
          </p:nvPr>
        </p:nvGraphicFramePr>
        <p:xfrm>
          <a:off x="392580" y="4701053"/>
          <a:ext cx="1460500" cy="939800"/>
        </p:xfrm>
        <a:graphic>
          <a:graphicData uri="http://schemas.openxmlformats.org/presentationml/2006/ole">
            <mc:AlternateContent xmlns:mc="http://schemas.openxmlformats.org/markup-compatibility/2006">
              <mc:Choice xmlns:v="urn:schemas-microsoft-com:vml" Requires="v">
                <p:oleObj spid="_x0000_s54184" name="Equation" r:id="rId18" imgW="1460160" imgH="939600" progId="Equation.DSMT4">
                  <p:embed/>
                </p:oleObj>
              </mc:Choice>
              <mc:Fallback>
                <p:oleObj name="Equation" r:id="rId18" imgW="1460160" imgH="939600" progId="Equation.DSMT4">
                  <p:embed/>
                  <p:pic>
                    <p:nvPicPr>
                      <p:cNvPr id="0" name=""/>
                      <p:cNvPicPr/>
                      <p:nvPr/>
                    </p:nvPicPr>
                    <p:blipFill>
                      <a:blip r:embed="rId19"/>
                      <a:stretch>
                        <a:fillRect/>
                      </a:stretch>
                    </p:blipFill>
                    <p:spPr>
                      <a:xfrm>
                        <a:off x="392580" y="4701053"/>
                        <a:ext cx="1460500" cy="939800"/>
                      </a:xfrm>
                      <a:prstGeom prst="rect">
                        <a:avLst/>
                      </a:prstGeom>
                    </p:spPr>
                  </p:pic>
                </p:oleObj>
              </mc:Fallback>
            </mc:AlternateContent>
          </a:graphicData>
        </a:graphic>
      </p:graphicFrame>
      <p:sp>
        <p:nvSpPr>
          <p:cNvPr id="32" name="TextBox 31"/>
          <p:cNvSpPr txBox="1"/>
          <p:nvPr/>
        </p:nvSpPr>
        <p:spPr>
          <a:xfrm>
            <a:off x="2992653" y="4871700"/>
            <a:ext cx="3141355"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t>
            </a:r>
          </a:p>
        </p:txBody>
      </p:sp>
      <p:graphicFrame>
        <p:nvGraphicFramePr>
          <p:cNvPr id="33" name="Object 32"/>
          <p:cNvGraphicFramePr>
            <a:graphicFrameLocks noChangeAspect="1"/>
          </p:cNvGraphicFramePr>
          <p:nvPr>
            <p:extLst>
              <p:ext uri="{D42A27DB-BD31-4B8C-83A1-F6EECF244321}">
                <p14:modId xmlns:p14="http://schemas.microsoft.com/office/powerpoint/2010/main" val="1191861084"/>
              </p:ext>
            </p:extLst>
          </p:nvPr>
        </p:nvGraphicFramePr>
        <p:xfrm>
          <a:off x="3853623" y="5008957"/>
          <a:ext cx="1861043" cy="368300"/>
        </p:xfrm>
        <a:graphic>
          <a:graphicData uri="http://schemas.openxmlformats.org/presentationml/2006/ole">
            <mc:AlternateContent xmlns:mc="http://schemas.openxmlformats.org/markup-compatibility/2006">
              <mc:Choice xmlns:v="urn:schemas-microsoft-com:vml" Requires="v">
                <p:oleObj spid="_x0000_s54185" name="Equation" r:id="rId20" imgW="1993680" imgH="368280" progId="Equation.DSMT4">
                  <p:embed/>
                </p:oleObj>
              </mc:Choice>
              <mc:Fallback>
                <p:oleObj name="Equation" r:id="rId20" imgW="1993680" imgH="368280" progId="Equation.DSMT4">
                  <p:embed/>
                  <p:pic>
                    <p:nvPicPr>
                      <p:cNvPr id="20" name="Object 19"/>
                      <p:cNvPicPr/>
                      <p:nvPr/>
                    </p:nvPicPr>
                    <p:blipFill>
                      <a:blip r:embed="rId21"/>
                      <a:stretch>
                        <a:fillRect/>
                      </a:stretch>
                    </p:blipFill>
                    <p:spPr>
                      <a:xfrm>
                        <a:off x="3853623" y="5008957"/>
                        <a:ext cx="1861043" cy="368300"/>
                      </a:xfrm>
                      <a:prstGeom prst="rect">
                        <a:avLst/>
                      </a:prstGeom>
                      <a:solidFill>
                        <a:srgbClr val="F3F9ED"/>
                      </a:solidFill>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883203213"/>
              </p:ext>
            </p:extLst>
          </p:nvPr>
        </p:nvGraphicFramePr>
        <p:xfrm>
          <a:off x="1672063" y="1557027"/>
          <a:ext cx="381000" cy="482600"/>
        </p:xfrm>
        <a:graphic>
          <a:graphicData uri="http://schemas.openxmlformats.org/presentationml/2006/ole">
            <mc:AlternateContent xmlns:mc="http://schemas.openxmlformats.org/markup-compatibility/2006">
              <mc:Choice xmlns:v="urn:schemas-microsoft-com:vml" Requires="v">
                <p:oleObj spid="_x0000_s54186" name="Equation" r:id="rId22" imgW="380880" imgH="482400" progId="Equation.DSMT4">
                  <p:embed/>
                </p:oleObj>
              </mc:Choice>
              <mc:Fallback>
                <p:oleObj name="Equation" r:id="rId22" imgW="380880" imgH="482400" progId="Equation.DSMT4">
                  <p:embed/>
                  <p:pic>
                    <p:nvPicPr>
                      <p:cNvPr id="0" name=""/>
                      <p:cNvPicPr/>
                      <p:nvPr/>
                    </p:nvPicPr>
                    <p:blipFill>
                      <a:blip r:embed="rId23"/>
                      <a:stretch>
                        <a:fillRect/>
                      </a:stretch>
                    </p:blipFill>
                    <p:spPr>
                      <a:xfrm>
                        <a:off x="1672063" y="1557027"/>
                        <a:ext cx="381000" cy="482600"/>
                      </a:xfrm>
                      <a:prstGeom prst="rect">
                        <a:avLst/>
                      </a:prstGeom>
                      <a:solidFill>
                        <a:schemeClr val="accent3">
                          <a:lumMod val="20000"/>
                          <a:lumOff val="80000"/>
                          <a:alpha val="90000"/>
                        </a:schemeClr>
                      </a:solidFill>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961222126"/>
              </p:ext>
            </p:extLst>
          </p:nvPr>
        </p:nvGraphicFramePr>
        <p:xfrm>
          <a:off x="1778118" y="2216184"/>
          <a:ext cx="1117600" cy="444500"/>
        </p:xfrm>
        <a:graphic>
          <a:graphicData uri="http://schemas.openxmlformats.org/presentationml/2006/ole">
            <mc:AlternateContent xmlns:mc="http://schemas.openxmlformats.org/markup-compatibility/2006">
              <mc:Choice xmlns:v="urn:schemas-microsoft-com:vml" Requires="v">
                <p:oleObj spid="_x0000_s54187" name="Equation" r:id="rId24" imgW="1117440" imgH="444240" progId="Equation.DSMT4">
                  <p:embed/>
                </p:oleObj>
              </mc:Choice>
              <mc:Fallback>
                <p:oleObj name="Equation" r:id="rId24" imgW="1117440" imgH="444240" progId="Equation.DSMT4">
                  <p:embed/>
                  <p:pic>
                    <p:nvPicPr>
                      <p:cNvPr id="0" name=""/>
                      <p:cNvPicPr/>
                      <p:nvPr/>
                    </p:nvPicPr>
                    <p:blipFill>
                      <a:blip r:embed="rId25"/>
                      <a:stretch>
                        <a:fillRect/>
                      </a:stretch>
                    </p:blipFill>
                    <p:spPr>
                      <a:xfrm>
                        <a:off x="1778118" y="2216184"/>
                        <a:ext cx="1117600" cy="444500"/>
                      </a:xfrm>
                      <a:prstGeom prst="rect">
                        <a:avLst/>
                      </a:prstGeom>
                      <a:solidFill>
                        <a:schemeClr val="accent3">
                          <a:lumMod val="20000"/>
                          <a:lumOff val="80000"/>
                          <a:alpha val="90000"/>
                        </a:schemeClr>
                      </a:solidFill>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969815573"/>
              </p:ext>
            </p:extLst>
          </p:nvPr>
        </p:nvGraphicFramePr>
        <p:xfrm>
          <a:off x="1587138" y="2830298"/>
          <a:ext cx="596900" cy="965200"/>
        </p:xfrm>
        <a:graphic>
          <a:graphicData uri="http://schemas.openxmlformats.org/presentationml/2006/ole">
            <mc:AlternateContent xmlns:mc="http://schemas.openxmlformats.org/markup-compatibility/2006">
              <mc:Choice xmlns:v="urn:schemas-microsoft-com:vml" Requires="v">
                <p:oleObj spid="_x0000_s54188" name="Equation" r:id="rId26" imgW="596880" imgH="965160" progId="Equation.DSMT4">
                  <p:embed/>
                </p:oleObj>
              </mc:Choice>
              <mc:Fallback>
                <p:oleObj name="Equation" r:id="rId26" imgW="596880" imgH="965160" progId="Equation.DSMT4">
                  <p:embed/>
                  <p:pic>
                    <p:nvPicPr>
                      <p:cNvPr id="0" name=""/>
                      <p:cNvPicPr/>
                      <p:nvPr/>
                    </p:nvPicPr>
                    <p:blipFill>
                      <a:blip r:embed="rId27"/>
                      <a:stretch>
                        <a:fillRect/>
                      </a:stretch>
                    </p:blipFill>
                    <p:spPr>
                      <a:xfrm>
                        <a:off x="1587138" y="2830298"/>
                        <a:ext cx="596900" cy="965200"/>
                      </a:xfrm>
                      <a:prstGeom prst="rect">
                        <a:avLst/>
                      </a:prstGeom>
                      <a:solidFill>
                        <a:srgbClr val="F3F9ED"/>
                      </a:solidFill>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338928685"/>
              </p:ext>
            </p:extLst>
          </p:nvPr>
        </p:nvGraphicFramePr>
        <p:xfrm>
          <a:off x="1885588" y="4023168"/>
          <a:ext cx="927100" cy="533400"/>
        </p:xfrm>
        <a:graphic>
          <a:graphicData uri="http://schemas.openxmlformats.org/presentationml/2006/ole">
            <mc:AlternateContent xmlns:mc="http://schemas.openxmlformats.org/markup-compatibility/2006">
              <mc:Choice xmlns:v="urn:schemas-microsoft-com:vml" Requires="v">
                <p:oleObj spid="_x0000_s54189" name="Equation" r:id="rId28" imgW="927000" imgH="533160" progId="Equation.DSMT4">
                  <p:embed/>
                </p:oleObj>
              </mc:Choice>
              <mc:Fallback>
                <p:oleObj name="Equation" r:id="rId28" imgW="927000" imgH="533160" progId="Equation.DSMT4">
                  <p:embed/>
                  <p:pic>
                    <p:nvPicPr>
                      <p:cNvPr id="0" name=""/>
                      <p:cNvPicPr/>
                      <p:nvPr/>
                    </p:nvPicPr>
                    <p:blipFill>
                      <a:blip r:embed="rId29"/>
                      <a:stretch>
                        <a:fillRect/>
                      </a:stretch>
                    </p:blipFill>
                    <p:spPr>
                      <a:xfrm>
                        <a:off x="1885588" y="4023168"/>
                        <a:ext cx="927100" cy="533400"/>
                      </a:xfrm>
                      <a:prstGeom prst="rect">
                        <a:avLst/>
                      </a:prstGeom>
                      <a:solidFill>
                        <a:srgbClr val="F3F9ED"/>
                      </a:solidFill>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097723373"/>
              </p:ext>
            </p:extLst>
          </p:nvPr>
        </p:nvGraphicFramePr>
        <p:xfrm>
          <a:off x="1595500" y="4685023"/>
          <a:ext cx="838200" cy="1041400"/>
        </p:xfrm>
        <a:graphic>
          <a:graphicData uri="http://schemas.openxmlformats.org/presentationml/2006/ole">
            <mc:AlternateContent xmlns:mc="http://schemas.openxmlformats.org/markup-compatibility/2006">
              <mc:Choice xmlns:v="urn:schemas-microsoft-com:vml" Requires="v">
                <p:oleObj spid="_x0000_s54190" name="Equation" r:id="rId30" imgW="838080" imgH="1041120" progId="Equation.DSMT4">
                  <p:embed/>
                </p:oleObj>
              </mc:Choice>
              <mc:Fallback>
                <p:oleObj name="Equation" r:id="rId30" imgW="838080" imgH="1041120" progId="Equation.DSMT4">
                  <p:embed/>
                  <p:pic>
                    <p:nvPicPr>
                      <p:cNvPr id="0" name=""/>
                      <p:cNvPicPr/>
                      <p:nvPr/>
                    </p:nvPicPr>
                    <p:blipFill>
                      <a:blip r:embed="rId31"/>
                      <a:stretch>
                        <a:fillRect/>
                      </a:stretch>
                    </p:blipFill>
                    <p:spPr>
                      <a:xfrm>
                        <a:off x="1595500" y="4685023"/>
                        <a:ext cx="838200" cy="1041400"/>
                      </a:xfrm>
                      <a:prstGeom prst="rect">
                        <a:avLst/>
                      </a:prstGeom>
                      <a:solidFill>
                        <a:srgbClr val="F3F9ED">
                          <a:alpha val="90000"/>
                        </a:srgbClr>
                      </a:solidFill>
                    </p:spPr>
                  </p:pic>
                </p:oleObj>
              </mc:Fallback>
            </mc:AlternateContent>
          </a:graphicData>
        </a:graphic>
      </p:graphicFrame>
      <p:sp>
        <p:nvSpPr>
          <p:cNvPr id="42" name="Rectangle 41"/>
          <p:cNvSpPr/>
          <p:nvPr/>
        </p:nvSpPr>
        <p:spPr>
          <a:xfrm>
            <a:off x="6034663" y="449407"/>
            <a:ext cx="1860240" cy="523220"/>
          </a:xfrm>
          <a:prstGeom prst="rect">
            <a:avLst/>
          </a:prstGeom>
        </p:spPr>
        <p:txBody>
          <a:bodyPr wrap="square">
            <a:spAutoFit/>
          </a:bodyPr>
          <a:lstStyle/>
          <a:p>
            <a:pPr>
              <a:spcAft>
                <a:spcPts val="0"/>
              </a:spcAft>
            </a:pPr>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 Rút gọn:</a:t>
            </a:r>
            <a:endParaRPr lang="en-US" sz="2800">
              <a:solidFill>
                <a:srgbClr val="0000FF"/>
              </a:solidFill>
              <a:latin typeface="VNI-Times" pitchFamily="2" charset="0"/>
              <a:ea typeface="Times New Roman" panose="02020603050405020304" pitchFamily="18" charset="0"/>
              <a:cs typeface="Times New Roman" panose="02020603050405020304" pitchFamily="18" charset="0"/>
            </a:endParaRPr>
          </a:p>
        </p:txBody>
      </p:sp>
      <p:cxnSp>
        <p:nvCxnSpPr>
          <p:cNvPr id="44" name="Straight Connector 43"/>
          <p:cNvCxnSpPr/>
          <p:nvPr/>
        </p:nvCxnSpPr>
        <p:spPr>
          <a:xfrm>
            <a:off x="5874664" y="470255"/>
            <a:ext cx="0" cy="6212114"/>
          </a:xfrm>
          <a:prstGeom prst="line">
            <a:avLst/>
          </a:prstGeom>
          <a:ln w="66675" cmpd="dbl">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178"/>
          <p:cNvSpPr>
            <a:spLocks noChangeArrowheads="1"/>
          </p:cNvSpPr>
          <p:nvPr/>
        </p:nvSpPr>
        <p:spPr bwMode="auto">
          <a:xfrm>
            <a:off x="7898416" y="15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 name="Object 45"/>
          <p:cNvGraphicFramePr>
            <a:graphicFrameLocks noChangeAspect="1"/>
          </p:cNvGraphicFramePr>
          <p:nvPr>
            <p:extLst>
              <p:ext uri="{D42A27DB-BD31-4B8C-83A1-F6EECF244321}">
                <p14:modId xmlns:p14="http://schemas.microsoft.com/office/powerpoint/2010/main" val="1586353674"/>
              </p:ext>
            </p:extLst>
          </p:nvPr>
        </p:nvGraphicFramePr>
        <p:xfrm>
          <a:off x="5968374" y="980182"/>
          <a:ext cx="2571750" cy="977900"/>
        </p:xfrm>
        <a:graphic>
          <a:graphicData uri="http://schemas.openxmlformats.org/presentationml/2006/ole">
            <mc:AlternateContent xmlns:mc="http://schemas.openxmlformats.org/markup-compatibility/2006">
              <mc:Choice xmlns:v="urn:schemas-microsoft-com:vml" Requires="v">
                <p:oleObj spid="_x0000_s54191" name="Equation" r:id="rId32" imgW="2577960" imgH="977760" progId="Equation.DSMT4">
                  <p:embed/>
                </p:oleObj>
              </mc:Choice>
              <mc:Fallback>
                <p:oleObj name="Equation" r:id="rId32" imgW="2577960" imgH="977760" progId="Equation.DSMT4">
                  <p:embed/>
                  <p:pic>
                    <p:nvPicPr>
                      <p:cNvPr id="0" name="Object 177"/>
                      <p:cNvPicPr>
                        <a:picLocks noChangeAspect="1" noChangeArrowheads="1"/>
                      </p:cNvPicPr>
                      <p:nvPr/>
                    </p:nvPicPr>
                    <p:blipFill>
                      <a:blip r:embed="rId33"/>
                      <a:srcRect/>
                      <a:stretch>
                        <a:fillRect/>
                      </a:stretch>
                    </p:blipFill>
                    <p:spPr bwMode="auto">
                      <a:xfrm>
                        <a:off x="5968374" y="980182"/>
                        <a:ext cx="257175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337179601"/>
              </p:ext>
            </p:extLst>
          </p:nvPr>
        </p:nvGraphicFramePr>
        <p:xfrm>
          <a:off x="8537433" y="834782"/>
          <a:ext cx="1689100" cy="1320800"/>
        </p:xfrm>
        <a:graphic>
          <a:graphicData uri="http://schemas.openxmlformats.org/presentationml/2006/ole">
            <mc:AlternateContent xmlns:mc="http://schemas.openxmlformats.org/markup-compatibility/2006">
              <mc:Choice xmlns:v="urn:schemas-microsoft-com:vml" Requires="v">
                <p:oleObj spid="_x0000_s54192" name="Equation" r:id="rId34" imgW="1688760" imgH="1320480" progId="Equation.DSMT4">
                  <p:embed/>
                </p:oleObj>
              </mc:Choice>
              <mc:Fallback>
                <p:oleObj name="Equation" r:id="rId34" imgW="1688760" imgH="1320480" progId="Equation.DSMT4">
                  <p:embed/>
                  <p:pic>
                    <p:nvPicPr>
                      <p:cNvPr id="0" name=""/>
                      <p:cNvPicPr/>
                      <p:nvPr/>
                    </p:nvPicPr>
                    <p:blipFill>
                      <a:blip r:embed="rId35"/>
                      <a:stretch>
                        <a:fillRect/>
                      </a:stretch>
                    </p:blipFill>
                    <p:spPr>
                      <a:xfrm>
                        <a:off x="8537433" y="834782"/>
                        <a:ext cx="1689100" cy="13208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95722089"/>
              </p:ext>
            </p:extLst>
          </p:nvPr>
        </p:nvGraphicFramePr>
        <p:xfrm>
          <a:off x="10216025" y="834177"/>
          <a:ext cx="1930400" cy="1320800"/>
        </p:xfrm>
        <a:graphic>
          <a:graphicData uri="http://schemas.openxmlformats.org/presentationml/2006/ole">
            <mc:AlternateContent xmlns:mc="http://schemas.openxmlformats.org/markup-compatibility/2006">
              <mc:Choice xmlns:v="urn:schemas-microsoft-com:vml" Requires="v">
                <p:oleObj spid="_x0000_s54193" name="Equation" r:id="rId36" imgW="1930320" imgH="1320480" progId="Equation.DSMT4">
                  <p:embed/>
                </p:oleObj>
              </mc:Choice>
              <mc:Fallback>
                <p:oleObj name="Equation" r:id="rId36" imgW="1930320" imgH="1320480" progId="Equation.DSMT4">
                  <p:embed/>
                  <p:pic>
                    <p:nvPicPr>
                      <p:cNvPr id="0" name=""/>
                      <p:cNvPicPr/>
                      <p:nvPr/>
                    </p:nvPicPr>
                    <p:blipFill>
                      <a:blip r:embed="rId37"/>
                      <a:stretch>
                        <a:fillRect/>
                      </a:stretch>
                    </p:blipFill>
                    <p:spPr>
                      <a:xfrm>
                        <a:off x="10216025" y="834177"/>
                        <a:ext cx="1930400" cy="13208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503407631"/>
              </p:ext>
            </p:extLst>
          </p:nvPr>
        </p:nvGraphicFramePr>
        <p:xfrm>
          <a:off x="8329713" y="2151165"/>
          <a:ext cx="1231900" cy="977900"/>
        </p:xfrm>
        <a:graphic>
          <a:graphicData uri="http://schemas.openxmlformats.org/presentationml/2006/ole">
            <mc:AlternateContent xmlns:mc="http://schemas.openxmlformats.org/markup-compatibility/2006">
              <mc:Choice xmlns:v="urn:schemas-microsoft-com:vml" Requires="v">
                <p:oleObj spid="_x0000_s54194" name="Equation" r:id="rId38" imgW="1231560" imgH="977760" progId="Equation.DSMT4">
                  <p:embed/>
                </p:oleObj>
              </mc:Choice>
              <mc:Fallback>
                <p:oleObj name="Equation" r:id="rId38" imgW="1231560" imgH="977760" progId="Equation.DSMT4">
                  <p:embed/>
                  <p:pic>
                    <p:nvPicPr>
                      <p:cNvPr id="4" name="Object 3"/>
                      <p:cNvPicPr/>
                      <p:nvPr/>
                    </p:nvPicPr>
                    <p:blipFill>
                      <a:blip r:embed="rId39"/>
                      <a:stretch>
                        <a:fillRect/>
                      </a:stretch>
                    </p:blipFill>
                    <p:spPr>
                      <a:xfrm>
                        <a:off x="8329713" y="2151165"/>
                        <a:ext cx="1231900" cy="9779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626174039"/>
              </p:ext>
            </p:extLst>
          </p:nvPr>
        </p:nvGraphicFramePr>
        <p:xfrm>
          <a:off x="9675263" y="2131070"/>
          <a:ext cx="1193800" cy="977900"/>
        </p:xfrm>
        <a:graphic>
          <a:graphicData uri="http://schemas.openxmlformats.org/presentationml/2006/ole">
            <mc:AlternateContent xmlns:mc="http://schemas.openxmlformats.org/markup-compatibility/2006">
              <mc:Choice xmlns:v="urn:schemas-microsoft-com:vml" Requires="v">
                <p:oleObj spid="_x0000_s54195" name="Equation" r:id="rId40" imgW="1193760" imgH="977760" progId="Equation.DSMT4">
                  <p:embed/>
                </p:oleObj>
              </mc:Choice>
              <mc:Fallback>
                <p:oleObj name="Equation" r:id="rId40" imgW="1193760" imgH="977760" progId="Equation.DSMT4">
                  <p:embed/>
                  <p:pic>
                    <p:nvPicPr>
                      <p:cNvPr id="7" name="Object 6"/>
                      <p:cNvPicPr/>
                      <p:nvPr/>
                    </p:nvPicPr>
                    <p:blipFill>
                      <a:blip r:embed="rId41"/>
                      <a:stretch>
                        <a:fillRect/>
                      </a:stretch>
                    </p:blipFill>
                    <p:spPr>
                      <a:xfrm>
                        <a:off x="9675263" y="2131070"/>
                        <a:ext cx="1193800" cy="9779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76653457"/>
              </p:ext>
            </p:extLst>
          </p:nvPr>
        </p:nvGraphicFramePr>
        <p:xfrm>
          <a:off x="8341881" y="3215866"/>
          <a:ext cx="3251200" cy="1117600"/>
        </p:xfrm>
        <a:graphic>
          <a:graphicData uri="http://schemas.openxmlformats.org/presentationml/2006/ole">
            <mc:AlternateContent xmlns:mc="http://schemas.openxmlformats.org/markup-compatibility/2006">
              <mc:Choice xmlns:v="urn:schemas-microsoft-com:vml" Requires="v">
                <p:oleObj spid="_x0000_s54196" name="Equation" r:id="rId42" imgW="3251160" imgH="1117440" progId="Equation.DSMT4">
                  <p:embed/>
                </p:oleObj>
              </mc:Choice>
              <mc:Fallback>
                <p:oleObj name="Equation" r:id="rId42" imgW="3251160" imgH="1117440" progId="Equation.DSMT4">
                  <p:embed/>
                  <p:pic>
                    <p:nvPicPr>
                      <p:cNvPr id="0" name=""/>
                      <p:cNvPicPr/>
                      <p:nvPr/>
                    </p:nvPicPr>
                    <p:blipFill>
                      <a:blip r:embed="rId43"/>
                      <a:stretch>
                        <a:fillRect/>
                      </a:stretch>
                    </p:blipFill>
                    <p:spPr>
                      <a:xfrm>
                        <a:off x="8341881" y="3215866"/>
                        <a:ext cx="3251200" cy="1117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11705301"/>
              </p:ext>
            </p:extLst>
          </p:nvPr>
        </p:nvGraphicFramePr>
        <p:xfrm>
          <a:off x="8341881" y="4270096"/>
          <a:ext cx="2908300" cy="914400"/>
        </p:xfrm>
        <a:graphic>
          <a:graphicData uri="http://schemas.openxmlformats.org/presentationml/2006/ole">
            <mc:AlternateContent xmlns:mc="http://schemas.openxmlformats.org/markup-compatibility/2006">
              <mc:Choice xmlns:v="urn:schemas-microsoft-com:vml" Requires="v">
                <p:oleObj spid="_x0000_s54197" name="Equation" r:id="rId44" imgW="2908080" imgH="914400" progId="Equation.DSMT4">
                  <p:embed/>
                </p:oleObj>
              </mc:Choice>
              <mc:Fallback>
                <p:oleObj name="Equation" r:id="rId44" imgW="2908080" imgH="914400" progId="Equation.DSMT4">
                  <p:embed/>
                  <p:pic>
                    <p:nvPicPr>
                      <p:cNvPr id="0" name=""/>
                      <p:cNvPicPr/>
                      <p:nvPr/>
                    </p:nvPicPr>
                    <p:blipFill>
                      <a:blip r:embed="rId45"/>
                      <a:stretch>
                        <a:fillRect/>
                      </a:stretch>
                    </p:blipFill>
                    <p:spPr>
                      <a:xfrm>
                        <a:off x="8341881" y="4270096"/>
                        <a:ext cx="2908300" cy="9144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8768050"/>
              </p:ext>
            </p:extLst>
          </p:nvPr>
        </p:nvGraphicFramePr>
        <p:xfrm>
          <a:off x="8341881" y="5142036"/>
          <a:ext cx="685800" cy="825500"/>
        </p:xfrm>
        <a:graphic>
          <a:graphicData uri="http://schemas.openxmlformats.org/presentationml/2006/ole">
            <mc:AlternateContent xmlns:mc="http://schemas.openxmlformats.org/markup-compatibility/2006">
              <mc:Choice xmlns:v="urn:schemas-microsoft-com:vml" Requires="v">
                <p:oleObj spid="_x0000_s54198" name="Equation" r:id="rId46" imgW="685800" imgH="825480" progId="Equation.DSMT4">
                  <p:embed/>
                </p:oleObj>
              </mc:Choice>
              <mc:Fallback>
                <p:oleObj name="Equation" r:id="rId46" imgW="685800" imgH="825480" progId="Equation.DSMT4">
                  <p:embed/>
                  <p:pic>
                    <p:nvPicPr>
                      <p:cNvPr id="0" name=""/>
                      <p:cNvPicPr/>
                      <p:nvPr/>
                    </p:nvPicPr>
                    <p:blipFill>
                      <a:blip r:embed="rId47"/>
                      <a:stretch>
                        <a:fillRect/>
                      </a:stretch>
                    </p:blipFill>
                    <p:spPr>
                      <a:xfrm>
                        <a:off x="8341881" y="5142036"/>
                        <a:ext cx="685800" cy="825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874775521"/>
              </p:ext>
            </p:extLst>
          </p:nvPr>
        </p:nvGraphicFramePr>
        <p:xfrm>
          <a:off x="8341881" y="6093423"/>
          <a:ext cx="469900" cy="317500"/>
        </p:xfrm>
        <a:graphic>
          <a:graphicData uri="http://schemas.openxmlformats.org/presentationml/2006/ole">
            <mc:AlternateContent xmlns:mc="http://schemas.openxmlformats.org/markup-compatibility/2006">
              <mc:Choice xmlns:v="urn:schemas-microsoft-com:vml" Requires="v">
                <p:oleObj spid="_x0000_s54199" name="Equation" r:id="rId48" imgW="469800" imgH="317160" progId="Equation.DSMT4">
                  <p:embed/>
                </p:oleObj>
              </mc:Choice>
              <mc:Fallback>
                <p:oleObj name="Equation" r:id="rId48" imgW="469800" imgH="317160" progId="Equation.DSMT4">
                  <p:embed/>
                  <p:pic>
                    <p:nvPicPr>
                      <p:cNvPr id="0" name=""/>
                      <p:cNvPicPr/>
                      <p:nvPr/>
                    </p:nvPicPr>
                    <p:blipFill>
                      <a:blip r:embed="rId49"/>
                      <a:stretch>
                        <a:fillRect/>
                      </a:stretch>
                    </p:blipFill>
                    <p:spPr>
                      <a:xfrm>
                        <a:off x="8341881" y="6093423"/>
                        <a:ext cx="469900" cy="317500"/>
                      </a:xfrm>
                      <a:prstGeom prst="rect">
                        <a:avLst/>
                      </a:prstGeom>
                    </p:spPr>
                  </p:pic>
                </p:oleObj>
              </mc:Fallback>
            </mc:AlternateContent>
          </a:graphicData>
        </a:graphic>
      </p:graphicFrame>
      <p:pic>
        <p:nvPicPr>
          <p:cNvPr id="47" name="Picture 46">
            <a:extLst>
              <a:ext uri="{FF2B5EF4-FFF2-40B4-BE49-F238E27FC236}">
                <a16:creationId xmlns:a16="http://schemas.microsoft.com/office/drawing/2014/main" id="{0C0DC93A-0D06-4197-8F90-7A31F7838FAB}"/>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b="8819"/>
          <a:stretch/>
        </p:blipFill>
        <p:spPr>
          <a:xfrm>
            <a:off x="5718522" y="4733492"/>
            <a:ext cx="1948877" cy="1948877"/>
          </a:xfrm>
          <a:prstGeom prst="rect">
            <a:avLst/>
          </a:prstGeom>
        </p:spPr>
      </p:pic>
      <p:sp>
        <p:nvSpPr>
          <p:cNvPr id="15" name="TextBox 14"/>
          <p:cNvSpPr txBox="1"/>
          <p:nvPr/>
        </p:nvSpPr>
        <p:spPr>
          <a:xfrm>
            <a:off x="5284892" y="-64963"/>
            <a:ext cx="1478979" cy="523220"/>
          </a:xfrm>
          <a:prstGeom prst="rect">
            <a:avLst/>
          </a:prstGeom>
          <a:noFill/>
        </p:spPr>
        <p:txBody>
          <a:bodyPr wrap="square" rtlCol="0">
            <a:spAutoFit/>
          </a:bodyPr>
          <a:lstStyle/>
          <a:p>
            <a:pPr algn="l"/>
            <a:r>
              <a:rPr lang="en-US" sz="2800" b="1" u="sng">
                <a:solidFill>
                  <a:srgbClr val="020202"/>
                </a:solidFill>
                <a:latin typeface="Times New Roman" panose="02020603050405020304" pitchFamily="18" charset="0"/>
                <a:cs typeface="Times New Roman" panose="02020603050405020304" pitchFamily="18" charset="0"/>
              </a:rPr>
              <a:t>Đáp án</a:t>
            </a:r>
          </a:p>
        </p:txBody>
      </p:sp>
    </p:spTree>
    <p:extLst>
      <p:ext uri="{BB962C8B-B14F-4D97-AF65-F5344CB8AC3E}">
        <p14:creationId xmlns:p14="http://schemas.microsoft.com/office/powerpoint/2010/main" val="36907409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par>
                          <p:cTn id="83" fill="hold">
                            <p:stCondLst>
                              <p:cond delay="1000"/>
                            </p:stCondLst>
                            <p:childTnLst>
                              <p:par>
                                <p:cTn id="84" presetID="10" presetClass="entr" presetSubtype="0" fill="hold"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fade">
                                      <p:cBhvr>
                                        <p:cTn id="104" dur="500"/>
                                        <p:tgtEl>
                                          <p:spTgt spid="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fade">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fade">
                                      <p:cBhvr>
                                        <p:cTn id="114" dur="500"/>
                                        <p:tgtEl>
                                          <p:spTgt spid="29"/>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8"/>
                                        </p:tgtEl>
                                        <p:attrNameLst>
                                          <p:attrName>style.visibility</p:attrName>
                                        </p:attrNameLst>
                                      </p:cBhvr>
                                      <p:to>
                                        <p:strVal val="visible"/>
                                      </p:to>
                                    </p:set>
                                    <p:animEffect transition="in" filter="fade">
                                      <p:cBhvr>
                                        <p:cTn id="124" dur="500"/>
                                        <p:tgtEl>
                                          <p:spTgt spid="8"/>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0"/>
                                        </p:tgtEl>
                                        <p:attrNameLst>
                                          <p:attrName>style.visibility</p:attrName>
                                        </p:attrNameLst>
                                      </p:cBhvr>
                                      <p:to>
                                        <p:strVal val="visible"/>
                                      </p:to>
                                    </p:set>
                                    <p:animEffect transition="in" filter="fade">
                                      <p:cBhvr>
                                        <p:cTn id="129" dur="500"/>
                                        <p:tgtEl>
                                          <p:spTgt spid="1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2"/>
                                        </p:tgtEl>
                                        <p:attrNameLst>
                                          <p:attrName>style.visibility</p:attrName>
                                        </p:attrNameLst>
                                      </p:cBhvr>
                                      <p:to>
                                        <p:strVal val="visible"/>
                                      </p:to>
                                    </p:set>
                                    <p:animEffect transition="in" filter="fade">
                                      <p:cBhvr>
                                        <p:cTn id="134" dur="500"/>
                                        <p:tgtEl>
                                          <p:spTgt spid="1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13"/>
                                        </p:tgtEl>
                                        <p:attrNameLst>
                                          <p:attrName>style.visibility</p:attrName>
                                        </p:attrNameLst>
                                      </p:cBhvr>
                                      <p:to>
                                        <p:strVal val="visible"/>
                                      </p:to>
                                    </p:set>
                                    <p:animEffect transition="in" filter="fade">
                                      <p:cBhvr>
                                        <p:cTn id="1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7" grpId="0"/>
      <p:bldP spid="32"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grpSp>
        <p:nvGrpSpPr>
          <p:cNvPr id="3" name="Group 2"/>
          <p:cNvGrpSpPr/>
          <p:nvPr/>
        </p:nvGrpSpPr>
        <p:grpSpPr>
          <a:xfrm>
            <a:off x="860439" y="840157"/>
            <a:ext cx="6583098" cy="3796011"/>
            <a:chOff x="1213366" y="840157"/>
            <a:chExt cx="6143004" cy="3421453"/>
          </a:xfrm>
        </p:grpSpPr>
        <p:pic>
          <p:nvPicPr>
            <p:cNvPr id="6" name="Picture 5" descr="A picture containing text, electronics, computer, computer&#10;&#10;Description automatically generated">
              <a:extLst>
                <a:ext uri="{FF2B5EF4-FFF2-40B4-BE49-F238E27FC236}">
                  <a16:creationId xmlns:a16="http://schemas.microsoft.com/office/drawing/2014/main" id="{1C36138F-C1B4-4877-BB4D-1C96AE3FD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366" y="840157"/>
              <a:ext cx="6143004" cy="3421453"/>
            </a:xfrm>
            <a:prstGeom prst="rect">
              <a:avLst/>
            </a:prstGeom>
          </p:spPr>
        </p:pic>
        <p:sp>
          <p:nvSpPr>
            <p:cNvPr id="11" name="TextBox 10">
              <a:extLst>
                <a:ext uri="{FF2B5EF4-FFF2-40B4-BE49-F238E27FC236}">
                  <a16:creationId xmlns:a16="http://schemas.microsoft.com/office/drawing/2014/main" id="{B812FD0D-3345-4D97-BED4-5A0590056D2D}"/>
                </a:ext>
              </a:extLst>
            </p:cNvPr>
            <p:cNvSpPr txBox="1"/>
            <p:nvPr/>
          </p:nvSpPr>
          <p:spPr>
            <a:xfrm>
              <a:off x="1832582" y="989402"/>
              <a:ext cx="4904571" cy="2468929"/>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endParaRPr lang="en-US" sz="4000" b="1">
                <a:solidFill>
                  <a:srgbClr val="FF0000"/>
                </a:solidFill>
                <a:latin typeface="Times New Roman" panose="02020603050405020304" pitchFamily="18" charset="0"/>
                <a:ea typeface="Calibri" panose="020F0502020204030204" pitchFamily="34" charset="0"/>
              </a:endParaRPr>
            </a:p>
            <a:p>
              <a:pPr algn="ctr"/>
              <a:r>
                <a:rPr lang="en-US" sz="4400" b="1">
                  <a:solidFill>
                    <a:srgbClr val="FF0000"/>
                  </a:solidFill>
                  <a:latin typeface="Times New Roman" panose="02020603050405020304" pitchFamily="18" charset="0"/>
                  <a:ea typeface="Calibri" panose="020F0502020204030204" pitchFamily="34" charset="0"/>
                </a:rPr>
                <a:t>Hình thành </a:t>
              </a:r>
            </a:p>
            <a:p>
              <a:pPr algn="ctr"/>
              <a:r>
                <a:rPr lang="en-US" sz="4400" b="1">
                  <a:solidFill>
                    <a:srgbClr val="FF0000"/>
                  </a:solidFill>
                  <a:latin typeface="Times New Roman" panose="02020603050405020304" pitchFamily="18" charset="0"/>
                  <a:ea typeface="Calibri" panose="020F0502020204030204" pitchFamily="34" charset="0"/>
                </a:rPr>
                <a:t>kiến thức</a:t>
              </a:r>
            </a:p>
            <a:p>
              <a:pPr algn="ctr"/>
              <a:endParaRPr lang="en-US" sz="4400" b="1">
                <a:solidFill>
                  <a:srgbClr val="FF0000"/>
                </a:solidFill>
                <a:latin typeface="Times New Roman" panose="02020603050405020304" pitchFamily="18" charset="0"/>
                <a:ea typeface="Calibri" panose="020F0502020204030204" pitchFamily="34" charset="0"/>
              </a:endParaRPr>
            </a:p>
          </p:txBody>
        </p:sp>
      </p:grpSp>
      <p:pic>
        <p:nvPicPr>
          <p:cNvPr id="9" name="Picture 8">
            <a:extLst>
              <a:ext uri="{FF2B5EF4-FFF2-40B4-BE49-F238E27FC236}">
                <a16:creationId xmlns:a16="http://schemas.microsoft.com/office/drawing/2014/main" id="{2E97E646-CF10-48E3-99E1-7FE028725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3143" y="1117708"/>
            <a:ext cx="3026122" cy="4962280"/>
          </a:xfrm>
          <a:prstGeom prst="rect">
            <a:avLst/>
          </a:prstGeom>
        </p:spPr>
      </p:pic>
      <p:pic>
        <p:nvPicPr>
          <p:cNvPr id="14" name="Picture 2" descr="Khởi động trước khi bơi | Kênh sức khỏe | Sài Gòn Tiếp Th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4843" y="4641451"/>
            <a:ext cx="5213684" cy="166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632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183159" y="893746"/>
            <a:ext cx="5832782"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F0000"/>
                </a:solidFill>
                <a:latin typeface="Times New Roman" pitchFamily="18" charset="0"/>
                <a:cs typeface="Times New Roman" pitchFamily="18" charset="0"/>
              </a:rPr>
              <a:t>Làm thế nào để giải các bài tập này?</a:t>
            </a:r>
            <a:endParaRPr lang="vi-VN" sz="2800">
              <a:solidFill>
                <a:srgbClr val="FF0000"/>
              </a:solidFill>
              <a:latin typeface="Times New Roman" pitchFamily="18" charset="0"/>
              <a:cs typeface="Times New Roman" pitchFamily="18" charset="0"/>
            </a:endParaRPr>
          </a:p>
        </p:txBody>
      </p:sp>
      <p:grpSp>
        <p:nvGrpSpPr>
          <p:cNvPr id="6" name="Group 5"/>
          <p:cNvGrpSpPr/>
          <p:nvPr/>
        </p:nvGrpSpPr>
        <p:grpSpPr>
          <a:xfrm>
            <a:off x="2183159" y="1935556"/>
            <a:ext cx="8360228" cy="939800"/>
            <a:chOff x="1857829" y="1707596"/>
            <a:chExt cx="8360228" cy="939800"/>
          </a:xfrm>
        </p:grpSpPr>
        <p:sp>
          <p:nvSpPr>
            <p:cNvPr id="3" name="TextBox 2"/>
            <p:cNvSpPr txBox="1"/>
            <p:nvPr/>
          </p:nvSpPr>
          <p:spPr>
            <a:xfrm>
              <a:off x="1857829" y="1930400"/>
              <a:ext cx="2371271" cy="523220"/>
            </a:xfrm>
            <a:prstGeom prst="rect">
              <a:avLst/>
            </a:prstGeom>
            <a:noFill/>
          </p:spPr>
          <p:txBody>
            <a:bodyPr wrap="square" rtlCol="0">
              <a:spAutoFit/>
            </a:bodyPr>
            <a:lstStyle/>
            <a:p>
              <a:pPr algn="l"/>
              <a:r>
                <a:rPr lang="en-US" sz="2800" b="1">
                  <a:latin typeface="Times New Roman" panose="02020603050405020304" pitchFamily="18" charset="0"/>
                  <a:cs typeface="Times New Roman" panose="02020603050405020304" pitchFamily="18" charset="0"/>
                </a:rPr>
                <a:t>Bài 1. Rút gọn</a:t>
              </a:r>
            </a:p>
          </p:txBody>
        </p:sp>
        <p:graphicFrame>
          <p:nvGraphicFramePr>
            <p:cNvPr id="4" name="Object 3"/>
            <p:cNvGraphicFramePr>
              <a:graphicFrameLocks noChangeAspect="1"/>
            </p:cNvGraphicFramePr>
            <p:nvPr>
              <p:extLst>
                <p:ext uri="{D42A27DB-BD31-4B8C-83A1-F6EECF244321}">
                  <p14:modId xmlns:p14="http://schemas.microsoft.com/office/powerpoint/2010/main" val="2656600700"/>
                </p:ext>
              </p:extLst>
            </p:nvPr>
          </p:nvGraphicFramePr>
          <p:xfrm>
            <a:off x="4229100" y="1707596"/>
            <a:ext cx="3429000" cy="939800"/>
          </p:xfrm>
          <a:graphic>
            <a:graphicData uri="http://schemas.openxmlformats.org/presentationml/2006/ole">
              <mc:AlternateContent xmlns:mc="http://schemas.openxmlformats.org/markup-compatibility/2006">
                <mc:Choice xmlns:v="urn:schemas-microsoft-com:vml" Requires="v">
                  <p:oleObj spid="_x0000_s4321" name="Equation" r:id="rId4" imgW="3429000" imgH="939600" progId="Equation.DSMT4">
                    <p:embed/>
                  </p:oleObj>
                </mc:Choice>
                <mc:Fallback>
                  <p:oleObj name="Equation" r:id="rId4" imgW="3429000" imgH="939600" progId="Equation.DSMT4">
                    <p:embed/>
                    <p:pic>
                      <p:nvPicPr>
                        <p:cNvPr id="0" name=""/>
                        <p:cNvPicPr/>
                        <p:nvPr/>
                      </p:nvPicPr>
                      <p:blipFill>
                        <a:blip r:embed="rId5"/>
                        <a:stretch>
                          <a:fillRect/>
                        </a:stretch>
                      </p:blipFill>
                      <p:spPr>
                        <a:xfrm>
                          <a:off x="4229100" y="1707596"/>
                          <a:ext cx="3429000" cy="939800"/>
                        </a:xfrm>
                        <a:prstGeom prst="rect">
                          <a:avLst/>
                        </a:prstGeom>
                      </p:spPr>
                    </p:pic>
                  </p:oleObj>
                </mc:Fallback>
              </mc:AlternateContent>
            </a:graphicData>
          </a:graphic>
        </p:graphicFrame>
        <p:sp>
          <p:nvSpPr>
            <p:cNvPr id="5" name="TextBox 4"/>
            <p:cNvSpPr txBox="1"/>
            <p:nvPr/>
          </p:nvSpPr>
          <p:spPr>
            <a:xfrm>
              <a:off x="7846786" y="1930400"/>
              <a:ext cx="2371271" cy="523220"/>
            </a:xfrm>
            <a:prstGeom prst="rect">
              <a:avLst/>
            </a:prstGeom>
            <a:noFill/>
          </p:spPr>
          <p:txBody>
            <a:bodyPr wrap="square" rtlCol="0">
              <a:spAutoFit/>
            </a:bodyPr>
            <a:lstStyle/>
            <a:p>
              <a:pPr algn="l"/>
              <a:r>
                <a:rPr lang="en-US" sz="2800">
                  <a:latin typeface="Times New Roman" panose="02020603050405020304" pitchFamily="18" charset="0"/>
                  <a:cs typeface="Times New Roman" panose="02020603050405020304" pitchFamily="18" charset="0"/>
                </a:rPr>
                <a:t>với a &gt; 0</a:t>
              </a:r>
            </a:p>
          </p:txBody>
        </p:sp>
      </p:grpSp>
      <p:grpSp>
        <p:nvGrpSpPr>
          <p:cNvPr id="10" name="Group 9"/>
          <p:cNvGrpSpPr/>
          <p:nvPr/>
        </p:nvGrpSpPr>
        <p:grpSpPr>
          <a:xfrm>
            <a:off x="2183159" y="3127502"/>
            <a:ext cx="9609023" cy="660400"/>
            <a:chOff x="1685618" y="2420571"/>
            <a:chExt cx="9609023" cy="660400"/>
          </a:xfrm>
        </p:grpSpPr>
        <p:graphicFrame>
          <p:nvGraphicFramePr>
            <p:cNvPr id="8" name="Object 7"/>
            <p:cNvGraphicFramePr>
              <a:graphicFrameLocks noChangeAspect="1"/>
            </p:cNvGraphicFramePr>
            <p:nvPr>
              <p:extLst>
                <p:ext uri="{D42A27DB-BD31-4B8C-83A1-F6EECF244321}">
                  <p14:modId xmlns:p14="http://schemas.microsoft.com/office/powerpoint/2010/main" val="2041710470"/>
                </p:ext>
              </p:extLst>
            </p:nvPr>
          </p:nvGraphicFramePr>
          <p:xfrm>
            <a:off x="6425778" y="2420571"/>
            <a:ext cx="4868863" cy="660400"/>
          </p:xfrm>
          <a:graphic>
            <a:graphicData uri="http://schemas.openxmlformats.org/presentationml/2006/ole">
              <mc:AlternateContent xmlns:mc="http://schemas.openxmlformats.org/markup-compatibility/2006">
                <mc:Choice xmlns:v="urn:schemas-microsoft-com:vml" Requires="v">
                  <p:oleObj spid="_x0000_s4322" name="Equation" r:id="rId6" imgW="4876560" imgH="660240" progId="Equation.DSMT4">
                    <p:embed/>
                  </p:oleObj>
                </mc:Choice>
                <mc:Fallback>
                  <p:oleObj name="Equation" r:id="rId6" imgW="4876560" imgH="660240" progId="Equation.DSMT4">
                    <p:embed/>
                    <p:pic>
                      <p:nvPicPr>
                        <p:cNvPr id="0" name="Object 1"/>
                        <p:cNvPicPr>
                          <a:picLocks noChangeAspect="1" noChangeArrowheads="1"/>
                        </p:cNvPicPr>
                        <p:nvPr/>
                      </p:nvPicPr>
                      <p:blipFill>
                        <a:blip r:embed="rId7"/>
                        <a:srcRect/>
                        <a:stretch>
                          <a:fillRect/>
                        </a:stretch>
                      </p:blipFill>
                      <p:spPr bwMode="auto">
                        <a:xfrm>
                          <a:off x="6425778" y="2420571"/>
                          <a:ext cx="4868863"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685618" y="2420571"/>
              <a:ext cx="5007427" cy="523220"/>
            </a:xfrm>
            <a:prstGeom prst="rect">
              <a:avLst/>
            </a:prstGeom>
            <a:noFill/>
          </p:spPr>
          <p:txBody>
            <a:bodyPr wrap="square" rtlCol="0">
              <a:spAutoFit/>
            </a:bodyPr>
            <a:lstStyle/>
            <a:p>
              <a:pPr algn="l"/>
              <a:r>
                <a:rPr lang="en-US" sz="2800" b="1">
                  <a:latin typeface="Times New Roman" panose="02020603050405020304" pitchFamily="18" charset="0"/>
                  <a:cs typeface="Times New Roman" panose="02020603050405020304" pitchFamily="18" charset="0"/>
                </a:rPr>
                <a:t>Bài 2. Chứng minh đẳng thức</a:t>
              </a:r>
            </a:p>
          </p:txBody>
        </p:sp>
      </p:grpSp>
      <p:pic>
        <p:nvPicPr>
          <p:cNvPr id="11" name="Picture 10">
            <a:extLst>
              <a:ext uri="{FF2B5EF4-FFF2-40B4-BE49-F238E27FC236}">
                <a16:creationId xmlns:a16="http://schemas.microsoft.com/office/drawing/2014/main" id="{2E97E646-CF10-48E3-99E1-7FE028725A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0305" y="976562"/>
            <a:ext cx="1988511" cy="4962280"/>
          </a:xfrm>
          <a:prstGeom prst="rect">
            <a:avLst/>
          </a:prstGeom>
        </p:spPr>
      </p:pic>
    </p:spTree>
    <p:extLst>
      <p:ext uri="{BB962C8B-B14F-4D97-AF65-F5344CB8AC3E}">
        <p14:creationId xmlns:p14="http://schemas.microsoft.com/office/powerpoint/2010/main" val="48131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80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1309</TotalTime>
  <Words>1868</Words>
  <Application>Microsoft Office PowerPoint</Application>
  <PresentationFormat>Widescreen</PresentationFormat>
  <Paragraphs>326</Paragraphs>
  <Slides>36</Slides>
  <Notes>4</Notes>
  <HiddenSlides>0</HiddenSlides>
  <MMClips>4</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1" baseType="lpstr">
      <vt:lpstr>.VnArial</vt:lpstr>
      <vt:lpstr>.VnBodoniH</vt:lpstr>
      <vt:lpstr>.VnTime</vt:lpstr>
      <vt:lpstr>A3.OpenSansBold-San</vt:lpstr>
      <vt:lpstr>A3.OpenSans-San</vt:lpstr>
      <vt:lpstr>Arial</vt:lpstr>
      <vt:lpstr>Calibri</vt:lpstr>
      <vt:lpstr>Calibri Light</vt:lpstr>
      <vt:lpstr>Times New Roman</vt:lpstr>
      <vt:lpstr>VNI-Times</vt:lpstr>
      <vt:lpstr>Wingdings</vt:lpstr>
      <vt:lpstr>字魂59号-创粗黑</vt:lpstr>
      <vt:lpstr>Office Theme</vt: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Ngọc Bảo Trân</dc:creator>
  <cp:lastModifiedBy>vina</cp:lastModifiedBy>
  <cp:revision>177</cp:revision>
  <dcterms:created xsi:type="dcterms:W3CDTF">2021-08-12T00:09:30Z</dcterms:created>
  <dcterms:modified xsi:type="dcterms:W3CDTF">2023-12-06T15:15:23Z</dcterms:modified>
</cp:coreProperties>
</file>