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3" r:id="rId9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81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5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0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2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4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2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7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3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5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11296-6064-4E8A-B72D-F1DA9D0810D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0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363558" y="28575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847850"/>
            <a:ext cx="48006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1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90418"/>
              </p:ext>
            </p:extLst>
          </p:nvPr>
        </p:nvGraphicFramePr>
        <p:xfrm>
          <a:off x="77118" y="11014"/>
          <a:ext cx="8945695" cy="5199937"/>
        </p:xfrm>
        <a:graphic>
          <a:graphicData uri="http://schemas.openxmlformats.org/drawingml/2006/table">
            <a:tbl>
              <a:tblPr/>
              <a:tblGrid>
                <a:gridCol w="151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7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61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72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Nhóm: …………….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7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24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kumimoji="0" lang="x-non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x-non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Chọn được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hay, có ý nghĩa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c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 ý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nhưng chưa hay.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và ấn tượng.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2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Nội dung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phong phú, hấp dẫn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 sơ sài, chưa có đủ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để người nghe hiểu 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đủ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để hiểu người nghe hiểu được 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phong phú và hấp dẫn.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Nói to, rõ ràng, truyền cảm.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nhỏ, khó nghe; nói lắp, ngập ngừng…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to nhưng đôi chỗ lặp lại hoặc ngập ngừng 1 vài câu.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truyền cảm, hầu như không lặp lại hoặc ngập ngừng.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34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yếu tố phi ngôn ngữ phù hợp.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tự tin, mắt nhìn vào người nghe; nét mặt biểu cảm phù hợp với nội dung câu chuyện.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Điệu bộ rất tự tin, mắt nhìn vào người nghe; nét mặt sinh động.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hỏi/ và không có lời kết thúc bài nói.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chào hỏi/ và có lời kết thúc bài nói.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hỏi/ và kết thúc bài nói một cách hấp dẫn.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66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9874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61" y="2222897"/>
            <a:ext cx="2611040" cy="9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47938" y="2682478"/>
            <a:ext cx="34290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48384" y="3084835"/>
            <a:ext cx="55542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nội dung </a:t>
            </a:r>
            <a:endParaRPr lang="en-US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28751" y="3479438"/>
            <a:ext cx="5547122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mục đích nói và người nghe.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1" y="3732779"/>
            <a:ext cx="543758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Tập luyện</a:t>
            </a:r>
            <a:endParaRPr lang="en-US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07320" y="4104486"/>
            <a:ext cx="543639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Tập nói một mình.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82" name="图片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742">
            <a:off x="6958013" y="-25004"/>
            <a:ext cx="1057275" cy="127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0929" flipH="1">
            <a:off x="1022747" y="4764"/>
            <a:ext cx="1088232" cy="1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07320" y="4481512"/>
            <a:ext cx="543639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Tập nói trước nhóm.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0898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08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02" y="9525"/>
            <a:ext cx="927620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61" y="2222897"/>
            <a:ext cx="261104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93181" y="2551511"/>
            <a:ext cx="342900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</a:t>
            </a:r>
          </a:p>
        </p:txBody>
      </p:sp>
      <p:pic>
        <p:nvPicPr>
          <p:cNvPr id="80902" name="图片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742">
            <a:off x="6958013" y="-25004"/>
            <a:ext cx="1057275" cy="127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0929" flipH="1">
            <a:off x="1022747" y="4764"/>
            <a:ext cx="1088232" cy="1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99722" y="2940844"/>
            <a:ext cx="7650215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8001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450"/>
              </a:spcBef>
              <a:buFontTx/>
              <a:buChar char="-"/>
            </a:pPr>
            <a:r>
              <a:rPr lang="vi-VN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Yêu cầu nói: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50"/>
              </a:spcBef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+ Nói đúng mục đích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spcBef>
                <a:spcPts val="450"/>
              </a:spcBef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+ Nội dung nói có mở đầu, có kết thúc hợp lí.</a:t>
            </a:r>
          </a:p>
          <a:p>
            <a:pPr algn="just">
              <a:spcBef>
                <a:spcPct val="0"/>
              </a:spcBef>
              <a:spcAft>
                <a:spcPts val="450"/>
              </a:spcAft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Nói to, rõ ràng, truyền cảm.</a:t>
            </a:r>
          </a:p>
          <a:p>
            <a:pPr algn="just">
              <a:spcBef>
                <a:spcPct val="0"/>
              </a:spcBef>
              <a:spcAft>
                <a:spcPts val="450"/>
              </a:spcAft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Điệu bộ, cử chỉ, nét mặt, ánh mắt… phù hợp.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22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1881188" y="389336"/>
            <a:ext cx="5381625" cy="3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图片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8001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图片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6574">
            <a:off x="6060281" y="359569"/>
            <a:ext cx="1866900" cy="154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571625"/>
            <a:ext cx="4019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39318"/>
              </p:ext>
            </p:extLst>
          </p:nvPr>
        </p:nvGraphicFramePr>
        <p:xfrm>
          <a:off x="88136" y="55086"/>
          <a:ext cx="8956712" cy="5096702"/>
        </p:xfrm>
        <a:graphic>
          <a:graphicData uri="http://schemas.openxmlformats.org/drawingml/2006/table">
            <a:tbl>
              <a:tblPr/>
              <a:tblGrid>
                <a:gridCol w="1519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1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0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49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929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Nhóm: …………….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7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41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kumimoji="0" lang="x-non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x-non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Chọn được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hay, có ý nghĩa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c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 ý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nhưng chưa hay.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và ấn tượng.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0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Nội dung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phong phú, hấp dẫn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 sơ sài, chưa có đủ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để người nghe hiểu 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đủ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để hiểu người nghe hiểu được 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phong phú và hấp dẫn.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Nói to, rõ ràng, truyền cảm.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nhỏ, khó nghe; nói lắp, ngập ngừng…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to nhưng đôi chỗ lặp lại hoặc ngập ngừng 1 vài câu.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truyền cảm, hầu như không lặp lại hoặc ngập ngừng.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1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yếu tố phi ngôn ngữ phù hợp.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tự tin, mắt nhìn vào người nghe; nét mặt biểu cảm phù hợp với nội dung câu chuyện.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Điệu bộ rất tự tin, mắt nhìn vào người nghe; nét mặt sinh động.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hỏi/ và không có lời kết thúc bài nói.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chào hỏi/ và có lời kết thúc bài nói.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hỏi/ và kết thúc bài nói một cách hấp dẫn.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24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49" y="55085"/>
            <a:ext cx="5080716" cy="5045725"/>
          </a:xfrm>
        </p:spPr>
      </p:pic>
    </p:spTree>
    <p:extLst>
      <p:ext uri="{BB962C8B-B14F-4D97-AF65-F5344CB8AC3E}">
        <p14:creationId xmlns:p14="http://schemas.microsoft.com/office/powerpoint/2010/main" val="314236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3970" name="Picture 4" descr="Tổng hợp hình ảnh cảm ơn đẹp nhất - Kho ả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5" y="0"/>
            <a:ext cx="859315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3438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4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3&quot;/&gt;&lt;/object&gt;&lt;/object&gt;&lt;object type=&quot;8&quot; unique_id=&quot;10026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662</Words>
  <Application>Microsoft Office PowerPoint</Application>
  <PresentationFormat>On-screen Show (16:9)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Admin_01</cp:lastModifiedBy>
  <cp:revision>12</cp:revision>
  <dcterms:created xsi:type="dcterms:W3CDTF">2021-06-14T14:49:36Z</dcterms:created>
  <dcterms:modified xsi:type="dcterms:W3CDTF">2023-05-31T09:19:31Z</dcterms:modified>
</cp:coreProperties>
</file>