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5"/>
  </p:notesMasterIdLst>
  <p:sldIdLst>
    <p:sldId id="256" r:id="rId2"/>
    <p:sldId id="260" r:id="rId3"/>
    <p:sldId id="269" r:id="rId4"/>
    <p:sldId id="275" r:id="rId5"/>
    <p:sldId id="261" r:id="rId6"/>
    <p:sldId id="266" r:id="rId7"/>
    <p:sldId id="285" r:id="rId8"/>
    <p:sldId id="264" r:id="rId9"/>
    <p:sldId id="287" r:id="rId10"/>
    <p:sldId id="288" r:id="rId11"/>
    <p:sldId id="280" r:id="rId12"/>
    <p:sldId id="289" r:id="rId13"/>
    <p:sldId id="290" r:id="rId14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Chau Philomene One" panose="020B0604020202020204" charset="0"/>
      <p:regular r:id="rId21"/>
      <p:italic r:id="rId22"/>
    </p:embeddedFont>
    <p:embeddedFont>
      <p:font typeface="Didact Gothic" panose="00000500000000000000" pitchFamily="2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80AECC1-99DA-4C30-91A8-53DD4721C83D}">
  <a:tblStyle styleId="{380AECC1-99DA-4C30-91A8-53DD4721C8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d85e759916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d85e759916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gd6279a43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9" name="Google Shape;1429;gd6279a43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6963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Google Shape;2120;gdcaeb188c3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1" name="Google Shape;2121;gdcaeb188c3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Google Shape;2120;gdcaeb188c3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1" name="Google Shape;2121;gdcaeb188c3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3229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8" name="Google Shape;1258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0" name="Google Shape;1640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" name="Google Shape;1898;gd6279a43b3_0_6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9" name="Google Shape;1899;gd6279a43b3_0_6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gd85e759916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2" name="Google Shape;1322;gd85e759916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6" name="Google Shape;1516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8" name="Google Shape;1258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9951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gd6279a43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9" name="Google Shape;1429;gd6279a43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gd6279a43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9" name="Google Shape;1429;gd6279a43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9534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59900" y="754873"/>
            <a:ext cx="5424300" cy="20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>
                <a:solidFill>
                  <a:srgbClr val="191919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859800" y="2610223"/>
            <a:ext cx="54243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182352" y="4029350"/>
            <a:ext cx="6921584" cy="1143229"/>
          </a:xfrm>
          <a:custGeom>
            <a:avLst/>
            <a:gdLst/>
            <a:ahLst/>
            <a:cxnLst/>
            <a:rect l="l" t="t" r="r" b="b"/>
            <a:pathLst>
              <a:path w="47044" h="24398" extrusionOk="0">
                <a:moveTo>
                  <a:pt x="21718" y="1"/>
                </a:moveTo>
                <a:cubicBezTo>
                  <a:pt x="21170" y="1"/>
                  <a:pt x="20611" y="15"/>
                  <a:pt x="20041" y="43"/>
                </a:cubicBezTo>
                <a:cubicBezTo>
                  <a:pt x="4817" y="819"/>
                  <a:pt x="1" y="22503"/>
                  <a:pt x="1" y="22503"/>
                </a:cubicBezTo>
                <a:lnTo>
                  <a:pt x="47044" y="24397"/>
                </a:lnTo>
                <a:cubicBezTo>
                  <a:pt x="42781" y="9259"/>
                  <a:pt x="35812" y="1"/>
                  <a:pt x="217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584902" y="4187825"/>
            <a:ext cx="3931438" cy="1131065"/>
          </a:xfrm>
          <a:custGeom>
            <a:avLst/>
            <a:gdLst/>
            <a:ahLst/>
            <a:cxnLst/>
            <a:rect l="l" t="t" r="r" b="b"/>
            <a:pathLst>
              <a:path w="59712" h="17179" extrusionOk="0">
                <a:moveTo>
                  <a:pt x="34193" y="0"/>
                </a:moveTo>
                <a:cubicBezTo>
                  <a:pt x="20009" y="0"/>
                  <a:pt x="2984" y="8382"/>
                  <a:pt x="0" y="17179"/>
                </a:cubicBezTo>
                <a:lnTo>
                  <a:pt x="59711" y="17179"/>
                </a:lnTo>
                <a:lnTo>
                  <a:pt x="59620" y="14964"/>
                </a:lnTo>
                <a:lnTo>
                  <a:pt x="59346" y="7843"/>
                </a:lnTo>
                <a:cubicBezTo>
                  <a:pt x="59346" y="7843"/>
                  <a:pt x="50787" y="904"/>
                  <a:pt x="36224" y="60"/>
                </a:cubicBezTo>
                <a:cubicBezTo>
                  <a:pt x="35555" y="20"/>
                  <a:pt x="34877" y="0"/>
                  <a:pt x="3419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-5690" y="3722101"/>
            <a:ext cx="3811359" cy="1464184"/>
            <a:chOff x="0" y="3707300"/>
            <a:chExt cx="3811359" cy="1464184"/>
          </a:xfrm>
        </p:grpSpPr>
        <p:sp>
          <p:nvSpPr>
            <p:cNvPr id="15" name="Google Shape;15;p2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flipH="1">
            <a:off x="5332650" y="3722101"/>
            <a:ext cx="3811359" cy="1464184"/>
            <a:chOff x="0" y="3707300"/>
            <a:chExt cx="3811359" cy="1464184"/>
          </a:xfrm>
        </p:grpSpPr>
        <p:sp>
          <p:nvSpPr>
            <p:cNvPr id="18" name="Google Shape;18;p2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7911761" y="157647"/>
            <a:ext cx="1404435" cy="4451698"/>
            <a:chOff x="7911761" y="157647"/>
            <a:chExt cx="1404435" cy="4451698"/>
          </a:xfrm>
        </p:grpSpPr>
        <p:sp>
          <p:nvSpPr>
            <p:cNvPr id="21" name="Google Shape;21;p2"/>
            <p:cNvSpPr/>
            <p:nvPr/>
          </p:nvSpPr>
          <p:spPr>
            <a:xfrm>
              <a:off x="8113524" y="1576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862773" y="14237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063667" y="19587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586274" y="3878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88384" y="6578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587366" y="16889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272233" y="20904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179520" y="21336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11761" y="3363089"/>
              <a:ext cx="440959" cy="453423"/>
            </a:xfrm>
            <a:custGeom>
              <a:avLst/>
              <a:gdLst/>
              <a:ahLst/>
              <a:cxnLst/>
              <a:rect l="l" t="t" r="r" b="b"/>
              <a:pathLst>
                <a:path w="8880" h="9131" extrusionOk="0">
                  <a:moveTo>
                    <a:pt x="4452" y="1"/>
                  </a:moveTo>
                  <a:cubicBezTo>
                    <a:pt x="1987" y="1"/>
                    <a:pt x="1" y="2055"/>
                    <a:pt x="1" y="4566"/>
                  </a:cubicBezTo>
                  <a:cubicBezTo>
                    <a:pt x="1" y="7099"/>
                    <a:pt x="1987" y="9131"/>
                    <a:pt x="4452" y="9131"/>
                  </a:cubicBezTo>
                  <a:cubicBezTo>
                    <a:pt x="6894" y="9131"/>
                    <a:pt x="8880" y="7099"/>
                    <a:pt x="8880" y="4566"/>
                  </a:cubicBezTo>
                  <a:cubicBezTo>
                    <a:pt x="8880" y="2055"/>
                    <a:pt x="6894" y="1"/>
                    <a:pt x="4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591885" y="3282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124399" y="3502579"/>
              <a:ext cx="513061" cy="487935"/>
            </a:xfrm>
            <a:custGeom>
              <a:avLst/>
              <a:gdLst/>
              <a:ahLst/>
              <a:cxnLst/>
              <a:rect l="l" t="t" r="r" b="b"/>
              <a:pathLst>
                <a:path w="10332" h="9826" extrusionOk="0">
                  <a:moveTo>
                    <a:pt x="471" y="0"/>
                  </a:moveTo>
                  <a:cubicBezTo>
                    <a:pt x="244" y="0"/>
                    <a:pt x="1" y="190"/>
                    <a:pt x="56" y="479"/>
                  </a:cubicBezTo>
                  <a:cubicBezTo>
                    <a:pt x="832" y="3879"/>
                    <a:pt x="2338" y="7737"/>
                    <a:pt x="5762" y="9243"/>
                  </a:cubicBezTo>
                  <a:cubicBezTo>
                    <a:pt x="6572" y="9603"/>
                    <a:pt x="7529" y="9825"/>
                    <a:pt x="8466" y="9825"/>
                  </a:cubicBezTo>
                  <a:cubicBezTo>
                    <a:pt x="8955" y="9825"/>
                    <a:pt x="9439" y="9765"/>
                    <a:pt x="9893" y="9631"/>
                  </a:cubicBezTo>
                  <a:cubicBezTo>
                    <a:pt x="10332" y="9506"/>
                    <a:pt x="10197" y="8884"/>
                    <a:pt x="9821" y="8884"/>
                  </a:cubicBezTo>
                  <a:cubicBezTo>
                    <a:pt x="9787" y="8884"/>
                    <a:pt x="9750" y="8889"/>
                    <a:pt x="9711" y="8901"/>
                  </a:cubicBezTo>
                  <a:cubicBezTo>
                    <a:pt x="9313" y="9015"/>
                    <a:pt x="8898" y="9065"/>
                    <a:pt x="8481" y="9065"/>
                  </a:cubicBezTo>
                  <a:cubicBezTo>
                    <a:pt x="7726" y="9065"/>
                    <a:pt x="6964" y="8900"/>
                    <a:pt x="6287" y="8650"/>
                  </a:cubicBezTo>
                  <a:cubicBezTo>
                    <a:pt x="2932" y="7417"/>
                    <a:pt x="1516" y="3446"/>
                    <a:pt x="809" y="273"/>
                  </a:cubicBezTo>
                  <a:cubicBezTo>
                    <a:pt x="764" y="83"/>
                    <a:pt x="621" y="0"/>
                    <a:pt x="4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991563" y="3555217"/>
              <a:ext cx="236817" cy="174496"/>
            </a:xfrm>
            <a:custGeom>
              <a:avLst/>
              <a:gdLst/>
              <a:ahLst/>
              <a:cxnLst/>
              <a:rect l="l" t="t" r="r" b="b"/>
              <a:pathLst>
                <a:path w="4769" h="3514" extrusionOk="0">
                  <a:moveTo>
                    <a:pt x="458" y="0"/>
                  </a:moveTo>
                  <a:cubicBezTo>
                    <a:pt x="231" y="0"/>
                    <a:pt x="1" y="181"/>
                    <a:pt x="83" y="468"/>
                  </a:cubicBezTo>
                  <a:cubicBezTo>
                    <a:pt x="448" y="1747"/>
                    <a:pt x="1133" y="3071"/>
                    <a:pt x="2525" y="3436"/>
                  </a:cubicBezTo>
                  <a:cubicBezTo>
                    <a:pt x="2727" y="3488"/>
                    <a:pt x="2939" y="3514"/>
                    <a:pt x="3152" y="3514"/>
                  </a:cubicBezTo>
                  <a:cubicBezTo>
                    <a:pt x="3588" y="3514"/>
                    <a:pt x="4029" y="3407"/>
                    <a:pt x="4397" y="3208"/>
                  </a:cubicBezTo>
                  <a:cubicBezTo>
                    <a:pt x="4768" y="3032"/>
                    <a:pt x="4537" y="2521"/>
                    <a:pt x="4191" y="2521"/>
                  </a:cubicBezTo>
                  <a:cubicBezTo>
                    <a:pt x="4133" y="2521"/>
                    <a:pt x="4071" y="2536"/>
                    <a:pt x="4009" y="2568"/>
                  </a:cubicBezTo>
                  <a:cubicBezTo>
                    <a:pt x="3810" y="2668"/>
                    <a:pt x="3421" y="2733"/>
                    <a:pt x="3083" y="2733"/>
                  </a:cubicBezTo>
                  <a:cubicBezTo>
                    <a:pt x="3032" y="2733"/>
                    <a:pt x="2983" y="2731"/>
                    <a:pt x="2936" y="2728"/>
                  </a:cubicBezTo>
                  <a:cubicBezTo>
                    <a:pt x="1703" y="2660"/>
                    <a:pt x="1110" y="1267"/>
                    <a:pt x="813" y="263"/>
                  </a:cubicBezTo>
                  <a:cubicBezTo>
                    <a:pt x="759" y="80"/>
                    <a:pt x="609" y="0"/>
                    <a:pt x="4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3;p2"/>
          <p:cNvGrpSpPr/>
          <p:nvPr/>
        </p:nvGrpSpPr>
        <p:grpSpPr>
          <a:xfrm>
            <a:off x="-394460" y="-4853"/>
            <a:ext cx="1626810" cy="4417071"/>
            <a:chOff x="-394460" y="71347"/>
            <a:chExt cx="1626810" cy="4417071"/>
          </a:xfrm>
        </p:grpSpPr>
        <p:sp>
          <p:nvSpPr>
            <p:cNvPr id="34" name="Google Shape;34;p2"/>
            <p:cNvSpPr/>
            <p:nvPr/>
          </p:nvSpPr>
          <p:spPr>
            <a:xfrm>
              <a:off x="-249075" y="71347"/>
              <a:ext cx="1481425" cy="1498863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394460" y="1868634"/>
              <a:ext cx="719825" cy="808620"/>
            </a:xfrm>
            <a:custGeom>
              <a:avLst/>
              <a:gdLst/>
              <a:ahLst/>
              <a:cxnLst/>
              <a:rect l="l" t="t" r="r" b="b"/>
              <a:pathLst>
                <a:path w="15362" h="17257" extrusionOk="0">
                  <a:moveTo>
                    <a:pt x="7670" y="0"/>
                  </a:moveTo>
                  <a:cubicBezTo>
                    <a:pt x="3447" y="0"/>
                    <a:pt x="0" y="3858"/>
                    <a:pt x="0" y="8628"/>
                  </a:cubicBezTo>
                  <a:cubicBezTo>
                    <a:pt x="0" y="13376"/>
                    <a:pt x="3447" y="17256"/>
                    <a:pt x="7670" y="17256"/>
                  </a:cubicBezTo>
                  <a:cubicBezTo>
                    <a:pt x="11915" y="17256"/>
                    <a:pt x="15362" y="13376"/>
                    <a:pt x="15362" y="8628"/>
                  </a:cubicBezTo>
                  <a:cubicBezTo>
                    <a:pt x="15362" y="3858"/>
                    <a:pt x="11915" y="0"/>
                    <a:pt x="76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69783" y="3425935"/>
              <a:ext cx="457798" cy="463186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72970" y="680825"/>
              <a:ext cx="36408" cy="3807594"/>
            </a:xfrm>
            <a:custGeom>
              <a:avLst/>
              <a:gdLst/>
              <a:ahLst/>
              <a:cxnLst/>
              <a:rect l="l" t="t" r="r" b="b"/>
              <a:pathLst>
                <a:path w="777" h="81259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19254"/>
                  </a:lnTo>
                  <a:lnTo>
                    <a:pt x="1" y="55866"/>
                  </a:lnTo>
                  <a:lnTo>
                    <a:pt x="1" y="80152"/>
                  </a:lnTo>
                  <a:lnTo>
                    <a:pt x="1" y="80882"/>
                  </a:lnTo>
                  <a:cubicBezTo>
                    <a:pt x="1" y="81133"/>
                    <a:pt x="195" y="81259"/>
                    <a:pt x="389" y="81259"/>
                  </a:cubicBezTo>
                  <a:cubicBezTo>
                    <a:pt x="583" y="81259"/>
                    <a:pt x="777" y="81133"/>
                    <a:pt x="777" y="80882"/>
                  </a:cubicBezTo>
                  <a:lnTo>
                    <a:pt x="777" y="62006"/>
                  </a:lnTo>
                  <a:lnTo>
                    <a:pt x="777" y="25394"/>
                  </a:lnTo>
                  <a:lnTo>
                    <a:pt x="777" y="1108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65379" y="991500"/>
              <a:ext cx="353118" cy="470356"/>
            </a:xfrm>
            <a:custGeom>
              <a:avLst/>
              <a:gdLst/>
              <a:ahLst/>
              <a:cxnLst/>
              <a:rect l="l" t="t" r="r" b="b"/>
              <a:pathLst>
                <a:path w="7536" h="10038" extrusionOk="0">
                  <a:moveTo>
                    <a:pt x="7170" y="1"/>
                  </a:moveTo>
                  <a:cubicBezTo>
                    <a:pt x="6982" y="1"/>
                    <a:pt x="6782" y="120"/>
                    <a:pt x="6759" y="360"/>
                  </a:cubicBezTo>
                  <a:cubicBezTo>
                    <a:pt x="6348" y="4058"/>
                    <a:pt x="4134" y="8029"/>
                    <a:pt x="414" y="9285"/>
                  </a:cubicBezTo>
                  <a:cubicBezTo>
                    <a:pt x="1" y="9409"/>
                    <a:pt x="130" y="10037"/>
                    <a:pt x="496" y="10037"/>
                  </a:cubicBezTo>
                  <a:cubicBezTo>
                    <a:pt x="535" y="10037"/>
                    <a:pt x="576" y="10030"/>
                    <a:pt x="619" y="10015"/>
                  </a:cubicBezTo>
                  <a:cubicBezTo>
                    <a:pt x="4682" y="8646"/>
                    <a:pt x="7079" y="4400"/>
                    <a:pt x="7513" y="360"/>
                  </a:cubicBezTo>
                  <a:cubicBezTo>
                    <a:pt x="7535" y="120"/>
                    <a:pt x="7358" y="1"/>
                    <a:pt x="7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57535" y="2309166"/>
              <a:ext cx="572224" cy="648648"/>
            </a:xfrm>
            <a:custGeom>
              <a:avLst/>
              <a:gdLst/>
              <a:ahLst/>
              <a:cxnLst/>
              <a:rect l="l" t="t" r="r" b="b"/>
              <a:pathLst>
                <a:path w="12212" h="13843" extrusionOk="0">
                  <a:moveTo>
                    <a:pt x="362" y="0"/>
                  </a:moveTo>
                  <a:cubicBezTo>
                    <a:pt x="173" y="0"/>
                    <a:pt x="1" y="120"/>
                    <a:pt x="23" y="368"/>
                  </a:cubicBezTo>
                  <a:cubicBezTo>
                    <a:pt x="571" y="4956"/>
                    <a:pt x="2146" y="9818"/>
                    <a:pt x="6300" y="12375"/>
                  </a:cubicBezTo>
                  <a:cubicBezTo>
                    <a:pt x="7662" y="13208"/>
                    <a:pt x="9440" y="13842"/>
                    <a:pt x="11119" y="13842"/>
                  </a:cubicBezTo>
                  <a:cubicBezTo>
                    <a:pt x="11325" y="13842"/>
                    <a:pt x="11530" y="13833"/>
                    <a:pt x="11733" y="13813"/>
                  </a:cubicBezTo>
                  <a:cubicBezTo>
                    <a:pt x="12198" y="13768"/>
                    <a:pt x="12212" y="13057"/>
                    <a:pt x="11774" y="13057"/>
                  </a:cubicBezTo>
                  <a:cubicBezTo>
                    <a:pt x="11760" y="13057"/>
                    <a:pt x="11747" y="13058"/>
                    <a:pt x="11733" y="13059"/>
                  </a:cubicBezTo>
                  <a:cubicBezTo>
                    <a:pt x="11561" y="13074"/>
                    <a:pt x="11389" y="13081"/>
                    <a:pt x="11215" y="13081"/>
                  </a:cubicBezTo>
                  <a:cubicBezTo>
                    <a:pt x="9771" y="13081"/>
                    <a:pt x="8274" y="12591"/>
                    <a:pt x="7031" y="11918"/>
                  </a:cubicBezTo>
                  <a:cubicBezTo>
                    <a:pt x="2876" y="9658"/>
                    <a:pt x="1302" y="4751"/>
                    <a:pt x="799" y="368"/>
                  </a:cubicBezTo>
                  <a:cubicBezTo>
                    <a:pt x="765" y="126"/>
                    <a:pt x="555" y="0"/>
                    <a:pt x="3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66550" y="3622794"/>
              <a:ext cx="534972" cy="334750"/>
            </a:xfrm>
            <a:custGeom>
              <a:avLst/>
              <a:gdLst/>
              <a:ahLst/>
              <a:cxnLst/>
              <a:rect l="l" t="t" r="r" b="b"/>
              <a:pathLst>
                <a:path w="11417" h="7144" extrusionOk="0">
                  <a:moveTo>
                    <a:pt x="10914" y="0"/>
                  </a:moveTo>
                  <a:cubicBezTo>
                    <a:pt x="10802" y="0"/>
                    <a:pt x="10696" y="60"/>
                    <a:pt x="10637" y="205"/>
                  </a:cubicBezTo>
                  <a:cubicBezTo>
                    <a:pt x="8948" y="4108"/>
                    <a:pt x="4657" y="6345"/>
                    <a:pt x="503" y="6368"/>
                  </a:cubicBezTo>
                  <a:cubicBezTo>
                    <a:pt x="1" y="6391"/>
                    <a:pt x="1" y="7144"/>
                    <a:pt x="503" y="7144"/>
                  </a:cubicBezTo>
                  <a:cubicBezTo>
                    <a:pt x="4908" y="7098"/>
                    <a:pt x="9496" y="4725"/>
                    <a:pt x="11277" y="570"/>
                  </a:cubicBezTo>
                  <a:cubicBezTo>
                    <a:pt x="11417" y="275"/>
                    <a:pt x="11153" y="0"/>
                    <a:pt x="109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01367" y="3591773"/>
              <a:ext cx="112317" cy="205376"/>
            </a:xfrm>
            <a:custGeom>
              <a:avLst/>
              <a:gdLst/>
              <a:ahLst/>
              <a:cxnLst/>
              <a:rect l="l" t="t" r="r" b="b"/>
              <a:pathLst>
                <a:path w="2397" h="4383" extrusionOk="0">
                  <a:moveTo>
                    <a:pt x="1021" y="1"/>
                  </a:moveTo>
                  <a:cubicBezTo>
                    <a:pt x="873" y="1"/>
                    <a:pt x="730" y="83"/>
                    <a:pt x="685" y="274"/>
                  </a:cubicBezTo>
                  <a:cubicBezTo>
                    <a:pt x="434" y="1369"/>
                    <a:pt x="0" y="4337"/>
                    <a:pt x="1918" y="4382"/>
                  </a:cubicBezTo>
                  <a:cubicBezTo>
                    <a:pt x="2397" y="4382"/>
                    <a:pt x="2397" y="3629"/>
                    <a:pt x="1918" y="3606"/>
                  </a:cubicBezTo>
                  <a:cubicBezTo>
                    <a:pt x="1872" y="3606"/>
                    <a:pt x="1621" y="3515"/>
                    <a:pt x="1484" y="3355"/>
                  </a:cubicBezTo>
                  <a:cubicBezTo>
                    <a:pt x="913" y="2602"/>
                    <a:pt x="1233" y="1301"/>
                    <a:pt x="1415" y="479"/>
                  </a:cubicBezTo>
                  <a:cubicBezTo>
                    <a:pt x="1484" y="190"/>
                    <a:pt x="1246" y="1"/>
                    <a:pt x="10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  1">
  <p:cSld name="TITLE_AND_TWO_COLUMNS_1_1_1_1"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25"/>
          <p:cNvSpPr txBox="1">
            <a:spLocks noGrp="1"/>
          </p:cNvSpPr>
          <p:nvPr>
            <p:ph type="subTitle" idx="1"/>
          </p:nvPr>
        </p:nvSpPr>
        <p:spPr>
          <a:xfrm>
            <a:off x="913213" y="3122482"/>
            <a:ext cx="1713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8" name="Google Shape;868;p25"/>
          <p:cNvSpPr txBox="1">
            <a:spLocks noGrp="1"/>
          </p:cNvSpPr>
          <p:nvPr>
            <p:ph type="subTitle" idx="2"/>
          </p:nvPr>
        </p:nvSpPr>
        <p:spPr>
          <a:xfrm>
            <a:off x="913213" y="2716625"/>
            <a:ext cx="1713600" cy="29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869" name="Google Shape;869;p25"/>
          <p:cNvSpPr txBox="1">
            <a:spLocks noGrp="1"/>
          </p:cNvSpPr>
          <p:nvPr>
            <p:ph type="subTitle" idx="3"/>
          </p:nvPr>
        </p:nvSpPr>
        <p:spPr>
          <a:xfrm>
            <a:off x="2784338" y="3122482"/>
            <a:ext cx="1713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0" name="Google Shape;870;p25"/>
          <p:cNvSpPr txBox="1">
            <a:spLocks noGrp="1"/>
          </p:cNvSpPr>
          <p:nvPr>
            <p:ph type="subTitle" idx="4"/>
          </p:nvPr>
        </p:nvSpPr>
        <p:spPr>
          <a:xfrm>
            <a:off x="2784338" y="2716625"/>
            <a:ext cx="1713600" cy="29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871" name="Google Shape;871;p25"/>
          <p:cNvSpPr txBox="1">
            <a:spLocks noGrp="1"/>
          </p:cNvSpPr>
          <p:nvPr>
            <p:ph type="subTitle" idx="5"/>
          </p:nvPr>
        </p:nvSpPr>
        <p:spPr>
          <a:xfrm>
            <a:off x="4652104" y="3122482"/>
            <a:ext cx="1713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2" name="Google Shape;872;p25"/>
          <p:cNvSpPr txBox="1">
            <a:spLocks noGrp="1"/>
          </p:cNvSpPr>
          <p:nvPr>
            <p:ph type="subTitle" idx="6"/>
          </p:nvPr>
        </p:nvSpPr>
        <p:spPr>
          <a:xfrm>
            <a:off x="4652100" y="2716625"/>
            <a:ext cx="1713600" cy="29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873" name="Google Shape;873;p25"/>
          <p:cNvSpPr txBox="1">
            <a:spLocks noGrp="1"/>
          </p:cNvSpPr>
          <p:nvPr>
            <p:ph type="subTitle" idx="7"/>
          </p:nvPr>
        </p:nvSpPr>
        <p:spPr>
          <a:xfrm>
            <a:off x="6518887" y="3122482"/>
            <a:ext cx="1713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4" name="Google Shape;874;p25"/>
          <p:cNvSpPr txBox="1">
            <a:spLocks noGrp="1"/>
          </p:cNvSpPr>
          <p:nvPr>
            <p:ph type="subTitle" idx="8"/>
          </p:nvPr>
        </p:nvSpPr>
        <p:spPr>
          <a:xfrm>
            <a:off x="6518888" y="2716625"/>
            <a:ext cx="1713600" cy="29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875" name="Google Shape;875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76" name="Google Shape;876;p25"/>
          <p:cNvGrpSpPr/>
          <p:nvPr/>
        </p:nvGrpSpPr>
        <p:grpSpPr>
          <a:xfrm>
            <a:off x="0" y="4271598"/>
            <a:ext cx="9144000" cy="887338"/>
            <a:chOff x="0" y="4260525"/>
            <a:chExt cx="9144000" cy="887338"/>
          </a:xfrm>
        </p:grpSpPr>
        <p:sp>
          <p:nvSpPr>
            <p:cNvPr id="877" name="Google Shape;877;p25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5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5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5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5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5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5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5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5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7" name="Google Shape;887;p25"/>
          <p:cNvGrpSpPr/>
          <p:nvPr/>
        </p:nvGrpSpPr>
        <p:grpSpPr>
          <a:xfrm rot="-5530482">
            <a:off x="6534482" y="2469224"/>
            <a:ext cx="1556908" cy="4117883"/>
            <a:chOff x="-34400" y="2920300"/>
            <a:chExt cx="1006460" cy="2407938"/>
          </a:xfrm>
        </p:grpSpPr>
        <p:sp>
          <p:nvSpPr>
            <p:cNvPr id="888" name="Google Shape;888;p2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2" name="Google Shape;892;p25"/>
          <p:cNvGrpSpPr/>
          <p:nvPr/>
        </p:nvGrpSpPr>
        <p:grpSpPr>
          <a:xfrm>
            <a:off x="-40034" y="3734954"/>
            <a:ext cx="4246446" cy="1434060"/>
            <a:chOff x="-11586" y="3723575"/>
            <a:chExt cx="4246446" cy="1434060"/>
          </a:xfrm>
        </p:grpSpPr>
        <p:sp>
          <p:nvSpPr>
            <p:cNvPr id="893" name="Google Shape;893;p25"/>
            <p:cNvSpPr/>
            <p:nvPr/>
          </p:nvSpPr>
          <p:spPr>
            <a:xfrm>
              <a:off x="-11586" y="3723575"/>
              <a:ext cx="2288234" cy="143406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5"/>
            <p:cNvSpPr/>
            <p:nvPr/>
          </p:nvSpPr>
          <p:spPr>
            <a:xfrm>
              <a:off x="-4480" y="3907279"/>
              <a:ext cx="2146401" cy="1250350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5"/>
            <p:cNvSpPr/>
            <p:nvPr/>
          </p:nvSpPr>
          <p:spPr>
            <a:xfrm>
              <a:off x="1946626" y="4388188"/>
              <a:ext cx="2288234" cy="76936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5"/>
            <p:cNvSpPr/>
            <p:nvPr/>
          </p:nvSpPr>
          <p:spPr>
            <a:xfrm>
              <a:off x="1945675" y="4579348"/>
              <a:ext cx="2146401" cy="578227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7" name="Google Shape;897;p25"/>
          <p:cNvSpPr/>
          <p:nvPr/>
        </p:nvSpPr>
        <p:spPr>
          <a:xfrm>
            <a:off x="-27228" y="4587607"/>
            <a:ext cx="2146401" cy="578227"/>
          </a:xfrm>
          <a:custGeom>
            <a:avLst/>
            <a:gdLst/>
            <a:ahLst/>
            <a:cxnLst/>
            <a:rect l="l" t="t" r="r" b="b"/>
            <a:pathLst>
              <a:path w="45309" h="26394" extrusionOk="0">
                <a:moveTo>
                  <a:pt x="8929" y="0"/>
                </a:moveTo>
                <a:cubicBezTo>
                  <a:pt x="5334" y="0"/>
                  <a:pt x="1711" y="5576"/>
                  <a:pt x="0" y="8674"/>
                </a:cubicBezTo>
                <a:lnTo>
                  <a:pt x="502" y="26394"/>
                </a:lnTo>
                <a:lnTo>
                  <a:pt x="43585" y="26394"/>
                </a:lnTo>
                <a:cubicBezTo>
                  <a:pt x="45309" y="18444"/>
                  <a:pt x="40694" y="17507"/>
                  <a:pt x="38422" y="17507"/>
                </a:cubicBezTo>
                <a:cubicBezTo>
                  <a:pt x="37721" y="17507"/>
                  <a:pt x="37244" y="17597"/>
                  <a:pt x="37244" y="17597"/>
                </a:cubicBezTo>
                <a:cubicBezTo>
                  <a:pt x="37244" y="17597"/>
                  <a:pt x="37194" y="13110"/>
                  <a:pt x="34061" y="11281"/>
                </a:cubicBezTo>
                <a:cubicBezTo>
                  <a:pt x="33405" y="10898"/>
                  <a:pt x="32705" y="10747"/>
                  <a:pt x="32008" y="10747"/>
                </a:cubicBezTo>
                <a:cubicBezTo>
                  <a:pt x="29370" y="10747"/>
                  <a:pt x="26768" y="12910"/>
                  <a:pt x="26768" y="12910"/>
                </a:cubicBezTo>
                <a:cubicBezTo>
                  <a:pt x="26768" y="12910"/>
                  <a:pt x="25138" y="5090"/>
                  <a:pt x="21630" y="3787"/>
                </a:cubicBezTo>
                <a:cubicBezTo>
                  <a:pt x="20973" y="3545"/>
                  <a:pt x="20365" y="3446"/>
                  <a:pt x="19808" y="3446"/>
                </a:cubicBezTo>
                <a:cubicBezTo>
                  <a:pt x="17370" y="3446"/>
                  <a:pt x="15940" y="5341"/>
                  <a:pt x="15940" y="5341"/>
                </a:cubicBezTo>
                <a:cubicBezTo>
                  <a:pt x="15940" y="5341"/>
                  <a:pt x="14061" y="203"/>
                  <a:pt x="9048" y="3"/>
                </a:cubicBezTo>
                <a:cubicBezTo>
                  <a:pt x="9008" y="1"/>
                  <a:pt x="8969" y="0"/>
                  <a:pt x="89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6"/>
          <p:cNvGrpSpPr/>
          <p:nvPr/>
        </p:nvGrpSpPr>
        <p:grpSpPr>
          <a:xfrm>
            <a:off x="-12940" y="4185763"/>
            <a:ext cx="9144000" cy="887338"/>
            <a:chOff x="0" y="4260525"/>
            <a:chExt cx="9144000" cy="887338"/>
          </a:xfrm>
        </p:grpSpPr>
        <p:sp>
          <p:nvSpPr>
            <p:cNvPr id="900" name="Google Shape;900;p26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6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6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6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6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6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6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6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6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6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0" name="Google Shape;910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11" name="Google Shape;911;p26"/>
          <p:cNvSpPr txBox="1">
            <a:spLocks noGrp="1"/>
          </p:cNvSpPr>
          <p:nvPr>
            <p:ph type="title" idx="2"/>
          </p:nvPr>
        </p:nvSpPr>
        <p:spPr>
          <a:xfrm>
            <a:off x="1101175" y="1806172"/>
            <a:ext cx="1986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12" name="Google Shape;912;p26"/>
          <p:cNvSpPr txBox="1">
            <a:spLocks noGrp="1"/>
          </p:cNvSpPr>
          <p:nvPr>
            <p:ph type="subTitle" idx="1"/>
          </p:nvPr>
        </p:nvSpPr>
        <p:spPr>
          <a:xfrm>
            <a:off x="1101175" y="2173222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3" name="Google Shape;913;p26"/>
          <p:cNvSpPr txBox="1">
            <a:spLocks noGrp="1"/>
          </p:cNvSpPr>
          <p:nvPr>
            <p:ph type="title" idx="3"/>
          </p:nvPr>
        </p:nvSpPr>
        <p:spPr>
          <a:xfrm>
            <a:off x="3569173" y="1806172"/>
            <a:ext cx="1986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14" name="Google Shape;914;p26"/>
          <p:cNvSpPr txBox="1">
            <a:spLocks noGrp="1"/>
          </p:cNvSpPr>
          <p:nvPr>
            <p:ph type="subTitle" idx="4"/>
          </p:nvPr>
        </p:nvSpPr>
        <p:spPr>
          <a:xfrm>
            <a:off x="3569173" y="2173222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5" name="Google Shape;915;p26"/>
          <p:cNvSpPr txBox="1">
            <a:spLocks noGrp="1"/>
          </p:cNvSpPr>
          <p:nvPr>
            <p:ph type="title" idx="5"/>
          </p:nvPr>
        </p:nvSpPr>
        <p:spPr>
          <a:xfrm>
            <a:off x="1101175" y="3455648"/>
            <a:ext cx="1986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16" name="Google Shape;916;p26"/>
          <p:cNvSpPr txBox="1">
            <a:spLocks noGrp="1"/>
          </p:cNvSpPr>
          <p:nvPr>
            <p:ph type="subTitle" idx="6"/>
          </p:nvPr>
        </p:nvSpPr>
        <p:spPr>
          <a:xfrm>
            <a:off x="1101175" y="3822723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7" name="Google Shape;917;p26"/>
          <p:cNvSpPr txBox="1">
            <a:spLocks noGrp="1"/>
          </p:cNvSpPr>
          <p:nvPr>
            <p:ph type="title" idx="7"/>
          </p:nvPr>
        </p:nvSpPr>
        <p:spPr>
          <a:xfrm>
            <a:off x="3569173" y="3455648"/>
            <a:ext cx="1986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18" name="Google Shape;918;p26"/>
          <p:cNvSpPr txBox="1">
            <a:spLocks noGrp="1"/>
          </p:cNvSpPr>
          <p:nvPr>
            <p:ph type="subTitle" idx="8"/>
          </p:nvPr>
        </p:nvSpPr>
        <p:spPr>
          <a:xfrm>
            <a:off x="3569173" y="3822723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9" name="Google Shape;919;p26"/>
          <p:cNvSpPr txBox="1">
            <a:spLocks noGrp="1"/>
          </p:cNvSpPr>
          <p:nvPr>
            <p:ph type="title" idx="9"/>
          </p:nvPr>
        </p:nvSpPr>
        <p:spPr>
          <a:xfrm>
            <a:off x="6056726" y="1806172"/>
            <a:ext cx="1986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20" name="Google Shape;920;p26"/>
          <p:cNvSpPr txBox="1">
            <a:spLocks noGrp="1"/>
          </p:cNvSpPr>
          <p:nvPr>
            <p:ph type="subTitle" idx="13"/>
          </p:nvPr>
        </p:nvSpPr>
        <p:spPr>
          <a:xfrm>
            <a:off x="6056726" y="2173222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1" name="Google Shape;921;p26"/>
          <p:cNvSpPr txBox="1">
            <a:spLocks noGrp="1"/>
          </p:cNvSpPr>
          <p:nvPr>
            <p:ph type="title" idx="14"/>
          </p:nvPr>
        </p:nvSpPr>
        <p:spPr>
          <a:xfrm>
            <a:off x="6056726" y="3455648"/>
            <a:ext cx="1986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22" name="Google Shape;922;p26"/>
          <p:cNvSpPr txBox="1">
            <a:spLocks noGrp="1"/>
          </p:cNvSpPr>
          <p:nvPr>
            <p:ph type="subTitle" idx="15"/>
          </p:nvPr>
        </p:nvSpPr>
        <p:spPr>
          <a:xfrm>
            <a:off x="6056726" y="3822723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23" name="Google Shape;923;p26"/>
          <p:cNvGrpSpPr/>
          <p:nvPr/>
        </p:nvGrpSpPr>
        <p:grpSpPr>
          <a:xfrm>
            <a:off x="0" y="4260525"/>
            <a:ext cx="9144000" cy="887338"/>
            <a:chOff x="0" y="4260525"/>
            <a:chExt cx="9144000" cy="887338"/>
          </a:xfrm>
        </p:grpSpPr>
        <p:sp>
          <p:nvSpPr>
            <p:cNvPr id="924" name="Google Shape;924;p26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6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6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6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6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6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6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6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6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4" name="Google Shape;934;p26"/>
          <p:cNvGrpSpPr/>
          <p:nvPr/>
        </p:nvGrpSpPr>
        <p:grpSpPr>
          <a:xfrm rot="575765">
            <a:off x="-194145" y="3455753"/>
            <a:ext cx="1061252" cy="1595665"/>
            <a:chOff x="3020522" y="3839455"/>
            <a:chExt cx="1061260" cy="1595677"/>
          </a:xfrm>
        </p:grpSpPr>
        <p:sp>
          <p:nvSpPr>
            <p:cNvPr id="935" name="Google Shape;935;p26"/>
            <p:cNvSpPr/>
            <p:nvPr/>
          </p:nvSpPr>
          <p:spPr>
            <a:xfrm>
              <a:off x="3020522" y="3839455"/>
              <a:ext cx="1061260" cy="1595673"/>
            </a:xfrm>
            <a:custGeom>
              <a:avLst/>
              <a:gdLst/>
              <a:ahLst/>
              <a:cxnLst/>
              <a:rect l="l" t="t" r="r" b="b"/>
              <a:pathLst>
                <a:path w="25389" h="38174" extrusionOk="0">
                  <a:moveTo>
                    <a:pt x="11225" y="1"/>
                  </a:moveTo>
                  <a:cubicBezTo>
                    <a:pt x="10430" y="1"/>
                    <a:pt x="9478" y="573"/>
                    <a:pt x="8371" y="1690"/>
                  </a:cubicBezTo>
                  <a:cubicBezTo>
                    <a:pt x="5639" y="4397"/>
                    <a:pt x="6391" y="11089"/>
                    <a:pt x="7319" y="17755"/>
                  </a:cubicBezTo>
                  <a:cubicBezTo>
                    <a:pt x="7562" y="19469"/>
                    <a:pt x="7530" y="20086"/>
                    <a:pt x="7305" y="20086"/>
                  </a:cubicBezTo>
                  <a:cubicBezTo>
                    <a:pt x="6725" y="20086"/>
                    <a:pt x="4864" y="15986"/>
                    <a:pt x="3150" y="15986"/>
                  </a:cubicBezTo>
                  <a:cubicBezTo>
                    <a:pt x="2932" y="15986"/>
                    <a:pt x="2717" y="16052"/>
                    <a:pt x="2506" y="16201"/>
                  </a:cubicBezTo>
                  <a:cubicBezTo>
                    <a:pt x="0" y="17981"/>
                    <a:pt x="1479" y="21941"/>
                    <a:pt x="3559" y="23294"/>
                  </a:cubicBezTo>
                  <a:cubicBezTo>
                    <a:pt x="5639" y="24648"/>
                    <a:pt x="7018" y="26327"/>
                    <a:pt x="5765" y="27379"/>
                  </a:cubicBezTo>
                  <a:cubicBezTo>
                    <a:pt x="5599" y="27515"/>
                    <a:pt x="5432" y="27571"/>
                    <a:pt x="5264" y="27571"/>
                  </a:cubicBezTo>
                  <a:cubicBezTo>
                    <a:pt x="4443" y="27571"/>
                    <a:pt x="3597" y="26239"/>
                    <a:pt x="2852" y="26239"/>
                  </a:cubicBezTo>
                  <a:cubicBezTo>
                    <a:pt x="2589" y="26239"/>
                    <a:pt x="2338" y="26405"/>
                    <a:pt x="2105" y="26853"/>
                  </a:cubicBezTo>
                  <a:cubicBezTo>
                    <a:pt x="1278" y="28382"/>
                    <a:pt x="2306" y="32091"/>
                    <a:pt x="6491" y="34773"/>
                  </a:cubicBezTo>
                  <a:cubicBezTo>
                    <a:pt x="7694" y="35550"/>
                    <a:pt x="9123" y="36227"/>
                    <a:pt x="10877" y="36778"/>
                  </a:cubicBezTo>
                  <a:cubicBezTo>
                    <a:pt x="13861" y="37682"/>
                    <a:pt x="16524" y="38173"/>
                    <a:pt x="18738" y="38173"/>
                  </a:cubicBezTo>
                  <a:cubicBezTo>
                    <a:pt x="20821" y="38173"/>
                    <a:pt x="22506" y="37739"/>
                    <a:pt x="23685" y="36803"/>
                  </a:cubicBezTo>
                  <a:cubicBezTo>
                    <a:pt x="24537" y="36101"/>
                    <a:pt x="25113" y="35174"/>
                    <a:pt x="25389" y="33946"/>
                  </a:cubicBezTo>
                  <a:cubicBezTo>
                    <a:pt x="25389" y="33946"/>
                    <a:pt x="21649" y="7936"/>
                    <a:pt x="18639" y="7936"/>
                  </a:cubicBezTo>
                  <a:cubicBezTo>
                    <a:pt x="18591" y="7936"/>
                    <a:pt x="18544" y="7942"/>
                    <a:pt x="18497" y="7956"/>
                  </a:cubicBezTo>
                  <a:cubicBezTo>
                    <a:pt x="15501" y="8773"/>
                    <a:pt x="16687" y="12745"/>
                    <a:pt x="15412" y="12745"/>
                  </a:cubicBezTo>
                  <a:cubicBezTo>
                    <a:pt x="15396" y="12745"/>
                    <a:pt x="15380" y="12744"/>
                    <a:pt x="15364" y="12743"/>
                  </a:cubicBezTo>
                  <a:cubicBezTo>
                    <a:pt x="14010" y="12643"/>
                    <a:pt x="14537" y="7830"/>
                    <a:pt x="13684" y="3670"/>
                  </a:cubicBezTo>
                  <a:cubicBezTo>
                    <a:pt x="13196" y="1196"/>
                    <a:pt x="12374" y="1"/>
                    <a:pt x="11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6"/>
            <p:cNvSpPr/>
            <p:nvPr/>
          </p:nvSpPr>
          <p:spPr>
            <a:xfrm>
              <a:off x="3208040" y="4053768"/>
              <a:ext cx="803563" cy="1381365"/>
            </a:xfrm>
            <a:custGeom>
              <a:avLst/>
              <a:gdLst/>
              <a:ahLst/>
              <a:cxnLst/>
              <a:rect l="l" t="t" r="r" b="b"/>
              <a:pathLst>
                <a:path w="19224" h="33047" extrusionOk="0">
                  <a:moveTo>
                    <a:pt x="5992" y="1"/>
                  </a:moveTo>
                  <a:cubicBezTo>
                    <a:pt x="5848" y="1"/>
                    <a:pt x="5697" y="32"/>
                    <a:pt x="5539" y="97"/>
                  </a:cubicBezTo>
                  <a:cubicBezTo>
                    <a:pt x="2532" y="1350"/>
                    <a:pt x="3559" y="5435"/>
                    <a:pt x="4286" y="8668"/>
                  </a:cubicBezTo>
                  <a:cubicBezTo>
                    <a:pt x="5038" y="11902"/>
                    <a:pt x="5965" y="16914"/>
                    <a:pt x="4411" y="17340"/>
                  </a:cubicBezTo>
                  <a:cubicBezTo>
                    <a:pt x="4274" y="17375"/>
                    <a:pt x="4138" y="17390"/>
                    <a:pt x="4004" y="17390"/>
                  </a:cubicBezTo>
                  <a:cubicBezTo>
                    <a:pt x="3008" y="17390"/>
                    <a:pt x="2112" y="16548"/>
                    <a:pt x="1670" y="16548"/>
                  </a:cubicBezTo>
                  <a:cubicBezTo>
                    <a:pt x="1484" y="16548"/>
                    <a:pt x="1379" y="16696"/>
                    <a:pt x="1379" y="17115"/>
                  </a:cubicBezTo>
                  <a:cubicBezTo>
                    <a:pt x="1379" y="18694"/>
                    <a:pt x="4812" y="21300"/>
                    <a:pt x="2406" y="23180"/>
                  </a:cubicBezTo>
                  <a:cubicBezTo>
                    <a:pt x="376" y="24784"/>
                    <a:pt x="0" y="25711"/>
                    <a:pt x="2005" y="29646"/>
                  </a:cubicBezTo>
                  <a:cubicBezTo>
                    <a:pt x="3208" y="30423"/>
                    <a:pt x="4637" y="31100"/>
                    <a:pt x="6391" y="31651"/>
                  </a:cubicBezTo>
                  <a:cubicBezTo>
                    <a:pt x="9375" y="32555"/>
                    <a:pt x="12038" y="33046"/>
                    <a:pt x="14252" y="33046"/>
                  </a:cubicBezTo>
                  <a:cubicBezTo>
                    <a:pt x="16335" y="33046"/>
                    <a:pt x="18020" y="32612"/>
                    <a:pt x="19199" y="31676"/>
                  </a:cubicBezTo>
                  <a:lnTo>
                    <a:pt x="19224" y="28092"/>
                  </a:lnTo>
                  <a:cubicBezTo>
                    <a:pt x="19224" y="28092"/>
                    <a:pt x="16417" y="8869"/>
                    <a:pt x="14537" y="8343"/>
                  </a:cubicBezTo>
                  <a:cubicBezTo>
                    <a:pt x="14441" y="8317"/>
                    <a:pt x="14348" y="8305"/>
                    <a:pt x="14259" y="8305"/>
                  </a:cubicBezTo>
                  <a:cubicBezTo>
                    <a:pt x="12793" y="8305"/>
                    <a:pt x="12193" y="11558"/>
                    <a:pt x="11039" y="11558"/>
                  </a:cubicBezTo>
                  <a:cubicBezTo>
                    <a:pt x="10887" y="11558"/>
                    <a:pt x="10726" y="11502"/>
                    <a:pt x="10552" y="11375"/>
                  </a:cubicBezTo>
                  <a:cubicBezTo>
                    <a:pt x="9079" y="10282"/>
                    <a:pt x="8619" y="1"/>
                    <a:pt x="5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6"/>
            <p:cNvSpPr/>
            <p:nvPr/>
          </p:nvSpPr>
          <p:spPr>
            <a:xfrm>
              <a:off x="3531912" y="4495935"/>
              <a:ext cx="241688" cy="889211"/>
            </a:xfrm>
            <a:custGeom>
              <a:avLst/>
              <a:gdLst/>
              <a:ahLst/>
              <a:cxnLst/>
              <a:rect l="l" t="t" r="r" b="b"/>
              <a:pathLst>
                <a:path w="5782" h="21273" extrusionOk="0">
                  <a:moveTo>
                    <a:pt x="504" y="0"/>
                  </a:moveTo>
                  <a:cubicBezTo>
                    <a:pt x="246" y="0"/>
                    <a:pt x="1" y="193"/>
                    <a:pt x="122" y="496"/>
                  </a:cubicBezTo>
                  <a:cubicBezTo>
                    <a:pt x="1751" y="4507"/>
                    <a:pt x="2628" y="8842"/>
                    <a:pt x="3506" y="13078"/>
                  </a:cubicBezTo>
                  <a:cubicBezTo>
                    <a:pt x="4032" y="15710"/>
                    <a:pt x="4508" y="18316"/>
                    <a:pt x="4909" y="20973"/>
                  </a:cubicBezTo>
                  <a:cubicBezTo>
                    <a:pt x="4949" y="21182"/>
                    <a:pt x="5100" y="21272"/>
                    <a:pt x="5262" y="21272"/>
                  </a:cubicBezTo>
                  <a:cubicBezTo>
                    <a:pt x="5508" y="21272"/>
                    <a:pt x="5782" y="21064"/>
                    <a:pt x="5736" y="20747"/>
                  </a:cubicBezTo>
                  <a:cubicBezTo>
                    <a:pt x="5310" y="18116"/>
                    <a:pt x="4834" y="15484"/>
                    <a:pt x="4308" y="12852"/>
                  </a:cubicBezTo>
                  <a:cubicBezTo>
                    <a:pt x="3455" y="8642"/>
                    <a:pt x="2578" y="4281"/>
                    <a:pt x="924" y="271"/>
                  </a:cubicBezTo>
                  <a:cubicBezTo>
                    <a:pt x="845" y="83"/>
                    <a:pt x="672" y="0"/>
                    <a:pt x="5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8" name="Google Shape;938;p26"/>
          <p:cNvGrpSpPr/>
          <p:nvPr/>
        </p:nvGrpSpPr>
        <p:grpSpPr>
          <a:xfrm rot="4799477">
            <a:off x="348845" y="4380310"/>
            <a:ext cx="1020456" cy="1306406"/>
            <a:chOff x="4376621" y="3930330"/>
            <a:chExt cx="1138339" cy="1457482"/>
          </a:xfrm>
        </p:grpSpPr>
        <p:sp>
          <p:nvSpPr>
            <p:cNvPr id="939" name="Google Shape;939;p26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6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6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2" name="Google Shape;942;p26"/>
          <p:cNvGrpSpPr/>
          <p:nvPr/>
        </p:nvGrpSpPr>
        <p:grpSpPr>
          <a:xfrm rot="3001619">
            <a:off x="47972" y="4062728"/>
            <a:ext cx="761565" cy="1314980"/>
            <a:chOff x="3804453" y="3817886"/>
            <a:chExt cx="944680" cy="1631161"/>
          </a:xfrm>
        </p:grpSpPr>
        <p:sp>
          <p:nvSpPr>
            <p:cNvPr id="943" name="Google Shape;943;p26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6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6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6" name="Google Shape;946;p26"/>
          <p:cNvGrpSpPr/>
          <p:nvPr/>
        </p:nvGrpSpPr>
        <p:grpSpPr>
          <a:xfrm rot="-248597" flipH="1">
            <a:off x="7197009" y="4226186"/>
            <a:ext cx="2024485" cy="963435"/>
            <a:chOff x="4740748" y="4022919"/>
            <a:chExt cx="2723855" cy="1296260"/>
          </a:xfrm>
        </p:grpSpPr>
        <p:sp>
          <p:nvSpPr>
            <p:cNvPr id="947" name="Google Shape;947;p26"/>
            <p:cNvSpPr/>
            <p:nvPr/>
          </p:nvSpPr>
          <p:spPr>
            <a:xfrm>
              <a:off x="4740748" y="4022919"/>
              <a:ext cx="2723855" cy="1296260"/>
            </a:xfrm>
            <a:custGeom>
              <a:avLst/>
              <a:gdLst/>
              <a:ahLst/>
              <a:cxnLst/>
              <a:rect l="l" t="t" r="r" b="b"/>
              <a:pathLst>
                <a:path w="65164" h="31011" extrusionOk="0">
                  <a:moveTo>
                    <a:pt x="23291" y="1"/>
                  </a:moveTo>
                  <a:cubicBezTo>
                    <a:pt x="23224" y="1"/>
                    <a:pt x="23154" y="3"/>
                    <a:pt x="23083" y="8"/>
                  </a:cubicBezTo>
                  <a:cubicBezTo>
                    <a:pt x="18597" y="309"/>
                    <a:pt x="4913" y="8153"/>
                    <a:pt x="0" y="31011"/>
                  </a:cubicBezTo>
                  <a:lnTo>
                    <a:pt x="3609" y="30835"/>
                  </a:lnTo>
                  <a:lnTo>
                    <a:pt x="58296" y="27853"/>
                  </a:lnTo>
                  <a:lnTo>
                    <a:pt x="63284" y="27577"/>
                  </a:lnTo>
                  <a:cubicBezTo>
                    <a:pt x="63284" y="27577"/>
                    <a:pt x="65164" y="19532"/>
                    <a:pt x="60251" y="16725"/>
                  </a:cubicBezTo>
                  <a:cubicBezTo>
                    <a:pt x="58331" y="15617"/>
                    <a:pt x="56747" y="15280"/>
                    <a:pt x="55531" y="15280"/>
                  </a:cubicBezTo>
                  <a:cubicBezTo>
                    <a:pt x="53636" y="15280"/>
                    <a:pt x="52632" y="16098"/>
                    <a:pt x="52632" y="16098"/>
                  </a:cubicBezTo>
                  <a:cubicBezTo>
                    <a:pt x="52632" y="16098"/>
                    <a:pt x="52732" y="8780"/>
                    <a:pt x="47419" y="8153"/>
                  </a:cubicBezTo>
                  <a:cubicBezTo>
                    <a:pt x="47133" y="8120"/>
                    <a:pt x="46847" y="8104"/>
                    <a:pt x="46561" y="8104"/>
                  </a:cubicBezTo>
                  <a:cubicBezTo>
                    <a:pt x="41504" y="8104"/>
                    <a:pt x="36542" y="13066"/>
                    <a:pt x="36542" y="13066"/>
                  </a:cubicBezTo>
                  <a:cubicBezTo>
                    <a:pt x="36542" y="13066"/>
                    <a:pt x="36141" y="5848"/>
                    <a:pt x="32482" y="5447"/>
                  </a:cubicBezTo>
                  <a:cubicBezTo>
                    <a:pt x="32300" y="5425"/>
                    <a:pt x="32118" y="5414"/>
                    <a:pt x="31936" y="5414"/>
                  </a:cubicBezTo>
                  <a:cubicBezTo>
                    <a:pt x="28549" y="5414"/>
                    <a:pt x="25153" y="8991"/>
                    <a:pt x="24963" y="9181"/>
                  </a:cubicBezTo>
                  <a:cubicBezTo>
                    <a:pt x="25037" y="8885"/>
                    <a:pt x="27416" y="1"/>
                    <a:pt x="23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6"/>
            <p:cNvSpPr/>
            <p:nvPr/>
          </p:nvSpPr>
          <p:spPr>
            <a:xfrm>
              <a:off x="4891606" y="4274726"/>
              <a:ext cx="2300630" cy="1037142"/>
            </a:xfrm>
            <a:custGeom>
              <a:avLst/>
              <a:gdLst/>
              <a:ahLst/>
              <a:cxnLst/>
              <a:rect l="l" t="t" r="r" b="b"/>
              <a:pathLst>
                <a:path w="55039" h="24812" extrusionOk="0">
                  <a:moveTo>
                    <a:pt x="15303" y="1"/>
                  </a:moveTo>
                  <a:cubicBezTo>
                    <a:pt x="11292" y="1"/>
                    <a:pt x="968" y="12091"/>
                    <a:pt x="0" y="24811"/>
                  </a:cubicBezTo>
                  <a:lnTo>
                    <a:pt x="54687" y="21829"/>
                  </a:lnTo>
                  <a:cubicBezTo>
                    <a:pt x="54963" y="18946"/>
                    <a:pt x="55038" y="13783"/>
                    <a:pt x="52256" y="13408"/>
                  </a:cubicBezTo>
                  <a:cubicBezTo>
                    <a:pt x="51938" y="13364"/>
                    <a:pt x="51638" y="13344"/>
                    <a:pt x="51355" y="13344"/>
                  </a:cubicBezTo>
                  <a:cubicBezTo>
                    <a:pt x="48199" y="13344"/>
                    <a:pt x="47143" y="15814"/>
                    <a:pt x="47143" y="15814"/>
                  </a:cubicBezTo>
                  <a:cubicBezTo>
                    <a:pt x="47143" y="15814"/>
                    <a:pt x="47530" y="7378"/>
                    <a:pt x="42152" y="7378"/>
                  </a:cubicBezTo>
                  <a:cubicBezTo>
                    <a:pt x="41884" y="7378"/>
                    <a:pt x="41601" y="7399"/>
                    <a:pt x="41304" y="7443"/>
                  </a:cubicBezTo>
                  <a:cubicBezTo>
                    <a:pt x="35038" y="8395"/>
                    <a:pt x="32106" y="13608"/>
                    <a:pt x="32106" y="13608"/>
                  </a:cubicBezTo>
                  <a:cubicBezTo>
                    <a:pt x="32106" y="13608"/>
                    <a:pt x="31379" y="6616"/>
                    <a:pt x="26667" y="5989"/>
                  </a:cubicBezTo>
                  <a:cubicBezTo>
                    <a:pt x="26401" y="5953"/>
                    <a:pt x="26138" y="5937"/>
                    <a:pt x="25877" y="5937"/>
                  </a:cubicBezTo>
                  <a:cubicBezTo>
                    <a:pt x="21530" y="5937"/>
                    <a:pt x="17895" y="10575"/>
                    <a:pt x="17895" y="10575"/>
                  </a:cubicBezTo>
                  <a:cubicBezTo>
                    <a:pt x="17895" y="10575"/>
                    <a:pt x="19474" y="976"/>
                    <a:pt x="15715" y="49"/>
                  </a:cubicBezTo>
                  <a:cubicBezTo>
                    <a:pt x="15586" y="17"/>
                    <a:pt x="15449" y="1"/>
                    <a:pt x="15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6"/>
            <p:cNvSpPr/>
            <p:nvPr/>
          </p:nvSpPr>
          <p:spPr>
            <a:xfrm>
              <a:off x="5624248" y="4878370"/>
              <a:ext cx="376367" cy="357933"/>
            </a:xfrm>
            <a:custGeom>
              <a:avLst/>
              <a:gdLst/>
              <a:ahLst/>
              <a:cxnLst/>
              <a:rect l="l" t="t" r="r" b="b"/>
              <a:pathLst>
                <a:path w="9004" h="8563" extrusionOk="0">
                  <a:moveTo>
                    <a:pt x="613" y="0"/>
                  </a:moveTo>
                  <a:cubicBezTo>
                    <a:pt x="284" y="0"/>
                    <a:pt x="1" y="429"/>
                    <a:pt x="293" y="721"/>
                  </a:cubicBezTo>
                  <a:cubicBezTo>
                    <a:pt x="2900" y="3302"/>
                    <a:pt x="5506" y="5884"/>
                    <a:pt x="8138" y="8440"/>
                  </a:cubicBezTo>
                  <a:cubicBezTo>
                    <a:pt x="8224" y="8526"/>
                    <a:pt x="8320" y="8563"/>
                    <a:pt x="8414" y="8563"/>
                  </a:cubicBezTo>
                  <a:cubicBezTo>
                    <a:pt x="8728" y="8563"/>
                    <a:pt x="9004" y="8154"/>
                    <a:pt x="8714" y="7864"/>
                  </a:cubicBezTo>
                  <a:cubicBezTo>
                    <a:pt x="6108" y="5282"/>
                    <a:pt x="3501" y="2701"/>
                    <a:pt x="894" y="119"/>
                  </a:cubicBezTo>
                  <a:cubicBezTo>
                    <a:pt x="805" y="36"/>
                    <a:pt x="707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6"/>
            <p:cNvSpPr/>
            <p:nvPr/>
          </p:nvSpPr>
          <p:spPr>
            <a:xfrm>
              <a:off x="5786476" y="4734241"/>
              <a:ext cx="189688" cy="330345"/>
            </a:xfrm>
            <a:custGeom>
              <a:avLst/>
              <a:gdLst/>
              <a:ahLst/>
              <a:cxnLst/>
              <a:rect l="l" t="t" r="r" b="b"/>
              <a:pathLst>
                <a:path w="4538" h="7903" extrusionOk="0">
                  <a:moveTo>
                    <a:pt x="3976" y="1"/>
                  </a:moveTo>
                  <a:cubicBezTo>
                    <a:pt x="3853" y="1"/>
                    <a:pt x="3733" y="62"/>
                    <a:pt x="3655" y="209"/>
                  </a:cubicBezTo>
                  <a:cubicBezTo>
                    <a:pt x="2502" y="2565"/>
                    <a:pt x="1324" y="4921"/>
                    <a:pt x="171" y="7277"/>
                  </a:cubicBezTo>
                  <a:cubicBezTo>
                    <a:pt x="1" y="7601"/>
                    <a:pt x="284" y="7903"/>
                    <a:pt x="553" y="7903"/>
                  </a:cubicBezTo>
                  <a:cubicBezTo>
                    <a:pt x="679" y="7903"/>
                    <a:pt x="801" y="7837"/>
                    <a:pt x="873" y="7678"/>
                  </a:cubicBezTo>
                  <a:cubicBezTo>
                    <a:pt x="2051" y="5347"/>
                    <a:pt x="3204" y="2991"/>
                    <a:pt x="4382" y="635"/>
                  </a:cubicBezTo>
                  <a:cubicBezTo>
                    <a:pt x="4538" y="306"/>
                    <a:pt x="4251" y="1"/>
                    <a:pt x="3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6"/>
            <p:cNvSpPr/>
            <p:nvPr/>
          </p:nvSpPr>
          <p:spPr>
            <a:xfrm>
              <a:off x="6312079" y="4827582"/>
              <a:ext cx="306185" cy="388155"/>
            </a:xfrm>
            <a:custGeom>
              <a:avLst/>
              <a:gdLst/>
              <a:ahLst/>
              <a:cxnLst/>
              <a:rect l="l" t="t" r="r" b="b"/>
              <a:pathLst>
                <a:path w="7325" h="9286" extrusionOk="0">
                  <a:moveTo>
                    <a:pt x="6740" y="0"/>
                  </a:moveTo>
                  <a:cubicBezTo>
                    <a:pt x="6613" y="0"/>
                    <a:pt x="6485" y="54"/>
                    <a:pt x="6394" y="182"/>
                  </a:cubicBezTo>
                  <a:cubicBezTo>
                    <a:pt x="4339" y="3014"/>
                    <a:pt x="2284" y="5846"/>
                    <a:pt x="229" y="8678"/>
                  </a:cubicBezTo>
                  <a:cubicBezTo>
                    <a:pt x="1" y="8994"/>
                    <a:pt x="289" y="9285"/>
                    <a:pt x="585" y="9285"/>
                  </a:cubicBezTo>
                  <a:cubicBezTo>
                    <a:pt x="712" y="9285"/>
                    <a:pt x="841" y="9232"/>
                    <a:pt x="931" y="9104"/>
                  </a:cubicBezTo>
                  <a:cubicBezTo>
                    <a:pt x="2986" y="6272"/>
                    <a:pt x="5041" y="3440"/>
                    <a:pt x="7096" y="608"/>
                  </a:cubicBezTo>
                  <a:cubicBezTo>
                    <a:pt x="7324" y="292"/>
                    <a:pt x="7036" y="0"/>
                    <a:pt x="6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6"/>
            <p:cNvSpPr/>
            <p:nvPr/>
          </p:nvSpPr>
          <p:spPr>
            <a:xfrm>
              <a:off x="5592479" y="4841418"/>
              <a:ext cx="111063" cy="111104"/>
            </a:xfrm>
            <a:custGeom>
              <a:avLst/>
              <a:gdLst/>
              <a:ahLst/>
              <a:cxnLst/>
              <a:rect l="l" t="t" r="r" b="b"/>
              <a:pathLst>
                <a:path w="2657" h="2658" extrusionOk="0">
                  <a:moveTo>
                    <a:pt x="1329" y="1"/>
                  </a:moveTo>
                  <a:cubicBezTo>
                    <a:pt x="602" y="1"/>
                    <a:pt x="0" y="602"/>
                    <a:pt x="0" y="1329"/>
                  </a:cubicBezTo>
                  <a:cubicBezTo>
                    <a:pt x="0" y="2056"/>
                    <a:pt x="602" y="2658"/>
                    <a:pt x="1329" y="2658"/>
                  </a:cubicBezTo>
                  <a:cubicBezTo>
                    <a:pt x="2055" y="2658"/>
                    <a:pt x="2657" y="2056"/>
                    <a:pt x="2657" y="1329"/>
                  </a:cubicBezTo>
                  <a:cubicBezTo>
                    <a:pt x="2657" y="602"/>
                    <a:pt x="2055" y="1"/>
                    <a:pt x="1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6"/>
            <p:cNvSpPr/>
            <p:nvPr/>
          </p:nvSpPr>
          <p:spPr>
            <a:xfrm>
              <a:off x="5896287" y="4695826"/>
              <a:ext cx="110059" cy="110018"/>
            </a:xfrm>
            <a:custGeom>
              <a:avLst/>
              <a:gdLst/>
              <a:ahLst/>
              <a:cxnLst/>
              <a:rect l="l" t="t" r="r" b="b"/>
              <a:pathLst>
                <a:path w="2633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03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32" y="2055"/>
                    <a:pt x="2632" y="1303"/>
                  </a:cubicBezTo>
                  <a:cubicBezTo>
                    <a:pt x="2632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6"/>
            <p:cNvSpPr/>
            <p:nvPr/>
          </p:nvSpPr>
          <p:spPr>
            <a:xfrm>
              <a:off x="6537426" y="4795354"/>
              <a:ext cx="111104" cy="111063"/>
            </a:xfrm>
            <a:custGeom>
              <a:avLst/>
              <a:gdLst/>
              <a:ahLst/>
              <a:cxnLst/>
              <a:rect l="l" t="t" r="r" b="b"/>
              <a:pathLst>
                <a:path w="2658" h="2657" extrusionOk="0">
                  <a:moveTo>
                    <a:pt x="1329" y="0"/>
                  </a:moveTo>
                  <a:cubicBezTo>
                    <a:pt x="602" y="0"/>
                    <a:pt x="1" y="602"/>
                    <a:pt x="1" y="1328"/>
                  </a:cubicBezTo>
                  <a:cubicBezTo>
                    <a:pt x="1" y="2055"/>
                    <a:pt x="602" y="2657"/>
                    <a:pt x="1329" y="2657"/>
                  </a:cubicBezTo>
                  <a:cubicBezTo>
                    <a:pt x="2056" y="2657"/>
                    <a:pt x="2658" y="2055"/>
                    <a:pt x="2658" y="1328"/>
                  </a:cubicBezTo>
                  <a:cubicBezTo>
                    <a:pt x="2658" y="602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Google Shape;1050;p29"/>
          <p:cNvGrpSpPr/>
          <p:nvPr/>
        </p:nvGrpSpPr>
        <p:grpSpPr>
          <a:xfrm>
            <a:off x="0" y="4342977"/>
            <a:ext cx="9144000" cy="576290"/>
            <a:chOff x="0" y="4571577"/>
            <a:chExt cx="9144000" cy="576290"/>
          </a:xfrm>
        </p:grpSpPr>
        <p:sp>
          <p:nvSpPr>
            <p:cNvPr id="1051" name="Google Shape;1051;p29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9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9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9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9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9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1" name="Google Shape;1061;p29"/>
          <p:cNvSpPr/>
          <p:nvPr/>
        </p:nvSpPr>
        <p:spPr>
          <a:xfrm>
            <a:off x="-392150" y="1326842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29"/>
          <p:cNvSpPr/>
          <p:nvPr/>
        </p:nvSpPr>
        <p:spPr>
          <a:xfrm>
            <a:off x="8024950" y="775938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29"/>
          <p:cNvSpPr/>
          <p:nvPr/>
        </p:nvSpPr>
        <p:spPr>
          <a:xfrm>
            <a:off x="7456392" y="-13700"/>
            <a:ext cx="1410167" cy="57385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4" name="Google Shape;1064;p29"/>
          <p:cNvGrpSpPr/>
          <p:nvPr/>
        </p:nvGrpSpPr>
        <p:grpSpPr>
          <a:xfrm>
            <a:off x="0" y="4412925"/>
            <a:ext cx="9144000" cy="887338"/>
            <a:chOff x="0" y="4260525"/>
            <a:chExt cx="9144000" cy="887338"/>
          </a:xfrm>
        </p:grpSpPr>
        <p:sp>
          <p:nvSpPr>
            <p:cNvPr id="1065" name="Google Shape;1065;p29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9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9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9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9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9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9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5" name="Google Shape;1075;p29"/>
          <p:cNvSpPr/>
          <p:nvPr/>
        </p:nvSpPr>
        <p:spPr>
          <a:xfrm>
            <a:off x="-755875" y="303713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" name="Google Shape;1077;p30"/>
          <p:cNvGrpSpPr/>
          <p:nvPr/>
        </p:nvGrpSpPr>
        <p:grpSpPr>
          <a:xfrm>
            <a:off x="0" y="4266777"/>
            <a:ext cx="9144000" cy="576290"/>
            <a:chOff x="0" y="4571577"/>
            <a:chExt cx="9144000" cy="576290"/>
          </a:xfrm>
        </p:grpSpPr>
        <p:sp>
          <p:nvSpPr>
            <p:cNvPr id="1078" name="Google Shape;1078;p30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0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0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0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0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0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0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0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0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0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8" name="Google Shape;1088;p30"/>
          <p:cNvGrpSpPr/>
          <p:nvPr/>
        </p:nvGrpSpPr>
        <p:grpSpPr>
          <a:xfrm>
            <a:off x="0" y="4260525"/>
            <a:ext cx="9144000" cy="887338"/>
            <a:chOff x="0" y="4260525"/>
            <a:chExt cx="9144000" cy="887338"/>
          </a:xfrm>
        </p:grpSpPr>
        <p:sp>
          <p:nvSpPr>
            <p:cNvPr id="1089" name="Google Shape;1089;p30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0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0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0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0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0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0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0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0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0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9" name="Google Shape;1099;p30"/>
          <p:cNvGrpSpPr/>
          <p:nvPr/>
        </p:nvGrpSpPr>
        <p:grpSpPr>
          <a:xfrm flipH="1">
            <a:off x="7649771" y="4184092"/>
            <a:ext cx="773843" cy="990651"/>
            <a:chOff x="4376621" y="3930330"/>
            <a:chExt cx="1138339" cy="1457482"/>
          </a:xfrm>
        </p:grpSpPr>
        <p:sp>
          <p:nvSpPr>
            <p:cNvPr id="1100" name="Google Shape;1100;p30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0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0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3" name="Google Shape;1103;p30"/>
          <p:cNvGrpSpPr/>
          <p:nvPr/>
        </p:nvGrpSpPr>
        <p:grpSpPr>
          <a:xfrm flipH="1">
            <a:off x="8170381" y="4107664"/>
            <a:ext cx="642193" cy="1108700"/>
            <a:chOff x="3804453" y="3817886"/>
            <a:chExt cx="944680" cy="1631161"/>
          </a:xfrm>
        </p:grpSpPr>
        <p:sp>
          <p:nvSpPr>
            <p:cNvPr id="1104" name="Google Shape;1104;p30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0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0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7" name="Google Shape;1107;p30"/>
          <p:cNvGrpSpPr/>
          <p:nvPr/>
        </p:nvGrpSpPr>
        <p:grpSpPr>
          <a:xfrm>
            <a:off x="813406" y="4225730"/>
            <a:ext cx="773843" cy="990651"/>
            <a:chOff x="4376621" y="3930330"/>
            <a:chExt cx="1138339" cy="1457482"/>
          </a:xfrm>
        </p:grpSpPr>
        <p:sp>
          <p:nvSpPr>
            <p:cNvPr id="1108" name="Google Shape;1108;p30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0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0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1" name="Google Shape;1111;p30"/>
          <p:cNvGrpSpPr/>
          <p:nvPr/>
        </p:nvGrpSpPr>
        <p:grpSpPr>
          <a:xfrm>
            <a:off x="430696" y="4049114"/>
            <a:ext cx="642193" cy="1108700"/>
            <a:chOff x="3804453" y="3817886"/>
            <a:chExt cx="944680" cy="1631161"/>
          </a:xfrm>
        </p:grpSpPr>
        <p:sp>
          <p:nvSpPr>
            <p:cNvPr id="1112" name="Google Shape;1112;p30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0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0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5" name="Google Shape;1115;p30"/>
          <p:cNvGrpSpPr/>
          <p:nvPr/>
        </p:nvGrpSpPr>
        <p:grpSpPr>
          <a:xfrm>
            <a:off x="8449030" y="1866500"/>
            <a:ext cx="829600" cy="2646275"/>
            <a:chOff x="8449030" y="1866500"/>
            <a:chExt cx="829600" cy="2646275"/>
          </a:xfrm>
        </p:grpSpPr>
        <p:sp>
          <p:nvSpPr>
            <p:cNvPr id="1116" name="Google Shape;1116;p30"/>
            <p:cNvSpPr/>
            <p:nvPr/>
          </p:nvSpPr>
          <p:spPr>
            <a:xfrm>
              <a:off x="8449030" y="1866500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8556180" y="1952550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0"/>
            <p:cNvSpPr/>
            <p:nvPr/>
          </p:nvSpPr>
          <p:spPr>
            <a:xfrm>
              <a:off x="8916930" y="2499925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0"/>
            <p:cNvSpPr/>
            <p:nvPr/>
          </p:nvSpPr>
          <p:spPr>
            <a:xfrm>
              <a:off x="8844155" y="2702700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8860455" y="3360325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0"/>
            <p:cNvSpPr/>
            <p:nvPr/>
          </p:nvSpPr>
          <p:spPr>
            <a:xfrm>
              <a:off x="8824655" y="3813125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0"/>
            <p:cNvSpPr/>
            <p:nvPr/>
          </p:nvSpPr>
          <p:spPr>
            <a:xfrm>
              <a:off x="8826405" y="4118975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8885755" y="2468250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8829980" y="3331050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" name="Google Shape;1125;p30"/>
          <p:cNvGrpSpPr/>
          <p:nvPr/>
        </p:nvGrpSpPr>
        <p:grpSpPr>
          <a:xfrm>
            <a:off x="8053030" y="4276675"/>
            <a:ext cx="1124100" cy="852025"/>
            <a:chOff x="8053030" y="4276675"/>
            <a:chExt cx="1124100" cy="852025"/>
          </a:xfrm>
        </p:grpSpPr>
        <p:sp>
          <p:nvSpPr>
            <p:cNvPr id="1126" name="Google Shape;1126;p30"/>
            <p:cNvSpPr/>
            <p:nvPr/>
          </p:nvSpPr>
          <p:spPr>
            <a:xfrm>
              <a:off x="8053030" y="4276675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8187130" y="4363075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8886305" y="4563625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" name="Google Shape;1129;p30"/>
          <p:cNvGrpSpPr/>
          <p:nvPr/>
        </p:nvGrpSpPr>
        <p:grpSpPr>
          <a:xfrm>
            <a:off x="-170295" y="2037275"/>
            <a:ext cx="829600" cy="2646275"/>
            <a:chOff x="-170295" y="1808675"/>
            <a:chExt cx="829600" cy="2646275"/>
          </a:xfrm>
        </p:grpSpPr>
        <p:sp>
          <p:nvSpPr>
            <p:cNvPr id="1130" name="Google Shape;1130;p30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0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0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0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0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0"/>
            <p:cNvSpPr/>
            <p:nvPr/>
          </p:nvSpPr>
          <p:spPr>
            <a:xfrm flipH="1">
              <a:off x="2405" y="3755300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0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0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0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9" name="Google Shape;1139;p30"/>
          <p:cNvGrpSpPr/>
          <p:nvPr/>
        </p:nvGrpSpPr>
        <p:grpSpPr>
          <a:xfrm>
            <a:off x="-68795" y="4295050"/>
            <a:ext cx="1124100" cy="852025"/>
            <a:chOff x="-68795" y="4218850"/>
            <a:chExt cx="1124100" cy="852025"/>
          </a:xfrm>
        </p:grpSpPr>
        <p:sp>
          <p:nvSpPr>
            <p:cNvPr id="1140" name="Google Shape;1140;p30"/>
            <p:cNvSpPr/>
            <p:nvPr/>
          </p:nvSpPr>
          <p:spPr>
            <a:xfrm flipH="1">
              <a:off x="-68795" y="4218850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0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0"/>
            <p:cNvSpPr/>
            <p:nvPr/>
          </p:nvSpPr>
          <p:spPr>
            <a:xfrm flipH="1">
              <a:off x="-14920" y="4505800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3" name="Google Shape;1143;p30"/>
          <p:cNvSpPr/>
          <p:nvPr/>
        </p:nvSpPr>
        <p:spPr>
          <a:xfrm>
            <a:off x="1279150" y="56080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30"/>
          <p:cNvSpPr/>
          <p:nvPr/>
        </p:nvSpPr>
        <p:spPr>
          <a:xfrm>
            <a:off x="7427625" y="415113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30"/>
          <p:cNvSpPr/>
          <p:nvPr/>
        </p:nvSpPr>
        <p:spPr>
          <a:xfrm>
            <a:off x="-261125" y="358625"/>
            <a:ext cx="1389414" cy="907002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30"/>
          <p:cNvSpPr/>
          <p:nvPr/>
        </p:nvSpPr>
        <p:spPr>
          <a:xfrm>
            <a:off x="5851042" y="-248900"/>
            <a:ext cx="1410167" cy="57385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720000" y="1852950"/>
            <a:ext cx="3757800" cy="13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894713" y="927863"/>
            <a:ext cx="86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720000" y="3284575"/>
            <a:ext cx="3757800" cy="4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/>
          <p:nvPr/>
        </p:nvSpPr>
        <p:spPr>
          <a:xfrm rot="10800000" flipH="1">
            <a:off x="5093275" y="4163765"/>
            <a:ext cx="4113640" cy="979735"/>
          </a:xfrm>
          <a:custGeom>
            <a:avLst/>
            <a:gdLst/>
            <a:ahLst/>
            <a:cxnLst/>
            <a:rect l="l" t="t" r="r" b="b"/>
            <a:pathLst>
              <a:path w="78247" h="18804" extrusionOk="0">
                <a:moveTo>
                  <a:pt x="1" y="0"/>
                </a:moveTo>
                <a:cubicBezTo>
                  <a:pt x="1" y="0"/>
                  <a:pt x="9901" y="15665"/>
                  <a:pt x="29951" y="18296"/>
                </a:cubicBezTo>
                <a:cubicBezTo>
                  <a:pt x="32535" y="18639"/>
                  <a:pt x="34997" y="18804"/>
                  <a:pt x="37358" y="18804"/>
                </a:cubicBezTo>
                <a:cubicBezTo>
                  <a:pt x="53313" y="18804"/>
                  <a:pt x="64667" y="11266"/>
                  <a:pt x="78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2408685" y="3708368"/>
            <a:ext cx="3544138" cy="1816126"/>
          </a:xfrm>
          <a:custGeom>
            <a:avLst/>
            <a:gdLst/>
            <a:ahLst/>
            <a:cxnLst/>
            <a:rect l="l" t="t" r="r" b="b"/>
            <a:pathLst>
              <a:path w="84788" h="43448" extrusionOk="0">
                <a:moveTo>
                  <a:pt x="40041" y="0"/>
                </a:moveTo>
                <a:cubicBezTo>
                  <a:pt x="39736" y="0"/>
                  <a:pt x="39431" y="5"/>
                  <a:pt x="39124" y="14"/>
                </a:cubicBezTo>
                <a:cubicBezTo>
                  <a:pt x="11404" y="841"/>
                  <a:pt x="1" y="43448"/>
                  <a:pt x="1" y="43448"/>
                </a:cubicBezTo>
                <a:lnTo>
                  <a:pt x="84788" y="36079"/>
                </a:lnTo>
                <a:cubicBezTo>
                  <a:pt x="84788" y="36079"/>
                  <a:pt x="67214" y="0"/>
                  <a:pt x="4004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48;p3"/>
          <p:cNvGrpSpPr/>
          <p:nvPr/>
        </p:nvGrpSpPr>
        <p:grpSpPr>
          <a:xfrm>
            <a:off x="-34400" y="2920300"/>
            <a:ext cx="7499003" cy="2528748"/>
            <a:chOff x="-34400" y="2920300"/>
            <a:chExt cx="7499003" cy="2528748"/>
          </a:xfrm>
        </p:grpSpPr>
        <p:grpSp>
          <p:nvGrpSpPr>
            <p:cNvPr id="49" name="Google Shape;49;p3"/>
            <p:cNvGrpSpPr/>
            <p:nvPr/>
          </p:nvGrpSpPr>
          <p:grpSpPr>
            <a:xfrm>
              <a:off x="377295" y="3991903"/>
              <a:ext cx="3480268" cy="1282215"/>
              <a:chOff x="377295" y="3991903"/>
              <a:chExt cx="3480268" cy="1282215"/>
            </a:xfrm>
          </p:grpSpPr>
          <p:sp>
            <p:nvSpPr>
              <p:cNvPr id="50" name="Google Shape;50;p3"/>
              <p:cNvSpPr/>
              <p:nvPr/>
            </p:nvSpPr>
            <p:spPr>
              <a:xfrm>
                <a:off x="377295" y="3991903"/>
                <a:ext cx="3480268" cy="1282215"/>
              </a:xfrm>
              <a:custGeom>
                <a:avLst/>
                <a:gdLst/>
                <a:ahLst/>
                <a:cxnLst/>
                <a:rect l="l" t="t" r="r" b="b"/>
                <a:pathLst>
                  <a:path w="83260" h="30675" extrusionOk="0">
                    <a:moveTo>
                      <a:pt x="40643" y="1"/>
                    </a:moveTo>
                    <a:cubicBezTo>
                      <a:pt x="34730" y="1"/>
                      <a:pt x="28823" y="9522"/>
                      <a:pt x="28823" y="9522"/>
                    </a:cubicBezTo>
                    <a:cubicBezTo>
                      <a:pt x="28823" y="9522"/>
                      <a:pt x="29509" y="2487"/>
                      <a:pt x="24899" y="2487"/>
                    </a:cubicBezTo>
                    <a:cubicBezTo>
                      <a:pt x="24006" y="2487"/>
                      <a:pt x="22914" y="2751"/>
                      <a:pt x="21580" y="3381"/>
                    </a:cubicBezTo>
                    <a:cubicBezTo>
                      <a:pt x="13359" y="7291"/>
                      <a:pt x="1" y="29021"/>
                      <a:pt x="1" y="29021"/>
                    </a:cubicBezTo>
                    <a:lnTo>
                      <a:pt x="12181" y="29271"/>
                    </a:lnTo>
                    <a:lnTo>
                      <a:pt x="78773" y="30600"/>
                    </a:lnTo>
                    <a:lnTo>
                      <a:pt x="83259" y="30675"/>
                    </a:lnTo>
                    <a:cubicBezTo>
                      <a:pt x="83259" y="30675"/>
                      <a:pt x="81029" y="12730"/>
                      <a:pt x="74061" y="8970"/>
                    </a:cubicBezTo>
                    <a:cubicBezTo>
                      <a:pt x="72673" y="8219"/>
                      <a:pt x="71272" y="7918"/>
                      <a:pt x="69920" y="7918"/>
                    </a:cubicBezTo>
                    <a:cubicBezTo>
                      <a:pt x="64511" y="7918"/>
                      <a:pt x="59876" y="12730"/>
                      <a:pt x="59876" y="12730"/>
                    </a:cubicBezTo>
                    <a:cubicBezTo>
                      <a:pt x="59876" y="12730"/>
                      <a:pt x="60552" y="7567"/>
                      <a:pt x="56793" y="5061"/>
                    </a:cubicBezTo>
                    <a:cubicBezTo>
                      <a:pt x="55969" y="4511"/>
                      <a:pt x="55104" y="4297"/>
                      <a:pt x="54258" y="4297"/>
                    </a:cubicBezTo>
                    <a:cubicBezTo>
                      <a:pt x="51243" y="4297"/>
                      <a:pt x="48447" y="7016"/>
                      <a:pt x="48447" y="7016"/>
                    </a:cubicBezTo>
                    <a:cubicBezTo>
                      <a:pt x="48447" y="7016"/>
                      <a:pt x="47470" y="875"/>
                      <a:pt x="41354" y="48"/>
                    </a:cubicBezTo>
                    <a:cubicBezTo>
                      <a:pt x="41117" y="16"/>
                      <a:pt x="40880" y="1"/>
                      <a:pt x="406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886470" y="4363135"/>
                <a:ext cx="2783587" cy="907854"/>
              </a:xfrm>
              <a:custGeom>
                <a:avLst/>
                <a:gdLst/>
                <a:ahLst/>
                <a:cxnLst/>
                <a:rect l="l" t="t" r="r" b="b"/>
                <a:pathLst>
                  <a:path w="66593" h="21719" extrusionOk="0">
                    <a:moveTo>
                      <a:pt x="25066" y="0"/>
                    </a:moveTo>
                    <a:cubicBezTo>
                      <a:pt x="24693" y="0"/>
                      <a:pt x="24300" y="29"/>
                      <a:pt x="23885" y="89"/>
                    </a:cubicBezTo>
                    <a:cubicBezTo>
                      <a:pt x="17193" y="1067"/>
                      <a:pt x="14687" y="8987"/>
                      <a:pt x="14687" y="8987"/>
                    </a:cubicBezTo>
                    <a:cubicBezTo>
                      <a:pt x="14687" y="8987"/>
                      <a:pt x="13607" y="1892"/>
                      <a:pt x="9114" y="1892"/>
                    </a:cubicBezTo>
                    <a:cubicBezTo>
                      <a:pt x="9067" y="1892"/>
                      <a:pt x="9020" y="1892"/>
                      <a:pt x="8973" y="1894"/>
                    </a:cubicBezTo>
                    <a:cubicBezTo>
                      <a:pt x="5138" y="2019"/>
                      <a:pt x="1203" y="15829"/>
                      <a:pt x="0" y="20390"/>
                    </a:cubicBezTo>
                    <a:lnTo>
                      <a:pt x="66592" y="21719"/>
                    </a:lnTo>
                    <a:cubicBezTo>
                      <a:pt x="65339" y="17308"/>
                      <a:pt x="62081" y="8034"/>
                      <a:pt x="56592" y="6355"/>
                    </a:cubicBezTo>
                    <a:cubicBezTo>
                      <a:pt x="55574" y="6042"/>
                      <a:pt x="54605" y="5907"/>
                      <a:pt x="53692" y="5907"/>
                    </a:cubicBezTo>
                    <a:cubicBezTo>
                      <a:pt x="48111" y="5907"/>
                      <a:pt x="44612" y="10942"/>
                      <a:pt x="44612" y="10942"/>
                    </a:cubicBezTo>
                    <a:cubicBezTo>
                      <a:pt x="44612" y="10942"/>
                      <a:pt x="44487" y="4826"/>
                      <a:pt x="40452" y="2997"/>
                    </a:cubicBezTo>
                    <a:cubicBezTo>
                      <a:pt x="39864" y="2734"/>
                      <a:pt x="39260" y="2621"/>
                      <a:pt x="38659" y="2621"/>
                    </a:cubicBezTo>
                    <a:cubicBezTo>
                      <a:pt x="35136" y="2621"/>
                      <a:pt x="31680" y="6480"/>
                      <a:pt x="31680" y="6480"/>
                    </a:cubicBezTo>
                    <a:cubicBezTo>
                      <a:pt x="31680" y="6480"/>
                      <a:pt x="30688" y="0"/>
                      <a:pt x="250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1325419" y="4877826"/>
                <a:ext cx="448430" cy="337953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8085" extrusionOk="0">
                    <a:moveTo>
                      <a:pt x="557" y="0"/>
                    </a:moveTo>
                    <a:cubicBezTo>
                      <a:pt x="228" y="0"/>
                      <a:pt x="0" y="541"/>
                      <a:pt x="351" y="809"/>
                    </a:cubicBezTo>
                    <a:cubicBezTo>
                      <a:pt x="3560" y="3190"/>
                      <a:pt x="6768" y="5596"/>
                      <a:pt x="9976" y="8002"/>
                    </a:cubicBezTo>
                    <a:cubicBezTo>
                      <a:pt x="10051" y="8060"/>
                      <a:pt x="10125" y="8084"/>
                      <a:pt x="10194" y="8084"/>
                    </a:cubicBezTo>
                    <a:cubicBezTo>
                      <a:pt x="10517" y="8084"/>
                      <a:pt x="10728" y="7544"/>
                      <a:pt x="10377" y="7275"/>
                    </a:cubicBezTo>
                    <a:cubicBezTo>
                      <a:pt x="7194" y="4894"/>
                      <a:pt x="3986" y="2488"/>
                      <a:pt x="778" y="82"/>
                    </a:cubicBezTo>
                    <a:cubicBezTo>
                      <a:pt x="702" y="25"/>
                      <a:pt x="627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1915437" y="4621463"/>
                <a:ext cx="120091" cy="597949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14305" extrusionOk="0">
                    <a:moveTo>
                      <a:pt x="515" y="1"/>
                    </a:moveTo>
                    <a:cubicBezTo>
                      <a:pt x="274" y="1"/>
                      <a:pt x="1" y="209"/>
                      <a:pt x="46" y="526"/>
                    </a:cubicBezTo>
                    <a:cubicBezTo>
                      <a:pt x="698" y="5012"/>
                      <a:pt x="1374" y="9499"/>
                      <a:pt x="2026" y="13985"/>
                    </a:cubicBezTo>
                    <a:cubicBezTo>
                      <a:pt x="2056" y="14208"/>
                      <a:pt x="2206" y="14304"/>
                      <a:pt x="2369" y="14304"/>
                    </a:cubicBezTo>
                    <a:cubicBezTo>
                      <a:pt x="2607" y="14304"/>
                      <a:pt x="2873" y="14097"/>
                      <a:pt x="2828" y="13784"/>
                    </a:cubicBezTo>
                    <a:cubicBezTo>
                      <a:pt x="2176" y="9273"/>
                      <a:pt x="1500" y="4787"/>
                      <a:pt x="848" y="300"/>
                    </a:cubicBezTo>
                    <a:cubicBezTo>
                      <a:pt x="818" y="91"/>
                      <a:pt x="674" y="1"/>
                      <a:pt x="5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1766459" y="4781434"/>
                <a:ext cx="234540" cy="181287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337" extrusionOk="0">
                    <a:moveTo>
                      <a:pt x="557" y="0"/>
                    </a:moveTo>
                    <a:cubicBezTo>
                      <a:pt x="228" y="0"/>
                      <a:pt x="1" y="541"/>
                      <a:pt x="352" y="809"/>
                    </a:cubicBezTo>
                    <a:cubicBezTo>
                      <a:pt x="1856" y="1962"/>
                      <a:pt x="3359" y="3115"/>
                      <a:pt x="4838" y="4243"/>
                    </a:cubicBezTo>
                    <a:cubicBezTo>
                      <a:pt x="4918" y="4308"/>
                      <a:pt x="4997" y="4336"/>
                      <a:pt x="5071" y="4336"/>
                    </a:cubicBezTo>
                    <a:cubicBezTo>
                      <a:pt x="5394" y="4336"/>
                      <a:pt x="5611" y="3806"/>
                      <a:pt x="5264" y="3541"/>
                    </a:cubicBezTo>
                    <a:cubicBezTo>
                      <a:pt x="3760" y="2388"/>
                      <a:pt x="2282" y="1235"/>
                      <a:pt x="778" y="83"/>
                    </a:cubicBezTo>
                    <a:cubicBezTo>
                      <a:pt x="703" y="25"/>
                      <a:pt x="628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2314132" y="4748704"/>
                <a:ext cx="200180" cy="482748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11549" extrusionOk="0">
                    <a:moveTo>
                      <a:pt x="4282" y="0"/>
                    </a:moveTo>
                    <a:cubicBezTo>
                      <a:pt x="4111" y="0"/>
                      <a:pt x="3937" y="89"/>
                      <a:pt x="3867" y="289"/>
                    </a:cubicBezTo>
                    <a:cubicBezTo>
                      <a:pt x="2613" y="3873"/>
                      <a:pt x="1360" y="7457"/>
                      <a:pt x="107" y="11041"/>
                    </a:cubicBezTo>
                    <a:cubicBezTo>
                      <a:pt x="1" y="11345"/>
                      <a:pt x="255" y="11548"/>
                      <a:pt x="510" y="11548"/>
                    </a:cubicBezTo>
                    <a:cubicBezTo>
                      <a:pt x="675" y="11548"/>
                      <a:pt x="840" y="11463"/>
                      <a:pt x="909" y="11267"/>
                    </a:cubicBezTo>
                    <a:cubicBezTo>
                      <a:pt x="2162" y="7683"/>
                      <a:pt x="3415" y="4099"/>
                      <a:pt x="4669" y="515"/>
                    </a:cubicBezTo>
                    <a:cubicBezTo>
                      <a:pt x="4789" y="199"/>
                      <a:pt x="4539" y="0"/>
                      <a:pt x="42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270953" y="4820476"/>
                <a:ext cx="110018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7"/>
                      <a:pt x="1304" y="2657"/>
                    </a:cubicBezTo>
                    <a:cubicBezTo>
                      <a:pt x="2055" y="2657"/>
                      <a:pt x="2632" y="2056"/>
                      <a:pt x="2632" y="1329"/>
                    </a:cubicBezTo>
                    <a:cubicBezTo>
                      <a:pt x="2632" y="602"/>
                      <a:pt x="2055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1732976" y="4745067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28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8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1875433" y="4561730"/>
                <a:ext cx="111104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28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28"/>
                    </a:cubicBezTo>
                    <a:cubicBezTo>
                      <a:pt x="2657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2451656" y="4681154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04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2600425" y="4913733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602"/>
                      <a:pt x="0" y="1329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9"/>
                    </a:cubicBezTo>
                    <a:cubicBezTo>
                      <a:pt x="2657" y="602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61;p3"/>
            <p:cNvGrpSpPr/>
            <p:nvPr/>
          </p:nvGrpSpPr>
          <p:grpSpPr>
            <a:xfrm>
              <a:off x="4740748" y="4022919"/>
              <a:ext cx="2723855" cy="1296260"/>
              <a:chOff x="4740748" y="4022919"/>
              <a:chExt cx="2723855" cy="1296260"/>
            </a:xfrm>
          </p:grpSpPr>
          <p:sp>
            <p:nvSpPr>
              <p:cNvPr id="62" name="Google Shape;62;p3"/>
              <p:cNvSpPr/>
              <p:nvPr/>
            </p:nvSpPr>
            <p:spPr>
              <a:xfrm>
                <a:off x="4740748" y="4022919"/>
                <a:ext cx="2723855" cy="1296260"/>
              </a:xfrm>
              <a:custGeom>
                <a:avLst/>
                <a:gdLst/>
                <a:ahLst/>
                <a:cxnLst/>
                <a:rect l="l" t="t" r="r" b="b"/>
                <a:pathLst>
                  <a:path w="65164" h="31011" extrusionOk="0">
                    <a:moveTo>
                      <a:pt x="23291" y="1"/>
                    </a:moveTo>
                    <a:cubicBezTo>
                      <a:pt x="23224" y="1"/>
                      <a:pt x="23154" y="3"/>
                      <a:pt x="23083" y="8"/>
                    </a:cubicBezTo>
                    <a:cubicBezTo>
                      <a:pt x="18597" y="309"/>
                      <a:pt x="4913" y="8153"/>
                      <a:pt x="0" y="31011"/>
                    </a:cubicBezTo>
                    <a:lnTo>
                      <a:pt x="3609" y="30835"/>
                    </a:lnTo>
                    <a:lnTo>
                      <a:pt x="58296" y="27853"/>
                    </a:lnTo>
                    <a:lnTo>
                      <a:pt x="63284" y="27577"/>
                    </a:lnTo>
                    <a:cubicBezTo>
                      <a:pt x="63284" y="27577"/>
                      <a:pt x="65164" y="19532"/>
                      <a:pt x="60251" y="16725"/>
                    </a:cubicBezTo>
                    <a:cubicBezTo>
                      <a:pt x="58331" y="15617"/>
                      <a:pt x="56747" y="15280"/>
                      <a:pt x="55531" y="15280"/>
                    </a:cubicBezTo>
                    <a:cubicBezTo>
                      <a:pt x="53636" y="15280"/>
                      <a:pt x="52632" y="16098"/>
                      <a:pt x="52632" y="16098"/>
                    </a:cubicBezTo>
                    <a:cubicBezTo>
                      <a:pt x="52632" y="16098"/>
                      <a:pt x="52732" y="8780"/>
                      <a:pt x="47419" y="8153"/>
                    </a:cubicBezTo>
                    <a:cubicBezTo>
                      <a:pt x="47133" y="8120"/>
                      <a:pt x="46847" y="8104"/>
                      <a:pt x="46561" y="8104"/>
                    </a:cubicBezTo>
                    <a:cubicBezTo>
                      <a:pt x="41504" y="8104"/>
                      <a:pt x="36542" y="13066"/>
                      <a:pt x="36542" y="13066"/>
                    </a:cubicBezTo>
                    <a:cubicBezTo>
                      <a:pt x="36542" y="13066"/>
                      <a:pt x="36141" y="5848"/>
                      <a:pt x="32482" y="5447"/>
                    </a:cubicBezTo>
                    <a:cubicBezTo>
                      <a:pt x="32300" y="5425"/>
                      <a:pt x="32118" y="5414"/>
                      <a:pt x="31936" y="5414"/>
                    </a:cubicBezTo>
                    <a:cubicBezTo>
                      <a:pt x="28549" y="5414"/>
                      <a:pt x="25153" y="8991"/>
                      <a:pt x="24963" y="9181"/>
                    </a:cubicBezTo>
                    <a:cubicBezTo>
                      <a:pt x="25037" y="8885"/>
                      <a:pt x="27416" y="1"/>
                      <a:pt x="232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4891606" y="4274726"/>
                <a:ext cx="2300630" cy="1037142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24812" extrusionOk="0">
                    <a:moveTo>
                      <a:pt x="15303" y="1"/>
                    </a:moveTo>
                    <a:cubicBezTo>
                      <a:pt x="11292" y="1"/>
                      <a:pt x="968" y="12091"/>
                      <a:pt x="0" y="24811"/>
                    </a:cubicBezTo>
                    <a:lnTo>
                      <a:pt x="54687" y="21829"/>
                    </a:lnTo>
                    <a:cubicBezTo>
                      <a:pt x="54963" y="18946"/>
                      <a:pt x="55038" y="13783"/>
                      <a:pt x="52256" y="13408"/>
                    </a:cubicBezTo>
                    <a:cubicBezTo>
                      <a:pt x="51938" y="13364"/>
                      <a:pt x="51638" y="13344"/>
                      <a:pt x="51355" y="13344"/>
                    </a:cubicBezTo>
                    <a:cubicBezTo>
                      <a:pt x="48199" y="13344"/>
                      <a:pt x="47143" y="15814"/>
                      <a:pt x="47143" y="15814"/>
                    </a:cubicBezTo>
                    <a:cubicBezTo>
                      <a:pt x="47143" y="15814"/>
                      <a:pt x="47530" y="7378"/>
                      <a:pt x="42152" y="7378"/>
                    </a:cubicBezTo>
                    <a:cubicBezTo>
                      <a:pt x="41884" y="7378"/>
                      <a:pt x="41601" y="7399"/>
                      <a:pt x="41304" y="7443"/>
                    </a:cubicBezTo>
                    <a:cubicBezTo>
                      <a:pt x="35038" y="8395"/>
                      <a:pt x="32106" y="13608"/>
                      <a:pt x="32106" y="13608"/>
                    </a:cubicBezTo>
                    <a:cubicBezTo>
                      <a:pt x="32106" y="13608"/>
                      <a:pt x="31379" y="6616"/>
                      <a:pt x="26667" y="5989"/>
                    </a:cubicBezTo>
                    <a:cubicBezTo>
                      <a:pt x="26401" y="5953"/>
                      <a:pt x="26138" y="5937"/>
                      <a:pt x="25877" y="5937"/>
                    </a:cubicBezTo>
                    <a:cubicBezTo>
                      <a:pt x="21530" y="5937"/>
                      <a:pt x="17895" y="10575"/>
                      <a:pt x="17895" y="10575"/>
                    </a:cubicBezTo>
                    <a:cubicBezTo>
                      <a:pt x="17895" y="10575"/>
                      <a:pt x="19474" y="976"/>
                      <a:pt x="15715" y="49"/>
                    </a:cubicBezTo>
                    <a:cubicBezTo>
                      <a:pt x="15586" y="17"/>
                      <a:pt x="15449" y="1"/>
                      <a:pt x="153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5624248" y="4878370"/>
                <a:ext cx="376367" cy="357933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8563" extrusionOk="0">
                    <a:moveTo>
                      <a:pt x="613" y="0"/>
                    </a:moveTo>
                    <a:cubicBezTo>
                      <a:pt x="284" y="0"/>
                      <a:pt x="1" y="429"/>
                      <a:pt x="293" y="721"/>
                    </a:cubicBezTo>
                    <a:cubicBezTo>
                      <a:pt x="2900" y="3302"/>
                      <a:pt x="5506" y="5884"/>
                      <a:pt x="8138" y="8440"/>
                    </a:cubicBezTo>
                    <a:cubicBezTo>
                      <a:pt x="8224" y="8526"/>
                      <a:pt x="8320" y="8563"/>
                      <a:pt x="8414" y="8563"/>
                    </a:cubicBezTo>
                    <a:cubicBezTo>
                      <a:pt x="8728" y="8563"/>
                      <a:pt x="9004" y="8154"/>
                      <a:pt x="8714" y="7864"/>
                    </a:cubicBezTo>
                    <a:cubicBezTo>
                      <a:pt x="6108" y="5282"/>
                      <a:pt x="3501" y="2701"/>
                      <a:pt x="894" y="119"/>
                    </a:cubicBezTo>
                    <a:cubicBezTo>
                      <a:pt x="805" y="36"/>
                      <a:pt x="707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5786476" y="4734241"/>
                <a:ext cx="189688" cy="33034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903" extrusionOk="0">
                    <a:moveTo>
                      <a:pt x="3976" y="1"/>
                    </a:moveTo>
                    <a:cubicBezTo>
                      <a:pt x="3853" y="1"/>
                      <a:pt x="3733" y="62"/>
                      <a:pt x="3655" y="209"/>
                    </a:cubicBezTo>
                    <a:cubicBezTo>
                      <a:pt x="2502" y="2565"/>
                      <a:pt x="1324" y="4921"/>
                      <a:pt x="171" y="7277"/>
                    </a:cubicBezTo>
                    <a:cubicBezTo>
                      <a:pt x="1" y="7601"/>
                      <a:pt x="284" y="7903"/>
                      <a:pt x="553" y="7903"/>
                    </a:cubicBezTo>
                    <a:cubicBezTo>
                      <a:pt x="679" y="7903"/>
                      <a:pt x="801" y="7837"/>
                      <a:pt x="873" y="7678"/>
                    </a:cubicBezTo>
                    <a:cubicBezTo>
                      <a:pt x="2051" y="5347"/>
                      <a:pt x="3204" y="2991"/>
                      <a:pt x="4382" y="635"/>
                    </a:cubicBezTo>
                    <a:cubicBezTo>
                      <a:pt x="4538" y="306"/>
                      <a:pt x="4251" y="1"/>
                      <a:pt x="39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312079" y="4827582"/>
                <a:ext cx="306185" cy="388155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286" extrusionOk="0">
                    <a:moveTo>
                      <a:pt x="6740" y="0"/>
                    </a:moveTo>
                    <a:cubicBezTo>
                      <a:pt x="6613" y="0"/>
                      <a:pt x="6485" y="54"/>
                      <a:pt x="6394" y="182"/>
                    </a:cubicBezTo>
                    <a:cubicBezTo>
                      <a:pt x="4339" y="3014"/>
                      <a:pt x="2284" y="5846"/>
                      <a:pt x="229" y="8678"/>
                    </a:cubicBezTo>
                    <a:cubicBezTo>
                      <a:pt x="1" y="8994"/>
                      <a:pt x="289" y="9285"/>
                      <a:pt x="585" y="9285"/>
                    </a:cubicBezTo>
                    <a:cubicBezTo>
                      <a:pt x="712" y="9285"/>
                      <a:pt x="841" y="9232"/>
                      <a:pt x="931" y="9104"/>
                    </a:cubicBezTo>
                    <a:cubicBezTo>
                      <a:pt x="2986" y="6272"/>
                      <a:pt x="5041" y="3440"/>
                      <a:pt x="7096" y="608"/>
                    </a:cubicBezTo>
                    <a:cubicBezTo>
                      <a:pt x="7324" y="292"/>
                      <a:pt x="7036" y="0"/>
                      <a:pt x="67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5592479" y="4841418"/>
                <a:ext cx="111063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8"/>
                      <a:pt x="1329" y="2658"/>
                    </a:cubicBezTo>
                    <a:cubicBezTo>
                      <a:pt x="2055" y="2658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5896287" y="4695826"/>
                <a:ext cx="110059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32" y="2055"/>
                      <a:pt x="2632" y="1303"/>
                    </a:cubicBezTo>
                    <a:cubicBezTo>
                      <a:pt x="2632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6537426" y="4795354"/>
                <a:ext cx="111104" cy="111063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7" extrusionOk="0">
                    <a:moveTo>
                      <a:pt x="1329" y="0"/>
                    </a:moveTo>
                    <a:cubicBezTo>
                      <a:pt x="602" y="0"/>
                      <a:pt x="1" y="602"/>
                      <a:pt x="1" y="1328"/>
                    </a:cubicBezTo>
                    <a:cubicBezTo>
                      <a:pt x="1" y="2055"/>
                      <a:pt x="602" y="2657"/>
                      <a:pt x="1329" y="2657"/>
                    </a:cubicBezTo>
                    <a:cubicBezTo>
                      <a:pt x="2056" y="2657"/>
                      <a:pt x="2658" y="2055"/>
                      <a:pt x="2658" y="1328"/>
                    </a:cubicBezTo>
                    <a:cubicBezTo>
                      <a:pt x="2658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" name="Google Shape;70;p3"/>
            <p:cNvGrpSpPr/>
            <p:nvPr/>
          </p:nvGrpSpPr>
          <p:grpSpPr>
            <a:xfrm>
              <a:off x="-34400" y="2920300"/>
              <a:ext cx="1006460" cy="2407938"/>
              <a:chOff x="-34400" y="2920300"/>
              <a:chExt cx="1006460" cy="2407938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-34400" y="2920300"/>
                <a:ext cx="1006460" cy="2407931"/>
              </a:xfrm>
              <a:custGeom>
                <a:avLst/>
                <a:gdLst/>
                <a:ahLst/>
                <a:cxnLst/>
                <a:rect l="l" t="t" r="r" b="b"/>
                <a:pathLst>
                  <a:path w="24078" h="57606" extrusionOk="0">
                    <a:moveTo>
                      <a:pt x="5444" y="1"/>
                    </a:moveTo>
                    <a:cubicBezTo>
                      <a:pt x="3809" y="1"/>
                      <a:pt x="2351" y="6295"/>
                      <a:pt x="1429" y="11474"/>
                    </a:cubicBezTo>
                    <a:cubicBezTo>
                      <a:pt x="802" y="15133"/>
                      <a:pt x="401" y="18240"/>
                      <a:pt x="401" y="18240"/>
                    </a:cubicBezTo>
                    <a:lnTo>
                      <a:pt x="326" y="26561"/>
                    </a:lnTo>
                    <a:lnTo>
                      <a:pt x="176" y="39318"/>
                    </a:lnTo>
                    <a:lnTo>
                      <a:pt x="0" y="56662"/>
                    </a:lnTo>
                    <a:cubicBezTo>
                      <a:pt x="802" y="56837"/>
                      <a:pt x="1629" y="56988"/>
                      <a:pt x="2506" y="57088"/>
                    </a:cubicBezTo>
                    <a:cubicBezTo>
                      <a:pt x="4361" y="57363"/>
                      <a:pt x="6341" y="57514"/>
                      <a:pt x="8321" y="57589"/>
                    </a:cubicBezTo>
                    <a:cubicBezTo>
                      <a:pt x="8798" y="57599"/>
                      <a:pt x="9276" y="57606"/>
                      <a:pt x="9752" y="57606"/>
                    </a:cubicBezTo>
                    <a:cubicBezTo>
                      <a:pt x="10425" y="57606"/>
                      <a:pt x="11094" y="57593"/>
                      <a:pt x="11755" y="57564"/>
                    </a:cubicBezTo>
                    <a:cubicBezTo>
                      <a:pt x="17344" y="57389"/>
                      <a:pt x="22181" y="56286"/>
                      <a:pt x="22857" y="54256"/>
                    </a:cubicBezTo>
                    <a:cubicBezTo>
                      <a:pt x="24010" y="50822"/>
                      <a:pt x="19424" y="46010"/>
                      <a:pt x="19424" y="46010"/>
                    </a:cubicBezTo>
                    <a:cubicBezTo>
                      <a:pt x="19424" y="46010"/>
                      <a:pt x="23709" y="46010"/>
                      <a:pt x="23910" y="40697"/>
                    </a:cubicBezTo>
                    <a:cubicBezTo>
                      <a:pt x="24077" y="36238"/>
                      <a:pt x="19156" y="35870"/>
                      <a:pt x="17531" y="35870"/>
                    </a:cubicBezTo>
                    <a:cubicBezTo>
                      <a:pt x="17210" y="35870"/>
                      <a:pt x="17018" y="35885"/>
                      <a:pt x="17018" y="35885"/>
                    </a:cubicBezTo>
                    <a:cubicBezTo>
                      <a:pt x="17018" y="35885"/>
                      <a:pt x="22331" y="31925"/>
                      <a:pt x="21303" y="26912"/>
                    </a:cubicBezTo>
                    <a:cubicBezTo>
                      <a:pt x="20926" y="25116"/>
                      <a:pt x="19705" y="24539"/>
                      <a:pt x="18294" y="24539"/>
                    </a:cubicBezTo>
                    <a:cubicBezTo>
                      <a:pt x="15768" y="24539"/>
                      <a:pt x="12632" y="26386"/>
                      <a:pt x="12632" y="26386"/>
                    </a:cubicBezTo>
                    <a:cubicBezTo>
                      <a:pt x="12632" y="26386"/>
                      <a:pt x="16692" y="11348"/>
                      <a:pt x="14812" y="9895"/>
                    </a:cubicBezTo>
                    <a:cubicBezTo>
                      <a:pt x="14669" y="9782"/>
                      <a:pt x="14503" y="9730"/>
                      <a:pt x="14318" y="9730"/>
                    </a:cubicBezTo>
                    <a:cubicBezTo>
                      <a:pt x="12065" y="9730"/>
                      <a:pt x="6993" y="17413"/>
                      <a:pt x="6993" y="17413"/>
                    </a:cubicBezTo>
                    <a:cubicBezTo>
                      <a:pt x="6993" y="17413"/>
                      <a:pt x="8672" y="1423"/>
                      <a:pt x="5739" y="70"/>
                    </a:cubicBezTo>
                    <a:cubicBezTo>
                      <a:pt x="5640" y="23"/>
                      <a:pt x="5542" y="1"/>
                      <a:pt x="54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-34400" y="3371622"/>
                <a:ext cx="802518" cy="1956616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46809" extrusionOk="0">
                    <a:moveTo>
                      <a:pt x="3078" y="1"/>
                    </a:moveTo>
                    <a:cubicBezTo>
                      <a:pt x="2575" y="1"/>
                      <a:pt x="1998" y="278"/>
                      <a:pt x="1429" y="677"/>
                    </a:cubicBezTo>
                    <a:cubicBezTo>
                      <a:pt x="802" y="4336"/>
                      <a:pt x="401" y="7443"/>
                      <a:pt x="401" y="7443"/>
                    </a:cubicBezTo>
                    <a:lnTo>
                      <a:pt x="326" y="15764"/>
                    </a:lnTo>
                    <a:lnTo>
                      <a:pt x="176" y="28521"/>
                    </a:lnTo>
                    <a:lnTo>
                      <a:pt x="0" y="45865"/>
                    </a:lnTo>
                    <a:cubicBezTo>
                      <a:pt x="802" y="46040"/>
                      <a:pt x="1629" y="46191"/>
                      <a:pt x="2506" y="46291"/>
                    </a:cubicBezTo>
                    <a:cubicBezTo>
                      <a:pt x="4361" y="46566"/>
                      <a:pt x="6341" y="46717"/>
                      <a:pt x="8321" y="46792"/>
                    </a:cubicBezTo>
                    <a:cubicBezTo>
                      <a:pt x="8798" y="46802"/>
                      <a:pt x="9276" y="46809"/>
                      <a:pt x="9752" y="46809"/>
                    </a:cubicBezTo>
                    <a:cubicBezTo>
                      <a:pt x="10425" y="46809"/>
                      <a:pt x="11094" y="46796"/>
                      <a:pt x="11755" y="46767"/>
                    </a:cubicBezTo>
                    <a:cubicBezTo>
                      <a:pt x="14361" y="45614"/>
                      <a:pt x="17719" y="43785"/>
                      <a:pt x="18271" y="41805"/>
                    </a:cubicBezTo>
                    <a:cubicBezTo>
                      <a:pt x="19198" y="38446"/>
                      <a:pt x="15865" y="34812"/>
                      <a:pt x="15865" y="34812"/>
                    </a:cubicBezTo>
                    <a:cubicBezTo>
                      <a:pt x="15865" y="34812"/>
                      <a:pt x="18797" y="34286"/>
                      <a:pt x="18271" y="30627"/>
                    </a:cubicBezTo>
                    <a:cubicBezTo>
                      <a:pt x="17745" y="26967"/>
                      <a:pt x="14186" y="26441"/>
                      <a:pt x="14186" y="26441"/>
                    </a:cubicBezTo>
                    <a:cubicBezTo>
                      <a:pt x="14186" y="26441"/>
                      <a:pt x="16491" y="22782"/>
                      <a:pt x="15238" y="19975"/>
                    </a:cubicBezTo>
                    <a:cubicBezTo>
                      <a:pt x="14683" y="18720"/>
                      <a:pt x="13532" y="18370"/>
                      <a:pt x="12423" y="18370"/>
                    </a:cubicBezTo>
                    <a:cubicBezTo>
                      <a:pt x="11028" y="18370"/>
                      <a:pt x="9699" y="18922"/>
                      <a:pt x="9699" y="18922"/>
                    </a:cubicBezTo>
                    <a:cubicBezTo>
                      <a:pt x="9699" y="18922"/>
                      <a:pt x="11479" y="9624"/>
                      <a:pt x="10326" y="8271"/>
                    </a:cubicBezTo>
                    <a:cubicBezTo>
                      <a:pt x="10186" y="8107"/>
                      <a:pt x="10013" y="8035"/>
                      <a:pt x="9817" y="8035"/>
                    </a:cubicBezTo>
                    <a:cubicBezTo>
                      <a:pt x="8392" y="8035"/>
                      <a:pt x="5739" y="11829"/>
                      <a:pt x="5739" y="11829"/>
                    </a:cubicBezTo>
                    <a:cubicBezTo>
                      <a:pt x="5739" y="11829"/>
                      <a:pt x="5539" y="2732"/>
                      <a:pt x="4060" y="551"/>
                    </a:cubicBezTo>
                    <a:cubicBezTo>
                      <a:pt x="3800" y="161"/>
                      <a:pt x="3461" y="1"/>
                      <a:pt x="30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-34400" y="3922806"/>
                <a:ext cx="614962" cy="1404773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33607" extrusionOk="0">
                    <a:moveTo>
                      <a:pt x="3153" y="0"/>
                    </a:moveTo>
                    <a:cubicBezTo>
                      <a:pt x="2110" y="0"/>
                      <a:pt x="1125" y="1196"/>
                      <a:pt x="326" y="2578"/>
                    </a:cubicBezTo>
                    <a:lnTo>
                      <a:pt x="176" y="15335"/>
                    </a:lnTo>
                    <a:lnTo>
                      <a:pt x="0" y="32679"/>
                    </a:lnTo>
                    <a:cubicBezTo>
                      <a:pt x="802" y="32854"/>
                      <a:pt x="1629" y="33005"/>
                      <a:pt x="2506" y="33105"/>
                    </a:cubicBezTo>
                    <a:cubicBezTo>
                      <a:pt x="4361" y="33380"/>
                      <a:pt x="6341" y="33531"/>
                      <a:pt x="8321" y="33606"/>
                    </a:cubicBezTo>
                    <a:cubicBezTo>
                      <a:pt x="10151" y="32729"/>
                      <a:pt x="12206" y="31401"/>
                      <a:pt x="13058" y="29646"/>
                    </a:cubicBezTo>
                    <a:cubicBezTo>
                      <a:pt x="14712" y="26213"/>
                      <a:pt x="10326" y="22553"/>
                      <a:pt x="10326" y="22553"/>
                    </a:cubicBezTo>
                    <a:cubicBezTo>
                      <a:pt x="10326" y="22553"/>
                      <a:pt x="14712" y="22453"/>
                      <a:pt x="13684" y="18493"/>
                    </a:cubicBezTo>
                    <a:cubicBezTo>
                      <a:pt x="12780" y="15068"/>
                      <a:pt x="9635" y="14828"/>
                      <a:pt x="8769" y="14828"/>
                    </a:cubicBezTo>
                    <a:cubicBezTo>
                      <a:pt x="8627" y="14828"/>
                      <a:pt x="8546" y="14834"/>
                      <a:pt x="8546" y="14834"/>
                    </a:cubicBezTo>
                    <a:cubicBezTo>
                      <a:pt x="8546" y="14834"/>
                      <a:pt x="10752" y="10849"/>
                      <a:pt x="9499" y="9095"/>
                    </a:cubicBezTo>
                    <a:cubicBezTo>
                      <a:pt x="9171" y="8628"/>
                      <a:pt x="8734" y="8456"/>
                      <a:pt x="8268" y="8456"/>
                    </a:cubicBezTo>
                    <a:cubicBezTo>
                      <a:pt x="6956" y="8456"/>
                      <a:pt x="5414" y="9821"/>
                      <a:pt x="5414" y="9821"/>
                    </a:cubicBezTo>
                    <a:cubicBezTo>
                      <a:pt x="5414" y="9821"/>
                      <a:pt x="6266" y="1150"/>
                      <a:pt x="3659" y="97"/>
                    </a:cubicBezTo>
                    <a:cubicBezTo>
                      <a:pt x="3489" y="31"/>
                      <a:pt x="3320" y="0"/>
                      <a:pt x="3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-34400" y="4546472"/>
                <a:ext cx="316426" cy="760133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18185" extrusionOk="0">
                    <a:moveTo>
                      <a:pt x="1803" y="0"/>
                    </a:moveTo>
                    <a:cubicBezTo>
                      <a:pt x="1231" y="0"/>
                      <a:pt x="668" y="180"/>
                      <a:pt x="176" y="415"/>
                    </a:cubicBezTo>
                    <a:lnTo>
                      <a:pt x="0" y="17759"/>
                    </a:lnTo>
                    <a:cubicBezTo>
                      <a:pt x="802" y="17934"/>
                      <a:pt x="1629" y="18085"/>
                      <a:pt x="2506" y="18185"/>
                    </a:cubicBezTo>
                    <a:cubicBezTo>
                      <a:pt x="4261" y="16380"/>
                      <a:pt x="7569" y="12496"/>
                      <a:pt x="7093" y="9714"/>
                    </a:cubicBezTo>
                    <a:cubicBezTo>
                      <a:pt x="6466" y="5954"/>
                      <a:pt x="4161" y="5754"/>
                      <a:pt x="4161" y="5754"/>
                    </a:cubicBezTo>
                    <a:cubicBezTo>
                      <a:pt x="4161" y="5754"/>
                      <a:pt x="5940" y="3673"/>
                      <a:pt x="3860" y="1067"/>
                    </a:cubicBezTo>
                    <a:cubicBezTo>
                      <a:pt x="3236" y="276"/>
                      <a:pt x="2512" y="0"/>
                      <a:pt x="18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3"/>
            <p:cNvGrpSpPr/>
            <p:nvPr/>
          </p:nvGrpSpPr>
          <p:grpSpPr>
            <a:xfrm>
              <a:off x="3020522" y="3839455"/>
              <a:ext cx="1061260" cy="1595677"/>
              <a:chOff x="3020522" y="3839455"/>
              <a:chExt cx="1061260" cy="1595677"/>
            </a:xfrm>
          </p:grpSpPr>
          <p:sp>
            <p:nvSpPr>
              <p:cNvPr id="76" name="Google Shape;76;p3"/>
              <p:cNvSpPr/>
              <p:nvPr/>
            </p:nvSpPr>
            <p:spPr>
              <a:xfrm>
                <a:off x="3020522" y="3839455"/>
                <a:ext cx="1061260" cy="1595673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38174" extrusionOk="0">
                    <a:moveTo>
                      <a:pt x="11225" y="1"/>
                    </a:moveTo>
                    <a:cubicBezTo>
                      <a:pt x="10430" y="1"/>
                      <a:pt x="9478" y="573"/>
                      <a:pt x="8371" y="1690"/>
                    </a:cubicBezTo>
                    <a:cubicBezTo>
                      <a:pt x="5639" y="4397"/>
                      <a:pt x="6391" y="11089"/>
                      <a:pt x="7319" y="17755"/>
                    </a:cubicBezTo>
                    <a:cubicBezTo>
                      <a:pt x="7562" y="19469"/>
                      <a:pt x="7530" y="20086"/>
                      <a:pt x="7305" y="20086"/>
                    </a:cubicBezTo>
                    <a:cubicBezTo>
                      <a:pt x="6725" y="20086"/>
                      <a:pt x="4864" y="15986"/>
                      <a:pt x="3150" y="15986"/>
                    </a:cubicBezTo>
                    <a:cubicBezTo>
                      <a:pt x="2932" y="15986"/>
                      <a:pt x="2717" y="16052"/>
                      <a:pt x="2506" y="16201"/>
                    </a:cubicBezTo>
                    <a:cubicBezTo>
                      <a:pt x="0" y="17981"/>
                      <a:pt x="1479" y="21941"/>
                      <a:pt x="3559" y="23294"/>
                    </a:cubicBezTo>
                    <a:cubicBezTo>
                      <a:pt x="5639" y="24648"/>
                      <a:pt x="7018" y="26327"/>
                      <a:pt x="5765" y="27379"/>
                    </a:cubicBezTo>
                    <a:cubicBezTo>
                      <a:pt x="5599" y="27515"/>
                      <a:pt x="5432" y="27571"/>
                      <a:pt x="5264" y="27571"/>
                    </a:cubicBezTo>
                    <a:cubicBezTo>
                      <a:pt x="4443" y="27571"/>
                      <a:pt x="3597" y="26239"/>
                      <a:pt x="2852" y="26239"/>
                    </a:cubicBezTo>
                    <a:cubicBezTo>
                      <a:pt x="2589" y="26239"/>
                      <a:pt x="2338" y="26405"/>
                      <a:pt x="2105" y="26853"/>
                    </a:cubicBezTo>
                    <a:cubicBezTo>
                      <a:pt x="1278" y="28382"/>
                      <a:pt x="2306" y="32091"/>
                      <a:pt x="6491" y="34773"/>
                    </a:cubicBezTo>
                    <a:cubicBezTo>
                      <a:pt x="7694" y="35550"/>
                      <a:pt x="9123" y="36227"/>
                      <a:pt x="10877" y="36778"/>
                    </a:cubicBezTo>
                    <a:cubicBezTo>
                      <a:pt x="13861" y="37682"/>
                      <a:pt x="16524" y="38173"/>
                      <a:pt x="18738" y="38173"/>
                    </a:cubicBezTo>
                    <a:cubicBezTo>
                      <a:pt x="20821" y="38173"/>
                      <a:pt x="22506" y="37739"/>
                      <a:pt x="23685" y="36803"/>
                    </a:cubicBezTo>
                    <a:cubicBezTo>
                      <a:pt x="24537" y="36101"/>
                      <a:pt x="25113" y="35174"/>
                      <a:pt x="25389" y="33946"/>
                    </a:cubicBezTo>
                    <a:cubicBezTo>
                      <a:pt x="25389" y="33946"/>
                      <a:pt x="21649" y="7936"/>
                      <a:pt x="18639" y="7936"/>
                    </a:cubicBezTo>
                    <a:cubicBezTo>
                      <a:pt x="18591" y="7936"/>
                      <a:pt x="18544" y="7942"/>
                      <a:pt x="18497" y="7956"/>
                    </a:cubicBezTo>
                    <a:cubicBezTo>
                      <a:pt x="15501" y="8773"/>
                      <a:pt x="16687" y="12745"/>
                      <a:pt x="15412" y="12745"/>
                    </a:cubicBezTo>
                    <a:cubicBezTo>
                      <a:pt x="15396" y="12745"/>
                      <a:pt x="15380" y="12744"/>
                      <a:pt x="15364" y="12743"/>
                    </a:cubicBezTo>
                    <a:cubicBezTo>
                      <a:pt x="14010" y="12643"/>
                      <a:pt x="14537" y="7830"/>
                      <a:pt x="13684" y="3670"/>
                    </a:cubicBezTo>
                    <a:cubicBezTo>
                      <a:pt x="13196" y="1196"/>
                      <a:pt x="12374" y="1"/>
                      <a:pt x="11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3208040" y="4053768"/>
                <a:ext cx="803563" cy="138136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3047" extrusionOk="0">
                    <a:moveTo>
                      <a:pt x="5992" y="1"/>
                    </a:moveTo>
                    <a:cubicBezTo>
                      <a:pt x="5848" y="1"/>
                      <a:pt x="5697" y="32"/>
                      <a:pt x="5539" y="97"/>
                    </a:cubicBezTo>
                    <a:cubicBezTo>
                      <a:pt x="2532" y="1350"/>
                      <a:pt x="3559" y="5435"/>
                      <a:pt x="4286" y="8668"/>
                    </a:cubicBezTo>
                    <a:cubicBezTo>
                      <a:pt x="5038" y="11902"/>
                      <a:pt x="5965" y="16914"/>
                      <a:pt x="4411" y="17340"/>
                    </a:cubicBezTo>
                    <a:cubicBezTo>
                      <a:pt x="4274" y="17375"/>
                      <a:pt x="4138" y="17390"/>
                      <a:pt x="4004" y="17390"/>
                    </a:cubicBezTo>
                    <a:cubicBezTo>
                      <a:pt x="3008" y="17390"/>
                      <a:pt x="2112" y="16548"/>
                      <a:pt x="1670" y="16548"/>
                    </a:cubicBezTo>
                    <a:cubicBezTo>
                      <a:pt x="1484" y="16548"/>
                      <a:pt x="1379" y="16696"/>
                      <a:pt x="1379" y="17115"/>
                    </a:cubicBezTo>
                    <a:cubicBezTo>
                      <a:pt x="1379" y="18694"/>
                      <a:pt x="4812" y="21300"/>
                      <a:pt x="2406" y="23180"/>
                    </a:cubicBezTo>
                    <a:cubicBezTo>
                      <a:pt x="376" y="24784"/>
                      <a:pt x="0" y="25711"/>
                      <a:pt x="2005" y="29646"/>
                    </a:cubicBezTo>
                    <a:cubicBezTo>
                      <a:pt x="3208" y="30423"/>
                      <a:pt x="4637" y="31100"/>
                      <a:pt x="6391" y="31651"/>
                    </a:cubicBezTo>
                    <a:cubicBezTo>
                      <a:pt x="9375" y="32555"/>
                      <a:pt x="12038" y="33046"/>
                      <a:pt x="14252" y="33046"/>
                    </a:cubicBezTo>
                    <a:cubicBezTo>
                      <a:pt x="16335" y="33046"/>
                      <a:pt x="18020" y="32612"/>
                      <a:pt x="19199" y="31676"/>
                    </a:cubicBezTo>
                    <a:lnTo>
                      <a:pt x="19224" y="28092"/>
                    </a:lnTo>
                    <a:cubicBezTo>
                      <a:pt x="19224" y="28092"/>
                      <a:pt x="16417" y="8869"/>
                      <a:pt x="14537" y="8343"/>
                    </a:cubicBezTo>
                    <a:cubicBezTo>
                      <a:pt x="14441" y="8317"/>
                      <a:pt x="14348" y="8305"/>
                      <a:pt x="14259" y="8305"/>
                    </a:cubicBezTo>
                    <a:cubicBezTo>
                      <a:pt x="12793" y="8305"/>
                      <a:pt x="12193" y="11558"/>
                      <a:pt x="11039" y="11558"/>
                    </a:cubicBezTo>
                    <a:cubicBezTo>
                      <a:pt x="10887" y="11558"/>
                      <a:pt x="10726" y="11502"/>
                      <a:pt x="10552" y="11375"/>
                    </a:cubicBezTo>
                    <a:cubicBezTo>
                      <a:pt x="9079" y="10282"/>
                      <a:pt x="8619" y="1"/>
                      <a:pt x="59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3531912" y="4495935"/>
                <a:ext cx="241688" cy="889211"/>
              </a:xfrm>
              <a:custGeom>
                <a:avLst/>
                <a:gdLst/>
                <a:ahLst/>
                <a:cxnLst/>
                <a:rect l="l" t="t" r="r" b="b"/>
                <a:pathLst>
                  <a:path w="5782" h="21273" extrusionOk="0">
                    <a:moveTo>
                      <a:pt x="504" y="0"/>
                    </a:moveTo>
                    <a:cubicBezTo>
                      <a:pt x="246" y="0"/>
                      <a:pt x="1" y="193"/>
                      <a:pt x="122" y="496"/>
                    </a:cubicBezTo>
                    <a:cubicBezTo>
                      <a:pt x="1751" y="4507"/>
                      <a:pt x="2628" y="8842"/>
                      <a:pt x="3506" y="13078"/>
                    </a:cubicBezTo>
                    <a:cubicBezTo>
                      <a:pt x="4032" y="15710"/>
                      <a:pt x="4508" y="18316"/>
                      <a:pt x="4909" y="20973"/>
                    </a:cubicBezTo>
                    <a:cubicBezTo>
                      <a:pt x="4949" y="21182"/>
                      <a:pt x="5100" y="21272"/>
                      <a:pt x="5262" y="21272"/>
                    </a:cubicBezTo>
                    <a:cubicBezTo>
                      <a:pt x="5508" y="21272"/>
                      <a:pt x="5782" y="21064"/>
                      <a:pt x="5736" y="20747"/>
                    </a:cubicBezTo>
                    <a:cubicBezTo>
                      <a:pt x="5310" y="18116"/>
                      <a:pt x="4834" y="15484"/>
                      <a:pt x="4308" y="12852"/>
                    </a:cubicBezTo>
                    <a:cubicBezTo>
                      <a:pt x="3455" y="8642"/>
                      <a:pt x="2578" y="4281"/>
                      <a:pt x="924" y="271"/>
                    </a:cubicBezTo>
                    <a:cubicBezTo>
                      <a:pt x="845" y="83"/>
                      <a:pt x="672" y="0"/>
                      <a:pt x="5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3"/>
            <p:cNvGrpSpPr/>
            <p:nvPr/>
          </p:nvGrpSpPr>
          <p:grpSpPr>
            <a:xfrm>
              <a:off x="4376621" y="3930330"/>
              <a:ext cx="1138339" cy="1457482"/>
              <a:chOff x="4376621" y="3930330"/>
              <a:chExt cx="1138339" cy="1457482"/>
            </a:xfrm>
          </p:grpSpPr>
          <p:sp>
            <p:nvSpPr>
              <p:cNvPr id="80" name="Google Shape;80;p3"/>
              <p:cNvSpPr/>
              <p:nvPr/>
            </p:nvSpPr>
            <p:spPr>
              <a:xfrm>
                <a:off x="4376621" y="3930330"/>
                <a:ext cx="1138339" cy="1457482"/>
              </a:xfrm>
              <a:custGeom>
                <a:avLst/>
                <a:gdLst/>
                <a:ahLst/>
                <a:cxnLst/>
                <a:rect l="l" t="t" r="r" b="b"/>
                <a:pathLst>
                  <a:path w="27233" h="34868" extrusionOk="0">
                    <a:moveTo>
                      <a:pt x="22477" y="1"/>
                    </a:moveTo>
                    <a:cubicBezTo>
                      <a:pt x="18469" y="1"/>
                      <a:pt x="14395" y="7676"/>
                      <a:pt x="12414" y="7676"/>
                    </a:cubicBezTo>
                    <a:cubicBezTo>
                      <a:pt x="12365" y="7676"/>
                      <a:pt x="12317" y="7671"/>
                      <a:pt x="12270" y="7662"/>
                    </a:cubicBezTo>
                    <a:cubicBezTo>
                      <a:pt x="9864" y="7135"/>
                      <a:pt x="15303" y="2223"/>
                      <a:pt x="13423" y="1070"/>
                    </a:cubicBezTo>
                    <a:cubicBezTo>
                      <a:pt x="13311" y="1001"/>
                      <a:pt x="13172" y="968"/>
                      <a:pt x="13010" y="968"/>
                    </a:cubicBezTo>
                    <a:cubicBezTo>
                      <a:pt x="10440" y="968"/>
                      <a:pt x="1958" y="9323"/>
                      <a:pt x="992" y="19341"/>
                    </a:cubicBezTo>
                    <a:cubicBezTo>
                      <a:pt x="1" y="29371"/>
                      <a:pt x="9944" y="34868"/>
                      <a:pt x="15733" y="34868"/>
                    </a:cubicBezTo>
                    <a:cubicBezTo>
                      <a:pt x="16091" y="34868"/>
                      <a:pt x="16433" y="34847"/>
                      <a:pt x="16756" y="34805"/>
                    </a:cubicBezTo>
                    <a:cubicBezTo>
                      <a:pt x="22295" y="34078"/>
                      <a:pt x="24476" y="30845"/>
                      <a:pt x="21443" y="30218"/>
                    </a:cubicBezTo>
                    <a:cubicBezTo>
                      <a:pt x="18436" y="29591"/>
                      <a:pt x="16656" y="27085"/>
                      <a:pt x="18736" y="25506"/>
                    </a:cubicBezTo>
                    <a:cubicBezTo>
                      <a:pt x="20817" y="23952"/>
                      <a:pt x="24376" y="22699"/>
                      <a:pt x="25428" y="18814"/>
                    </a:cubicBezTo>
                    <a:cubicBezTo>
                      <a:pt x="26105" y="16274"/>
                      <a:pt x="25977" y="15275"/>
                      <a:pt x="25190" y="15275"/>
                    </a:cubicBezTo>
                    <a:cubicBezTo>
                      <a:pt x="24781" y="15275"/>
                      <a:pt x="24194" y="15545"/>
                      <a:pt x="23448" y="16007"/>
                    </a:cubicBezTo>
                    <a:cubicBezTo>
                      <a:pt x="22432" y="16631"/>
                      <a:pt x="21006" y="17451"/>
                      <a:pt x="20239" y="17451"/>
                    </a:cubicBezTo>
                    <a:cubicBezTo>
                      <a:pt x="19342" y="17451"/>
                      <a:pt x="19347" y="16327"/>
                      <a:pt x="21970" y="12449"/>
                    </a:cubicBezTo>
                    <a:cubicBezTo>
                      <a:pt x="25052" y="7937"/>
                      <a:pt x="27233" y="4027"/>
                      <a:pt x="25528" y="1797"/>
                    </a:cubicBezTo>
                    <a:cubicBezTo>
                      <a:pt x="24541" y="512"/>
                      <a:pt x="23511" y="1"/>
                      <a:pt x="224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4422268" y="4152292"/>
                <a:ext cx="916716" cy="1182898"/>
              </a:xfrm>
              <a:custGeom>
                <a:avLst/>
                <a:gdLst/>
                <a:ahLst/>
                <a:cxnLst/>
                <a:rect l="l" t="t" r="r" b="b"/>
                <a:pathLst>
                  <a:path w="21931" h="28299" extrusionOk="0">
                    <a:moveTo>
                      <a:pt x="18929" y="1"/>
                    </a:moveTo>
                    <a:cubicBezTo>
                      <a:pt x="16894" y="1"/>
                      <a:pt x="14874" y="5965"/>
                      <a:pt x="12106" y="7765"/>
                    </a:cubicBezTo>
                    <a:cubicBezTo>
                      <a:pt x="11580" y="8114"/>
                      <a:pt x="11182" y="8263"/>
                      <a:pt x="10874" y="8263"/>
                    </a:cubicBezTo>
                    <a:cubicBezTo>
                      <a:pt x="9388" y="8263"/>
                      <a:pt x="9991" y="4796"/>
                      <a:pt x="8496" y="3529"/>
                    </a:cubicBezTo>
                    <a:cubicBezTo>
                      <a:pt x="8271" y="3339"/>
                      <a:pt x="8044" y="3251"/>
                      <a:pt x="7813" y="3251"/>
                    </a:cubicBezTo>
                    <a:cubicBezTo>
                      <a:pt x="6197" y="3251"/>
                      <a:pt x="4440" y="7586"/>
                      <a:pt x="2356" y="11249"/>
                    </a:cubicBezTo>
                    <a:cubicBezTo>
                      <a:pt x="0" y="15434"/>
                      <a:pt x="2707" y="20848"/>
                      <a:pt x="2707" y="20848"/>
                    </a:cubicBezTo>
                    <a:cubicBezTo>
                      <a:pt x="6904" y="26788"/>
                      <a:pt x="12692" y="28299"/>
                      <a:pt x="15968" y="28299"/>
                    </a:cubicBezTo>
                    <a:cubicBezTo>
                      <a:pt x="17308" y="28299"/>
                      <a:pt x="18228" y="28046"/>
                      <a:pt x="18446" y="27740"/>
                    </a:cubicBezTo>
                    <a:cubicBezTo>
                      <a:pt x="19223" y="26713"/>
                      <a:pt x="16291" y="26161"/>
                      <a:pt x="14211" y="24332"/>
                    </a:cubicBezTo>
                    <a:cubicBezTo>
                      <a:pt x="12106" y="22527"/>
                      <a:pt x="20827" y="16963"/>
                      <a:pt x="19975" y="15359"/>
                    </a:cubicBezTo>
                    <a:cubicBezTo>
                      <a:pt x="19148" y="13755"/>
                      <a:pt x="18647" y="15008"/>
                      <a:pt x="15815" y="13555"/>
                    </a:cubicBezTo>
                    <a:cubicBezTo>
                      <a:pt x="12958" y="12076"/>
                      <a:pt x="21930" y="1925"/>
                      <a:pt x="19624" y="246"/>
                    </a:cubicBezTo>
                    <a:cubicBezTo>
                      <a:pt x="19392" y="78"/>
                      <a:pt x="19160" y="1"/>
                      <a:pt x="189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4701957" y="4417099"/>
                <a:ext cx="402534" cy="766905"/>
              </a:xfrm>
              <a:custGeom>
                <a:avLst/>
                <a:gdLst/>
                <a:ahLst/>
                <a:cxnLst/>
                <a:rect l="l" t="t" r="r" b="b"/>
                <a:pathLst>
                  <a:path w="9630" h="18347" extrusionOk="0">
                    <a:moveTo>
                      <a:pt x="9026" y="0"/>
                    </a:moveTo>
                    <a:cubicBezTo>
                      <a:pt x="8898" y="0"/>
                      <a:pt x="8768" y="52"/>
                      <a:pt x="8673" y="177"/>
                    </a:cubicBezTo>
                    <a:cubicBezTo>
                      <a:pt x="4813" y="5365"/>
                      <a:pt x="1680" y="11530"/>
                      <a:pt x="76" y="17821"/>
                    </a:cubicBezTo>
                    <a:cubicBezTo>
                      <a:pt x="1" y="18138"/>
                      <a:pt x="262" y="18346"/>
                      <a:pt x="509" y="18346"/>
                    </a:cubicBezTo>
                    <a:cubicBezTo>
                      <a:pt x="672" y="18346"/>
                      <a:pt x="828" y="18256"/>
                      <a:pt x="878" y="18047"/>
                    </a:cubicBezTo>
                    <a:cubicBezTo>
                      <a:pt x="2482" y="11831"/>
                      <a:pt x="5565" y="5741"/>
                      <a:pt x="9400" y="603"/>
                    </a:cubicBezTo>
                    <a:cubicBezTo>
                      <a:pt x="9630" y="302"/>
                      <a:pt x="9334" y="0"/>
                      <a:pt x="9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" name="Google Shape;83;p3"/>
            <p:cNvGrpSpPr/>
            <p:nvPr/>
          </p:nvGrpSpPr>
          <p:grpSpPr>
            <a:xfrm>
              <a:off x="3804453" y="3817886"/>
              <a:ext cx="944680" cy="1631161"/>
              <a:chOff x="3804453" y="3817886"/>
              <a:chExt cx="944680" cy="1631161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3804453" y="3817886"/>
                <a:ext cx="944680" cy="1631161"/>
              </a:xfrm>
              <a:custGeom>
                <a:avLst/>
                <a:gdLst/>
                <a:ahLst/>
                <a:cxnLst/>
                <a:rect l="l" t="t" r="r" b="b"/>
                <a:pathLst>
                  <a:path w="22600" h="39023" extrusionOk="0">
                    <a:moveTo>
                      <a:pt x="18339" y="1"/>
                    </a:moveTo>
                    <a:lnTo>
                      <a:pt x="18339" y="1"/>
                    </a:lnTo>
                    <a:cubicBezTo>
                      <a:pt x="14354" y="1780"/>
                      <a:pt x="3602" y="7945"/>
                      <a:pt x="1522" y="23710"/>
                    </a:cubicBezTo>
                    <a:cubicBezTo>
                      <a:pt x="0" y="35105"/>
                      <a:pt x="8639" y="39023"/>
                      <a:pt x="14653" y="39023"/>
                    </a:cubicBezTo>
                    <a:cubicBezTo>
                      <a:pt x="16959" y="39023"/>
                      <a:pt x="18880" y="38446"/>
                      <a:pt x="19693" y="37495"/>
                    </a:cubicBezTo>
                    <a:cubicBezTo>
                      <a:pt x="22600" y="34036"/>
                      <a:pt x="21572" y="24963"/>
                      <a:pt x="19367" y="19750"/>
                    </a:cubicBezTo>
                    <a:cubicBezTo>
                      <a:pt x="17186" y="14512"/>
                      <a:pt x="18339" y="1"/>
                      <a:pt x="183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3909164" y="4049420"/>
                <a:ext cx="722638" cy="1318539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31544" extrusionOk="0">
                    <a:moveTo>
                      <a:pt x="11749" y="0"/>
                    </a:moveTo>
                    <a:cubicBezTo>
                      <a:pt x="11748" y="1"/>
                      <a:pt x="4756" y="4061"/>
                      <a:pt x="1924" y="17544"/>
                    </a:cubicBezTo>
                    <a:cubicBezTo>
                      <a:pt x="0" y="26770"/>
                      <a:pt x="6072" y="31544"/>
                      <a:pt x="10719" y="31544"/>
                    </a:cubicBezTo>
                    <a:cubicBezTo>
                      <a:pt x="12852" y="31544"/>
                      <a:pt x="14685" y="30539"/>
                      <a:pt x="15308" y="28497"/>
                    </a:cubicBezTo>
                    <a:cubicBezTo>
                      <a:pt x="17288" y="22031"/>
                      <a:pt x="10496" y="9600"/>
                      <a:pt x="117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4165570" y="4246427"/>
                <a:ext cx="160554" cy="1024894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24519" extrusionOk="0">
                    <a:moveTo>
                      <a:pt x="3322" y="0"/>
                    </a:moveTo>
                    <a:cubicBezTo>
                      <a:pt x="3150" y="0"/>
                      <a:pt x="2978" y="91"/>
                      <a:pt x="2908" y="300"/>
                    </a:cubicBezTo>
                    <a:cubicBezTo>
                      <a:pt x="1053" y="5689"/>
                      <a:pt x="76" y="11328"/>
                      <a:pt x="26" y="17042"/>
                    </a:cubicBezTo>
                    <a:cubicBezTo>
                      <a:pt x="1" y="19423"/>
                      <a:pt x="76" y="21879"/>
                      <a:pt x="527" y="24210"/>
                    </a:cubicBezTo>
                    <a:cubicBezTo>
                      <a:pt x="568" y="24425"/>
                      <a:pt x="726" y="24518"/>
                      <a:pt x="891" y="24518"/>
                    </a:cubicBezTo>
                    <a:cubicBezTo>
                      <a:pt x="1132" y="24518"/>
                      <a:pt x="1388" y="24321"/>
                      <a:pt x="1329" y="24009"/>
                    </a:cubicBezTo>
                    <a:cubicBezTo>
                      <a:pt x="903" y="21729"/>
                      <a:pt x="828" y="19348"/>
                      <a:pt x="853" y="17042"/>
                    </a:cubicBezTo>
                    <a:cubicBezTo>
                      <a:pt x="903" y="11403"/>
                      <a:pt x="1881" y="5814"/>
                      <a:pt x="3735" y="526"/>
                    </a:cubicBezTo>
                    <a:cubicBezTo>
                      <a:pt x="3841" y="208"/>
                      <a:pt x="3583" y="0"/>
                      <a:pt x="3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720000" y="2112200"/>
            <a:ext cx="2505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title" idx="2"/>
          </p:nvPr>
        </p:nvSpPr>
        <p:spPr>
          <a:xfrm>
            <a:off x="5951450" y="2112200"/>
            <a:ext cx="2505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subTitle" idx="1"/>
          </p:nvPr>
        </p:nvSpPr>
        <p:spPr>
          <a:xfrm>
            <a:off x="5951447" y="2599822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3"/>
          </p:nvPr>
        </p:nvSpPr>
        <p:spPr>
          <a:xfrm>
            <a:off x="720175" y="2599822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7" name="Google Shape;117;p5"/>
          <p:cNvSpPr/>
          <p:nvPr/>
        </p:nvSpPr>
        <p:spPr>
          <a:xfrm>
            <a:off x="8385200" y="1098467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"/>
          <p:cNvSpPr/>
          <p:nvPr/>
        </p:nvSpPr>
        <p:spPr>
          <a:xfrm>
            <a:off x="-297325" y="331263"/>
            <a:ext cx="1389414" cy="907002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"/>
          <p:cNvSpPr/>
          <p:nvPr/>
        </p:nvSpPr>
        <p:spPr>
          <a:xfrm>
            <a:off x="6592418" y="-302278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5"/>
          <p:cNvGrpSpPr/>
          <p:nvPr/>
        </p:nvGrpSpPr>
        <p:grpSpPr>
          <a:xfrm>
            <a:off x="0" y="4137074"/>
            <a:ext cx="9144000" cy="1010679"/>
            <a:chOff x="0" y="4260525"/>
            <a:chExt cx="9144000" cy="887338"/>
          </a:xfrm>
        </p:grpSpPr>
        <p:sp>
          <p:nvSpPr>
            <p:cNvPr id="121" name="Google Shape;121;p5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5"/>
          <p:cNvGrpSpPr/>
          <p:nvPr/>
        </p:nvGrpSpPr>
        <p:grpSpPr>
          <a:xfrm flipH="1">
            <a:off x="8157148" y="2749525"/>
            <a:ext cx="1006460" cy="2407938"/>
            <a:chOff x="-34400" y="2920300"/>
            <a:chExt cx="1006460" cy="2407938"/>
          </a:xfrm>
        </p:grpSpPr>
        <p:sp>
          <p:nvSpPr>
            <p:cNvPr id="132" name="Google Shape;13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5"/>
          <p:cNvGrpSpPr/>
          <p:nvPr/>
        </p:nvGrpSpPr>
        <p:grpSpPr>
          <a:xfrm>
            <a:off x="589597" y="4209528"/>
            <a:ext cx="7677721" cy="963749"/>
            <a:chOff x="1046797" y="6114528"/>
            <a:chExt cx="7677721" cy="963749"/>
          </a:xfrm>
        </p:grpSpPr>
        <p:sp>
          <p:nvSpPr>
            <p:cNvPr id="137" name="Google Shape;137;p5"/>
            <p:cNvSpPr/>
            <p:nvPr/>
          </p:nvSpPr>
          <p:spPr>
            <a:xfrm>
              <a:off x="4884137" y="6136293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4881404" y="6114528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 flipH="1">
              <a:off x="1046797" y="6133012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 flipH="1">
              <a:off x="1046797" y="6114663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41;p5"/>
          <p:cNvGrpSpPr/>
          <p:nvPr/>
        </p:nvGrpSpPr>
        <p:grpSpPr>
          <a:xfrm>
            <a:off x="-34400" y="2752225"/>
            <a:ext cx="1006460" cy="2407938"/>
            <a:chOff x="-34400" y="2920300"/>
            <a:chExt cx="1006460" cy="2407938"/>
          </a:xfrm>
        </p:grpSpPr>
        <p:sp>
          <p:nvSpPr>
            <p:cNvPr id="142" name="Google Shape;14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Google Shape;146;p5"/>
          <p:cNvSpPr txBox="1">
            <a:spLocks noGrp="1"/>
          </p:cNvSpPr>
          <p:nvPr>
            <p:ph type="title" idx="4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"/>
          <p:cNvSpPr/>
          <p:nvPr/>
        </p:nvSpPr>
        <p:spPr>
          <a:xfrm rot="10800000">
            <a:off x="4064689" y="4209526"/>
            <a:ext cx="809260" cy="256125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6"/>
          <p:cNvGrpSpPr/>
          <p:nvPr/>
        </p:nvGrpSpPr>
        <p:grpSpPr>
          <a:xfrm flipH="1">
            <a:off x="0" y="4190577"/>
            <a:ext cx="9144000" cy="576290"/>
            <a:chOff x="0" y="4571577"/>
            <a:chExt cx="9144000" cy="576290"/>
          </a:xfrm>
        </p:grpSpPr>
        <p:sp>
          <p:nvSpPr>
            <p:cNvPr id="150" name="Google Shape;150;p6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60;p6"/>
          <p:cNvGrpSpPr/>
          <p:nvPr/>
        </p:nvGrpSpPr>
        <p:grpSpPr>
          <a:xfrm>
            <a:off x="0" y="4260525"/>
            <a:ext cx="9144000" cy="887338"/>
            <a:chOff x="0" y="4260525"/>
            <a:chExt cx="9144000" cy="887338"/>
          </a:xfrm>
        </p:grpSpPr>
        <p:sp>
          <p:nvSpPr>
            <p:cNvPr id="161" name="Google Shape;161;p6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" name="Google Shape;171;p6"/>
          <p:cNvGrpSpPr/>
          <p:nvPr/>
        </p:nvGrpSpPr>
        <p:grpSpPr>
          <a:xfrm>
            <a:off x="-964" y="4050482"/>
            <a:ext cx="1737748" cy="1245969"/>
            <a:chOff x="8475" y="2231150"/>
            <a:chExt cx="3260316" cy="3130575"/>
          </a:xfrm>
        </p:grpSpPr>
        <p:sp>
          <p:nvSpPr>
            <p:cNvPr id="172" name="Google Shape;172;p6"/>
            <p:cNvSpPr/>
            <p:nvPr/>
          </p:nvSpPr>
          <p:spPr>
            <a:xfrm>
              <a:off x="8475" y="2231150"/>
              <a:ext cx="3260316" cy="3130575"/>
            </a:xfrm>
            <a:custGeom>
              <a:avLst/>
              <a:gdLst/>
              <a:ahLst/>
              <a:cxnLst/>
              <a:rect l="l" t="t" r="r" b="b"/>
              <a:pathLst>
                <a:path w="66844" h="64184" extrusionOk="0">
                  <a:moveTo>
                    <a:pt x="10471" y="0"/>
                  </a:moveTo>
                  <a:cubicBezTo>
                    <a:pt x="4194" y="0"/>
                    <a:pt x="1" y="5812"/>
                    <a:pt x="1" y="5812"/>
                  </a:cubicBezTo>
                  <a:lnTo>
                    <a:pt x="1" y="64184"/>
                  </a:lnTo>
                  <a:lnTo>
                    <a:pt x="66843" y="64184"/>
                  </a:lnTo>
                  <a:cubicBezTo>
                    <a:pt x="65156" y="57789"/>
                    <a:pt x="59914" y="56744"/>
                    <a:pt x="56668" y="56744"/>
                  </a:cubicBezTo>
                  <a:cubicBezTo>
                    <a:pt x="55092" y="56744"/>
                    <a:pt x="53986" y="56991"/>
                    <a:pt x="53986" y="56991"/>
                  </a:cubicBezTo>
                  <a:cubicBezTo>
                    <a:pt x="53986" y="56991"/>
                    <a:pt x="54212" y="51151"/>
                    <a:pt x="48873" y="48519"/>
                  </a:cubicBezTo>
                  <a:cubicBezTo>
                    <a:pt x="47276" y="47736"/>
                    <a:pt x="45528" y="47462"/>
                    <a:pt x="43863" y="47462"/>
                  </a:cubicBezTo>
                  <a:cubicBezTo>
                    <a:pt x="39988" y="47462"/>
                    <a:pt x="36568" y="48945"/>
                    <a:pt x="36568" y="48945"/>
                  </a:cubicBezTo>
                  <a:cubicBezTo>
                    <a:pt x="36568" y="48945"/>
                    <a:pt x="40202" y="42479"/>
                    <a:pt x="37194" y="36940"/>
                  </a:cubicBezTo>
                  <a:cubicBezTo>
                    <a:pt x="35426" y="33711"/>
                    <a:pt x="31416" y="33037"/>
                    <a:pt x="28380" y="33037"/>
                  </a:cubicBezTo>
                  <a:cubicBezTo>
                    <a:pt x="26210" y="33037"/>
                    <a:pt x="24537" y="33381"/>
                    <a:pt x="24537" y="33381"/>
                  </a:cubicBezTo>
                  <a:cubicBezTo>
                    <a:pt x="24537" y="33381"/>
                    <a:pt x="30402" y="26815"/>
                    <a:pt x="28723" y="22203"/>
                  </a:cubicBezTo>
                  <a:cubicBezTo>
                    <a:pt x="27986" y="20191"/>
                    <a:pt x="26226" y="19626"/>
                    <a:pt x="24482" y="19626"/>
                  </a:cubicBezTo>
                  <a:cubicBezTo>
                    <a:pt x="22253" y="19626"/>
                    <a:pt x="20051" y="20549"/>
                    <a:pt x="20051" y="20549"/>
                  </a:cubicBezTo>
                  <a:cubicBezTo>
                    <a:pt x="25164" y="13657"/>
                    <a:pt x="23284" y="4559"/>
                    <a:pt x="14738" y="900"/>
                  </a:cubicBezTo>
                  <a:cubicBezTo>
                    <a:pt x="13235" y="263"/>
                    <a:pt x="11806" y="0"/>
                    <a:pt x="10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475" y="2506384"/>
              <a:ext cx="3057412" cy="2855337"/>
            </a:xfrm>
            <a:custGeom>
              <a:avLst/>
              <a:gdLst/>
              <a:ahLst/>
              <a:cxnLst/>
              <a:rect l="l" t="t" r="r" b="b"/>
              <a:pathLst>
                <a:path w="62684" h="58541" extrusionOk="0">
                  <a:moveTo>
                    <a:pt x="9396" y="0"/>
                  </a:moveTo>
                  <a:cubicBezTo>
                    <a:pt x="5708" y="0"/>
                    <a:pt x="1863" y="3074"/>
                    <a:pt x="1" y="4781"/>
                  </a:cubicBezTo>
                  <a:lnTo>
                    <a:pt x="1" y="58541"/>
                  </a:lnTo>
                  <a:lnTo>
                    <a:pt x="62683" y="58541"/>
                  </a:lnTo>
                  <a:cubicBezTo>
                    <a:pt x="61085" y="56277"/>
                    <a:pt x="57910" y="55747"/>
                    <a:pt x="55285" y="55747"/>
                  </a:cubicBezTo>
                  <a:cubicBezTo>
                    <a:pt x="52968" y="55747"/>
                    <a:pt x="51079" y="56160"/>
                    <a:pt x="51079" y="56160"/>
                  </a:cubicBezTo>
                  <a:cubicBezTo>
                    <a:pt x="51079" y="56160"/>
                    <a:pt x="52332" y="52601"/>
                    <a:pt x="47520" y="47789"/>
                  </a:cubicBezTo>
                  <a:cubicBezTo>
                    <a:pt x="46194" y="46462"/>
                    <a:pt x="44266" y="45983"/>
                    <a:pt x="42171" y="45983"/>
                  </a:cubicBezTo>
                  <a:cubicBezTo>
                    <a:pt x="36784" y="45983"/>
                    <a:pt x="30293" y="49152"/>
                    <a:pt x="30076" y="49242"/>
                  </a:cubicBezTo>
                  <a:cubicBezTo>
                    <a:pt x="30227" y="49017"/>
                    <a:pt x="35264" y="41122"/>
                    <a:pt x="32482" y="35483"/>
                  </a:cubicBezTo>
                  <a:cubicBezTo>
                    <a:pt x="31417" y="33295"/>
                    <a:pt x="28875" y="32616"/>
                    <a:pt x="26131" y="32616"/>
                  </a:cubicBezTo>
                  <a:cubicBezTo>
                    <a:pt x="21644" y="32616"/>
                    <a:pt x="16618" y="34430"/>
                    <a:pt x="16618" y="34430"/>
                  </a:cubicBezTo>
                  <a:cubicBezTo>
                    <a:pt x="21630" y="28465"/>
                    <a:pt x="24036" y="22726"/>
                    <a:pt x="22031" y="19919"/>
                  </a:cubicBezTo>
                  <a:cubicBezTo>
                    <a:pt x="21531" y="19203"/>
                    <a:pt x="20710" y="18935"/>
                    <a:pt x="19763" y="18935"/>
                  </a:cubicBezTo>
                  <a:cubicBezTo>
                    <a:pt x="16963" y="18935"/>
                    <a:pt x="13059" y="21272"/>
                    <a:pt x="13059" y="21272"/>
                  </a:cubicBezTo>
                  <a:cubicBezTo>
                    <a:pt x="13059" y="21272"/>
                    <a:pt x="18272" y="4555"/>
                    <a:pt x="12532" y="896"/>
                  </a:cubicBezTo>
                  <a:cubicBezTo>
                    <a:pt x="11536" y="262"/>
                    <a:pt x="10473" y="0"/>
                    <a:pt x="9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" name="Google Shape;174;p6"/>
          <p:cNvGrpSpPr/>
          <p:nvPr/>
        </p:nvGrpSpPr>
        <p:grpSpPr>
          <a:xfrm flipH="1">
            <a:off x="7406486" y="4050482"/>
            <a:ext cx="1737748" cy="1245969"/>
            <a:chOff x="8475" y="2231150"/>
            <a:chExt cx="3260316" cy="3130575"/>
          </a:xfrm>
        </p:grpSpPr>
        <p:sp>
          <p:nvSpPr>
            <p:cNvPr id="175" name="Google Shape;175;p6"/>
            <p:cNvSpPr/>
            <p:nvPr/>
          </p:nvSpPr>
          <p:spPr>
            <a:xfrm>
              <a:off x="8475" y="2231150"/>
              <a:ext cx="3260316" cy="3130575"/>
            </a:xfrm>
            <a:custGeom>
              <a:avLst/>
              <a:gdLst/>
              <a:ahLst/>
              <a:cxnLst/>
              <a:rect l="l" t="t" r="r" b="b"/>
              <a:pathLst>
                <a:path w="66844" h="64184" extrusionOk="0">
                  <a:moveTo>
                    <a:pt x="10471" y="0"/>
                  </a:moveTo>
                  <a:cubicBezTo>
                    <a:pt x="4194" y="0"/>
                    <a:pt x="1" y="5812"/>
                    <a:pt x="1" y="5812"/>
                  </a:cubicBezTo>
                  <a:lnTo>
                    <a:pt x="1" y="64184"/>
                  </a:lnTo>
                  <a:lnTo>
                    <a:pt x="66843" y="64184"/>
                  </a:lnTo>
                  <a:cubicBezTo>
                    <a:pt x="65156" y="57789"/>
                    <a:pt x="59914" y="56744"/>
                    <a:pt x="56668" y="56744"/>
                  </a:cubicBezTo>
                  <a:cubicBezTo>
                    <a:pt x="55092" y="56744"/>
                    <a:pt x="53986" y="56991"/>
                    <a:pt x="53986" y="56991"/>
                  </a:cubicBezTo>
                  <a:cubicBezTo>
                    <a:pt x="53986" y="56991"/>
                    <a:pt x="54212" y="51151"/>
                    <a:pt x="48873" y="48519"/>
                  </a:cubicBezTo>
                  <a:cubicBezTo>
                    <a:pt x="47276" y="47736"/>
                    <a:pt x="45528" y="47462"/>
                    <a:pt x="43863" y="47462"/>
                  </a:cubicBezTo>
                  <a:cubicBezTo>
                    <a:pt x="39988" y="47462"/>
                    <a:pt x="36568" y="48945"/>
                    <a:pt x="36568" y="48945"/>
                  </a:cubicBezTo>
                  <a:cubicBezTo>
                    <a:pt x="36568" y="48945"/>
                    <a:pt x="40202" y="42479"/>
                    <a:pt x="37194" y="36940"/>
                  </a:cubicBezTo>
                  <a:cubicBezTo>
                    <a:pt x="35426" y="33711"/>
                    <a:pt x="31416" y="33037"/>
                    <a:pt x="28380" y="33037"/>
                  </a:cubicBezTo>
                  <a:cubicBezTo>
                    <a:pt x="26210" y="33037"/>
                    <a:pt x="24537" y="33381"/>
                    <a:pt x="24537" y="33381"/>
                  </a:cubicBezTo>
                  <a:cubicBezTo>
                    <a:pt x="24537" y="33381"/>
                    <a:pt x="30402" y="26815"/>
                    <a:pt x="28723" y="22203"/>
                  </a:cubicBezTo>
                  <a:cubicBezTo>
                    <a:pt x="27986" y="20191"/>
                    <a:pt x="26226" y="19626"/>
                    <a:pt x="24482" y="19626"/>
                  </a:cubicBezTo>
                  <a:cubicBezTo>
                    <a:pt x="22253" y="19626"/>
                    <a:pt x="20051" y="20549"/>
                    <a:pt x="20051" y="20549"/>
                  </a:cubicBezTo>
                  <a:cubicBezTo>
                    <a:pt x="25164" y="13657"/>
                    <a:pt x="23284" y="4559"/>
                    <a:pt x="14738" y="900"/>
                  </a:cubicBezTo>
                  <a:cubicBezTo>
                    <a:pt x="13235" y="263"/>
                    <a:pt x="11806" y="0"/>
                    <a:pt x="10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8475" y="2506384"/>
              <a:ext cx="3057412" cy="2855337"/>
            </a:xfrm>
            <a:custGeom>
              <a:avLst/>
              <a:gdLst/>
              <a:ahLst/>
              <a:cxnLst/>
              <a:rect l="l" t="t" r="r" b="b"/>
              <a:pathLst>
                <a:path w="62684" h="58541" extrusionOk="0">
                  <a:moveTo>
                    <a:pt x="9396" y="0"/>
                  </a:moveTo>
                  <a:cubicBezTo>
                    <a:pt x="5708" y="0"/>
                    <a:pt x="1863" y="3074"/>
                    <a:pt x="1" y="4781"/>
                  </a:cubicBezTo>
                  <a:lnTo>
                    <a:pt x="1" y="58541"/>
                  </a:lnTo>
                  <a:lnTo>
                    <a:pt x="62683" y="58541"/>
                  </a:lnTo>
                  <a:cubicBezTo>
                    <a:pt x="61085" y="56277"/>
                    <a:pt x="57910" y="55747"/>
                    <a:pt x="55285" y="55747"/>
                  </a:cubicBezTo>
                  <a:cubicBezTo>
                    <a:pt x="52968" y="55747"/>
                    <a:pt x="51079" y="56160"/>
                    <a:pt x="51079" y="56160"/>
                  </a:cubicBezTo>
                  <a:cubicBezTo>
                    <a:pt x="51079" y="56160"/>
                    <a:pt x="52332" y="52601"/>
                    <a:pt x="47520" y="47789"/>
                  </a:cubicBezTo>
                  <a:cubicBezTo>
                    <a:pt x="46194" y="46462"/>
                    <a:pt x="44266" y="45983"/>
                    <a:pt x="42171" y="45983"/>
                  </a:cubicBezTo>
                  <a:cubicBezTo>
                    <a:pt x="36784" y="45983"/>
                    <a:pt x="30293" y="49152"/>
                    <a:pt x="30076" y="49242"/>
                  </a:cubicBezTo>
                  <a:cubicBezTo>
                    <a:pt x="30227" y="49017"/>
                    <a:pt x="35264" y="41122"/>
                    <a:pt x="32482" y="35483"/>
                  </a:cubicBezTo>
                  <a:cubicBezTo>
                    <a:pt x="31417" y="33295"/>
                    <a:pt x="28875" y="32616"/>
                    <a:pt x="26131" y="32616"/>
                  </a:cubicBezTo>
                  <a:cubicBezTo>
                    <a:pt x="21644" y="32616"/>
                    <a:pt x="16618" y="34430"/>
                    <a:pt x="16618" y="34430"/>
                  </a:cubicBezTo>
                  <a:cubicBezTo>
                    <a:pt x="21630" y="28465"/>
                    <a:pt x="24036" y="22726"/>
                    <a:pt x="22031" y="19919"/>
                  </a:cubicBezTo>
                  <a:cubicBezTo>
                    <a:pt x="21531" y="19203"/>
                    <a:pt x="20710" y="18935"/>
                    <a:pt x="19763" y="18935"/>
                  </a:cubicBezTo>
                  <a:cubicBezTo>
                    <a:pt x="16963" y="18935"/>
                    <a:pt x="13059" y="21272"/>
                    <a:pt x="13059" y="21272"/>
                  </a:cubicBezTo>
                  <a:cubicBezTo>
                    <a:pt x="13059" y="21272"/>
                    <a:pt x="18272" y="4555"/>
                    <a:pt x="12532" y="896"/>
                  </a:cubicBezTo>
                  <a:cubicBezTo>
                    <a:pt x="11536" y="262"/>
                    <a:pt x="10473" y="0"/>
                    <a:pt x="9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6"/>
          <p:cNvSpPr/>
          <p:nvPr/>
        </p:nvSpPr>
        <p:spPr>
          <a:xfrm flipH="1">
            <a:off x="324832" y="239435"/>
            <a:ext cx="949730" cy="300571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6"/>
          <p:cNvSpPr/>
          <p:nvPr/>
        </p:nvSpPr>
        <p:spPr>
          <a:xfrm flipH="1">
            <a:off x="5928573" y="-244450"/>
            <a:ext cx="1278407" cy="532630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6"/>
          <p:cNvSpPr/>
          <p:nvPr/>
        </p:nvSpPr>
        <p:spPr>
          <a:xfrm>
            <a:off x="8404368" y="655697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6"/>
          <p:cNvSpPr/>
          <p:nvPr/>
        </p:nvSpPr>
        <p:spPr>
          <a:xfrm>
            <a:off x="-1080007" y="1204672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9"/>
          <p:cNvGrpSpPr/>
          <p:nvPr/>
        </p:nvGrpSpPr>
        <p:grpSpPr>
          <a:xfrm>
            <a:off x="8063667" y="81447"/>
            <a:ext cx="1252529" cy="4451698"/>
            <a:chOff x="8063667" y="81447"/>
            <a:chExt cx="1252529" cy="4451698"/>
          </a:xfrm>
        </p:grpSpPr>
        <p:sp>
          <p:nvSpPr>
            <p:cNvPr id="253" name="Google Shape;253;p9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262;p9"/>
          <p:cNvGrpSpPr/>
          <p:nvPr/>
        </p:nvGrpSpPr>
        <p:grpSpPr>
          <a:xfrm>
            <a:off x="-302850" y="325809"/>
            <a:ext cx="1260396" cy="3409465"/>
            <a:chOff x="-302850" y="325809"/>
            <a:chExt cx="1260396" cy="3409465"/>
          </a:xfrm>
        </p:grpSpPr>
        <p:sp>
          <p:nvSpPr>
            <p:cNvPr id="263" name="Google Shape;263;p9"/>
            <p:cNvSpPr/>
            <p:nvPr/>
          </p:nvSpPr>
          <p:spPr>
            <a:xfrm>
              <a:off x="2729" y="325809"/>
              <a:ext cx="895503" cy="791843"/>
            </a:xfrm>
            <a:custGeom>
              <a:avLst/>
              <a:gdLst/>
              <a:ahLst/>
              <a:cxnLst/>
              <a:rect l="l" t="t" r="r" b="b"/>
              <a:pathLst>
                <a:path w="23077" h="20407" extrusionOk="0">
                  <a:moveTo>
                    <a:pt x="11527" y="1"/>
                  </a:moveTo>
                  <a:cubicBezTo>
                    <a:pt x="5159" y="1"/>
                    <a:pt x="0" y="4566"/>
                    <a:pt x="0" y="10204"/>
                  </a:cubicBezTo>
                  <a:cubicBezTo>
                    <a:pt x="0" y="15842"/>
                    <a:pt x="5159" y="20407"/>
                    <a:pt x="11527" y="20407"/>
                  </a:cubicBezTo>
                  <a:cubicBezTo>
                    <a:pt x="17918" y="20407"/>
                    <a:pt x="23077" y="15842"/>
                    <a:pt x="23077" y="10204"/>
                  </a:cubicBezTo>
                  <a:cubicBezTo>
                    <a:pt x="23077" y="4566"/>
                    <a:pt x="17918" y="1"/>
                    <a:pt x="11527" y="1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534146" y="1231014"/>
              <a:ext cx="225884" cy="226762"/>
            </a:xfrm>
            <a:custGeom>
              <a:avLst/>
              <a:gdLst/>
              <a:ahLst/>
              <a:cxnLst/>
              <a:rect l="l" t="t" r="r" b="b"/>
              <a:pathLst>
                <a:path w="5821" h="5844" extrusionOk="0">
                  <a:moveTo>
                    <a:pt x="2922" y="0"/>
                  </a:moveTo>
                  <a:cubicBezTo>
                    <a:pt x="1301" y="0"/>
                    <a:pt x="0" y="1301"/>
                    <a:pt x="0" y="2922"/>
                  </a:cubicBezTo>
                  <a:cubicBezTo>
                    <a:pt x="0" y="4543"/>
                    <a:pt x="1301" y="5844"/>
                    <a:pt x="2922" y="5844"/>
                  </a:cubicBezTo>
                  <a:cubicBezTo>
                    <a:pt x="4520" y="5844"/>
                    <a:pt x="5821" y="4543"/>
                    <a:pt x="5821" y="2922"/>
                  </a:cubicBezTo>
                  <a:cubicBezTo>
                    <a:pt x="5821" y="1301"/>
                    <a:pt x="4520" y="0"/>
                    <a:pt x="2922" y="0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302850" y="1565810"/>
              <a:ext cx="596122" cy="669615"/>
            </a:xfrm>
            <a:custGeom>
              <a:avLst/>
              <a:gdLst/>
              <a:ahLst/>
              <a:cxnLst/>
              <a:rect l="l" t="t" r="r" b="b"/>
              <a:pathLst>
                <a:path w="15362" h="17257" extrusionOk="0">
                  <a:moveTo>
                    <a:pt x="7670" y="0"/>
                  </a:moveTo>
                  <a:cubicBezTo>
                    <a:pt x="3447" y="0"/>
                    <a:pt x="0" y="3858"/>
                    <a:pt x="0" y="8628"/>
                  </a:cubicBezTo>
                  <a:cubicBezTo>
                    <a:pt x="0" y="13376"/>
                    <a:pt x="3447" y="17256"/>
                    <a:pt x="7670" y="17256"/>
                  </a:cubicBezTo>
                  <a:cubicBezTo>
                    <a:pt x="11915" y="17256"/>
                    <a:pt x="15362" y="13376"/>
                    <a:pt x="15362" y="8628"/>
                  </a:cubicBezTo>
                  <a:cubicBezTo>
                    <a:pt x="15362" y="3858"/>
                    <a:pt x="11915" y="0"/>
                    <a:pt x="7670" y="0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578421" y="2855362"/>
              <a:ext cx="379125" cy="383563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15445" y="582222"/>
              <a:ext cx="30151" cy="3153052"/>
            </a:xfrm>
            <a:custGeom>
              <a:avLst/>
              <a:gdLst/>
              <a:ahLst/>
              <a:cxnLst/>
              <a:rect l="l" t="t" r="r" b="b"/>
              <a:pathLst>
                <a:path w="777" h="81259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19254"/>
                  </a:lnTo>
                  <a:lnTo>
                    <a:pt x="1" y="55866"/>
                  </a:lnTo>
                  <a:lnTo>
                    <a:pt x="1" y="80152"/>
                  </a:lnTo>
                  <a:lnTo>
                    <a:pt x="1" y="80882"/>
                  </a:lnTo>
                  <a:cubicBezTo>
                    <a:pt x="1" y="81133"/>
                    <a:pt x="195" y="81259"/>
                    <a:pt x="389" y="81259"/>
                  </a:cubicBezTo>
                  <a:cubicBezTo>
                    <a:pt x="583" y="81259"/>
                    <a:pt x="777" y="81133"/>
                    <a:pt x="777" y="80882"/>
                  </a:cubicBezTo>
                  <a:lnTo>
                    <a:pt x="777" y="62006"/>
                  </a:lnTo>
                  <a:lnTo>
                    <a:pt x="777" y="25394"/>
                  </a:lnTo>
                  <a:lnTo>
                    <a:pt x="777" y="1108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410129" y="649158"/>
              <a:ext cx="203765" cy="278990"/>
            </a:xfrm>
            <a:custGeom>
              <a:avLst/>
              <a:gdLst/>
              <a:ahLst/>
              <a:cxnLst/>
              <a:rect l="l" t="t" r="r" b="b"/>
              <a:pathLst>
                <a:path w="5251" h="7190" extrusionOk="0">
                  <a:moveTo>
                    <a:pt x="4588" y="0"/>
                  </a:moveTo>
                  <a:cubicBezTo>
                    <a:pt x="4366" y="0"/>
                    <a:pt x="4123" y="190"/>
                    <a:pt x="4178" y="478"/>
                  </a:cubicBezTo>
                  <a:cubicBezTo>
                    <a:pt x="4497" y="2396"/>
                    <a:pt x="4360" y="4610"/>
                    <a:pt x="2603" y="5774"/>
                  </a:cubicBezTo>
                  <a:cubicBezTo>
                    <a:pt x="1987" y="6162"/>
                    <a:pt x="1211" y="6413"/>
                    <a:pt x="503" y="6436"/>
                  </a:cubicBezTo>
                  <a:cubicBezTo>
                    <a:pt x="1" y="6436"/>
                    <a:pt x="1" y="7189"/>
                    <a:pt x="503" y="7189"/>
                  </a:cubicBezTo>
                  <a:cubicBezTo>
                    <a:pt x="1485" y="7166"/>
                    <a:pt x="2512" y="6778"/>
                    <a:pt x="3288" y="6185"/>
                  </a:cubicBezTo>
                  <a:cubicBezTo>
                    <a:pt x="5137" y="4815"/>
                    <a:pt x="5251" y="2373"/>
                    <a:pt x="4908" y="273"/>
                  </a:cubicBezTo>
                  <a:cubicBezTo>
                    <a:pt x="4872" y="83"/>
                    <a:pt x="4735" y="0"/>
                    <a:pt x="4588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43622" y="804526"/>
              <a:ext cx="208616" cy="215470"/>
            </a:xfrm>
            <a:custGeom>
              <a:avLst/>
              <a:gdLst/>
              <a:ahLst/>
              <a:cxnLst/>
              <a:rect l="l" t="t" r="r" b="b"/>
              <a:pathLst>
                <a:path w="5376" h="5553" extrusionOk="0">
                  <a:moveTo>
                    <a:pt x="420" y="1"/>
                  </a:moveTo>
                  <a:cubicBezTo>
                    <a:pt x="229" y="1"/>
                    <a:pt x="35" y="126"/>
                    <a:pt x="24" y="378"/>
                  </a:cubicBezTo>
                  <a:cubicBezTo>
                    <a:pt x="1" y="2226"/>
                    <a:pt x="412" y="4326"/>
                    <a:pt x="2260" y="5194"/>
                  </a:cubicBezTo>
                  <a:cubicBezTo>
                    <a:pt x="2779" y="5431"/>
                    <a:pt x="3384" y="5552"/>
                    <a:pt x="3982" y="5552"/>
                  </a:cubicBezTo>
                  <a:cubicBezTo>
                    <a:pt x="4305" y="5552"/>
                    <a:pt x="4627" y="5517"/>
                    <a:pt x="4931" y="5445"/>
                  </a:cubicBezTo>
                  <a:cubicBezTo>
                    <a:pt x="5376" y="5339"/>
                    <a:pt x="5231" y="4702"/>
                    <a:pt x="4825" y="4702"/>
                  </a:cubicBezTo>
                  <a:cubicBezTo>
                    <a:pt x="4793" y="4702"/>
                    <a:pt x="4760" y="4706"/>
                    <a:pt x="4726" y="4714"/>
                  </a:cubicBezTo>
                  <a:cubicBezTo>
                    <a:pt x="4491" y="4768"/>
                    <a:pt x="4247" y="4794"/>
                    <a:pt x="4000" y="4794"/>
                  </a:cubicBezTo>
                  <a:cubicBezTo>
                    <a:pt x="3621" y="4794"/>
                    <a:pt x="3236" y="4734"/>
                    <a:pt x="2877" y="4623"/>
                  </a:cubicBezTo>
                  <a:cubicBezTo>
                    <a:pt x="1073" y="4075"/>
                    <a:pt x="754" y="1998"/>
                    <a:pt x="800" y="378"/>
                  </a:cubicBezTo>
                  <a:cubicBezTo>
                    <a:pt x="800" y="126"/>
                    <a:pt x="611" y="1"/>
                    <a:pt x="420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09159" y="1279053"/>
              <a:ext cx="292434" cy="389499"/>
            </a:xfrm>
            <a:custGeom>
              <a:avLst/>
              <a:gdLst/>
              <a:ahLst/>
              <a:cxnLst/>
              <a:rect l="l" t="t" r="r" b="b"/>
              <a:pathLst>
                <a:path w="7536" h="10038" extrusionOk="0">
                  <a:moveTo>
                    <a:pt x="7170" y="1"/>
                  </a:moveTo>
                  <a:cubicBezTo>
                    <a:pt x="6982" y="1"/>
                    <a:pt x="6782" y="120"/>
                    <a:pt x="6759" y="360"/>
                  </a:cubicBezTo>
                  <a:cubicBezTo>
                    <a:pt x="6348" y="4058"/>
                    <a:pt x="4134" y="8029"/>
                    <a:pt x="414" y="9285"/>
                  </a:cubicBezTo>
                  <a:cubicBezTo>
                    <a:pt x="1" y="9409"/>
                    <a:pt x="130" y="10037"/>
                    <a:pt x="496" y="10037"/>
                  </a:cubicBezTo>
                  <a:cubicBezTo>
                    <a:pt x="535" y="10037"/>
                    <a:pt x="576" y="10030"/>
                    <a:pt x="619" y="10015"/>
                  </a:cubicBezTo>
                  <a:cubicBezTo>
                    <a:pt x="4682" y="8646"/>
                    <a:pt x="7079" y="4400"/>
                    <a:pt x="7513" y="360"/>
                  </a:cubicBezTo>
                  <a:cubicBezTo>
                    <a:pt x="7535" y="120"/>
                    <a:pt x="7358" y="1"/>
                    <a:pt x="7170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89945" y="1302956"/>
              <a:ext cx="87699" cy="127427"/>
            </a:xfrm>
            <a:custGeom>
              <a:avLst/>
              <a:gdLst/>
              <a:ahLst/>
              <a:cxnLst/>
              <a:rect l="l" t="t" r="r" b="b"/>
              <a:pathLst>
                <a:path w="2260" h="3284" extrusionOk="0">
                  <a:moveTo>
                    <a:pt x="377" y="1"/>
                  </a:moveTo>
                  <a:cubicBezTo>
                    <a:pt x="189" y="1"/>
                    <a:pt x="0" y="121"/>
                    <a:pt x="0" y="360"/>
                  </a:cubicBezTo>
                  <a:cubicBezTo>
                    <a:pt x="0" y="1392"/>
                    <a:pt x="309" y="3284"/>
                    <a:pt x="1684" y="3284"/>
                  </a:cubicBezTo>
                  <a:cubicBezTo>
                    <a:pt x="1709" y="3284"/>
                    <a:pt x="1733" y="3283"/>
                    <a:pt x="1758" y="3282"/>
                  </a:cubicBezTo>
                  <a:cubicBezTo>
                    <a:pt x="2230" y="3237"/>
                    <a:pt x="2259" y="2505"/>
                    <a:pt x="1780" y="2505"/>
                  </a:cubicBezTo>
                  <a:cubicBezTo>
                    <a:pt x="1773" y="2505"/>
                    <a:pt x="1765" y="2506"/>
                    <a:pt x="1758" y="2506"/>
                  </a:cubicBezTo>
                  <a:lnTo>
                    <a:pt x="1689" y="2506"/>
                  </a:lnTo>
                  <a:cubicBezTo>
                    <a:pt x="1553" y="2483"/>
                    <a:pt x="1438" y="2437"/>
                    <a:pt x="1347" y="2369"/>
                  </a:cubicBezTo>
                  <a:cubicBezTo>
                    <a:pt x="776" y="1912"/>
                    <a:pt x="754" y="1022"/>
                    <a:pt x="754" y="360"/>
                  </a:cubicBezTo>
                  <a:cubicBezTo>
                    <a:pt x="754" y="121"/>
                    <a:pt x="565" y="1"/>
                    <a:pt x="377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-23851" y="1930600"/>
              <a:ext cx="473887" cy="537143"/>
            </a:xfrm>
            <a:custGeom>
              <a:avLst/>
              <a:gdLst/>
              <a:ahLst/>
              <a:cxnLst/>
              <a:rect l="l" t="t" r="r" b="b"/>
              <a:pathLst>
                <a:path w="12212" h="13843" extrusionOk="0">
                  <a:moveTo>
                    <a:pt x="362" y="0"/>
                  </a:moveTo>
                  <a:cubicBezTo>
                    <a:pt x="173" y="0"/>
                    <a:pt x="1" y="120"/>
                    <a:pt x="23" y="368"/>
                  </a:cubicBezTo>
                  <a:cubicBezTo>
                    <a:pt x="571" y="4956"/>
                    <a:pt x="2146" y="9818"/>
                    <a:pt x="6300" y="12375"/>
                  </a:cubicBezTo>
                  <a:cubicBezTo>
                    <a:pt x="7662" y="13208"/>
                    <a:pt x="9440" y="13842"/>
                    <a:pt x="11119" y="13842"/>
                  </a:cubicBezTo>
                  <a:cubicBezTo>
                    <a:pt x="11325" y="13842"/>
                    <a:pt x="11530" y="13833"/>
                    <a:pt x="11733" y="13813"/>
                  </a:cubicBezTo>
                  <a:cubicBezTo>
                    <a:pt x="12198" y="13768"/>
                    <a:pt x="12212" y="13057"/>
                    <a:pt x="11774" y="13057"/>
                  </a:cubicBezTo>
                  <a:cubicBezTo>
                    <a:pt x="11760" y="13057"/>
                    <a:pt x="11747" y="13058"/>
                    <a:pt x="11733" y="13059"/>
                  </a:cubicBezTo>
                  <a:cubicBezTo>
                    <a:pt x="11561" y="13074"/>
                    <a:pt x="11389" y="13081"/>
                    <a:pt x="11215" y="13081"/>
                  </a:cubicBezTo>
                  <a:cubicBezTo>
                    <a:pt x="9771" y="13081"/>
                    <a:pt x="8274" y="12591"/>
                    <a:pt x="7031" y="11918"/>
                  </a:cubicBezTo>
                  <a:cubicBezTo>
                    <a:pt x="2876" y="9658"/>
                    <a:pt x="1302" y="4751"/>
                    <a:pt x="799" y="368"/>
                  </a:cubicBezTo>
                  <a:cubicBezTo>
                    <a:pt x="765" y="126"/>
                    <a:pt x="555" y="0"/>
                    <a:pt x="362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410129" y="3018375"/>
              <a:ext cx="443037" cy="277205"/>
            </a:xfrm>
            <a:custGeom>
              <a:avLst/>
              <a:gdLst/>
              <a:ahLst/>
              <a:cxnLst/>
              <a:rect l="l" t="t" r="r" b="b"/>
              <a:pathLst>
                <a:path w="11417" h="7144" extrusionOk="0">
                  <a:moveTo>
                    <a:pt x="10914" y="0"/>
                  </a:moveTo>
                  <a:cubicBezTo>
                    <a:pt x="10802" y="0"/>
                    <a:pt x="10696" y="60"/>
                    <a:pt x="10637" y="205"/>
                  </a:cubicBezTo>
                  <a:cubicBezTo>
                    <a:pt x="8948" y="4108"/>
                    <a:pt x="4657" y="6345"/>
                    <a:pt x="503" y="6368"/>
                  </a:cubicBezTo>
                  <a:cubicBezTo>
                    <a:pt x="1" y="6391"/>
                    <a:pt x="1" y="7144"/>
                    <a:pt x="503" y="7144"/>
                  </a:cubicBezTo>
                  <a:cubicBezTo>
                    <a:pt x="4908" y="7098"/>
                    <a:pt x="9496" y="4725"/>
                    <a:pt x="11277" y="570"/>
                  </a:cubicBezTo>
                  <a:cubicBezTo>
                    <a:pt x="11417" y="275"/>
                    <a:pt x="11153" y="0"/>
                    <a:pt x="10914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687381" y="2992687"/>
              <a:ext cx="93016" cy="170071"/>
            </a:xfrm>
            <a:custGeom>
              <a:avLst/>
              <a:gdLst/>
              <a:ahLst/>
              <a:cxnLst/>
              <a:rect l="l" t="t" r="r" b="b"/>
              <a:pathLst>
                <a:path w="2397" h="4383" extrusionOk="0">
                  <a:moveTo>
                    <a:pt x="1021" y="1"/>
                  </a:moveTo>
                  <a:cubicBezTo>
                    <a:pt x="873" y="1"/>
                    <a:pt x="730" y="83"/>
                    <a:pt x="685" y="274"/>
                  </a:cubicBezTo>
                  <a:cubicBezTo>
                    <a:pt x="434" y="1369"/>
                    <a:pt x="0" y="4337"/>
                    <a:pt x="1918" y="4382"/>
                  </a:cubicBezTo>
                  <a:cubicBezTo>
                    <a:pt x="2397" y="4382"/>
                    <a:pt x="2397" y="3629"/>
                    <a:pt x="1918" y="3606"/>
                  </a:cubicBezTo>
                  <a:cubicBezTo>
                    <a:pt x="1872" y="3606"/>
                    <a:pt x="1621" y="3515"/>
                    <a:pt x="1484" y="3355"/>
                  </a:cubicBezTo>
                  <a:cubicBezTo>
                    <a:pt x="913" y="2602"/>
                    <a:pt x="1233" y="1301"/>
                    <a:pt x="1415" y="479"/>
                  </a:cubicBezTo>
                  <a:cubicBezTo>
                    <a:pt x="1484" y="190"/>
                    <a:pt x="1246" y="1"/>
                    <a:pt x="1021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2391863" y="1253425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6" name="Google Shape;276;p9"/>
          <p:cNvSpPr txBox="1">
            <a:spLocks noGrp="1"/>
          </p:cNvSpPr>
          <p:nvPr>
            <p:ph type="subTitle" idx="1"/>
          </p:nvPr>
        </p:nvSpPr>
        <p:spPr>
          <a:xfrm>
            <a:off x="2391888" y="2199575"/>
            <a:ext cx="4360200" cy="11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9"/>
          <p:cNvSpPr/>
          <p:nvPr/>
        </p:nvSpPr>
        <p:spPr>
          <a:xfrm>
            <a:off x="2599875" y="4134075"/>
            <a:ext cx="4251846" cy="1037394"/>
          </a:xfrm>
          <a:custGeom>
            <a:avLst/>
            <a:gdLst/>
            <a:ahLst/>
            <a:cxnLst/>
            <a:rect l="l" t="t" r="r" b="b"/>
            <a:pathLst>
              <a:path w="53390" h="26787" extrusionOk="0">
                <a:moveTo>
                  <a:pt x="26946" y="0"/>
                </a:moveTo>
                <a:cubicBezTo>
                  <a:pt x="25064" y="0"/>
                  <a:pt x="23103" y="202"/>
                  <a:pt x="21068" y="651"/>
                </a:cubicBezTo>
                <a:cubicBezTo>
                  <a:pt x="1530" y="4965"/>
                  <a:pt x="1" y="26010"/>
                  <a:pt x="1" y="26010"/>
                </a:cubicBezTo>
                <a:lnTo>
                  <a:pt x="53389" y="26786"/>
                </a:lnTo>
                <a:lnTo>
                  <a:pt x="53389" y="14872"/>
                </a:lnTo>
                <a:cubicBezTo>
                  <a:pt x="53389" y="14872"/>
                  <a:pt x="43115" y="0"/>
                  <a:pt x="269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" name="Google Shape;278;p9"/>
          <p:cNvGrpSpPr/>
          <p:nvPr/>
        </p:nvGrpSpPr>
        <p:grpSpPr>
          <a:xfrm>
            <a:off x="6103209" y="3908407"/>
            <a:ext cx="3052177" cy="1235105"/>
            <a:chOff x="6091830" y="3908407"/>
            <a:chExt cx="3052177" cy="1235105"/>
          </a:xfrm>
        </p:grpSpPr>
        <p:sp>
          <p:nvSpPr>
            <p:cNvPr id="279" name="Google Shape;279;p9"/>
            <p:cNvSpPr/>
            <p:nvPr/>
          </p:nvSpPr>
          <p:spPr>
            <a:xfrm>
              <a:off x="6091830" y="3908407"/>
              <a:ext cx="3052177" cy="1235105"/>
            </a:xfrm>
            <a:custGeom>
              <a:avLst/>
              <a:gdLst/>
              <a:ahLst/>
              <a:cxnLst/>
              <a:rect l="l" t="t" r="r" b="b"/>
              <a:pathLst>
                <a:path w="49189" h="19905" extrusionOk="0">
                  <a:moveTo>
                    <a:pt x="49189" y="1"/>
                  </a:moveTo>
                  <a:cubicBezTo>
                    <a:pt x="49189" y="1"/>
                    <a:pt x="22826" y="1"/>
                    <a:pt x="0" y="19904"/>
                  </a:cubicBezTo>
                  <a:lnTo>
                    <a:pt x="49189" y="19904"/>
                  </a:lnTo>
                  <a:lnTo>
                    <a:pt x="491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6945878" y="4166160"/>
              <a:ext cx="2198121" cy="977350"/>
            </a:xfrm>
            <a:custGeom>
              <a:avLst/>
              <a:gdLst/>
              <a:ahLst/>
              <a:cxnLst/>
              <a:rect l="l" t="t" r="r" b="b"/>
              <a:pathLst>
                <a:path w="35425" h="15751" extrusionOk="0">
                  <a:moveTo>
                    <a:pt x="35425" y="1"/>
                  </a:moveTo>
                  <a:cubicBezTo>
                    <a:pt x="34649" y="1005"/>
                    <a:pt x="33325" y="2512"/>
                    <a:pt x="32092" y="2740"/>
                  </a:cubicBezTo>
                  <a:cubicBezTo>
                    <a:pt x="31966" y="2766"/>
                    <a:pt x="31839" y="2778"/>
                    <a:pt x="31712" y="2778"/>
                  </a:cubicBezTo>
                  <a:cubicBezTo>
                    <a:pt x="30282" y="2778"/>
                    <a:pt x="28782" y="1279"/>
                    <a:pt x="27145" y="1279"/>
                  </a:cubicBezTo>
                  <a:cubicBezTo>
                    <a:pt x="26741" y="1279"/>
                    <a:pt x="26329" y="1371"/>
                    <a:pt x="25907" y="1599"/>
                  </a:cubicBezTo>
                  <a:cubicBezTo>
                    <a:pt x="23624" y="2854"/>
                    <a:pt x="23738" y="4840"/>
                    <a:pt x="21159" y="6072"/>
                  </a:cubicBezTo>
                  <a:cubicBezTo>
                    <a:pt x="20775" y="6257"/>
                    <a:pt x="20411" y="6333"/>
                    <a:pt x="20059" y="6333"/>
                  </a:cubicBezTo>
                  <a:cubicBezTo>
                    <a:pt x="18439" y="6333"/>
                    <a:pt x="17087" y="4726"/>
                    <a:pt x="15378" y="4726"/>
                  </a:cubicBezTo>
                  <a:cubicBezTo>
                    <a:pt x="14983" y="4726"/>
                    <a:pt x="14569" y="4811"/>
                    <a:pt x="14129" y="5022"/>
                  </a:cubicBezTo>
                  <a:cubicBezTo>
                    <a:pt x="11367" y="6369"/>
                    <a:pt x="12029" y="9222"/>
                    <a:pt x="10043" y="10272"/>
                  </a:cubicBezTo>
                  <a:cubicBezTo>
                    <a:pt x="9620" y="10488"/>
                    <a:pt x="9156" y="10567"/>
                    <a:pt x="8668" y="10567"/>
                  </a:cubicBezTo>
                  <a:cubicBezTo>
                    <a:pt x="7370" y="10567"/>
                    <a:pt x="5909" y="10010"/>
                    <a:pt x="4636" y="10010"/>
                  </a:cubicBezTo>
                  <a:cubicBezTo>
                    <a:pt x="4117" y="10010"/>
                    <a:pt x="3629" y="10102"/>
                    <a:pt x="3196" y="10363"/>
                  </a:cubicBezTo>
                  <a:cubicBezTo>
                    <a:pt x="1552" y="11322"/>
                    <a:pt x="0" y="12943"/>
                    <a:pt x="548" y="15750"/>
                  </a:cubicBezTo>
                  <a:lnTo>
                    <a:pt x="35425" y="15750"/>
                  </a:lnTo>
                  <a:lnTo>
                    <a:pt x="354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81;p9"/>
          <p:cNvGrpSpPr/>
          <p:nvPr/>
        </p:nvGrpSpPr>
        <p:grpSpPr>
          <a:xfrm>
            <a:off x="-11379" y="3707300"/>
            <a:ext cx="3811359" cy="1464184"/>
            <a:chOff x="0" y="3707300"/>
            <a:chExt cx="3811359" cy="1464184"/>
          </a:xfrm>
        </p:grpSpPr>
        <p:sp>
          <p:nvSpPr>
            <p:cNvPr id="282" name="Google Shape;282;p9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17"/>
          <p:cNvSpPr/>
          <p:nvPr/>
        </p:nvSpPr>
        <p:spPr>
          <a:xfrm>
            <a:off x="7724018" y="239435"/>
            <a:ext cx="949730" cy="300571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17"/>
          <p:cNvSpPr/>
          <p:nvPr/>
        </p:nvSpPr>
        <p:spPr>
          <a:xfrm>
            <a:off x="8625525" y="2898000"/>
            <a:ext cx="1278407" cy="532630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17"/>
          <p:cNvSpPr/>
          <p:nvPr/>
        </p:nvSpPr>
        <p:spPr>
          <a:xfrm flipH="1">
            <a:off x="-1080007" y="1486447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17"/>
          <p:cNvSpPr/>
          <p:nvPr/>
        </p:nvSpPr>
        <p:spPr>
          <a:xfrm flipH="1">
            <a:off x="8274343" y="1652572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17"/>
          <p:cNvSpPr/>
          <p:nvPr/>
        </p:nvSpPr>
        <p:spPr>
          <a:xfrm>
            <a:off x="-430114" y="3826271"/>
            <a:ext cx="949835" cy="45443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17"/>
          <p:cNvSpPr/>
          <p:nvPr/>
        </p:nvSpPr>
        <p:spPr>
          <a:xfrm flipH="1">
            <a:off x="-115994" y="134211"/>
            <a:ext cx="1202884" cy="575503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4" name="Google Shape;694;p22"/>
          <p:cNvGrpSpPr/>
          <p:nvPr/>
        </p:nvGrpSpPr>
        <p:grpSpPr>
          <a:xfrm>
            <a:off x="0" y="4266777"/>
            <a:ext cx="9144000" cy="576290"/>
            <a:chOff x="0" y="4571577"/>
            <a:chExt cx="9144000" cy="576290"/>
          </a:xfrm>
        </p:grpSpPr>
        <p:sp>
          <p:nvSpPr>
            <p:cNvPr id="695" name="Google Shape;695;p22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2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2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2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2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2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2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2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2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2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5" name="Google Shape;705;p22"/>
          <p:cNvSpPr txBox="1">
            <a:spLocks noGrp="1"/>
          </p:cNvSpPr>
          <p:nvPr>
            <p:ph type="title"/>
          </p:nvPr>
        </p:nvSpPr>
        <p:spPr>
          <a:xfrm>
            <a:off x="937700" y="2667763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06" name="Google Shape;706;p22"/>
          <p:cNvSpPr txBox="1">
            <a:spLocks noGrp="1"/>
          </p:cNvSpPr>
          <p:nvPr>
            <p:ph type="subTitle" idx="1"/>
          </p:nvPr>
        </p:nvSpPr>
        <p:spPr>
          <a:xfrm>
            <a:off x="937700" y="3061938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7" name="Google Shape;707;p22"/>
          <p:cNvSpPr txBox="1">
            <a:spLocks noGrp="1"/>
          </p:cNvSpPr>
          <p:nvPr>
            <p:ph type="title" idx="2"/>
          </p:nvPr>
        </p:nvSpPr>
        <p:spPr>
          <a:xfrm>
            <a:off x="3484419" y="2667763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08" name="Google Shape;708;p22"/>
          <p:cNvSpPr txBox="1">
            <a:spLocks noGrp="1"/>
          </p:cNvSpPr>
          <p:nvPr>
            <p:ph type="subTitle" idx="3"/>
          </p:nvPr>
        </p:nvSpPr>
        <p:spPr>
          <a:xfrm>
            <a:off x="3484421" y="3061938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9" name="Google Shape;709;p22"/>
          <p:cNvSpPr txBox="1">
            <a:spLocks noGrp="1"/>
          </p:cNvSpPr>
          <p:nvPr>
            <p:ph type="title" idx="4"/>
          </p:nvPr>
        </p:nvSpPr>
        <p:spPr>
          <a:xfrm>
            <a:off x="6031146" y="2667763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0" name="Google Shape;710;p22"/>
          <p:cNvSpPr txBox="1">
            <a:spLocks noGrp="1"/>
          </p:cNvSpPr>
          <p:nvPr>
            <p:ph type="subTitle" idx="5"/>
          </p:nvPr>
        </p:nvSpPr>
        <p:spPr>
          <a:xfrm>
            <a:off x="6031149" y="3061938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11" name="Google Shape;711;p22"/>
          <p:cNvGrpSpPr/>
          <p:nvPr/>
        </p:nvGrpSpPr>
        <p:grpSpPr>
          <a:xfrm>
            <a:off x="0" y="4260525"/>
            <a:ext cx="9144000" cy="887338"/>
            <a:chOff x="0" y="4260525"/>
            <a:chExt cx="9144000" cy="887338"/>
          </a:xfrm>
        </p:grpSpPr>
        <p:sp>
          <p:nvSpPr>
            <p:cNvPr id="712" name="Google Shape;712;p22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2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2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2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2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2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2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2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2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2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2" name="Google Shape;722;p22"/>
          <p:cNvGrpSpPr/>
          <p:nvPr/>
        </p:nvGrpSpPr>
        <p:grpSpPr>
          <a:xfrm flipH="1">
            <a:off x="7649771" y="4184092"/>
            <a:ext cx="773843" cy="990651"/>
            <a:chOff x="4376621" y="3930330"/>
            <a:chExt cx="1138339" cy="1457482"/>
          </a:xfrm>
        </p:grpSpPr>
        <p:sp>
          <p:nvSpPr>
            <p:cNvPr id="723" name="Google Shape;723;p22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2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2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" name="Google Shape;726;p22"/>
          <p:cNvGrpSpPr/>
          <p:nvPr/>
        </p:nvGrpSpPr>
        <p:grpSpPr>
          <a:xfrm flipH="1">
            <a:off x="8170381" y="4107664"/>
            <a:ext cx="642193" cy="1108700"/>
            <a:chOff x="3804453" y="3817886"/>
            <a:chExt cx="944680" cy="1631161"/>
          </a:xfrm>
        </p:grpSpPr>
        <p:sp>
          <p:nvSpPr>
            <p:cNvPr id="727" name="Google Shape;727;p22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2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2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22"/>
          <p:cNvGrpSpPr/>
          <p:nvPr/>
        </p:nvGrpSpPr>
        <p:grpSpPr>
          <a:xfrm>
            <a:off x="813406" y="4225730"/>
            <a:ext cx="773843" cy="990651"/>
            <a:chOff x="4376621" y="3930330"/>
            <a:chExt cx="1138339" cy="1457482"/>
          </a:xfrm>
        </p:grpSpPr>
        <p:sp>
          <p:nvSpPr>
            <p:cNvPr id="731" name="Google Shape;731;p22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2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2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" name="Google Shape;734;p22"/>
          <p:cNvGrpSpPr/>
          <p:nvPr/>
        </p:nvGrpSpPr>
        <p:grpSpPr>
          <a:xfrm>
            <a:off x="430696" y="4049114"/>
            <a:ext cx="642193" cy="1108700"/>
            <a:chOff x="3804453" y="3817886"/>
            <a:chExt cx="944680" cy="1631161"/>
          </a:xfrm>
        </p:grpSpPr>
        <p:sp>
          <p:nvSpPr>
            <p:cNvPr id="735" name="Google Shape;735;p22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2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2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" name="Google Shape;738;p22"/>
          <p:cNvGrpSpPr/>
          <p:nvPr/>
        </p:nvGrpSpPr>
        <p:grpSpPr>
          <a:xfrm>
            <a:off x="8449030" y="1866500"/>
            <a:ext cx="829600" cy="2646275"/>
            <a:chOff x="8449030" y="1866500"/>
            <a:chExt cx="829600" cy="2646275"/>
          </a:xfrm>
        </p:grpSpPr>
        <p:sp>
          <p:nvSpPr>
            <p:cNvPr id="739" name="Google Shape;739;p22"/>
            <p:cNvSpPr/>
            <p:nvPr/>
          </p:nvSpPr>
          <p:spPr>
            <a:xfrm>
              <a:off x="8449030" y="1866500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2"/>
            <p:cNvSpPr/>
            <p:nvPr/>
          </p:nvSpPr>
          <p:spPr>
            <a:xfrm>
              <a:off x="8556180" y="1952550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2"/>
            <p:cNvSpPr/>
            <p:nvPr/>
          </p:nvSpPr>
          <p:spPr>
            <a:xfrm>
              <a:off x="8916930" y="2499925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2"/>
            <p:cNvSpPr/>
            <p:nvPr/>
          </p:nvSpPr>
          <p:spPr>
            <a:xfrm>
              <a:off x="8844155" y="2702700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2"/>
            <p:cNvSpPr/>
            <p:nvPr/>
          </p:nvSpPr>
          <p:spPr>
            <a:xfrm>
              <a:off x="8860455" y="3360325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2"/>
            <p:cNvSpPr/>
            <p:nvPr/>
          </p:nvSpPr>
          <p:spPr>
            <a:xfrm>
              <a:off x="8824655" y="3813125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2"/>
            <p:cNvSpPr/>
            <p:nvPr/>
          </p:nvSpPr>
          <p:spPr>
            <a:xfrm>
              <a:off x="8826405" y="4118975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2"/>
            <p:cNvSpPr/>
            <p:nvPr/>
          </p:nvSpPr>
          <p:spPr>
            <a:xfrm>
              <a:off x="8885755" y="2468250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2"/>
            <p:cNvSpPr/>
            <p:nvPr/>
          </p:nvSpPr>
          <p:spPr>
            <a:xfrm>
              <a:off x="8829980" y="3331050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8" name="Google Shape;748;p22"/>
          <p:cNvGrpSpPr/>
          <p:nvPr/>
        </p:nvGrpSpPr>
        <p:grpSpPr>
          <a:xfrm>
            <a:off x="8053030" y="4276675"/>
            <a:ext cx="1124100" cy="852025"/>
            <a:chOff x="8053030" y="4276675"/>
            <a:chExt cx="1124100" cy="852025"/>
          </a:xfrm>
        </p:grpSpPr>
        <p:sp>
          <p:nvSpPr>
            <p:cNvPr id="749" name="Google Shape;749;p22"/>
            <p:cNvSpPr/>
            <p:nvPr/>
          </p:nvSpPr>
          <p:spPr>
            <a:xfrm>
              <a:off x="8053030" y="4276675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2"/>
            <p:cNvSpPr/>
            <p:nvPr/>
          </p:nvSpPr>
          <p:spPr>
            <a:xfrm>
              <a:off x="8187130" y="4363075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2"/>
            <p:cNvSpPr/>
            <p:nvPr/>
          </p:nvSpPr>
          <p:spPr>
            <a:xfrm>
              <a:off x="8886305" y="4563625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" name="Google Shape;752;p22"/>
          <p:cNvGrpSpPr/>
          <p:nvPr/>
        </p:nvGrpSpPr>
        <p:grpSpPr>
          <a:xfrm>
            <a:off x="-170295" y="2037275"/>
            <a:ext cx="829600" cy="2646275"/>
            <a:chOff x="-170295" y="1808675"/>
            <a:chExt cx="829600" cy="2646275"/>
          </a:xfrm>
        </p:grpSpPr>
        <p:sp>
          <p:nvSpPr>
            <p:cNvPr id="753" name="Google Shape;753;p22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2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2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2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2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2"/>
            <p:cNvSpPr/>
            <p:nvPr/>
          </p:nvSpPr>
          <p:spPr>
            <a:xfrm flipH="1">
              <a:off x="2405" y="3755300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2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2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2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2" name="Google Shape;762;p22"/>
          <p:cNvGrpSpPr/>
          <p:nvPr/>
        </p:nvGrpSpPr>
        <p:grpSpPr>
          <a:xfrm>
            <a:off x="-68795" y="4295050"/>
            <a:ext cx="1124100" cy="852025"/>
            <a:chOff x="-68795" y="4218850"/>
            <a:chExt cx="1124100" cy="852025"/>
          </a:xfrm>
        </p:grpSpPr>
        <p:sp>
          <p:nvSpPr>
            <p:cNvPr id="763" name="Google Shape;763;p22"/>
            <p:cNvSpPr/>
            <p:nvPr/>
          </p:nvSpPr>
          <p:spPr>
            <a:xfrm flipH="1">
              <a:off x="-68795" y="4218850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2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2"/>
            <p:cNvSpPr/>
            <p:nvPr/>
          </p:nvSpPr>
          <p:spPr>
            <a:xfrm flipH="1">
              <a:off x="-14920" y="4505800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6" name="Google Shape;766;p22"/>
          <p:cNvSpPr/>
          <p:nvPr/>
        </p:nvSpPr>
        <p:spPr>
          <a:xfrm>
            <a:off x="1279150" y="56080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22"/>
          <p:cNvSpPr/>
          <p:nvPr/>
        </p:nvSpPr>
        <p:spPr>
          <a:xfrm>
            <a:off x="7427625" y="415113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22"/>
          <p:cNvSpPr/>
          <p:nvPr/>
        </p:nvSpPr>
        <p:spPr>
          <a:xfrm>
            <a:off x="-261125" y="358625"/>
            <a:ext cx="1389414" cy="907002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22"/>
          <p:cNvSpPr/>
          <p:nvPr/>
        </p:nvSpPr>
        <p:spPr>
          <a:xfrm>
            <a:off x="5851042" y="-248900"/>
            <a:ext cx="1410167" cy="57385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22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_1_1"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23"/>
          <p:cNvGrpSpPr/>
          <p:nvPr/>
        </p:nvGrpSpPr>
        <p:grpSpPr>
          <a:xfrm>
            <a:off x="-21903" y="3804585"/>
            <a:ext cx="9199029" cy="1268157"/>
            <a:chOff x="-21903" y="3893725"/>
            <a:chExt cx="9199029" cy="1268157"/>
          </a:xfrm>
        </p:grpSpPr>
        <p:sp>
          <p:nvSpPr>
            <p:cNvPr id="773" name="Google Shape;773;p23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3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3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6" name="Google Shape;776;p23"/>
          <p:cNvSpPr txBox="1">
            <a:spLocks noGrp="1"/>
          </p:cNvSpPr>
          <p:nvPr>
            <p:ph type="subTitle" idx="1"/>
          </p:nvPr>
        </p:nvSpPr>
        <p:spPr>
          <a:xfrm>
            <a:off x="3630744" y="1468525"/>
            <a:ext cx="4578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7" name="Google Shape;777;p23"/>
          <p:cNvSpPr txBox="1">
            <a:spLocks noGrp="1"/>
          </p:cNvSpPr>
          <p:nvPr>
            <p:ph type="subTitle" idx="2"/>
          </p:nvPr>
        </p:nvSpPr>
        <p:spPr>
          <a:xfrm>
            <a:off x="2076525" y="1468525"/>
            <a:ext cx="1506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778" name="Google Shape;778;p23"/>
          <p:cNvSpPr txBox="1">
            <a:spLocks noGrp="1"/>
          </p:cNvSpPr>
          <p:nvPr>
            <p:ph type="subTitle" idx="3"/>
          </p:nvPr>
        </p:nvSpPr>
        <p:spPr>
          <a:xfrm>
            <a:off x="3630759" y="2392566"/>
            <a:ext cx="4578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9" name="Google Shape;779;p23"/>
          <p:cNvSpPr txBox="1">
            <a:spLocks noGrp="1"/>
          </p:cNvSpPr>
          <p:nvPr>
            <p:ph type="subTitle" idx="4"/>
          </p:nvPr>
        </p:nvSpPr>
        <p:spPr>
          <a:xfrm>
            <a:off x="2076525" y="2392579"/>
            <a:ext cx="1506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780" name="Google Shape;780;p23"/>
          <p:cNvSpPr txBox="1">
            <a:spLocks noGrp="1"/>
          </p:cNvSpPr>
          <p:nvPr>
            <p:ph type="subTitle" idx="5"/>
          </p:nvPr>
        </p:nvSpPr>
        <p:spPr>
          <a:xfrm>
            <a:off x="3630759" y="3316606"/>
            <a:ext cx="4578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1" name="Google Shape;781;p23"/>
          <p:cNvSpPr txBox="1">
            <a:spLocks noGrp="1"/>
          </p:cNvSpPr>
          <p:nvPr>
            <p:ph type="subTitle" idx="6"/>
          </p:nvPr>
        </p:nvSpPr>
        <p:spPr>
          <a:xfrm>
            <a:off x="2076525" y="3316612"/>
            <a:ext cx="1506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782" name="Google Shape;782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83" name="Google Shape;783;p23"/>
          <p:cNvGrpSpPr/>
          <p:nvPr/>
        </p:nvGrpSpPr>
        <p:grpSpPr>
          <a:xfrm>
            <a:off x="-21903" y="3893725"/>
            <a:ext cx="9199029" cy="1268157"/>
            <a:chOff x="-21903" y="3893725"/>
            <a:chExt cx="9199029" cy="1268157"/>
          </a:xfrm>
        </p:grpSpPr>
        <p:sp>
          <p:nvSpPr>
            <p:cNvPr id="784" name="Google Shape;784;p23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3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3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" name="Google Shape;787;p23"/>
          <p:cNvGrpSpPr/>
          <p:nvPr/>
        </p:nvGrpSpPr>
        <p:grpSpPr>
          <a:xfrm rot="5400000" flipH="1">
            <a:off x="1448099" y="3235279"/>
            <a:ext cx="1203501" cy="3052478"/>
            <a:chOff x="-170295" y="1808675"/>
            <a:chExt cx="829600" cy="2646275"/>
          </a:xfrm>
        </p:grpSpPr>
        <p:sp>
          <p:nvSpPr>
            <p:cNvPr id="788" name="Google Shape;788;p23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3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3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3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3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3"/>
            <p:cNvSpPr/>
            <p:nvPr/>
          </p:nvSpPr>
          <p:spPr>
            <a:xfrm flipH="1">
              <a:off x="2405" y="3764777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3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3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3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7" name="Google Shape;797;p23"/>
          <p:cNvGrpSpPr/>
          <p:nvPr/>
        </p:nvGrpSpPr>
        <p:grpSpPr>
          <a:xfrm rot="5400000" flipH="1">
            <a:off x="-340500" y="3931115"/>
            <a:ext cx="1630732" cy="982811"/>
            <a:chOff x="-68795" y="4223589"/>
            <a:chExt cx="1124100" cy="852025"/>
          </a:xfrm>
        </p:grpSpPr>
        <p:sp>
          <p:nvSpPr>
            <p:cNvPr id="798" name="Google Shape;798;p23"/>
            <p:cNvSpPr/>
            <p:nvPr/>
          </p:nvSpPr>
          <p:spPr>
            <a:xfrm flipH="1">
              <a:off x="-68795" y="4223589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3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3"/>
            <p:cNvSpPr/>
            <p:nvPr/>
          </p:nvSpPr>
          <p:spPr>
            <a:xfrm rot="4678413" flipH="1">
              <a:off x="-5913" y="4540904"/>
              <a:ext cx="294306" cy="178619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23"/>
          <p:cNvGrpSpPr/>
          <p:nvPr/>
        </p:nvGrpSpPr>
        <p:grpSpPr>
          <a:xfrm flipH="1">
            <a:off x="8129441" y="2656823"/>
            <a:ext cx="1045108" cy="2500403"/>
            <a:chOff x="-34400" y="2920300"/>
            <a:chExt cx="1006460" cy="2407938"/>
          </a:xfrm>
        </p:grpSpPr>
        <p:sp>
          <p:nvSpPr>
            <p:cNvPr id="802" name="Google Shape;802;p23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3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3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3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6" name="Google Shape;806;p23"/>
          <p:cNvSpPr/>
          <p:nvPr/>
        </p:nvSpPr>
        <p:spPr>
          <a:xfrm>
            <a:off x="7885618" y="87659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23"/>
          <p:cNvSpPr/>
          <p:nvPr/>
        </p:nvSpPr>
        <p:spPr>
          <a:xfrm>
            <a:off x="-512675" y="171900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23"/>
          <p:cNvSpPr/>
          <p:nvPr/>
        </p:nvSpPr>
        <p:spPr>
          <a:xfrm flipH="1">
            <a:off x="8544319" y="1123010"/>
            <a:ext cx="949730" cy="300571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23"/>
          <p:cNvSpPr/>
          <p:nvPr/>
        </p:nvSpPr>
        <p:spPr>
          <a:xfrm flipH="1">
            <a:off x="65646" y="1249146"/>
            <a:ext cx="949835" cy="45443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1050" y="445025"/>
            <a:ext cx="7701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u Philomene One"/>
              <a:buNone/>
              <a:defRPr sz="35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5" r:id="rId5"/>
    <p:sldLayoutId id="2147483658" r:id="rId6"/>
    <p:sldLayoutId id="2147483663" r:id="rId7"/>
    <p:sldLayoutId id="2147483668" r:id="rId8"/>
    <p:sldLayoutId id="2147483669" r:id="rId9"/>
    <p:sldLayoutId id="2147483671" r:id="rId10"/>
    <p:sldLayoutId id="2147483672" r:id="rId11"/>
    <p:sldLayoutId id="2147483675" r:id="rId12"/>
    <p:sldLayoutId id="2147483676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33"/>
          <p:cNvSpPr txBox="1">
            <a:spLocks noGrp="1"/>
          </p:cNvSpPr>
          <p:nvPr>
            <p:ph type="ctrTitle"/>
          </p:nvPr>
        </p:nvSpPr>
        <p:spPr>
          <a:xfrm>
            <a:off x="1859900" y="754873"/>
            <a:ext cx="5424300" cy="20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THỰC HÀNH TIẾNG VIỆT</a:t>
            </a:r>
            <a:endParaRPr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93" name="Google Shape;1193;p33"/>
          <p:cNvSpPr/>
          <p:nvPr/>
        </p:nvSpPr>
        <p:spPr>
          <a:xfrm flipH="1">
            <a:off x="1445188" y="157651"/>
            <a:ext cx="1249611" cy="395477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94" name="Google Shape;1194;p33"/>
          <p:cNvSpPr/>
          <p:nvPr/>
        </p:nvSpPr>
        <p:spPr>
          <a:xfrm>
            <a:off x="6664751" y="264221"/>
            <a:ext cx="1046287" cy="329236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95" name="Google Shape;1195;p33"/>
          <p:cNvSpPr/>
          <p:nvPr/>
        </p:nvSpPr>
        <p:spPr>
          <a:xfrm>
            <a:off x="1029302" y="2297289"/>
            <a:ext cx="642043" cy="267498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96" name="Google Shape;1196;p33"/>
          <p:cNvSpPr/>
          <p:nvPr/>
        </p:nvSpPr>
        <p:spPr>
          <a:xfrm>
            <a:off x="549501" y="1787746"/>
            <a:ext cx="1046287" cy="329236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97" name="Google Shape;1197;p33"/>
          <p:cNvSpPr/>
          <p:nvPr/>
        </p:nvSpPr>
        <p:spPr>
          <a:xfrm flipH="1">
            <a:off x="7503832" y="2702288"/>
            <a:ext cx="921669" cy="29168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75117A-2551-21A1-42B9-087067E99B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41"/>
          <p:cNvSpPr txBox="1">
            <a:spLocks noGrp="1"/>
          </p:cNvSpPr>
          <p:nvPr>
            <p:ph type="title"/>
          </p:nvPr>
        </p:nvSpPr>
        <p:spPr>
          <a:xfrm>
            <a:off x="625407" y="9291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Bài 3 (SGK – 66)</a:t>
            </a: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6"/>
          </p:nvPr>
        </p:nvSpPr>
        <p:spPr>
          <a:xfrm>
            <a:off x="279793" y="665610"/>
            <a:ext cx="6373254" cy="641131"/>
          </a:xfrm>
        </p:spPr>
        <p:txBody>
          <a:bodyPr/>
          <a:lstStyle/>
          <a:p>
            <a:pPr algn="just"/>
            <a:r>
              <a:rPr lang="vi-VN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b. Em gái đang dò dẫm trong đêm tối.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5"/>
          </p:nvPr>
        </p:nvSpPr>
        <p:spPr>
          <a:xfrm>
            <a:off x="279793" y="1306741"/>
            <a:ext cx="1002468" cy="411600"/>
          </a:xfrm>
        </p:spPr>
        <p:txBody>
          <a:bodyPr/>
          <a:lstStyle/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CN</a:t>
            </a:r>
          </a:p>
        </p:txBody>
      </p:sp>
      <p:sp>
        <p:nvSpPr>
          <p:cNvPr id="10" name="Subtitle 3"/>
          <p:cNvSpPr>
            <a:spLocks noGrp="1"/>
          </p:cNvSpPr>
          <p:nvPr>
            <p:ph type="subTitle" idx="5"/>
          </p:nvPr>
        </p:nvSpPr>
        <p:spPr>
          <a:xfrm>
            <a:off x="2124358" y="1306741"/>
            <a:ext cx="765985" cy="362606"/>
          </a:xfrm>
        </p:spPr>
        <p:txBody>
          <a:bodyPr/>
          <a:lstStyle/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VN</a:t>
            </a:r>
          </a:p>
        </p:txBody>
      </p:sp>
      <p:sp>
        <p:nvSpPr>
          <p:cNvPr id="11" name="Subtitle 5"/>
          <p:cNvSpPr>
            <a:spLocks noGrp="1"/>
          </p:cNvSpPr>
          <p:nvPr>
            <p:ph type="subTitle" idx="6"/>
          </p:nvPr>
        </p:nvSpPr>
        <p:spPr>
          <a:xfrm>
            <a:off x="279794" y="1879441"/>
            <a:ext cx="8049613" cy="641131"/>
          </a:xfrm>
        </p:spPr>
        <p:txBody>
          <a:bodyPr/>
          <a:lstStyle/>
          <a:p>
            <a:pPr algn="just"/>
            <a:r>
              <a:rPr lang="vi-VN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Một em gái nhỏ đầu trần, chân đi đất đang dò dẫm trong đêm tối.</a:t>
            </a:r>
          </a:p>
        </p:txBody>
      </p:sp>
      <p:sp>
        <p:nvSpPr>
          <p:cNvPr id="12" name="Subtitle 3"/>
          <p:cNvSpPr>
            <a:spLocks noGrp="1"/>
          </p:cNvSpPr>
          <p:nvPr>
            <p:ph type="subTitle" idx="5"/>
          </p:nvPr>
        </p:nvSpPr>
        <p:spPr>
          <a:xfrm>
            <a:off x="1887875" y="2429537"/>
            <a:ext cx="1002468" cy="411600"/>
          </a:xfrm>
        </p:spPr>
        <p:txBody>
          <a:bodyPr/>
          <a:lstStyle/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CN</a:t>
            </a:r>
          </a:p>
        </p:txBody>
      </p:sp>
      <p:sp>
        <p:nvSpPr>
          <p:cNvPr id="13" name="Subtitle 3"/>
          <p:cNvSpPr>
            <a:spLocks noGrp="1"/>
          </p:cNvSpPr>
          <p:nvPr>
            <p:ph type="subTitle" idx="5"/>
          </p:nvPr>
        </p:nvSpPr>
        <p:spPr>
          <a:xfrm>
            <a:off x="5466650" y="2429537"/>
            <a:ext cx="765985" cy="362606"/>
          </a:xfrm>
        </p:spPr>
        <p:txBody>
          <a:bodyPr/>
          <a:lstStyle/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VN</a:t>
            </a:r>
          </a:p>
        </p:txBody>
      </p:sp>
      <p:sp>
        <p:nvSpPr>
          <p:cNvPr id="14" name="Subtitle 3"/>
          <p:cNvSpPr>
            <a:spLocks noGrp="1"/>
          </p:cNvSpPr>
          <p:nvPr>
            <p:ph type="subTitle" idx="5"/>
          </p:nvPr>
        </p:nvSpPr>
        <p:spPr>
          <a:xfrm>
            <a:off x="3888828" y="1334715"/>
            <a:ext cx="2764219" cy="362606"/>
          </a:xfrm>
        </p:spPr>
        <p:txBody>
          <a:bodyPr/>
          <a:lstStyle/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Chủ ngữ là 1 danh từ</a:t>
            </a:r>
          </a:p>
        </p:txBody>
      </p:sp>
      <p:sp>
        <p:nvSpPr>
          <p:cNvPr id="15" name="Subtitle 3"/>
          <p:cNvSpPr>
            <a:spLocks noGrp="1"/>
          </p:cNvSpPr>
          <p:nvPr>
            <p:ph type="subTitle" idx="5"/>
          </p:nvPr>
        </p:nvSpPr>
        <p:spPr>
          <a:xfrm>
            <a:off x="1282261" y="2883178"/>
            <a:ext cx="2811519" cy="411600"/>
          </a:xfrm>
        </p:spPr>
        <p:txBody>
          <a:bodyPr/>
          <a:lstStyle/>
          <a:p>
            <a:pPr algn="l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CN là 1 cụm danh từ</a:t>
            </a:r>
          </a:p>
        </p:txBody>
      </p:sp>
      <p:sp>
        <p:nvSpPr>
          <p:cNvPr id="16" name="Subtitle 3"/>
          <p:cNvSpPr>
            <a:spLocks noGrp="1"/>
          </p:cNvSpPr>
          <p:nvPr>
            <p:ph type="subTitle" idx="5"/>
          </p:nvPr>
        </p:nvSpPr>
        <p:spPr>
          <a:xfrm>
            <a:off x="2285999" y="3528603"/>
            <a:ext cx="5097519" cy="411600"/>
          </a:xfrm>
        </p:spPr>
        <p:txBody>
          <a:bodyPr/>
          <a:lstStyle/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Cung cấp thông tin đầy đủ, cụ thể hơn.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3561012" y="1351491"/>
            <a:ext cx="342855" cy="369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ight Arrow 17"/>
          <p:cNvSpPr/>
          <p:nvPr/>
        </p:nvSpPr>
        <p:spPr>
          <a:xfrm>
            <a:off x="939406" y="2883178"/>
            <a:ext cx="342855" cy="369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ight Arrow 18"/>
          <p:cNvSpPr/>
          <p:nvPr/>
        </p:nvSpPr>
        <p:spPr>
          <a:xfrm>
            <a:off x="2324143" y="3565174"/>
            <a:ext cx="342855" cy="369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Google Shape;1907;p52"/>
          <p:cNvSpPr txBox="1">
            <a:spLocks/>
          </p:cNvSpPr>
          <p:nvPr/>
        </p:nvSpPr>
        <p:spPr>
          <a:xfrm>
            <a:off x="994159" y="725372"/>
            <a:ext cx="1187627" cy="47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u Philomene One"/>
              <a:buNone/>
              <a:defRPr sz="35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vi-VN" sz="21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</a:p>
        </p:txBody>
      </p:sp>
      <p:sp>
        <p:nvSpPr>
          <p:cNvPr id="21" name="Google Shape;1907;p52"/>
          <p:cNvSpPr txBox="1">
            <a:spLocks/>
          </p:cNvSpPr>
          <p:nvPr/>
        </p:nvSpPr>
        <p:spPr>
          <a:xfrm>
            <a:off x="4148210" y="1916581"/>
            <a:ext cx="1187627" cy="47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u Philomene One"/>
              <a:buNone/>
              <a:defRPr sz="35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vi-VN" sz="21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60531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animBg="1"/>
      <p:bldP spid="18" grpId="0" animBg="1"/>
      <p:bldP spid="19" grpId="0" animBg="1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Google Shape;2123;p57"/>
          <p:cNvSpPr/>
          <p:nvPr/>
        </p:nvSpPr>
        <p:spPr>
          <a:xfrm>
            <a:off x="1346525" y="1394425"/>
            <a:ext cx="685800" cy="685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24" name="Google Shape;2124;p57"/>
          <p:cNvSpPr txBox="1">
            <a:spLocks noGrp="1"/>
          </p:cNvSpPr>
          <p:nvPr>
            <p:ph type="subTitle" idx="6"/>
          </p:nvPr>
        </p:nvSpPr>
        <p:spPr>
          <a:xfrm>
            <a:off x="2076525" y="3316612"/>
            <a:ext cx="1506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Bước 3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25" name="Google Shape;2125;p57"/>
          <p:cNvSpPr txBox="1">
            <a:spLocks noGrp="1"/>
          </p:cNvSpPr>
          <p:nvPr>
            <p:ph type="title"/>
          </p:nvPr>
        </p:nvSpPr>
        <p:spPr>
          <a:xfrm>
            <a:off x="635917" y="8394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Bài 4 (SGK -67)</a:t>
            </a:r>
            <a:endParaRPr sz="32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26" name="Google Shape;2126;p57"/>
          <p:cNvSpPr txBox="1">
            <a:spLocks noGrp="1"/>
          </p:cNvSpPr>
          <p:nvPr>
            <p:ph type="subTitle" idx="1"/>
          </p:nvPr>
        </p:nvSpPr>
        <p:spPr>
          <a:xfrm>
            <a:off x="3630744" y="1468525"/>
            <a:ext cx="4578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Xác định chủ ngữ, vị ngữ trong câu.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27" name="Google Shape;2127;p57"/>
          <p:cNvSpPr txBox="1">
            <a:spLocks noGrp="1"/>
          </p:cNvSpPr>
          <p:nvPr>
            <p:ph type="subTitle" idx="2"/>
          </p:nvPr>
        </p:nvSpPr>
        <p:spPr>
          <a:xfrm>
            <a:off x="2076525" y="1468525"/>
            <a:ext cx="1506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Bước 1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28" name="Google Shape;2128;p57"/>
          <p:cNvSpPr txBox="1">
            <a:spLocks noGrp="1"/>
          </p:cNvSpPr>
          <p:nvPr>
            <p:ph type="subTitle" idx="3"/>
          </p:nvPr>
        </p:nvSpPr>
        <p:spPr>
          <a:xfrm>
            <a:off x="3630759" y="2392566"/>
            <a:ext cx="4578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Mở rộng chủ ngữ bằng cách thêm phần phụ trước/phụ sau để danh từ trở thành cụm danh từ.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29" name="Google Shape;2129;p57"/>
          <p:cNvSpPr txBox="1">
            <a:spLocks noGrp="1"/>
          </p:cNvSpPr>
          <p:nvPr>
            <p:ph type="subTitle" idx="4"/>
          </p:nvPr>
        </p:nvSpPr>
        <p:spPr>
          <a:xfrm>
            <a:off x="2076525" y="2392579"/>
            <a:ext cx="1506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Bước 2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30" name="Google Shape;2130;p57"/>
          <p:cNvSpPr txBox="1">
            <a:spLocks noGrp="1"/>
          </p:cNvSpPr>
          <p:nvPr>
            <p:ph type="subTitle" idx="5"/>
          </p:nvPr>
        </p:nvSpPr>
        <p:spPr>
          <a:xfrm>
            <a:off x="3630759" y="3316606"/>
            <a:ext cx="4578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Hoàn chỉnh câu đã có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131" name="Google Shape;2131;p57"/>
          <p:cNvGrpSpPr/>
          <p:nvPr/>
        </p:nvGrpSpPr>
        <p:grpSpPr>
          <a:xfrm>
            <a:off x="1532750" y="1567854"/>
            <a:ext cx="313444" cy="338712"/>
            <a:chOff x="1748310" y="2408601"/>
            <a:chExt cx="308508" cy="333378"/>
          </a:xfrm>
        </p:grpSpPr>
        <p:sp>
          <p:nvSpPr>
            <p:cNvPr id="2132" name="Google Shape;2132;p57"/>
            <p:cNvSpPr/>
            <p:nvPr/>
          </p:nvSpPr>
          <p:spPr>
            <a:xfrm>
              <a:off x="1748310" y="2433470"/>
              <a:ext cx="308508" cy="308508"/>
            </a:xfrm>
            <a:custGeom>
              <a:avLst/>
              <a:gdLst/>
              <a:ahLst/>
              <a:cxnLst/>
              <a:rect l="l" t="t" r="r" b="b"/>
              <a:pathLst>
                <a:path w="20605" h="20605" extrusionOk="0">
                  <a:moveTo>
                    <a:pt x="905" y="0"/>
                  </a:moveTo>
                  <a:cubicBezTo>
                    <a:pt x="400" y="0"/>
                    <a:pt x="1" y="400"/>
                    <a:pt x="1" y="904"/>
                  </a:cubicBezTo>
                  <a:lnTo>
                    <a:pt x="1" y="19700"/>
                  </a:lnTo>
                  <a:cubicBezTo>
                    <a:pt x="1" y="20205"/>
                    <a:pt x="400" y="20604"/>
                    <a:pt x="905" y="20604"/>
                  </a:cubicBezTo>
                  <a:lnTo>
                    <a:pt x="19701" y="20604"/>
                  </a:lnTo>
                  <a:cubicBezTo>
                    <a:pt x="20184" y="20604"/>
                    <a:pt x="20584" y="20205"/>
                    <a:pt x="20605" y="19721"/>
                  </a:cubicBezTo>
                  <a:lnTo>
                    <a:pt x="20605" y="904"/>
                  </a:lnTo>
                  <a:cubicBezTo>
                    <a:pt x="20605" y="400"/>
                    <a:pt x="20184" y="0"/>
                    <a:pt x="19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33" name="Google Shape;2133;p57"/>
            <p:cNvSpPr/>
            <p:nvPr/>
          </p:nvSpPr>
          <p:spPr>
            <a:xfrm>
              <a:off x="2022187" y="2433470"/>
              <a:ext cx="34631" cy="308508"/>
            </a:xfrm>
            <a:custGeom>
              <a:avLst/>
              <a:gdLst/>
              <a:ahLst/>
              <a:cxnLst/>
              <a:rect l="l" t="t" r="r" b="b"/>
              <a:pathLst>
                <a:path w="2313" h="20605" extrusionOk="0">
                  <a:moveTo>
                    <a:pt x="0" y="0"/>
                  </a:moveTo>
                  <a:lnTo>
                    <a:pt x="0" y="20604"/>
                  </a:lnTo>
                  <a:lnTo>
                    <a:pt x="1409" y="20604"/>
                  </a:lnTo>
                  <a:cubicBezTo>
                    <a:pt x="1892" y="20604"/>
                    <a:pt x="2313" y="20205"/>
                    <a:pt x="2313" y="19700"/>
                  </a:cubicBezTo>
                  <a:lnTo>
                    <a:pt x="2313" y="904"/>
                  </a:lnTo>
                  <a:cubicBezTo>
                    <a:pt x="2313" y="400"/>
                    <a:pt x="1892" y="0"/>
                    <a:pt x="1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34" name="Google Shape;2134;p57"/>
            <p:cNvSpPr/>
            <p:nvPr/>
          </p:nvSpPr>
          <p:spPr>
            <a:xfrm>
              <a:off x="1748310" y="2433470"/>
              <a:ext cx="308508" cy="55728"/>
            </a:xfrm>
            <a:custGeom>
              <a:avLst/>
              <a:gdLst/>
              <a:ahLst/>
              <a:cxnLst/>
              <a:rect l="l" t="t" r="r" b="b"/>
              <a:pathLst>
                <a:path w="20605" h="3722" extrusionOk="0">
                  <a:moveTo>
                    <a:pt x="905" y="0"/>
                  </a:moveTo>
                  <a:cubicBezTo>
                    <a:pt x="400" y="0"/>
                    <a:pt x="1" y="400"/>
                    <a:pt x="1" y="904"/>
                  </a:cubicBezTo>
                  <a:lnTo>
                    <a:pt x="1" y="3721"/>
                  </a:lnTo>
                  <a:lnTo>
                    <a:pt x="20605" y="3721"/>
                  </a:lnTo>
                  <a:lnTo>
                    <a:pt x="20605" y="904"/>
                  </a:lnTo>
                  <a:cubicBezTo>
                    <a:pt x="20605" y="400"/>
                    <a:pt x="20184" y="0"/>
                    <a:pt x="19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35" name="Google Shape;2135;p57"/>
            <p:cNvSpPr/>
            <p:nvPr/>
          </p:nvSpPr>
          <p:spPr>
            <a:xfrm>
              <a:off x="2022187" y="2433470"/>
              <a:ext cx="34631" cy="55728"/>
            </a:xfrm>
            <a:custGeom>
              <a:avLst/>
              <a:gdLst/>
              <a:ahLst/>
              <a:cxnLst/>
              <a:rect l="l" t="t" r="r" b="b"/>
              <a:pathLst>
                <a:path w="2313" h="3722" extrusionOk="0">
                  <a:moveTo>
                    <a:pt x="0" y="0"/>
                  </a:moveTo>
                  <a:lnTo>
                    <a:pt x="0" y="3721"/>
                  </a:lnTo>
                  <a:lnTo>
                    <a:pt x="2313" y="3721"/>
                  </a:lnTo>
                  <a:lnTo>
                    <a:pt x="2313" y="904"/>
                  </a:lnTo>
                  <a:cubicBezTo>
                    <a:pt x="2313" y="400"/>
                    <a:pt x="1892" y="0"/>
                    <a:pt x="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36" name="Google Shape;2136;p57"/>
            <p:cNvSpPr/>
            <p:nvPr/>
          </p:nvSpPr>
          <p:spPr>
            <a:xfrm>
              <a:off x="1780111" y="2408601"/>
              <a:ext cx="28657" cy="49754"/>
            </a:xfrm>
            <a:custGeom>
              <a:avLst/>
              <a:gdLst/>
              <a:ahLst/>
              <a:cxnLst/>
              <a:rect l="l" t="t" r="r" b="b"/>
              <a:pathLst>
                <a:path w="1914" h="3323" extrusionOk="0">
                  <a:moveTo>
                    <a:pt x="968" y="0"/>
                  </a:moveTo>
                  <a:cubicBezTo>
                    <a:pt x="442" y="0"/>
                    <a:pt x="0" y="442"/>
                    <a:pt x="0" y="967"/>
                  </a:cubicBezTo>
                  <a:lnTo>
                    <a:pt x="0" y="2376"/>
                  </a:lnTo>
                  <a:cubicBezTo>
                    <a:pt x="0" y="2902"/>
                    <a:pt x="442" y="3322"/>
                    <a:pt x="968" y="3322"/>
                  </a:cubicBezTo>
                  <a:cubicBezTo>
                    <a:pt x="1472" y="3322"/>
                    <a:pt x="1914" y="2902"/>
                    <a:pt x="1914" y="2376"/>
                  </a:cubicBezTo>
                  <a:lnTo>
                    <a:pt x="1914" y="967"/>
                  </a:lnTo>
                  <a:cubicBezTo>
                    <a:pt x="1914" y="442"/>
                    <a:pt x="1472" y="0"/>
                    <a:pt x="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37" name="Google Shape;2137;p57"/>
            <p:cNvSpPr/>
            <p:nvPr/>
          </p:nvSpPr>
          <p:spPr>
            <a:xfrm>
              <a:off x="1852189" y="2408601"/>
              <a:ext cx="28358" cy="49754"/>
            </a:xfrm>
            <a:custGeom>
              <a:avLst/>
              <a:gdLst/>
              <a:ahLst/>
              <a:cxnLst/>
              <a:rect l="l" t="t" r="r" b="b"/>
              <a:pathLst>
                <a:path w="1894" h="3323" extrusionOk="0">
                  <a:moveTo>
                    <a:pt x="947" y="0"/>
                  </a:moveTo>
                  <a:cubicBezTo>
                    <a:pt x="421" y="0"/>
                    <a:pt x="1" y="442"/>
                    <a:pt x="1" y="967"/>
                  </a:cubicBezTo>
                  <a:lnTo>
                    <a:pt x="1" y="2376"/>
                  </a:lnTo>
                  <a:cubicBezTo>
                    <a:pt x="1" y="2902"/>
                    <a:pt x="421" y="3322"/>
                    <a:pt x="947" y="3322"/>
                  </a:cubicBezTo>
                  <a:cubicBezTo>
                    <a:pt x="1473" y="3322"/>
                    <a:pt x="1893" y="2902"/>
                    <a:pt x="1893" y="2376"/>
                  </a:cubicBezTo>
                  <a:lnTo>
                    <a:pt x="1893" y="967"/>
                  </a:lnTo>
                  <a:cubicBezTo>
                    <a:pt x="1893" y="442"/>
                    <a:pt x="1473" y="0"/>
                    <a:pt x="9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38" name="Google Shape;2138;p57"/>
            <p:cNvSpPr/>
            <p:nvPr/>
          </p:nvSpPr>
          <p:spPr>
            <a:xfrm>
              <a:off x="1924282" y="2408601"/>
              <a:ext cx="28343" cy="49754"/>
            </a:xfrm>
            <a:custGeom>
              <a:avLst/>
              <a:gdLst/>
              <a:ahLst/>
              <a:cxnLst/>
              <a:rect l="l" t="t" r="r" b="b"/>
              <a:pathLst>
                <a:path w="1893" h="3323" extrusionOk="0">
                  <a:moveTo>
                    <a:pt x="947" y="0"/>
                  </a:moveTo>
                  <a:cubicBezTo>
                    <a:pt x="421" y="0"/>
                    <a:pt x="1" y="442"/>
                    <a:pt x="1" y="967"/>
                  </a:cubicBezTo>
                  <a:lnTo>
                    <a:pt x="1" y="2376"/>
                  </a:lnTo>
                  <a:cubicBezTo>
                    <a:pt x="1" y="2902"/>
                    <a:pt x="421" y="3322"/>
                    <a:pt x="947" y="3322"/>
                  </a:cubicBezTo>
                  <a:cubicBezTo>
                    <a:pt x="1472" y="3322"/>
                    <a:pt x="1893" y="2902"/>
                    <a:pt x="1893" y="2376"/>
                  </a:cubicBezTo>
                  <a:lnTo>
                    <a:pt x="1893" y="967"/>
                  </a:lnTo>
                  <a:cubicBezTo>
                    <a:pt x="1893" y="442"/>
                    <a:pt x="1472" y="0"/>
                    <a:pt x="9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39" name="Google Shape;2139;p57"/>
            <p:cNvSpPr/>
            <p:nvPr/>
          </p:nvSpPr>
          <p:spPr>
            <a:xfrm>
              <a:off x="1996060" y="2408601"/>
              <a:ext cx="28657" cy="49754"/>
            </a:xfrm>
            <a:custGeom>
              <a:avLst/>
              <a:gdLst/>
              <a:ahLst/>
              <a:cxnLst/>
              <a:rect l="l" t="t" r="r" b="b"/>
              <a:pathLst>
                <a:path w="1914" h="3323" extrusionOk="0">
                  <a:moveTo>
                    <a:pt x="967" y="0"/>
                  </a:moveTo>
                  <a:cubicBezTo>
                    <a:pt x="442" y="0"/>
                    <a:pt x="0" y="442"/>
                    <a:pt x="0" y="967"/>
                  </a:cubicBezTo>
                  <a:lnTo>
                    <a:pt x="0" y="2376"/>
                  </a:lnTo>
                  <a:cubicBezTo>
                    <a:pt x="0" y="2902"/>
                    <a:pt x="442" y="3322"/>
                    <a:pt x="967" y="3322"/>
                  </a:cubicBezTo>
                  <a:cubicBezTo>
                    <a:pt x="1493" y="3322"/>
                    <a:pt x="1913" y="2902"/>
                    <a:pt x="1913" y="2376"/>
                  </a:cubicBezTo>
                  <a:lnTo>
                    <a:pt x="1913" y="967"/>
                  </a:lnTo>
                  <a:cubicBezTo>
                    <a:pt x="1913" y="442"/>
                    <a:pt x="1493" y="0"/>
                    <a:pt x="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140" name="Google Shape;2140;p57"/>
          <p:cNvSpPr/>
          <p:nvPr/>
        </p:nvSpPr>
        <p:spPr>
          <a:xfrm>
            <a:off x="1346525" y="2315517"/>
            <a:ext cx="685800" cy="685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41" name="Google Shape;2141;p57"/>
          <p:cNvSpPr/>
          <p:nvPr/>
        </p:nvSpPr>
        <p:spPr>
          <a:xfrm>
            <a:off x="1346525" y="3236633"/>
            <a:ext cx="685800" cy="685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142" name="Google Shape;2142;p57"/>
          <p:cNvGrpSpPr/>
          <p:nvPr/>
        </p:nvGrpSpPr>
        <p:grpSpPr>
          <a:xfrm>
            <a:off x="1519418" y="2488291"/>
            <a:ext cx="340498" cy="340498"/>
            <a:chOff x="4674908" y="3682271"/>
            <a:chExt cx="371966" cy="371966"/>
          </a:xfrm>
        </p:grpSpPr>
        <p:sp>
          <p:nvSpPr>
            <p:cNvPr id="2143" name="Google Shape;2143;p57"/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44" name="Google Shape;2144;p57"/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45" name="Google Shape;2145;p57"/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46" name="Google Shape;2146;p57"/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147" name="Google Shape;2147;p57"/>
          <p:cNvGrpSpPr/>
          <p:nvPr/>
        </p:nvGrpSpPr>
        <p:grpSpPr>
          <a:xfrm>
            <a:off x="1495229" y="3439220"/>
            <a:ext cx="388205" cy="288330"/>
            <a:chOff x="3486572" y="2433470"/>
            <a:chExt cx="379328" cy="281738"/>
          </a:xfrm>
        </p:grpSpPr>
        <p:sp>
          <p:nvSpPr>
            <p:cNvPr id="2148" name="Google Shape;2148;p57"/>
            <p:cNvSpPr/>
            <p:nvPr/>
          </p:nvSpPr>
          <p:spPr>
            <a:xfrm>
              <a:off x="3549217" y="2556544"/>
              <a:ext cx="253724" cy="139858"/>
            </a:xfrm>
            <a:custGeom>
              <a:avLst/>
              <a:gdLst/>
              <a:ahLst/>
              <a:cxnLst/>
              <a:rect l="l" t="t" r="r" b="b"/>
              <a:pathLst>
                <a:path w="16946" h="9341" extrusionOk="0">
                  <a:moveTo>
                    <a:pt x="0" y="1"/>
                  </a:moveTo>
                  <a:lnTo>
                    <a:pt x="0" y="6371"/>
                  </a:lnTo>
                  <a:cubicBezTo>
                    <a:pt x="2447" y="8323"/>
                    <a:pt x="5443" y="9341"/>
                    <a:pt x="8469" y="9341"/>
                  </a:cubicBezTo>
                  <a:cubicBezTo>
                    <a:pt x="10071" y="9341"/>
                    <a:pt x="11682" y="9056"/>
                    <a:pt x="13224" y="8474"/>
                  </a:cubicBezTo>
                  <a:cubicBezTo>
                    <a:pt x="13498" y="8389"/>
                    <a:pt x="13771" y="8284"/>
                    <a:pt x="14023" y="8158"/>
                  </a:cubicBezTo>
                  <a:cubicBezTo>
                    <a:pt x="15075" y="7696"/>
                    <a:pt x="16042" y="7086"/>
                    <a:pt x="16946" y="6371"/>
                  </a:cubicBezTo>
                  <a:lnTo>
                    <a:pt x="169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49" name="Google Shape;2149;p57"/>
            <p:cNvSpPr/>
            <p:nvPr/>
          </p:nvSpPr>
          <p:spPr>
            <a:xfrm>
              <a:off x="3549532" y="2556544"/>
              <a:ext cx="62016" cy="129392"/>
            </a:xfrm>
            <a:custGeom>
              <a:avLst/>
              <a:gdLst/>
              <a:ahLst/>
              <a:cxnLst/>
              <a:rect l="l" t="t" r="r" b="b"/>
              <a:pathLst>
                <a:path w="4142" h="8642" extrusionOk="0">
                  <a:moveTo>
                    <a:pt x="0" y="1"/>
                  </a:moveTo>
                  <a:lnTo>
                    <a:pt x="0" y="6371"/>
                  </a:lnTo>
                  <a:cubicBezTo>
                    <a:pt x="1241" y="7359"/>
                    <a:pt x="2649" y="8137"/>
                    <a:pt x="4142" y="8642"/>
                  </a:cubicBezTo>
                  <a:lnTo>
                    <a:pt x="41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50" name="Google Shape;2150;p57"/>
            <p:cNvSpPr/>
            <p:nvPr/>
          </p:nvSpPr>
          <p:spPr>
            <a:xfrm>
              <a:off x="3746734" y="2570079"/>
              <a:ext cx="12921" cy="113342"/>
            </a:xfrm>
            <a:custGeom>
              <a:avLst/>
              <a:gdLst/>
              <a:ahLst/>
              <a:cxnLst/>
              <a:rect l="l" t="t" r="r" b="b"/>
              <a:pathLst>
                <a:path w="863" h="7570" extrusionOk="0">
                  <a:moveTo>
                    <a:pt x="432" y="1"/>
                  </a:moveTo>
                  <a:cubicBezTo>
                    <a:pt x="216" y="1"/>
                    <a:pt x="1" y="148"/>
                    <a:pt x="32" y="442"/>
                  </a:cubicBezTo>
                  <a:lnTo>
                    <a:pt x="32" y="7570"/>
                  </a:lnTo>
                  <a:cubicBezTo>
                    <a:pt x="306" y="7485"/>
                    <a:pt x="579" y="7380"/>
                    <a:pt x="831" y="7254"/>
                  </a:cubicBezTo>
                  <a:lnTo>
                    <a:pt x="831" y="442"/>
                  </a:lnTo>
                  <a:cubicBezTo>
                    <a:pt x="863" y="148"/>
                    <a:pt x="647" y="1"/>
                    <a:pt x="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51" name="Google Shape;2151;p57"/>
            <p:cNvSpPr/>
            <p:nvPr/>
          </p:nvSpPr>
          <p:spPr>
            <a:xfrm>
              <a:off x="3549532" y="2556544"/>
              <a:ext cx="253410" cy="56057"/>
            </a:xfrm>
            <a:custGeom>
              <a:avLst/>
              <a:gdLst/>
              <a:ahLst/>
              <a:cxnLst/>
              <a:rect l="l" t="t" r="r" b="b"/>
              <a:pathLst>
                <a:path w="16925" h="3744" extrusionOk="0">
                  <a:moveTo>
                    <a:pt x="0" y="1"/>
                  </a:moveTo>
                  <a:lnTo>
                    <a:pt x="0" y="526"/>
                  </a:lnTo>
                  <a:lnTo>
                    <a:pt x="8452" y="3743"/>
                  </a:lnTo>
                  <a:lnTo>
                    <a:pt x="16925" y="526"/>
                  </a:lnTo>
                  <a:lnTo>
                    <a:pt x="169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52" name="Google Shape;2152;p57"/>
            <p:cNvSpPr/>
            <p:nvPr/>
          </p:nvSpPr>
          <p:spPr>
            <a:xfrm>
              <a:off x="3486572" y="2433470"/>
              <a:ext cx="379328" cy="171255"/>
            </a:xfrm>
            <a:custGeom>
              <a:avLst/>
              <a:gdLst/>
              <a:ahLst/>
              <a:cxnLst/>
              <a:rect l="l" t="t" r="r" b="b"/>
              <a:pathLst>
                <a:path w="25335" h="11438" extrusionOk="0">
                  <a:moveTo>
                    <a:pt x="12657" y="0"/>
                  </a:moveTo>
                  <a:lnTo>
                    <a:pt x="0" y="4836"/>
                  </a:lnTo>
                  <a:lnTo>
                    <a:pt x="0" y="6623"/>
                  </a:lnTo>
                  <a:lnTo>
                    <a:pt x="12657" y="11437"/>
                  </a:lnTo>
                  <a:lnTo>
                    <a:pt x="25335" y="6623"/>
                  </a:lnTo>
                  <a:lnTo>
                    <a:pt x="25335" y="4836"/>
                  </a:lnTo>
                  <a:lnTo>
                    <a:pt x="126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53" name="Google Shape;2153;p57"/>
            <p:cNvSpPr/>
            <p:nvPr/>
          </p:nvSpPr>
          <p:spPr>
            <a:xfrm>
              <a:off x="3486572" y="2505862"/>
              <a:ext cx="189507" cy="98863"/>
            </a:xfrm>
            <a:custGeom>
              <a:avLst/>
              <a:gdLst/>
              <a:ahLst/>
              <a:cxnLst/>
              <a:rect l="l" t="t" r="r" b="b"/>
              <a:pathLst>
                <a:path w="12657" h="6603" extrusionOk="0">
                  <a:moveTo>
                    <a:pt x="0" y="1"/>
                  </a:moveTo>
                  <a:lnTo>
                    <a:pt x="0" y="1788"/>
                  </a:lnTo>
                  <a:lnTo>
                    <a:pt x="12657" y="6602"/>
                  </a:lnTo>
                  <a:lnTo>
                    <a:pt x="12657" y="48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54" name="Google Shape;2154;p57"/>
            <p:cNvSpPr/>
            <p:nvPr/>
          </p:nvSpPr>
          <p:spPr>
            <a:xfrm>
              <a:off x="3667994" y="2491294"/>
              <a:ext cx="111650" cy="223914"/>
            </a:xfrm>
            <a:custGeom>
              <a:avLst/>
              <a:gdLst/>
              <a:ahLst/>
              <a:cxnLst/>
              <a:rect l="l" t="t" r="r" b="b"/>
              <a:pathLst>
                <a:path w="7457" h="14955" extrusionOk="0">
                  <a:moveTo>
                    <a:pt x="560" y="0"/>
                  </a:moveTo>
                  <a:cubicBezTo>
                    <a:pt x="189" y="0"/>
                    <a:pt x="1" y="537"/>
                    <a:pt x="393" y="742"/>
                  </a:cubicBezTo>
                  <a:lnTo>
                    <a:pt x="6679" y="3581"/>
                  </a:lnTo>
                  <a:lnTo>
                    <a:pt x="6679" y="14577"/>
                  </a:lnTo>
                  <a:cubicBezTo>
                    <a:pt x="6679" y="14787"/>
                    <a:pt x="6847" y="14955"/>
                    <a:pt x="7057" y="14955"/>
                  </a:cubicBezTo>
                  <a:cubicBezTo>
                    <a:pt x="7268" y="14955"/>
                    <a:pt x="7457" y="14787"/>
                    <a:pt x="7457" y="14577"/>
                  </a:cubicBezTo>
                  <a:lnTo>
                    <a:pt x="7457" y="3328"/>
                  </a:lnTo>
                  <a:cubicBezTo>
                    <a:pt x="7436" y="3181"/>
                    <a:pt x="7352" y="3034"/>
                    <a:pt x="7226" y="2971"/>
                  </a:cubicBezTo>
                  <a:lnTo>
                    <a:pt x="708" y="28"/>
                  </a:lnTo>
                  <a:cubicBezTo>
                    <a:pt x="656" y="9"/>
                    <a:pt x="607" y="0"/>
                    <a:pt x="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3" grpId="0" animBg="1"/>
      <p:bldP spid="2124" grpId="0" build="p"/>
      <p:bldP spid="2125" grpId="0"/>
      <p:bldP spid="2126" grpId="0" build="p"/>
      <p:bldP spid="2127" grpId="0" build="p"/>
      <p:bldP spid="2128" grpId="0" build="p"/>
      <p:bldP spid="2129" grpId="0" build="p"/>
      <p:bldP spid="2130" grpId="0" build="p"/>
      <p:bldP spid="2140" grpId="0" animBg="1"/>
      <p:bldP spid="21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Google Shape;2123;p57"/>
          <p:cNvSpPr/>
          <p:nvPr/>
        </p:nvSpPr>
        <p:spPr>
          <a:xfrm>
            <a:off x="52173" y="1274809"/>
            <a:ext cx="685800" cy="685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24" name="Google Shape;2124;p57"/>
          <p:cNvSpPr txBox="1">
            <a:spLocks noGrp="1"/>
          </p:cNvSpPr>
          <p:nvPr>
            <p:ph type="subTitle" idx="6"/>
          </p:nvPr>
        </p:nvSpPr>
        <p:spPr>
          <a:xfrm>
            <a:off x="454365" y="3414784"/>
            <a:ext cx="1506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Bước 3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25" name="Google Shape;2125;p57"/>
          <p:cNvSpPr txBox="1">
            <a:spLocks noGrp="1"/>
          </p:cNvSpPr>
          <p:nvPr>
            <p:ph type="title"/>
          </p:nvPr>
        </p:nvSpPr>
        <p:spPr>
          <a:xfrm>
            <a:off x="632703" y="2869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Bài 4 (SGK -67)</a:t>
            </a:r>
            <a:endParaRPr sz="32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27" name="Google Shape;2127;p57"/>
          <p:cNvSpPr txBox="1">
            <a:spLocks noGrp="1"/>
          </p:cNvSpPr>
          <p:nvPr>
            <p:ph type="subTitle" idx="2"/>
          </p:nvPr>
        </p:nvSpPr>
        <p:spPr>
          <a:xfrm>
            <a:off x="475401" y="1348908"/>
            <a:ext cx="1506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Bước 1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29" name="Google Shape;2129;p57"/>
          <p:cNvSpPr txBox="1">
            <a:spLocks noGrp="1"/>
          </p:cNvSpPr>
          <p:nvPr>
            <p:ph type="subTitle" idx="4"/>
          </p:nvPr>
        </p:nvSpPr>
        <p:spPr>
          <a:xfrm>
            <a:off x="445981" y="2343524"/>
            <a:ext cx="1506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Bước 2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131" name="Google Shape;2131;p57"/>
          <p:cNvGrpSpPr/>
          <p:nvPr/>
        </p:nvGrpSpPr>
        <p:grpSpPr>
          <a:xfrm>
            <a:off x="238398" y="1448238"/>
            <a:ext cx="313444" cy="338712"/>
            <a:chOff x="1748310" y="2408601"/>
            <a:chExt cx="308508" cy="333378"/>
          </a:xfrm>
        </p:grpSpPr>
        <p:sp>
          <p:nvSpPr>
            <p:cNvPr id="2132" name="Google Shape;2132;p57"/>
            <p:cNvSpPr/>
            <p:nvPr/>
          </p:nvSpPr>
          <p:spPr>
            <a:xfrm>
              <a:off x="1748310" y="2433470"/>
              <a:ext cx="308508" cy="308508"/>
            </a:xfrm>
            <a:custGeom>
              <a:avLst/>
              <a:gdLst/>
              <a:ahLst/>
              <a:cxnLst/>
              <a:rect l="l" t="t" r="r" b="b"/>
              <a:pathLst>
                <a:path w="20605" h="20605" extrusionOk="0">
                  <a:moveTo>
                    <a:pt x="905" y="0"/>
                  </a:moveTo>
                  <a:cubicBezTo>
                    <a:pt x="400" y="0"/>
                    <a:pt x="1" y="400"/>
                    <a:pt x="1" y="904"/>
                  </a:cubicBezTo>
                  <a:lnTo>
                    <a:pt x="1" y="19700"/>
                  </a:lnTo>
                  <a:cubicBezTo>
                    <a:pt x="1" y="20205"/>
                    <a:pt x="400" y="20604"/>
                    <a:pt x="905" y="20604"/>
                  </a:cubicBezTo>
                  <a:lnTo>
                    <a:pt x="19701" y="20604"/>
                  </a:lnTo>
                  <a:cubicBezTo>
                    <a:pt x="20184" y="20604"/>
                    <a:pt x="20584" y="20205"/>
                    <a:pt x="20605" y="19721"/>
                  </a:cubicBezTo>
                  <a:lnTo>
                    <a:pt x="20605" y="904"/>
                  </a:lnTo>
                  <a:cubicBezTo>
                    <a:pt x="20605" y="400"/>
                    <a:pt x="20184" y="0"/>
                    <a:pt x="19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33" name="Google Shape;2133;p57"/>
            <p:cNvSpPr/>
            <p:nvPr/>
          </p:nvSpPr>
          <p:spPr>
            <a:xfrm>
              <a:off x="2022187" y="2433470"/>
              <a:ext cx="34631" cy="308508"/>
            </a:xfrm>
            <a:custGeom>
              <a:avLst/>
              <a:gdLst/>
              <a:ahLst/>
              <a:cxnLst/>
              <a:rect l="l" t="t" r="r" b="b"/>
              <a:pathLst>
                <a:path w="2313" h="20605" extrusionOk="0">
                  <a:moveTo>
                    <a:pt x="0" y="0"/>
                  </a:moveTo>
                  <a:lnTo>
                    <a:pt x="0" y="20604"/>
                  </a:lnTo>
                  <a:lnTo>
                    <a:pt x="1409" y="20604"/>
                  </a:lnTo>
                  <a:cubicBezTo>
                    <a:pt x="1892" y="20604"/>
                    <a:pt x="2313" y="20205"/>
                    <a:pt x="2313" y="19700"/>
                  </a:cubicBezTo>
                  <a:lnTo>
                    <a:pt x="2313" y="904"/>
                  </a:lnTo>
                  <a:cubicBezTo>
                    <a:pt x="2313" y="400"/>
                    <a:pt x="1892" y="0"/>
                    <a:pt x="1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34" name="Google Shape;2134;p57"/>
            <p:cNvSpPr/>
            <p:nvPr/>
          </p:nvSpPr>
          <p:spPr>
            <a:xfrm>
              <a:off x="1748310" y="2433470"/>
              <a:ext cx="308508" cy="55728"/>
            </a:xfrm>
            <a:custGeom>
              <a:avLst/>
              <a:gdLst/>
              <a:ahLst/>
              <a:cxnLst/>
              <a:rect l="l" t="t" r="r" b="b"/>
              <a:pathLst>
                <a:path w="20605" h="3722" extrusionOk="0">
                  <a:moveTo>
                    <a:pt x="905" y="0"/>
                  </a:moveTo>
                  <a:cubicBezTo>
                    <a:pt x="400" y="0"/>
                    <a:pt x="1" y="400"/>
                    <a:pt x="1" y="904"/>
                  </a:cubicBezTo>
                  <a:lnTo>
                    <a:pt x="1" y="3721"/>
                  </a:lnTo>
                  <a:lnTo>
                    <a:pt x="20605" y="3721"/>
                  </a:lnTo>
                  <a:lnTo>
                    <a:pt x="20605" y="904"/>
                  </a:lnTo>
                  <a:cubicBezTo>
                    <a:pt x="20605" y="400"/>
                    <a:pt x="20184" y="0"/>
                    <a:pt x="19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35" name="Google Shape;2135;p57"/>
            <p:cNvSpPr/>
            <p:nvPr/>
          </p:nvSpPr>
          <p:spPr>
            <a:xfrm>
              <a:off x="2022187" y="2433470"/>
              <a:ext cx="34631" cy="55728"/>
            </a:xfrm>
            <a:custGeom>
              <a:avLst/>
              <a:gdLst/>
              <a:ahLst/>
              <a:cxnLst/>
              <a:rect l="l" t="t" r="r" b="b"/>
              <a:pathLst>
                <a:path w="2313" h="3722" extrusionOk="0">
                  <a:moveTo>
                    <a:pt x="0" y="0"/>
                  </a:moveTo>
                  <a:lnTo>
                    <a:pt x="0" y="3721"/>
                  </a:lnTo>
                  <a:lnTo>
                    <a:pt x="2313" y="3721"/>
                  </a:lnTo>
                  <a:lnTo>
                    <a:pt x="2313" y="904"/>
                  </a:lnTo>
                  <a:cubicBezTo>
                    <a:pt x="2313" y="400"/>
                    <a:pt x="1892" y="0"/>
                    <a:pt x="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36" name="Google Shape;2136;p57"/>
            <p:cNvSpPr/>
            <p:nvPr/>
          </p:nvSpPr>
          <p:spPr>
            <a:xfrm>
              <a:off x="1780111" y="2408601"/>
              <a:ext cx="28657" cy="49754"/>
            </a:xfrm>
            <a:custGeom>
              <a:avLst/>
              <a:gdLst/>
              <a:ahLst/>
              <a:cxnLst/>
              <a:rect l="l" t="t" r="r" b="b"/>
              <a:pathLst>
                <a:path w="1914" h="3323" extrusionOk="0">
                  <a:moveTo>
                    <a:pt x="968" y="0"/>
                  </a:moveTo>
                  <a:cubicBezTo>
                    <a:pt x="442" y="0"/>
                    <a:pt x="0" y="442"/>
                    <a:pt x="0" y="967"/>
                  </a:cubicBezTo>
                  <a:lnTo>
                    <a:pt x="0" y="2376"/>
                  </a:lnTo>
                  <a:cubicBezTo>
                    <a:pt x="0" y="2902"/>
                    <a:pt x="442" y="3322"/>
                    <a:pt x="968" y="3322"/>
                  </a:cubicBezTo>
                  <a:cubicBezTo>
                    <a:pt x="1472" y="3322"/>
                    <a:pt x="1914" y="2902"/>
                    <a:pt x="1914" y="2376"/>
                  </a:cubicBezTo>
                  <a:lnTo>
                    <a:pt x="1914" y="967"/>
                  </a:lnTo>
                  <a:cubicBezTo>
                    <a:pt x="1914" y="442"/>
                    <a:pt x="1472" y="0"/>
                    <a:pt x="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37" name="Google Shape;2137;p57"/>
            <p:cNvSpPr/>
            <p:nvPr/>
          </p:nvSpPr>
          <p:spPr>
            <a:xfrm>
              <a:off x="1852189" y="2408601"/>
              <a:ext cx="28358" cy="49754"/>
            </a:xfrm>
            <a:custGeom>
              <a:avLst/>
              <a:gdLst/>
              <a:ahLst/>
              <a:cxnLst/>
              <a:rect l="l" t="t" r="r" b="b"/>
              <a:pathLst>
                <a:path w="1894" h="3323" extrusionOk="0">
                  <a:moveTo>
                    <a:pt x="947" y="0"/>
                  </a:moveTo>
                  <a:cubicBezTo>
                    <a:pt x="421" y="0"/>
                    <a:pt x="1" y="442"/>
                    <a:pt x="1" y="967"/>
                  </a:cubicBezTo>
                  <a:lnTo>
                    <a:pt x="1" y="2376"/>
                  </a:lnTo>
                  <a:cubicBezTo>
                    <a:pt x="1" y="2902"/>
                    <a:pt x="421" y="3322"/>
                    <a:pt x="947" y="3322"/>
                  </a:cubicBezTo>
                  <a:cubicBezTo>
                    <a:pt x="1473" y="3322"/>
                    <a:pt x="1893" y="2902"/>
                    <a:pt x="1893" y="2376"/>
                  </a:cubicBezTo>
                  <a:lnTo>
                    <a:pt x="1893" y="967"/>
                  </a:lnTo>
                  <a:cubicBezTo>
                    <a:pt x="1893" y="442"/>
                    <a:pt x="1473" y="0"/>
                    <a:pt x="9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38" name="Google Shape;2138;p57"/>
            <p:cNvSpPr/>
            <p:nvPr/>
          </p:nvSpPr>
          <p:spPr>
            <a:xfrm>
              <a:off x="1924282" y="2408601"/>
              <a:ext cx="28343" cy="49754"/>
            </a:xfrm>
            <a:custGeom>
              <a:avLst/>
              <a:gdLst/>
              <a:ahLst/>
              <a:cxnLst/>
              <a:rect l="l" t="t" r="r" b="b"/>
              <a:pathLst>
                <a:path w="1893" h="3323" extrusionOk="0">
                  <a:moveTo>
                    <a:pt x="947" y="0"/>
                  </a:moveTo>
                  <a:cubicBezTo>
                    <a:pt x="421" y="0"/>
                    <a:pt x="1" y="442"/>
                    <a:pt x="1" y="967"/>
                  </a:cubicBezTo>
                  <a:lnTo>
                    <a:pt x="1" y="2376"/>
                  </a:lnTo>
                  <a:cubicBezTo>
                    <a:pt x="1" y="2902"/>
                    <a:pt x="421" y="3322"/>
                    <a:pt x="947" y="3322"/>
                  </a:cubicBezTo>
                  <a:cubicBezTo>
                    <a:pt x="1472" y="3322"/>
                    <a:pt x="1893" y="2902"/>
                    <a:pt x="1893" y="2376"/>
                  </a:cubicBezTo>
                  <a:lnTo>
                    <a:pt x="1893" y="967"/>
                  </a:lnTo>
                  <a:cubicBezTo>
                    <a:pt x="1893" y="442"/>
                    <a:pt x="1472" y="0"/>
                    <a:pt x="9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39" name="Google Shape;2139;p57"/>
            <p:cNvSpPr/>
            <p:nvPr/>
          </p:nvSpPr>
          <p:spPr>
            <a:xfrm>
              <a:off x="1996060" y="2408601"/>
              <a:ext cx="28657" cy="49754"/>
            </a:xfrm>
            <a:custGeom>
              <a:avLst/>
              <a:gdLst/>
              <a:ahLst/>
              <a:cxnLst/>
              <a:rect l="l" t="t" r="r" b="b"/>
              <a:pathLst>
                <a:path w="1914" h="3323" extrusionOk="0">
                  <a:moveTo>
                    <a:pt x="967" y="0"/>
                  </a:moveTo>
                  <a:cubicBezTo>
                    <a:pt x="442" y="0"/>
                    <a:pt x="0" y="442"/>
                    <a:pt x="0" y="967"/>
                  </a:cubicBezTo>
                  <a:lnTo>
                    <a:pt x="0" y="2376"/>
                  </a:lnTo>
                  <a:cubicBezTo>
                    <a:pt x="0" y="2902"/>
                    <a:pt x="442" y="3322"/>
                    <a:pt x="967" y="3322"/>
                  </a:cubicBezTo>
                  <a:cubicBezTo>
                    <a:pt x="1493" y="3322"/>
                    <a:pt x="1913" y="2902"/>
                    <a:pt x="1913" y="2376"/>
                  </a:cubicBezTo>
                  <a:lnTo>
                    <a:pt x="1913" y="967"/>
                  </a:lnTo>
                  <a:cubicBezTo>
                    <a:pt x="1913" y="442"/>
                    <a:pt x="1493" y="0"/>
                    <a:pt x="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140" name="Google Shape;2140;p57"/>
          <p:cNvSpPr/>
          <p:nvPr/>
        </p:nvSpPr>
        <p:spPr>
          <a:xfrm>
            <a:off x="22753" y="2266463"/>
            <a:ext cx="685800" cy="685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41" name="Google Shape;2141;p57"/>
          <p:cNvSpPr/>
          <p:nvPr/>
        </p:nvSpPr>
        <p:spPr>
          <a:xfrm>
            <a:off x="31137" y="3334806"/>
            <a:ext cx="685800" cy="685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142" name="Google Shape;2142;p57"/>
          <p:cNvGrpSpPr/>
          <p:nvPr/>
        </p:nvGrpSpPr>
        <p:grpSpPr>
          <a:xfrm>
            <a:off x="195646" y="2439237"/>
            <a:ext cx="340498" cy="340498"/>
            <a:chOff x="4674908" y="3682271"/>
            <a:chExt cx="371966" cy="371966"/>
          </a:xfrm>
        </p:grpSpPr>
        <p:sp>
          <p:nvSpPr>
            <p:cNvPr id="2143" name="Google Shape;2143;p57"/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44" name="Google Shape;2144;p57"/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45" name="Google Shape;2145;p57"/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46" name="Google Shape;2146;p57"/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147" name="Google Shape;2147;p57"/>
          <p:cNvGrpSpPr/>
          <p:nvPr/>
        </p:nvGrpSpPr>
        <p:grpSpPr>
          <a:xfrm>
            <a:off x="179841" y="3537393"/>
            <a:ext cx="388205" cy="288330"/>
            <a:chOff x="3486572" y="2433470"/>
            <a:chExt cx="379328" cy="281738"/>
          </a:xfrm>
        </p:grpSpPr>
        <p:sp>
          <p:nvSpPr>
            <p:cNvPr id="2148" name="Google Shape;2148;p57"/>
            <p:cNvSpPr/>
            <p:nvPr/>
          </p:nvSpPr>
          <p:spPr>
            <a:xfrm>
              <a:off x="3549217" y="2556544"/>
              <a:ext cx="253724" cy="139858"/>
            </a:xfrm>
            <a:custGeom>
              <a:avLst/>
              <a:gdLst/>
              <a:ahLst/>
              <a:cxnLst/>
              <a:rect l="l" t="t" r="r" b="b"/>
              <a:pathLst>
                <a:path w="16946" h="9341" extrusionOk="0">
                  <a:moveTo>
                    <a:pt x="0" y="1"/>
                  </a:moveTo>
                  <a:lnTo>
                    <a:pt x="0" y="6371"/>
                  </a:lnTo>
                  <a:cubicBezTo>
                    <a:pt x="2447" y="8323"/>
                    <a:pt x="5443" y="9341"/>
                    <a:pt x="8469" y="9341"/>
                  </a:cubicBezTo>
                  <a:cubicBezTo>
                    <a:pt x="10071" y="9341"/>
                    <a:pt x="11682" y="9056"/>
                    <a:pt x="13224" y="8474"/>
                  </a:cubicBezTo>
                  <a:cubicBezTo>
                    <a:pt x="13498" y="8389"/>
                    <a:pt x="13771" y="8284"/>
                    <a:pt x="14023" y="8158"/>
                  </a:cubicBezTo>
                  <a:cubicBezTo>
                    <a:pt x="15075" y="7696"/>
                    <a:pt x="16042" y="7086"/>
                    <a:pt x="16946" y="6371"/>
                  </a:cubicBezTo>
                  <a:lnTo>
                    <a:pt x="169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49" name="Google Shape;2149;p57"/>
            <p:cNvSpPr/>
            <p:nvPr/>
          </p:nvSpPr>
          <p:spPr>
            <a:xfrm>
              <a:off x="3549532" y="2556544"/>
              <a:ext cx="62016" cy="129392"/>
            </a:xfrm>
            <a:custGeom>
              <a:avLst/>
              <a:gdLst/>
              <a:ahLst/>
              <a:cxnLst/>
              <a:rect l="l" t="t" r="r" b="b"/>
              <a:pathLst>
                <a:path w="4142" h="8642" extrusionOk="0">
                  <a:moveTo>
                    <a:pt x="0" y="1"/>
                  </a:moveTo>
                  <a:lnTo>
                    <a:pt x="0" y="6371"/>
                  </a:lnTo>
                  <a:cubicBezTo>
                    <a:pt x="1241" y="7359"/>
                    <a:pt x="2649" y="8137"/>
                    <a:pt x="4142" y="8642"/>
                  </a:cubicBezTo>
                  <a:lnTo>
                    <a:pt x="41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50" name="Google Shape;2150;p57"/>
            <p:cNvSpPr/>
            <p:nvPr/>
          </p:nvSpPr>
          <p:spPr>
            <a:xfrm>
              <a:off x="3746734" y="2570079"/>
              <a:ext cx="12921" cy="113342"/>
            </a:xfrm>
            <a:custGeom>
              <a:avLst/>
              <a:gdLst/>
              <a:ahLst/>
              <a:cxnLst/>
              <a:rect l="l" t="t" r="r" b="b"/>
              <a:pathLst>
                <a:path w="863" h="7570" extrusionOk="0">
                  <a:moveTo>
                    <a:pt x="432" y="1"/>
                  </a:moveTo>
                  <a:cubicBezTo>
                    <a:pt x="216" y="1"/>
                    <a:pt x="1" y="148"/>
                    <a:pt x="32" y="442"/>
                  </a:cubicBezTo>
                  <a:lnTo>
                    <a:pt x="32" y="7570"/>
                  </a:lnTo>
                  <a:cubicBezTo>
                    <a:pt x="306" y="7485"/>
                    <a:pt x="579" y="7380"/>
                    <a:pt x="831" y="7254"/>
                  </a:cubicBezTo>
                  <a:lnTo>
                    <a:pt x="831" y="442"/>
                  </a:lnTo>
                  <a:cubicBezTo>
                    <a:pt x="863" y="148"/>
                    <a:pt x="647" y="1"/>
                    <a:pt x="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51" name="Google Shape;2151;p57"/>
            <p:cNvSpPr/>
            <p:nvPr/>
          </p:nvSpPr>
          <p:spPr>
            <a:xfrm>
              <a:off x="3549532" y="2556544"/>
              <a:ext cx="253410" cy="56057"/>
            </a:xfrm>
            <a:custGeom>
              <a:avLst/>
              <a:gdLst/>
              <a:ahLst/>
              <a:cxnLst/>
              <a:rect l="l" t="t" r="r" b="b"/>
              <a:pathLst>
                <a:path w="16925" h="3744" extrusionOk="0">
                  <a:moveTo>
                    <a:pt x="0" y="1"/>
                  </a:moveTo>
                  <a:lnTo>
                    <a:pt x="0" y="526"/>
                  </a:lnTo>
                  <a:lnTo>
                    <a:pt x="8452" y="3743"/>
                  </a:lnTo>
                  <a:lnTo>
                    <a:pt x="16925" y="526"/>
                  </a:lnTo>
                  <a:lnTo>
                    <a:pt x="169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52" name="Google Shape;2152;p57"/>
            <p:cNvSpPr/>
            <p:nvPr/>
          </p:nvSpPr>
          <p:spPr>
            <a:xfrm>
              <a:off x="3486572" y="2433470"/>
              <a:ext cx="379328" cy="171255"/>
            </a:xfrm>
            <a:custGeom>
              <a:avLst/>
              <a:gdLst/>
              <a:ahLst/>
              <a:cxnLst/>
              <a:rect l="l" t="t" r="r" b="b"/>
              <a:pathLst>
                <a:path w="25335" h="11438" extrusionOk="0">
                  <a:moveTo>
                    <a:pt x="12657" y="0"/>
                  </a:moveTo>
                  <a:lnTo>
                    <a:pt x="0" y="4836"/>
                  </a:lnTo>
                  <a:lnTo>
                    <a:pt x="0" y="6623"/>
                  </a:lnTo>
                  <a:lnTo>
                    <a:pt x="12657" y="11437"/>
                  </a:lnTo>
                  <a:lnTo>
                    <a:pt x="25335" y="6623"/>
                  </a:lnTo>
                  <a:lnTo>
                    <a:pt x="25335" y="4836"/>
                  </a:lnTo>
                  <a:lnTo>
                    <a:pt x="126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53" name="Google Shape;2153;p57"/>
            <p:cNvSpPr/>
            <p:nvPr/>
          </p:nvSpPr>
          <p:spPr>
            <a:xfrm>
              <a:off x="3486572" y="2505862"/>
              <a:ext cx="189507" cy="98863"/>
            </a:xfrm>
            <a:custGeom>
              <a:avLst/>
              <a:gdLst/>
              <a:ahLst/>
              <a:cxnLst/>
              <a:rect l="l" t="t" r="r" b="b"/>
              <a:pathLst>
                <a:path w="12657" h="6603" extrusionOk="0">
                  <a:moveTo>
                    <a:pt x="0" y="1"/>
                  </a:moveTo>
                  <a:lnTo>
                    <a:pt x="0" y="1788"/>
                  </a:lnTo>
                  <a:lnTo>
                    <a:pt x="12657" y="6602"/>
                  </a:lnTo>
                  <a:lnTo>
                    <a:pt x="12657" y="48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54" name="Google Shape;2154;p57"/>
            <p:cNvSpPr/>
            <p:nvPr/>
          </p:nvSpPr>
          <p:spPr>
            <a:xfrm>
              <a:off x="3667994" y="2491294"/>
              <a:ext cx="111650" cy="223914"/>
            </a:xfrm>
            <a:custGeom>
              <a:avLst/>
              <a:gdLst/>
              <a:ahLst/>
              <a:cxnLst/>
              <a:rect l="l" t="t" r="r" b="b"/>
              <a:pathLst>
                <a:path w="7457" h="14955" extrusionOk="0">
                  <a:moveTo>
                    <a:pt x="560" y="0"/>
                  </a:moveTo>
                  <a:cubicBezTo>
                    <a:pt x="189" y="0"/>
                    <a:pt x="1" y="537"/>
                    <a:pt x="393" y="742"/>
                  </a:cubicBezTo>
                  <a:lnTo>
                    <a:pt x="6679" y="3581"/>
                  </a:lnTo>
                  <a:lnTo>
                    <a:pt x="6679" y="14577"/>
                  </a:lnTo>
                  <a:cubicBezTo>
                    <a:pt x="6679" y="14787"/>
                    <a:pt x="6847" y="14955"/>
                    <a:pt x="7057" y="14955"/>
                  </a:cubicBezTo>
                  <a:cubicBezTo>
                    <a:pt x="7268" y="14955"/>
                    <a:pt x="7457" y="14787"/>
                    <a:pt x="7457" y="14577"/>
                  </a:cubicBezTo>
                  <a:lnTo>
                    <a:pt x="7457" y="3328"/>
                  </a:lnTo>
                  <a:cubicBezTo>
                    <a:pt x="7436" y="3181"/>
                    <a:pt x="7352" y="3034"/>
                    <a:pt x="7226" y="2971"/>
                  </a:cubicBezTo>
                  <a:lnTo>
                    <a:pt x="708" y="28"/>
                  </a:lnTo>
                  <a:cubicBezTo>
                    <a:pt x="656" y="9"/>
                    <a:pt x="607" y="0"/>
                    <a:pt x="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667728" y="875918"/>
            <a:ext cx="3671526" cy="537600"/>
          </a:xfrm>
        </p:spPr>
        <p:txBody>
          <a:bodyPr/>
          <a:lstStyle/>
          <a:p>
            <a:r>
              <a:rPr lang="vi-VN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a. Gió vẫn thổi rít vào trong nhà.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3"/>
          </p:nvPr>
        </p:nvSpPr>
        <p:spPr>
          <a:xfrm>
            <a:off x="2516105" y="1413518"/>
            <a:ext cx="2297075" cy="537600"/>
          </a:xfrm>
        </p:spPr>
        <p:txBody>
          <a:bodyPr/>
          <a:lstStyle/>
          <a:p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CN: Gió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5"/>
          </p:nvPr>
        </p:nvSpPr>
        <p:spPr>
          <a:xfrm>
            <a:off x="5339254" y="935566"/>
            <a:ext cx="3731174" cy="537600"/>
          </a:xfrm>
        </p:spPr>
        <p:txBody>
          <a:bodyPr/>
          <a:lstStyle/>
          <a:p>
            <a:r>
              <a:rPr lang="vi-VN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b. Lửa tỏa ra hơi nóng dịu dàng.</a:t>
            </a:r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5507435" y="1473166"/>
            <a:ext cx="2297075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CN: Lửa</a:t>
            </a:r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1923393" y="2010766"/>
            <a:ext cx="2889787" cy="1464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>
              <a:buFontTx/>
              <a:buChar char="-"/>
            </a:pPr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Những luồng gió lạnh.</a:t>
            </a:r>
          </a:p>
          <a:p>
            <a:pPr>
              <a:buFontTx/>
              <a:buChar char="-"/>
            </a:pPr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Những cơn gió mùa đông.</a:t>
            </a:r>
          </a:p>
          <a:p>
            <a:pPr>
              <a:buFontTx/>
              <a:buChar char="-"/>
            </a:pPr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Từng cơn gió</a:t>
            </a:r>
          </a:p>
          <a:p>
            <a:pPr>
              <a:buFontTx/>
              <a:buChar char="-"/>
            </a:pPr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...</a:t>
            </a:r>
          </a:p>
        </p:txBody>
      </p:sp>
      <p:sp>
        <p:nvSpPr>
          <p:cNvPr id="39" name="Subtitle 2"/>
          <p:cNvSpPr txBox="1">
            <a:spLocks/>
          </p:cNvSpPr>
          <p:nvPr/>
        </p:nvSpPr>
        <p:spPr>
          <a:xfrm>
            <a:off x="5313794" y="2010766"/>
            <a:ext cx="3199586" cy="1464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>
              <a:buFontTx/>
              <a:buChar char="-"/>
            </a:pPr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Ngọn lửa bập bùng.</a:t>
            </a:r>
          </a:p>
          <a:p>
            <a:pPr>
              <a:buFontTx/>
              <a:buChar char="-"/>
            </a:pPr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Ngọn lửa đỏ rực</a:t>
            </a:r>
          </a:p>
          <a:p>
            <a:pPr>
              <a:buFontTx/>
              <a:buChar char="-"/>
            </a:pPr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Những đốm lửa</a:t>
            </a:r>
          </a:p>
          <a:p>
            <a:pPr>
              <a:buFontTx/>
              <a:buChar char="-"/>
            </a:pPr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Ngọn lửa trong lò</a:t>
            </a:r>
          </a:p>
          <a:p>
            <a:pPr>
              <a:buFontTx/>
              <a:buChar char="-"/>
            </a:pPr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.....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339253" y="1106025"/>
            <a:ext cx="0" cy="2320875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Google Shape;2124;p57"/>
          <p:cNvSpPr txBox="1">
            <a:spLocks/>
          </p:cNvSpPr>
          <p:nvPr/>
        </p:nvSpPr>
        <p:spPr>
          <a:xfrm>
            <a:off x="2049821" y="3408398"/>
            <a:ext cx="6501227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u Philomene One"/>
              <a:buNone/>
              <a:defRPr sz="25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u Philomene One"/>
              <a:buNone/>
              <a:defRPr sz="25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u Philomene One"/>
              <a:buNone/>
              <a:defRPr sz="25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u Philomene One"/>
              <a:buNone/>
              <a:defRPr sz="25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u Philomene One"/>
              <a:buNone/>
              <a:defRPr sz="25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u Philomene One"/>
              <a:buNone/>
              <a:defRPr sz="25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u Philomene One"/>
              <a:buNone/>
              <a:defRPr sz="25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u Philomene One"/>
              <a:buNone/>
              <a:defRPr sz="25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u Philomene One"/>
              <a:buNone/>
              <a:defRPr sz="25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pPr marL="0" indent="0"/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Hoàn thiện câu với các cụm danh từ em vừa tìm được.</a:t>
            </a:r>
          </a:p>
        </p:txBody>
      </p:sp>
    </p:spTree>
    <p:extLst>
      <p:ext uri="{BB962C8B-B14F-4D97-AF65-F5344CB8AC3E}">
        <p14:creationId xmlns:p14="http://schemas.microsoft.com/office/powerpoint/2010/main" val="63144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3" grpId="0" animBg="1"/>
      <p:bldP spid="2124" grpId="0" build="p"/>
      <p:bldP spid="2127" grpId="0" build="p"/>
      <p:bldP spid="2129" grpId="0" build="p"/>
      <p:bldP spid="2140" grpId="0" animBg="1"/>
      <p:bldP spid="2141" grpId="0" animBg="1"/>
      <p:bldP spid="2" grpId="0" build="p"/>
      <p:bldP spid="3" grpId="0" build="p"/>
      <p:bldP spid="4" grpId="0" build="p"/>
      <p:bldP spid="37" grpId="0"/>
      <p:bldP spid="38" grpId="0" build="p"/>
      <p:bldP spid="39" grpId="0" build="p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432;p41"/>
          <p:cNvSpPr/>
          <p:nvPr/>
        </p:nvSpPr>
        <p:spPr>
          <a:xfrm>
            <a:off x="4829214" y="952919"/>
            <a:ext cx="787800" cy="787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Google Shape;1433;p41"/>
          <p:cNvSpPr/>
          <p:nvPr/>
        </p:nvSpPr>
        <p:spPr>
          <a:xfrm>
            <a:off x="2979974" y="958456"/>
            <a:ext cx="787800" cy="787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Google Shape;1434;p41"/>
          <p:cNvSpPr/>
          <p:nvPr/>
        </p:nvSpPr>
        <p:spPr>
          <a:xfrm>
            <a:off x="1101974" y="958456"/>
            <a:ext cx="787800" cy="787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Google Shape;1435;p41"/>
          <p:cNvSpPr txBox="1">
            <a:spLocks noGrp="1"/>
          </p:cNvSpPr>
          <p:nvPr>
            <p:ph type="title"/>
          </p:nvPr>
        </p:nvSpPr>
        <p:spPr>
          <a:xfrm>
            <a:off x="645938" y="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Bài 5 (SGK – 67)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Google Shape;1441;p41"/>
          <p:cNvSpPr txBox="1">
            <a:spLocks/>
          </p:cNvSpPr>
          <p:nvPr/>
        </p:nvSpPr>
        <p:spPr>
          <a:xfrm>
            <a:off x="645938" y="2476378"/>
            <a:ext cx="1713600" cy="15966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1800">
                <a:solidFill>
                  <a:srgbClr val="121B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5-7 câu</a:t>
            </a:r>
            <a:endParaRPr lang="vi-VN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Google Shape;1442;p41"/>
          <p:cNvSpPr txBox="1">
            <a:spLocks/>
          </p:cNvSpPr>
          <p:nvPr/>
        </p:nvSpPr>
        <p:spPr>
          <a:xfrm>
            <a:off x="2517063" y="2476377"/>
            <a:ext cx="1713600" cy="1596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1800">
                <a:latin typeface="Cambria" panose="02040503050406030204" pitchFamily="18" charset="0"/>
                <a:ea typeface="Cambria" panose="02040503050406030204" pitchFamily="18" charset="0"/>
              </a:rPr>
              <a:t>Cảnh cô bé bán diêm gặp lại người bà của mình</a:t>
            </a:r>
            <a:endParaRPr lang="vi-VN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Google Shape;1443;p41"/>
          <p:cNvSpPr txBox="1">
            <a:spLocks/>
          </p:cNvSpPr>
          <p:nvPr/>
        </p:nvSpPr>
        <p:spPr>
          <a:xfrm>
            <a:off x="2517063" y="2070521"/>
            <a:ext cx="1713600" cy="29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000" b="1" i="1">
                <a:latin typeface="Cambria" panose="02040503050406030204" pitchFamily="18" charset="0"/>
                <a:ea typeface="Cambria" panose="02040503050406030204" pitchFamily="18" charset="0"/>
              </a:rPr>
              <a:t>Đối tượng</a:t>
            </a:r>
            <a:endParaRPr lang="vi-VN" sz="20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Google Shape;1444;p41"/>
          <p:cNvSpPr txBox="1">
            <a:spLocks/>
          </p:cNvSpPr>
          <p:nvPr/>
        </p:nvSpPr>
        <p:spPr>
          <a:xfrm>
            <a:off x="4384829" y="2476378"/>
            <a:ext cx="1713600" cy="15966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1800">
                <a:solidFill>
                  <a:srgbClr val="121B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cụm danh từ làm thành phần chủ ngữ của câu</a:t>
            </a:r>
            <a:endParaRPr lang="vi-VN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Google Shape;1445;p41"/>
          <p:cNvSpPr txBox="1">
            <a:spLocks/>
          </p:cNvSpPr>
          <p:nvPr/>
        </p:nvSpPr>
        <p:spPr>
          <a:xfrm>
            <a:off x="4384825" y="2070521"/>
            <a:ext cx="1713600" cy="29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000" b="1" i="1">
                <a:latin typeface="Cambria" panose="02040503050406030204" pitchFamily="18" charset="0"/>
                <a:ea typeface="Cambria" panose="02040503050406030204" pitchFamily="18" charset="0"/>
              </a:rPr>
              <a:t>Yêu cầu</a:t>
            </a:r>
            <a:endParaRPr lang="vi-VN" sz="20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Google Shape;1446;p41"/>
          <p:cNvSpPr txBox="1">
            <a:spLocks/>
          </p:cNvSpPr>
          <p:nvPr/>
        </p:nvSpPr>
        <p:spPr>
          <a:xfrm>
            <a:off x="645938" y="2070521"/>
            <a:ext cx="1713600" cy="29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000" b="1" i="1">
                <a:latin typeface="Cambria" panose="02040503050406030204" pitchFamily="18" charset="0"/>
                <a:ea typeface="Cambria" panose="02040503050406030204" pitchFamily="18" charset="0"/>
              </a:rPr>
              <a:t>Dung lượng</a:t>
            </a:r>
            <a:endParaRPr lang="vi-VN" sz="20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2" name="Google Shape;1449;p41"/>
          <p:cNvGrpSpPr/>
          <p:nvPr/>
        </p:nvGrpSpPr>
        <p:grpSpPr>
          <a:xfrm>
            <a:off x="1225219" y="1110400"/>
            <a:ext cx="541311" cy="483911"/>
            <a:chOff x="6191390" y="1981489"/>
            <a:chExt cx="389068" cy="347787"/>
          </a:xfrm>
        </p:grpSpPr>
        <p:sp>
          <p:nvSpPr>
            <p:cNvPr id="23" name="Google Shape;1450;p41"/>
            <p:cNvSpPr/>
            <p:nvPr/>
          </p:nvSpPr>
          <p:spPr>
            <a:xfrm>
              <a:off x="6260769" y="2030464"/>
              <a:ext cx="250074" cy="250100"/>
            </a:xfrm>
            <a:custGeom>
              <a:avLst/>
              <a:gdLst/>
              <a:ahLst/>
              <a:cxnLst/>
              <a:rect l="l" t="t" r="r" b="b"/>
              <a:pathLst>
                <a:path w="9523" h="9524" extrusionOk="0">
                  <a:moveTo>
                    <a:pt x="4766" y="1"/>
                  </a:moveTo>
                  <a:cubicBezTo>
                    <a:pt x="2134" y="1"/>
                    <a:pt x="0" y="2125"/>
                    <a:pt x="0" y="4757"/>
                  </a:cubicBezTo>
                  <a:cubicBezTo>
                    <a:pt x="0" y="7389"/>
                    <a:pt x="2134" y="9523"/>
                    <a:pt x="4766" y="9523"/>
                  </a:cubicBezTo>
                  <a:cubicBezTo>
                    <a:pt x="7398" y="9523"/>
                    <a:pt x="9523" y="7389"/>
                    <a:pt x="9523" y="4757"/>
                  </a:cubicBezTo>
                  <a:cubicBezTo>
                    <a:pt x="9523" y="2125"/>
                    <a:pt x="7398" y="1"/>
                    <a:pt x="47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Google Shape;1451;p41"/>
            <p:cNvSpPr/>
            <p:nvPr/>
          </p:nvSpPr>
          <p:spPr>
            <a:xfrm>
              <a:off x="6236137" y="2032985"/>
              <a:ext cx="238021" cy="247553"/>
            </a:xfrm>
            <a:custGeom>
              <a:avLst/>
              <a:gdLst/>
              <a:ahLst/>
              <a:cxnLst/>
              <a:rect l="l" t="t" r="r" b="b"/>
              <a:pathLst>
                <a:path w="9064" h="9427" extrusionOk="0">
                  <a:moveTo>
                    <a:pt x="4738" y="1"/>
                  </a:moveTo>
                  <a:lnTo>
                    <a:pt x="4738" y="1"/>
                  </a:lnTo>
                  <a:cubicBezTo>
                    <a:pt x="1618" y="651"/>
                    <a:pt x="0" y="4116"/>
                    <a:pt x="1512" y="6920"/>
                  </a:cubicBezTo>
                  <a:cubicBezTo>
                    <a:pt x="2388" y="8553"/>
                    <a:pt x="4039" y="9427"/>
                    <a:pt x="5712" y="9427"/>
                  </a:cubicBezTo>
                  <a:cubicBezTo>
                    <a:pt x="6911" y="9427"/>
                    <a:pt x="8120" y="8978"/>
                    <a:pt x="9063" y="8040"/>
                  </a:cubicBezTo>
                  <a:lnTo>
                    <a:pt x="9063" y="8040"/>
                  </a:lnTo>
                  <a:cubicBezTo>
                    <a:pt x="8738" y="8107"/>
                    <a:pt x="8413" y="8145"/>
                    <a:pt x="8087" y="8145"/>
                  </a:cubicBezTo>
                  <a:cubicBezTo>
                    <a:pt x="6154" y="8145"/>
                    <a:pt x="4422" y="6977"/>
                    <a:pt x="3685" y="5197"/>
                  </a:cubicBezTo>
                  <a:cubicBezTo>
                    <a:pt x="2948" y="3408"/>
                    <a:pt x="3369" y="1359"/>
                    <a:pt x="47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Google Shape;1452;p41"/>
            <p:cNvSpPr/>
            <p:nvPr/>
          </p:nvSpPr>
          <p:spPr>
            <a:xfrm>
              <a:off x="6312291" y="2031724"/>
              <a:ext cx="198552" cy="246818"/>
            </a:xfrm>
            <a:custGeom>
              <a:avLst/>
              <a:gdLst/>
              <a:ahLst/>
              <a:cxnLst/>
              <a:rect l="l" t="t" r="r" b="b"/>
              <a:pathLst>
                <a:path w="7561" h="9399" extrusionOk="0">
                  <a:moveTo>
                    <a:pt x="3493" y="1"/>
                  </a:moveTo>
                  <a:lnTo>
                    <a:pt x="3819" y="393"/>
                  </a:lnTo>
                  <a:cubicBezTo>
                    <a:pt x="3857" y="441"/>
                    <a:pt x="3866" y="498"/>
                    <a:pt x="3847" y="556"/>
                  </a:cubicBezTo>
                  <a:lnTo>
                    <a:pt x="3627" y="1073"/>
                  </a:lnTo>
                  <a:cubicBezTo>
                    <a:pt x="3611" y="1105"/>
                    <a:pt x="3582" y="1122"/>
                    <a:pt x="3554" y="1122"/>
                  </a:cubicBezTo>
                  <a:cubicBezTo>
                    <a:pt x="3532" y="1122"/>
                    <a:pt x="3510" y="1112"/>
                    <a:pt x="3493" y="1092"/>
                  </a:cubicBezTo>
                  <a:lnTo>
                    <a:pt x="3292" y="795"/>
                  </a:lnTo>
                  <a:cubicBezTo>
                    <a:pt x="3254" y="747"/>
                    <a:pt x="3206" y="728"/>
                    <a:pt x="3149" y="728"/>
                  </a:cubicBezTo>
                  <a:lnTo>
                    <a:pt x="2929" y="738"/>
                  </a:lnTo>
                  <a:cubicBezTo>
                    <a:pt x="2842" y="747"/>
                    <a:pt x="2775" y="785"/>
                    <a:pt x="2728" y="852"/>
                  </a:cubicBezTo>
                  <a:lnTo>
                    <a:pt x="2115" y="1762"/>
                  </a:lnTo>
                  <a:cubicBezTo>
                    <a:pt x="2058" y="1848"/>
                    <a:pt x="2106" y="1963"/>
                    <a:pt x="2211" y="1982"/>
                  </a:cubicBezTo>
                  <a:lnTo>
                    <a:pt x="2488" y="2039"/>
                  </a:lnTo>
                  <a:cubicBezTo>
                    <a:pt x="2501" y="2042"/>
                    <a:pt x="2513" y="2043"/>
                    <a:pt x="2526" y="2043"/>
                  </a:cubicBezTo>
                  <a:cubicBezTo>
                    <a:pt x="2608" y="2043"/>
                    <a:pt x="2685" y="1990"/>
                    <a:pt x="2718" y="1915"/>
                  </a:cubicBezTo>
                  <a:lnTo>
                    <a:pt x="2852" y="1541"/>
                  </a:lnTo>
                  <a:cubicBezTo>
                    <a:pt x="2874" y="1480"/>
                    <a:pt x="2932" y="1445"/>
                    <a:pt x="2990" y="1445"/>
                  </a:cubicBezTo>
                  <a:cubicBezTo>
                    <a:pt x="3031" y="1445"/>
                    <a:pt x="3073" y="1463"/>
                    <a:pt x="3101" y="1503"/>
                  </a:cubicBezTo>
                  <a:lnTo>
                    <a:pt x="3225" y="1656"/>
                  </a:lnTo>
                  <a:lnTo>
                    <a:pt x="3149" y="2164"/>
                  </a:lnTo>
                  <a:cubicBezTo>
                    <a:pt x="3149" y="2192"/>
                    <a:pt x="3120" y="2221"/>
                    <a:pt x="3091" y="2221"/>
                  </a:cubicBezTo>
                  <a:lnTo>
                    <a:pt x="2450" y="2317"/>
                  </a:lnTo>
                  <a:cubicBezTo>
                    <a:pt x="2421" y="2326"/>
                    <a:pt x="2393" y="2336"/>
                    <a:pt x="2373" y="2355"/>
                  </a:cubicBezTo>
                  <a:lnTo>
                    <a:pt x="1742" y="2814"/>
                  </a:lnTo>
                  <a:cubicBezTo>
                    <a:pt x="1675" y="2862"/>
                    <a:pt x="1627" y="2929"/>
                    <a:pt x="1608" y="3006"/>
                  </a:cubicBezTo>
                  <a:lnTo>
                    <a:pt x="1550" y="3264"/>
                  </a:lnTo>
                  <a:cubicBezTo>
                    <a:pt x="1533" y="3335"/>
                    <a:pt x="1457" y="3390"/>
                    <a:pt x="1386" y="3390"/>
                  </a:cubicBezTo>
                  <a:cubicBezTo>
                    <a:pt x="1380" y="3390"/>
                    <a:pt x="1374" y="3389"/>
                    <a:pt x="1369" y="3389"/>
                  </a:cubicBezTo>
                  <a:lnTo>
                    <a:pt x="1081" y="3350"/>
                  </a:lnTo>
                  <a:cubicBezTo>
                    <a:pt x="1075" y="3349"/>
                    <a:pt x="1068" y="3349"/>
                    <a:pt x="1062" y="3349"/>
                  </a:cubicBezTo>
                  <a:cubicBezTo>
                    <a:pt x="994" y="3349"/>
                    <a:pt x="935" y="3394"/>
                    <a:pt x="909" y="3456"/>
                  </a:cubicBezTo>
                  <a:lnTo>
                    <a:pt x="747" y="3886"/>
                  </a:lnTo>
                  <a:cubicBezTo>
                    <a:pt x="718" y="3972"/>
                    <a:pt x="766" y="4078"/>
                    <a:pt x="861" y="4106"/>
                  </a:cubicBezTo>
                  <a:lnTo>
                    <a:pt x="1215" y="4202"/>
                  </a:lnTo>
                  <a:cubicBezTo>
                    <a:pt x="1234" y="4208"/>
                    <a:pt x="1253" y="4210"/>
                    <a:pt x="1272" y="4210"/>
                  </a:cubicBezTo>
                  <a:cubicBezTo>
                    <a:pt x="1347" y="4210"/>
                    <a:pt x="1414" y="4166"/>
                    <a:pt x="1445" y="4097"/>
                  </a:cubicBezTo>
                  <a:lnTo>
                    <a:pt x="1684" y="3580"/>
                  </a:lnTo>
                  <a:cubicBezTo>
                    <a:pt x="1723" y="3503"/>
                    <a:pt x="1790" y="3436"/>
                    <a:pt x="1885" y="3408"/>
                  </a:cubicBezTo>
                  <a:lnTo>
                    <a:pt x="2268" y="3283"/>
                  </a:lnTo>
                  <a:lnTo>
                    <a:pt x="2785" y="3915"/>
                  </a:lnTo>
                  <a:lnTo>
                    <a:pt x="2737" y="4068"/>
                  </a:lnTo>
                  <a:cubicBezTo>
                    <a:pt x="2708" y="4154"/>
                    <a:pt x="2756" y="4250"/>
                    <a:pt x="2842" y="4279"/>
                  </a:cubicBezTo>
                  <a:cubicBezTo>
                    <a:pt x="2862" y="4288"/>
                    <a:pt x="2881" y="4288"/>
                    <a:pt x="2900" y="4288"/>
                  </a:cubicBezTo>
                  <a:cubicBezTo>
                    <a:pt x="2976" y="4288"/>
                    <a:pt x="3043" y="4240"/>
                    <a:pt x="3063" y="4173"/>
                  </a:cubicBezTo>
                  <a:lnTo>
                    <a:pt x="3110" y="4020"/>
                  </a:lnTo>
                  <a:cubicBezTo>
                    <a:pt x="3149" y="3915"/>
                    <a:pt x="3130" y="3790"/>
                    <a:pt x="3053" y="3704"/>
                  </a:cubicBezTo>
                  <a:lnTo>
                    <a:pt x="2622" y="3168"/>
                  </a:lnTo>
                  <a:lnTo>
                    <a:pt x="2728" y="3140"/>
                  </a:lnTo>
                  <a:lnTo>
                    <a:pt x="3101" y="3369"/>
                  </a:lnTo>
                  <a:cubicBezTo>
                    <a:pt x="3177" y="3417"/>
                    <a:pt x="3235" y="3494"/>
                    <a:pt x="3254" y="3590"/>
                  </a:cubicBezTo>
                  <a:lnTo>
                    <a:pt x="3340" y="3982"/>
                  </a:lnTo>
                  <a:cubicBezTo>
                    <a:pt x="3350" y="4068"/>
                    <a:pt x="3426" y="4116"/>
                    <a:pt x="3503" y="4125"/>
                  </a:cubicBezTo>
                  <a:lnTo>
                    <a:pt x="3541" y="4125"/>
                  </a:lnTo>
                  <a:cubicBezTo>
                    <a:pt x="3627" y="4097"/>
                    <a:pt x="3685" y="4011"/>
                    <a:pt x="3665" y="3924"/>
                  </a:cubicBezTo>
                  <a:lnTo>
                    <a:pt x="3627" y="3695"/>
                  </a:lnTo>
                  <a:cubicBezTo>
                    <a:pt x="3608" y="3609"/>
                    <a:pt x="3665" y="3532"/>
                    <a:pt x="3742" y="3523"/>
                  </a:cubicBezTo>
                  <a:cubicBezTo>
                    <a:pt x="3809" y="3513"/>
                    <a:pt x="3857" y="3465"/>
                    <a:pt x="3866" y="3408"/>
                  </a:cubicBezTo>
                  <a:lnTo>
                    <a:pt x="3943" y="3006"/>
                  </a:lnTo>
                  <a:cubicBezTo>
                    <a:pt x="3969" y="2936"/>
                    <a:pt x="4028" y="2890"/>
                    <a:pt x="4096" y="2890"/>
                  </a:cubicBezTo>
                  <a:cubicBezTo>
                    <a:pt x="4102" y="2890"/>
                    <a:pt x="4109" y="2890"/>
                    <a:pt x="4115" y="2891"/>
                  </a:cubicBezTo>
                  <a:lnTo>
                    <a:pt x="4201" y="2891"/>
                  </a:lnTo>
                  <a:cubicBezTo>
                    <a:pt x="4240" y="2891"/>
                    <a:pt x="4288" y="2881"/>
                    <a:pt x="4316" y="2853"/>
                  </a:cubicBezTo>
                  <a:cubicBezTo>
                    <a:pt x="4348" y="2821"/>
                    <a:pt x="4380" y="2802"/>
                    <a:pt x="4417" y="2802"/>
                  </a:cubicBezTo>
                  <a:cubicBezTo>
                    <a:pt x="4425" y="2802"/>
                    <a:pt x="4432" y="2803"/>
                    <a:pt x="4441" y="2805"/>
                  </a:cubicBezTo>
                  <a:lnTo>
                    <a:pt x="4699" y="2824"/>
                  </a:lnTo>
                  <a:cubicBezTo>
                    <a:pt x="4756" y="2843"/>
                    <a:pt x="4795" y="2891"/>
                    <a:pt x="4804" y="2939"/>
                  </a:cubicBezTo>
                  <a:lnTo>
                    <a:pt x="4833" y="3054"/>
                  </a:lnTo>
                  <a:cubicBezTo>
                    <a:pt x="4852" y="3140"/>
                    <a:pt x="4795" y="3226"/>
                    <a:pt x="4709" y="3245"/>
                  </a:cubicBezTo>
                  <a:lnTo>
                    <a:pt x="3972" y="3465"/>
                  </a:lnTo>
                  <a:cubicBezTo>
                    <a:pt x="3886" y="3484"/>
                    <a:pt x="3857" y="3590"/>
                    <a:pt x="3914" y="3656"/>
                  </a:cubicBezTo>
                  <a:lnTo>
                    <a:pt x="3981" y="3733"/>
                  </a:lnTo>
                  <a:cubicBezTo>
                    <a:pt x="4005" y="3765"/>
                    <a:pt x="4042" y="3783"/>
                    <a:pt x="4081" y="3783"/>
                  </a:cubicBezTo>
                  <a:cubicBezTo>
                    <a:pt x="4089" y="3783"/>
                    <a:pt x="4097" y="3783"/>
                    <a:pt x="4106" y="3781"/>
                  </a:cubicBezTo>
                  <a:lnTo>
                    <a:pt x="4536" y="3752"/>
                  </a:lnTo>
                  <a:cubicBezTo>
                    <a:pt x="4542" y="3751"/>
                    <a:pt x="4548" y="3751"/>
                    <a:pt x="4553" y="3751"/>
                  </a:cubicBezTo>
                  <a:cubicBezTo>
                    <a:pt x="4624" y="3751"/>
                    <a:pt x="4691" y="3806"/>
                    <a:pt x="4709" y="3877"/>
                  </a:cubicBezTo>
                  <a:lnTo>
                    <a:pt x="4728" y="3991"/>
                  </a:lnTo>
                  <a:cubicBezTo>
                    <a:pt x="4766" y="4183"/>
                    <a:pt x="4632" y="4365"/>
                    <a:pt x="4431" y="4384"/>
                  </a:cubicBezTo>
                  <a:lnTo>
                    <a:pt x="3598" y="4451"/>
                  </a:lnTo>
                  <a:cubicBezTo>
                    <a:pt x="3512" y="4460"/>
                    <a:pt x="3464" y="4547"/>
                    <a:pt x="3484" y="4633"/>
                  </a:cubicBezTo>
                  <a:cubicBezTo>
                    <a:pt x="3516" y="4731"/>
                    <a:pt x="3437" y="4823"/>
                    <a:pt x="3341" y="4823"/>
                  </a:cubicBezTo>
                  <a:cubicBezTo>
                    <a:pt x="3325" y="4823"/>
                    <a:pt x="3309" y="4820"/>
                    <a:pt x="3292" y="4814"/>
                  </a:cubicBezTo>
                  <a:lnTo>
                    <a:pt x="2680" y="4614"/>
                  </a:lnTo>
                  <a:cubicBezTo>
                    <a:pt x="2594" y="4585"/>
                    <a:pt x="2536" y="4508"/>
                    <a:pt x="2517" y="4432"/>
                  </a:cubicBezTo>
                  <a:cubicBezTo>
                    <a:pt x="2498" y="4307"/>
                    <a:pt x="2393" y="4231"/>
                    <a:pt x="2278" y="4231"/>
                  </a:cubicBezTo>
                  <a:lnTo>
                    <a:pt x="1694" y="4250"/>
                  </a:lnTo>
                  <a:cubicBezTo>
                    <a:pt x="1483" y="4250"/>
                    <a:pt x="1273" y="4298"/>
                    <a:pt x="1081" y="4384"/>
                  </a:cubicBezTo>
                  <a:lnTo>
                    <a:pt x="881" y="4470"/>
                  </a:lnTo>
                  <a:cubicBezTo>
                    <a:pt x="766" y="4518"/>
                    <a:pt x="689" y="4633"/>
                    <a:pt x="680" y="4757"/>
                  </a:cubicBezTo>
                  <a:lnTo>
                    <a:pt x="680" y="4920"/>
                  </a:lnTo>
                  <a:lnTo>
                    <a:pt x="86" y="5599"/>
                  </a:lnTo>
                  <a:cubicBezTo>
                    <a:pt x="38" y="5657"/>
                    <a:pt x="10" y="5733"/>
                    <a:pt x="0" y="5810"/>
                  </a:cubicBezTo>
                  <a:lnTo>
                    <a:pt x="0" y="6528"/>
                  </a:lnTo>
                  <a:cubicBezTo>
                    <a:pt x="0" y="6671"/>
                    <a:pt x="57" y="6796"/>
                    <a:pt x="153" y="6891"/>
                  </a:cubicBezTo>
                  <a:lnTo>
                    <a:pt x="670" y="7389"/>
                  </a:lnTo>
                  <a:cubicBezTo>
                    <a:pt x="756" y="7465"/>
                    <a:pt x="861" y="7513"/>
                    <a:pt x="976" y="7523"/>
                  </a:cubicBezTo>
                  <a:lnTo>
                    <a:pt x="2527" y="7657"/>
                  </a:lnTo>
                  <a:cubicBezTo>
                    <a:pt x="2622" y="7666"/>
                    <a:pt x="2699" y="7753"/>
                    <a:pt x="2680" y="7848"/>
                  </a:cubicBezTo>
                  <a:lnTo>
                    <a:pt x="2670" y="7925"/>
                  </a:lnTo>
                  <a:cubicBezTo>
                    <a:pt x="2661" y="8040"/>
                    <a:pt x="2708" y="8155"/>
                    <a:pt x="2804" y="8231"/>
                  </a:cubicBezTo>
                  <a:lnTo>
                    <a:pt x="3187" y="8509"/>
                  </a:lnTo>
                  <a:lnTo>
                    <a:pt x="3130" y="8700"/>
                  </a:lnTo>
                  <a:cubicBezTo>
                    <a:pt x="3082" y="8824"/>
                    <a:pt x="3130" y="8958"/>
                    <a:pt x="3225" y="9045"/>
                  </a:cubicBezTo>
                  <a:lnTo>
                    <a:pt x="3627" y="9399"/>
                  </a:lnTo>
                  <a:cubicBezTo>
                    <a:pt x="4020" y="9332"/>
                    <a:pt x="4402" y="9207"/>
                    <a:pt x="4766" y="9045"/>
                  </a:cubicBezTo>
                  <a:lnTo>
                    <a:pt x="5398" y="8288"/>
                  </a:lnTo>
                  <a:cubicBezTo>
                    <a:pt x="5503" y="8174"/>
                    <a:pt x="5580" y="8030"/>
                    <a:pt x="5647" y="7887"/>
                  </a:cubicBezTo>
                  <a:lnTo>
                    <a:pt x="6355" y="6269"/>
                  </a:lnTo>
                  <a:cubicBezTo>
                    <a:pt x="6431" y="6097"/>
                    <a:pt x="6307" y="5906"/>
                    <a:pt x="6115" y="5896"/>
                  </a:cubicBezTo>
                  <a:cubicBezTo>
                    <a:pt x="6106" y="5896"/>
                    <a:pt x="6097" y="5897"/>
                    <a:pt x="6088" y="5897"/>
                  </a:cubicBezTo>
                  <a:cubicBezTo>
                    <a:pt x="5897" y="5897"/>
                    <a:pt x="5717" y="5803"/>
                    <a:pt x="5589" y="5657"/>
                  </a:cubicBezTo>
                  <a:lnTo>
                    <a:pt x="4890" y="4824"/>
                  </a:lnTo>
                  <a:cubicBezTo>
                    <a:pt x="4784" y="4696"/>
                    <a:pt x="4899" y="4541"/>
                    <a:pt x="5025" y="4541"/>
                  </a:cubicBezTo>
                  <a:cubicBezTo>
                    <a:pt x="5068" y="4541"/>
                    <a:pt x="5112" y="4560"/>
                    <a:pt x="5149" y="4604"/>
                  </a:cubicBezTo>
                  <a:lnTo>
                    <a:pt x="5847" y="5446"/>
                  </a:lnTo>
                  <a:cubicBezTo>
                    <a:pt x="5914" y="5513"/>
                    <a:pt x="6001" y="5551"/>
                    <a:pt x="6087" y="5561"/>
                  </a:cubicBezTo>
                  <a:cubicBezTo>
                    <a:pt x="6192" y="5561"/>
                    <a:pt x="6297" y="5494"/>
                    <a:pt x="6345" y="5408"/>
                  </a:cubicBezTo>
                  <a:lnTo>
                    <a:pt x="6747" y="4604"/>
                  </a:lnTo>
                  <a:cubicBezTo>
                    <a:pt x="6785" y="4527"/>
                    <a:pt x="6766" y="4441"/>
                    <a:pt x="6699" y="4393"/>
                  </a:cubicBezTo>
                  <a:lnTo>
                    <a:pt x="6575" y="4307"/>
                  </a:lnTo>
                  <a:cubicBezTo>
                    <a:pt x="6537" y="4279"/>
                    <a:pt x="6527" y="4221"/>
                    <a:pt x="6556" y="4173"/>
                  </a:cubicBezTo>
                  <a:lnTo>
                    <a:pt x="6613" y="4087"/>
                  </a:lnTo>
                  <a:cubicBezTo>
                    <a:pt x="6672" y="3985"/>
                    <a:pt x="6778" y="3931"/>
                    <a:pt x="6885" y="3931"/>
                  </a:cubicBezTo>
                  <a:cubicBezTo>
                    <a:pt x="6969" y="3931"/>
                    <a:pt x="7054" y="3963"/>
                    <a:pt x="7120" y="4030"/>
                  </a:cubicBezTo>
                  <a:lnTo>
                    <a:pt x="7561" y="4460"/>
                  </a:lnTo>
                  <a:cubicBezTo>
                    <a:pt x="7551" y="4269"/>
                    <a:pt x="7532" y="4068"/>
                    <a:pt x="7494" y="3886"/>
                  </a:cubicBezTo>
                  <a:cubicBezTo>
                    <a:pt x="7139" y="1857"/>
                    <a:pt x="5532" y="297"/>
                    <a:pt x="34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" name="Google Shape;1453;p41"/>
            <p:cNvSpPr/>
            <p:nvPr/>
          </p:nvSpPr>
          <p:spPr>
            <a:xfrm>
              <a:off x="6342175" y="2077469"/>
              <a:ext cx="15861" cy="25656"/>
            </a:xfrm>
            <a:custGeom>
              <a:avLst/>
              <a:gdLst/>
              <a:ahLst/>
              <a:cxnLst/>
              <a:rect l="l" t="t" r="r" b="b"/>
              <a:pathLst>
                <a:path w="604" h="977" extrusionOk="0">
                  <a:moveTo>
                    <a:pt x="432" y="0"/>
                  </a:moveTo>
                  <a:cubicBezTo>
                    <a:pt x="336" y="0"/>
                    <a:pt x="259" y="77"/>
                    <a:pt x="259" y="173"/>
                  </a:cubicBezTo>
                  <a:lnTo>
                    <a:pt x="259" y="536"/>
                  </a:lnTo>
                  <a:lnTo>
                    <a:pt x="106" y="680"/>
                  </a:lnTo>
                  <a:cubicBezTo>
                    <a:pt x="1" y="795"/>
                    <a:pt x="77" y="977"/>
                    <a:pt x="231" y="977"/>
                  </a:cubicBezTo>
                  <a:cubicBezTo>
                    <a:pt x="269" y="977"/>
                    <a:pt x="317" y="957"/>
                    <a:pt x="345" y="929"/>
                  </a:cubicBezTo>
                  <a:lnTo>
                    <a:pt x="556" y="737"/>
                  </a:lnTo>
                  <a:cubicBezTo>
                    <a:pt x="585" y="709"/>
                    <a:pt x="604" y="661"/>
                    <a:pt x="604" y="613"/>
                  </a:cubicBezTo>
                  <a:lnTo>
                    <a:pt x="594" y="173"/>
                  </a:lnTo>
                  <a:cubicBezTo>
                    <a:pt x="594" y="77"/>
                    <a:pt x="518" y="0"/>
                    <a:pt x="4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" name="Google Shape;1454;p41"/>
            <p:cNvSpPr/>
            <p:nvPr/>
          </p:nvSpPr>
          <p:spPr>
            <a:xfrm>
              <a:off x="6312527" y="2161396"/>
              <a:ext cx="143774" cy="117146"/>
            </a:xfrm>
            <a:custGeom>
              <a:avLst/>
              <a:gdLst/>
              <a:ahLst/>
              <a:cxnLst/>
              <a:rect l="l" t="t" r="r" b="b"/>
              <a:pathLst>
                <a:path w="5475" h="4461" extrusionOk="0">
                  <a:moveTo>
                    <a:pt x="661" y="1"/>
                  </a:moveTo>
                  <a:lnTo>
                    <a:pt x="87" y="661"/>
                  </a:lnTo>
                  <a:cubicBezTo>
                    <a:pt x="29" y="719"/>
                    <a:pt x="1" y="795"/>
                    <a:pt x="1" y="881"/>
                  </a:cubicBezTo>
                  <a:lnTo>
                    <a:pt x="1" y="1599"/>
                  </a:lnTo>
                  <a:cubicBezTo>
                    <a:pt x="1" y="1733"/>
                    <a:pt x="58" y="1858"/>
                    <a:pt x="154" y="1953"/>
                  </a:cubicBezTo>
                  <a:lnTo>
                    <a:pt x="671" y="2460"/>
                  </a:lnTo>
                  <a:cubicBezTo>
                    <a:pt x="757" y="2537"/>
                    <a:pt x="862" y="2585"/>
                    <a:pt x="977" y="2594"/>
                  </a:cubicBezTo>
                  <a:lnTo>
                    <a:pt x="2527" y="2728"/>
                  </a:lnTo>
                  <a:cubicBezTo>
                    <a:pt x="2623" y="2738"/>
                    <a:pt x="2690" y="2824"/>
                    <a:pt x="2680" y="2920"/>
                  </a:cubicBezTo>
                  <a:lnTo>
                    <a:pt x="2671" y="2987"/>
                  </a:lnTo>
                  <a:cubicBezTo>
                    <a:pt x="2661" y="3111"/>
                    <a:pt x="2709" y="3226"/>
                    <a:pt x="2805" y="3293"/>
                  </a:cubicBezTo>
                  <a:lnTo>
                    <a:pt x="3188" y="3580"/>
                  </a:lnTo>
                  <a:lnTo>
                    <a:pt x="3121" y="3762"/>
                  </a:lnTo>
                  <a:cubicBezTo>
                    <a:pt x="3073" y="3886"/>
                    <a:pt x="3121" y="4020"/>
                    <a:pt x="3216" y="4107"/>
                  </a:cubicBezTo>
                  <a:lnTo>
                    <a:pt x="3618" y="4461"/>
                  </a:lnTo>
                  <a:lnTo>
                    <a:pt x="3628" y="4461"/>
                  </a:lnTo>
                  <a:cubicBezTo>
                    <a:pt x="3915" y="4403"/>
                    <a:pt x="4192" y="4327"/>
                    <a:pt x="4470" y="4231"/>
                  </a:cubicBezTo>
                  <a:lnTo>
                    <a:pt x="4527" y="4202"/>
                  </a:lnTo>
                  <a:cubicBezTo>
                    <a:pt x="4594" y="4183"/>
                    <a:pt x="4652" y="4154"/>
                    <a:pt x="4709" y="4135"/>
                  </a:cubicBezTo>
                  <a:lnTo>
                    <a:pt x="4767" y="4107"/>
                  </a:lnTo>
                  <a:lnTo>
                    <a:pt x="5389" y="3350"/>
                  </a:lnTo>
                  <a:cubicBezTo>
                    <a:pt x="5417" y="3322"/>
                    <a:pt x="5446" y="3284"/>
                    <a:pt x="5475" y="3245"/>
                  </a:cubicBezTo>
                  <a:cubicBezTo>
                    <a:pt x="5379" y="3245"/>
                    <a:pt x="5274" y="3255"/>
                    <a:pt x="5178" y="3255"/>
                  </a:cubicBezTo>
                  <a:cubicBezTo>
                    <a:pt x="3130" y="3255"/>
                    <a:pt x="1312" y="1944"/>
                    <a:pt x="6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" name="Google Shape;1455;p41"/>
            <p:cNvSpPr/>
            <p:nvPr/>
          </p:nvSpPr>
          <p:spPr>
            <a:xfrm>
              <a:off x="6241730" y="2077679"/>
              <a:ext cx="338728" cy="251597"/>
            </a:xfrm>
            <a:custGeom>
              <a:avLst/>
              <a:gdLst/>
              <a:ahLst/>
              <a:cxnLst/>
              <a:rect l="l" t="t" r="r" b="b"/>
              <a:pathLst>
                <a:path w="12899" h="9581" extrusionOk="0">
                  <a:moveTo>
                    <a:pt x="11296" y="1"/>
                  </a:moveTo>
                  <a:cubicBezTo>
                    <a:pt x="11159" y="1"/>
                    <a:pt x="11024" y="135"/>
                    <a:pt x="11099" y="299"/>
                  </a:cubicBezTo>
                  <a:cubicBezTo>
                    <a:pt x="12420" y="3103"/>
                    <a:pt x="11482" y="6443"/>
                    <a:pt x="8889" y="8146"/>
                  </a:cubicBezTo>
                  <a:cubicBezTo>
                    <a:pt x="7847" y="8829"/>
                    <a:pt x="6665" y="9161"/>
                    <a:pt x="5492" y="9161"/>
                  </a:cubicBezTo>
                  <a:cubicBezTo>
                    <a:pt x="3754" y="9161"/>
                    <a:pt x="2034" y="8434"/>
                    <a:pt x="811" y="7046"/>
                  </a:cubicBezTo>
                  <a:lnTo>
                    <a:pt x="811" y="7046"/>
                  </a:lnTo>
                  <a:lnTo>
                    <a:pt x="1529" y="7285"/>
                  </a:lnTo>
                  <a:cubicBezTo>
                    <a:pt x="1557" y="7295"/>
                    <a:pt x="1584" y="7300"/>
                    <a:pt x="1609" y="7300"/>
                  </a:cubicBezTo>
                  <a:cubicBezTo>
                    <a:pt x="1821" y="7300"/>
                    <a:pt x="1903" y="6970"/>
                    <a:pt x="1663" y="6893"/>
                  </a:cubicBezTo>
                  <a:lnTo>
                    <a:pt x="285" y="6433"/>
                  </a:lnTo>
                  <a:cubicBezTo>
                    <a:pt x="264" y="6426"/>
                    <a:pt x="242" y="6423"/>
                    <a:pt x="221" y="6423"/>
                  </a:cubicBezTo>
                  <a:cubicBezTo>
                    <a:pt x="102" y="6423"/>
                    <a:pt x="1" y="6531"/>
                    <a:pt x="17" y="6653"/>
                  </a:cubicBezTo>
                  <a:lnTo>
                    <a:pt x="247" y="8261"/>
                  </a:lnTo>
                  <a:cubicBezTo>
                    <a:pt x="256" y="8366"/>
                    <a:pt x="352" y="8443"/>
                    <a:pt x="448" y="8443"/>
                  </a:cubicBezTo>
                  <a:lnTo>
                    <a:pt x="476" y="8443"/>
                  </a:lnTo>
                  <a:cubicBezTo>
                    <a:pt x="601" y="8424"/>
                    <a:pt x="677" y="8319"/>
                    <a:pt x="658" y="8204"/>
                  </a:cubicBezTo>
                  <a:lnTo>
                    <a:pt x="534" y="7352"/>
                  </a:lnTo>
                  <a:lnTo>
                    <a:pt x="534" y="7352"/>
                  </a:lnTo>
                  <a:cubicBezTo>
                    <a:pt x="1834" y="8816"/>
                    <a:pt x="3652" y="9581"/>
                    <a:pt x="5492" y="9581"/>
                  </a:cubicBezTo>
                  <a:cubicBezTo>
                    <a:pt x="6754" y="9581"/>
                    <a:pt x="8026" y="9221"/>
                    <a:pt x="9147" y="8481"/>
                  </a:cubicBezTo>
                  <a:cubicBezTo>
                    <a:pt x="11903" y="6663"/>
                    <a:pt x="12899" y="3103"/>
                    <a:pt x="11482" y="117"/>
                  </a:cubicBezTo>
                  <a:lnTo>
                    <a:pt x="11482" y="117"/>
                  </a:lnTo>
                  <a:lnTo>
                    <a:pt x="11482" y="126"/>
                  </a:lnTo>
                  <a:cubicBezTo>
                    <a:pt x="11439" y="38"/>
                    <a:pt x="11367" y="1"/>
                    <a:pt x="112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" name="Google Shape;1456;p41"/>
            <p:cNvSpPr/>
            <p:nvPr/>
          </p:nvSpPr>
          <p:spPr>
            <a:xfrm>
              <a:off x="6191390" y="1981489"/>
              <a:ext cx="338807" cy="251676"/>
            </a:xfrm>
            <a:custGeom>
              <a:avLst/>
              <a:gdLst/>
              <a:ahLst/>
              <a:cxnLst/>
              <a:rect l="l" t="t" r="r" b="b"/>
              <a:pathLst>
                <a:path w="12902" h="9584" extrusionOk="0">
                  <a:moveTo>
                    <a:pt x="7403" y="1"/>
                  </a:moveTo>
                  <a:cubicBezTo>
                    <a:pt x="6141" y="1"/>
                    <a:pt x="4870" y="360"/>
                    <a:pt x="3752" y="1100"/>
                  </a:cubicBezTo>
                  <a:cubicBezTo>
                    <a:pt x="996" y="2909"/>
                    <a:pt x="1" y="6479"/>
                    <a:pt x="1417" y="9465"/>
                  </a:cubicBezTo>
                  <a:cubicBezTo>
                    <a:pt x="1456" y="9548"/>
                    <a:pt x="1524" y="9583"/>
                    <a:pt x="1593" y="9583"/>
                  </a:cubicBezTo>
                  <a:cubicBezTo>
                    <a:pt x="1728" y="9583"/>
                    <a:pt x="1867" y="9448"/>
                    <a:pt x="1790" y="9283"/>
                  </a:cubicBezTo>
                  <a:cubicBezTo>
                    <a:pt x="1398" y="8450"/>
                    <a:pt x="1197" y="7541"/>
                    <a:pt x="1197" y="6622"/>
                  </a:cubicBezTo>
                  <a:cubicBezTo>
                    <a:pt x="1197" y="4038"/>
                    <a:pt x="2805" y="1722"/>
                    <a:pt x="5226" y="813"/>
                  </a:cubicBezTo>
                  <a:cubicBezTo>
                    <a:pt x="5937" y="546"/>
                    <a:pt x="6674" y="417"/>
                    <a:pt x="7405" y="417"/>
                  </a:cubicBezTo>
                  <a:cubicBezTo>
                    <a:pt x="9165" y="417"/>
                    <a:pt x="10884" y="1166"/>
                    <a:pt x="12088" y="2545"/>
                  </a:cubicBezTo>
                  <a:lnTo>
                    <a:pt x="11370" y="2306"/>
                  </a:lnTo>
                  <a:cubicBezTo>
                    <a:pt x="11343" y="2297"/>
                    <a:pt x="11318" y="2294"/>
                    <a:pt x="11294" y="2294"/>
                  </a:cubicBezTo>
                  <a:cubicBezTo>
                    <a:pt x="11081" y="2294"/>
                    <a:pt x="11004" y="2612"/>
                    <a:pt x="11236" y="2698"/>
                  </a:cubicBezTo>
                  <a:lnTo>
                    <a:pt x="12614" y="3148"/>
                  </a:lnTo>
                  <a:cubicBezTo>
                    <a:pt x="12634" y="3158"/>
                    <a:pt x="12653" y="3167"/>
                    <a:pt x="12672" y="3167"/>
                  </a:cubicBezTo>
                  <a:cubicBezTo>
                    <a:pt x="12806" y="3167"/>
                    <a:pt x="12901" y="3053"/>
                    <a:pt x="12882" y="2928"/>
                  </a:cubicBezTo>
                  <a:lnTo>
                    <a:pt x="12653" y="1320"/>
                  </a:lnTo>
                  <a:cubicBezTo>
                    <a:pt x="12635" y="1196"/>
                    <a:pt x="12543" y="1139"/>
                    <a:pt x="12450" y="1139"/>
                  </a:cubicBezTo>
                  <a:cubicBezTo>
                    <a:pt x="12336" y="1139"/>
                    <a:pt x="12220" y="1225"/>
                    <a:pt x="12241" y="1378"/>
                  </a:cubicBezTo>
                  <a:lnTo>
                    <a:pt x="12366" y="2229"/>
                  </a:lnTo>
                  <a:cubicBezTo>
                    <a:pt x="11066" y="765"/>
                    <a:pt x="9244" y="1"/>
                    <a:pt x="74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0" name="Google Shape;1457;p41"/>
          <p:cNvGrpSpPr/>
          <p:nvPr/>
        </p:nvGrpSpPr>
        <p:grpSpPr>
          <a:xfrm>
            <a:off x="3144880" y="1099333"/>
            <a:ext cx="486877" cy="483887"/>
            <a:chOff x="2180884" y="2888719"/>
            <a:chExt cx="376752" cy="374468"/>
          </a:xfrm>
        </p:grpSpPr>
        <p:sp>
          <p:nvSpPr>
            <p:cNvPr id="31" name="Google Shape;1458;p41"/>
            <p:cNvSpPr/>
            <p:nvPr/>
          </p:nvSpPr>
          <p:spPr>
            <a:xfrm>
              <a:off x="2180884" y="2954054"/>
              <a:ext cx="309395" cy="309133"/>
            </a:xfrm>
            <a:custGeom>
              <a:avLst/>
              <a:gdLst/>
              <a:ahLst/>
              <a:cxnLst/>
              <a:rect l="l" t="t" r="r" b="b"/>
              <a:pathLst>
                <a:path w="11782" h="11772" extrusionOk="0">
                  <a:moveTo>
                    <a:pt x="5896" y="0"/>
                  </a:moveTo>
                  <a:cubicBezTo>
                    <a:pt x="2642" y="0"/>
                    <a:pt x="1" y="2632"/>
                    <a:pt x="1" y="5886"/>
                  </a:cubicBezTo>
                  <a:cubicBezTo>
                    <a:pt x="1" y="9140"/>
                    <a:pt x="2642" y="11772"/>
                    <a:pt x="5896" y="11772"/>
                  </a:cubicBezTo>
                  <a:cubicBezTo>
                    <a:pt x="9150" y="11772"/>
                    <a:pt x="11782" y="9140"/>
                    <a:pt x="11782" y="5886"/>
                  </a:cubicBezTo>
                  <a:cubicBezTo>
                    <a:pt x="11782" y="2632"/>
                    <a:pt x="9150" y="0"/>
                    <a:pt x="58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" name="Google Shape;1459;p41"/>
            <p:cNvSpPr/>
            <p:nvPr/>
          </p:nvSpPr>
          <p:spPr>
            <a:xfrm>
              <a:off x="2335713" y="3102082"/>
              <a:ext cx="154330" cy="12579"/>
            </a:xfrm>
            <a:custGeom>
              <a:avLst/>
              <a:gdLst/>
              <a:ahLst/>
              <a:cxnLst/>
              <a:rect l="l" t="t" r="r" b="b"/>
              <a:pathLst>
                <a:path w="5877" h="479" extrusionOk="0">
                  <a:moveTo>
                    <a:pt x="0" y="0"/>
                  </a:moveTo>
                  <a:lnTo>
                    <a:pt x="0" y="479"/>
                  </a:lnTo>
                  <a:lnTo>
                    <a:pt x="5876" y="479"/>
                  </a:lnTo>
                  <a:lnTo>
                    <a:pt x="5876" y="240"/>
                  </a:lnTo>
                  <a:lnTo>
                    <a:pt x="58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" name="Google Shape;1460;p41"/>
            <p:cNvSpPr/>
            <p:nvPr/>
          </p:nvSpPr>
          <p:spPr>
            <a:xfrm>
              <a:off x="2465648" y="2888719"/>
              <a:ext cx="91989" cy="89993"/>
            </a:xfrm>
            <a:custGeom>
              <a:avLst/>
              <a:gdLst/>
              <a:ahLst/>
              <a:cxnLst/>
              <a:rect l="l" t="t" r="r" b="b"/>
              <a:pathLst>
                <a:path w="3503" h="3427" extrusionOk="0">
                  <a:moveTo>
                    <a:pt x="2115" y="1"/>
                  </a:moveTo>
                  <a:cubicBezTo>
                    <a:pt x="2059" y="1"/>
                    <a:pt x="2001" y="21"/>
                    <a:pt x="1952" y="67"/>
                  </a:cubicBezTo>
                  <a:lnTo>
                    <a:pt x="211" y="1809"/>
                  </a:lnTo>
                  <a:cubicBezTo>
                    <a:pt x="77" y="1943"/>
                    <a:pt x="0" y="2125"/>
                    <a:pt x="0" y="2307"/>
                  </a:cubicBezTo>
                  <a:lnTo>
                    <a:pt x="0" y="3426"/>
                  </a:lnTo>
                  <a:lnTo>
                    <a:pt x="1120" y="3426"/>
                  </a:lnTo>
                  <a:cubicBezTo>
                    <a:pt x="1311" y="3426"/>
                    <a:pt x="1483" y="3350"/>
                    <a:pt x="1617" y="3216"/>
                  </a:cubicBezTo>
                  <a:lnTo>
                    <a:pt x="3369" y="1474"/>
                  </a:lnTo>
                  <a:cubicBezTo>
                    <a:pt x="3503" y="1321"/>
                    <a:pt x="3407" y="1082"/>
                    <a:pt x="3197" y="1072"/>
                  </a:cubicBezTo>
                  <a:lnTo>
                    <a:pt x="2354" y="1072"/>
                  </a:lnTo>
                  <a:lnTo>
                    <a:pt x="2354" y="230"/>
                  </a:lnTo>
                  <a:cubicBezTo>
                    <a:pt x="2348" y="93"/>
                    <a:pt x="2235" y="1"/>
                    <a:pt x="21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" name="Google Shape;1461;p41"/>
            <p:cNvSpPr/>
            <p:nvPr/>
          </p:nvSpPr>
          <p:spPr>
            <a:xfrm>
              <a:off x="2465648" y="2888719"/>
              <a:ext cx="61842" cy="90229"/>
            </a:xfrm>
            <a:custGeom>
              <a:avLst/>
              <a:gdLst/>
              <a:ahLst/>
              <a:cxnLst/>
              <a:rect l="l" t="t" r="r" b="b"/>
              <a:pathLst>
                <a:path w="2355" h="3436" extrusionOk="0">
                  <a:moveTo>
                    <a:pt x="2115" y="1"/>
                  </a:moveTo>
                  <a:cubicBezTo>
                    <a:pt x="2059" y="1"/>
                    <a:pt x="2001" y="21"/>
                    <a:pt x="1952" y="67"/>
                  </a:cubicBezTo>
                  <a:lnTo>
                    <a:pt x="211" y="1809"/>
                  </a:lnTo>
                  <a:cubicBezTo>
                    <a:pt x="77" y="1943"/>
                    <a:pt x="0" y="2125"/>
                    <a:pt x="0" y="2307"/>
                  </a:cubicBezTo>
                  <a:lnTo>
                    <a:pt x="0" y="3436"/>
                  </a:lnTo>
                  <a:lnTo>
                    <a:pt x="2354" y="1072"/>
                  </a:lnTo>
                  <a:lnTo>
                    <a:pt x="2354" y="230"/>
                  </a:lnTo>
                  <a:cubicBezTo>
                    <a:pt x="2348" y="93"/>
                    <a:pt x="2235" y="1"/>
                    <a:pt x="21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" name="Google Shape;1462;p41"/>
            <p:cNvSpPr/>
            <p:nvPr/>
          </p:nvSpPr>
          <p:spPr>
            <a:xfrm>
              <a:off x="2218094" y="2991002"/>
              <a:ext cx="235263" cy="235263"/>
            </a:xfrm>
            <a:custGeom>
              <a:avLst/>
              <a:gdLst/>
              <a:ahLst/>
              <a:cxnLst/>
              <a:rect l="l" t="t" r="r" b="b"/>
              <a:pathLst>
                <a:path w="8959" h="8959" extrusionOk="0">
                  <a:moveTo>
                    <a:pt x="4479" y="0"/>
                  </a:moveTo>
                  <a:cubicBezTo>
                    <a:pt x="2010" y="0"/>
                    <a:pt x="0" y="2010"/>
                    <a:pt x="0" y="4479"/>
                  </a:cubicBezTo>
                  <a:cubicBezTo>
                    <a:pt x="0" y="6948"/>
                    <a:pt x="2010" y="8958"/>
                    <a:pt x="4479" y="8958"/>
                  </a:cubicBezTo>
                  <a:cubicBezTo>
                    <a:pt x="6948" y="8958"/>
                    <a:pt x="8958" y="6948"/>
                    <a:pt x="8958" y="4479"/>
                  </a:cubicBezTo>
                  <a:cubicBezTo>
                    <a:pt x="8958" y="2010"/>
                    <a:pt x="6948" y="0"/>
                    <a:pt x="4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" name="Google Shape;1463;p41"/>
            <p:cNvSpPr/>
            <p:nvPr/>
          </p:nvSpPr>
          <p:spPr>
            <a:xfrm>
              <a:off x="2335713" y="3102082"/>
              <a:ext cx="117382" cy="12579"/>
            </a:xfrm>
            <a:custGeom>
              <a:avLst/>
              <a:gdLst/>
              <a:ahLst/>
              <a:cxnLst/>
              <a:rect l="l" t="t" r="r" b="b"/>
              <a:pathLst>
                <a:path w="4470" h="479" extrusionOk="0">
                  <a:moveTo>
                    <a:pt x="0" y="0"/>
                  </a:moveTo>
                  <a:lnTo>
                    <a:pt x="0" y="479"/>
                  </a:lnTo>
                  <a:lnTo>
                    <a:pt x="4460" y="479"/>
                  </a:lnTo>
                  <a:cubicBezTo>
                    <a:pt x="4460" y="402"/>
                    <a:pt x="4470" y="326"/>
                    <a:pt x="4470" y="240"/>
                  </a:cubicBezTo>
                  <a:cubicBezTo>
                    <a:pt x="4470" y="153"/>
                    <a:pt x="4460" y="87"/>
                    <a:pt x="44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" name="Google Shape;1464;p41"/>
            <p:cNvSpPr/>
            <p:nvPr/>
          </p:nvSpPr>
          <p:spPr>
            <a:xfrm>
              <a:off x="2249003" y="3021910"/>
              <a:ext cx="173185" cy="173421"/>
            </a:xfrm>
            <a:custGeom>
              <a:avLst/>
              <a:gdLst/>
              <a:ahLst/>
              <a:cxnLst/>
              <a:rect l="l" t="t" r="r" b="b"/>
              <a:pathLst>
                <a:path w="6595" h="6604" extrusionOk="0">
                  <a:moveTo>
                    <a:pt x="3302" y="0"/>
                  </a:moveTo>
                  <a:cubicBezTo>
                    <a:pt x="1484" y="0"/>
                    <a:pt x="0" y="1484"/>
                    <a:pt x="0" y="3302"/>
                  </a:cubicBezTo>
                  <a:cubicBezTo>
                    <a:pt x="0" y="5121"/>
                    <a:pt x="1484" y="6604"/>
                    <a:pt x="3302" y="6604"/>
                  </a:cubicBezTo>
                  <a:cubicBezTo>
                    <a:pt x="5121" y="6604"/>
                    <a:pt x="6594" y="5121"/>
                    <a:pt x="6594" y="3302"/>
                  </a:cubicBezTo>
                  <a:cubicBezTo>
                    <a:pt x="6594" y="1484"/>
                    <a:pt x="5121" y="0"/>
                    <a:pt x="33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" name="Google Shape;1465;p41"/>
            <p:cNvSpPr/>
            <p:nvPr/>
          </p:nvSpPr>
          <p:spPr>
            <a:xfrm>
              <a:off x="2335713" y="3102082"/>
              <a:ext cx="86711" cy="12579"/>
            </a:xfrm>
            <a:custGeom>
              <a:avLst/>
              <a:gdLst/>
              <a:ahLst/>
              <a:cxnLst/>
              <a:rect l="l" t="t" r="r" b="b"/>
              <a:pathLst>
                <a:path w="3302" h="479" extrusionOk="0">
                  <a:moveTo>
                    <a:pt x="0" y="0"/>
                  </a:moveTo>
                  <a:lnTo>
                    <a:pt x="0" y="479"/>
                  </a:lnTo>
                  <a:lnTo>
                    <a:pt x="3283" y="479"/>
                  </a:lnTo>
                  <a:cubicBezTo>
                    <a:pt x="3283" y="402"/>
                    <a:pt x="3302" y="326"/>
                    <a:pt x="3302" y="240"/>
                  </a:cubicBezTo>
                  <a:cubicBezTo>
                    <a:pt x="3302" y="153"/>
                    <a:pt x="3292" y="87"/>
                    <a:pt x="32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" name="Google Shape;1466;p41"/>
            <p:cNvSpPr/>
            <p:nvPr/>
          </p:nvSpPr>
          <p:spPr>
            <a:xfrm>
              <a:off x="2286187" y="3059094"/>
              <a:ext cx="99053" cy="99053"/>
            </a:xfrm>
            <a:custGeom>
              <a:avLst/>
              <a:gdLst/>
              <a:ahLst/>
              <a:cxnLst/>
              <a:rect l="l" t="t" r="r" b="b"/>
              <a:pathLst>
                <a:path w="3772" h="3772" extrusionOk="0">
                  <a:moveTo>
                    <a:pt x="1886" y="1"/>
                  </a:moveTo>
                  <a:cubicBezTo>
                    <a:pt x="843" y="1"/>
                    <a:pt x="1" y="843"/>
                    <a:pt x="1" y="1886"/>
                  </a:cubicBezTo>
                  <a:cubicBezTo>
                    <a:pt x="1" y="2929"/>
                    <a:pt x="843" y="3772"/>
                    <a:pt x="1886" y="3772"/>
                  </a:cubicBezTo>
                  <a:cubicBezTo>
                    <a:pt x="2929" y="3772"/>
                    <a:pt x="3772" y="2929"/>
                    <a:pt x="3772" y="1886"/>
                  </a:cubicBezTo>
                  <a:cubicBezTo>
                    <a:pt x="3772" y="843"/>
                    <a:pt x="2929" y="1"/>
                    <a:pt x="1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" name="Google Shape;1467;p41"/>
            <p:cNvSpPr/>
            <p:nvPr/>
          </p:nvSpPr>
          <p:spPr>
            <a:xfrm>
              <a:off x="2335713" y="3102318"/>
              <a:ext cx="49526" cy="12342"/>
            </a:xfrm>
            <a:custGeom>
              <a:avLst/>
              <a:gdLst/>
              <a:ahLst/>
              <a:cxnLst/>
              <a:rect l="l" t="t" r="r" b="b"/>
              <a:pathLst>
                <a:path w="1886" h="470" extrusionOk="0">
                  <a:moveTo>
                    <a:pt x="0" y="1"/>
                  </a:moveTo>
                  <a:lnTo>
                    <a:pt x="0" y="470"/>
                  </a:lnTo>
                  <a:lnTo>
                    <a:pt x="1866" y="470"/>
                  </a:lnTo>
                  <a:cubicBezTo>
                    <a:pt x="1886" y="317"/>
                    <a:pt x="1886" y="154"/>
                    <a:pt x="1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" name="Google Shape;1468;p41"/>
            <p:cNvSpPr/>
            <p:nvPr/>
          </p:nvSpPr>
          <p:spPr>
            <a:xfrm>
              <a:off x="2317095" y="3090002"/>
              <a:ext cx="37237" cy="37237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09" y="1"/>
                  </a:moveTo>
                  <a:cubicBezTo>
                    <a:pt x="317" y="1"/>
                    <a:pt x="1" y="317"/>
                    <a:pt x="1" y="709"/>
                  </a:cubicBezTo>
                  <a:cubicBezTo>
                    <a:pt x="1" y="1102"/>
                    <a:pt x="317" y="1417"/>
                    <a:pt x="709" y="1417"/>
                  </a:cubicBezTo>
                  <a:cubicBezTo>
                    <a:pt x="1102" y="1417"/>
                    <a:pt x="1417" y="1102"/>
                    <a:pt x="1417" y="709"/>
                  </a:cubicBezTo>
                  <a:cubicBezTo>
                    <a:pt x="1417" y="317"/>
                    <a:pt x="1102" y="1"/>
                    <a:pt x="7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" name="Google Shape;1469;p41"/>
            <p:cNvSpPr/>
            <p:nvPr/>
          </p:nvSpPr>
          <p:spPr>
            <a:xfrm>
              <a:off x="2335713" y="3102318"/>
              <a:ext cx="18855" cy="12342"/>
            </a:xfrm>
            <a:custGeom>
              <a:avLst/>
              <a:gdLst/>
              <a:ahLst/>
              <a:cxnLst/>
              <a:rect l="l" t="t" r="r" b="b"/>
              <a:pathLst>
                <a:path w="718" h="470" extrusionOk="0">
                  <a:moveTo>
                    <a:pt x="0" y="1"/>
                  </a:moveTo>
                  <a:lnTo>
                    <a:pt x="0" y="470"/>
                  </a:lnTo>
                  <a:lnTo>
                    <a:pt x="661" y="470"/>
                  </a:lnTo>
                  <a:cubicBezTo>
                    <a:pt x="718" y="317"/>
                    <a:pt x="718" y="154"/>
                    <a:pt x="661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" name="Google Shape;1470;p41"/>
            <p:cNvSpPr/>
            <p:nvPr/>
          </p:nvSpPr>
          <p:spPr>
            <a:xfrm>
              <a:off x="2326496" y="3073169"/>
              <a:ext cx="44668" cy="41570"/>
            </a:xfrm>
            <a:custGeom>
              <a:avLst/>
              <a:gdLst/>
              <a:ahLst/>
              <a:cxnLst/>
              <a:rect l="l" t="t" r="r" b="b"/>
              <a:pathLst>
                <a:path w="1701" h="1583" extrusionOk="0">
                  <a:moveTo>
                    <a:pt x="1366" y="1"/>
                  </a:moveTo>
                  <a:lnTo>
                    <a:pt x="188" y="1178"/>
                  </a:lnTo>
                  <a:cubicBezTo>
                    <a:pt x="0" y="1306"/>
                    <a:pt x="215" y="1582"/>
                    <a:pt x="390" y="1582"/>
                  </a:cubicBezTo>
                  <a:cubicBezTo>
                    <a:pt x="437" y="1582"/>
                    <a:pt x="481" y="1562"/>
                    <a:pt x="514" y="1513"/>
                  </a:cubicBezTo>
                  <a:lnTo>
                    <a:pt x="1701" y="336"/>
                  </a:lnTo>
                  <a:lnTo>
                    <a:pt x="13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" name="Google Shape;1471;p41"/>
            <p:cNvSpPr/>
            <p:nvPr/>
          </p:nvSpPr>
          <p:spPr>
            <a:xfrm>
              <a:off x="2355566" y="2901954"/>
              <a:ext cx="188704" cy="185080"/>
            </a:xfrm>
            <a:custGeom>
              <a:avLst/>
              <a:gdLst/>
              <a:ahLst/>
              <a:cxnLst/>
              <a:rect l="l" t="t" r="r" b="b"/>
              <a:pathLst>
                <a:path w="7186" h="7048" extrusionOk="0">
                  <a:moveTo>
                    <a:pt x="6868" y="0"/>
                  </a:moveTo>
                  <a:cubicBezTo>
                    <a:pt x="6825" y="0"/>
                    <a:pt x="6780" y="13"/>
                    <a:pt x="6738" y="42"/>
                  </a:cubicBezTo>
                  <a:lnTo>
                    <a:pt x="134" y="6645"/>
                  </a:lnTo>
                  <a:cubicBezTo>
                    <a:pt x="0" y="6789"/>
                    <a:pt x="96" y="7038"/>
                    <a:pt x="306" y="7047"/>
                  </a:cubicBezTo>
                  <a:cubicBezTo>
                    <a:pt x="364" y="7047"/>
                    <a:pt x="421" y="7018"/>
                    <a:pt x="469" y="6980"/>
                  </a:cubicBezTo>
                  <a:lnTo>
                    <a:pt x="7063" y="377"/>
                  </a:lnTo>
                  <a:cubicBezTo>
                    <a:pt x="7186" y="201"/>
                    <a:pt x="7039" y="0"/>
                    <a:pt x="68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5" name="Google Shape;1472;p41"/>
          <p:cNvGrpSpPr/>
          <p:nvPr/>
        </p:nvGrpSpPr>
        <p:grpSpPr>
          <a:xfrm>
            <a:off x="5036123" y="1165008"/>
            <a:ext cx="373983" cy="363622"/>
            <a:chOff x="3512070" y="1956222"/>
            <a:chExt cx="373983" cy="363622"/>
          </a:xfrm>
        </p:grpSpPr>
        <p:sp>
          <p:nvSpPr>
            <p:cNvPr id="46" name="Google Shape;1473;p41"/>
            <p:cNvSpPr/>
            <p:nvPr/>
          </p:nvSpPr>
          <p:spPr>
            <a:xfrm>
              <a:off x="3547316" y="2232314"/>
              <a:ext cx="316069" cy="53841"/>
            </a:xfrm>
            <a:custGeom>
              <a:avLst/>
              <a:gdLst/>
              <a:ahLst/>
              <a:cxnLst/>
              <a:rect l="l" t="t" r="r" b="b"/>
              <a:pathLst>
                <a:path w="21110" h="3596" extrusionOk="0">
                  <a:moveTo>
                    <a:pt x="1809" y="1"/>
                  </a:moveTo>
                  <a:cubicBezTo>
                    <a:pt x="800" y="1"/>
                    <a:pt x="1" y="799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" name="Google Shape;1474;p41"/>
            <p:cNvSpPr/>
            <p:nvPr/>
          </p:nvSpPr>
          <p:spPr>
            <a:xfrm>
              <a:off x="3548903" y="2232314"/>
              <a:ext cx="314482" cy="53841"/>
            </a:xfrm>
            <a:custGeom>
              <a:avLst/>
              <a:gdLst/>
              <a:ahLst/>
              <a:cxnLst/>
              <a:rect l="l" t="t" r="r" b="b"/>
              <a:pathLst>
                <a:path w="21004" h="3596" extrusionOk="0">
                  <a:moveTo>
                    <a:pt x="19805" y="1"/>
                  </a:moveTo>
                  <a:lnTo>
                    <a:pt x="19805" y="1640"/>
                  </a:lnTo>
                  <a:cubicBezTo>
                    <a:pt x="19805" y="2061"/>
                    <a:pt x="19469" y="2397"/>
                    <a:pt x="19048" y="2397"/>
                  </a:cubicBezTo>
                  <a:lnTo>
                    <a:pt x="0" y="2397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" name="Google Shape;1475;p41"/>
            <p:cNvSpPr/>
            <p:nvPr/>
          </p:nvSpPr>
          <p:spPr>
            <a:xfrm>
              <a:off x="3515215" y="2198312"/>
              <a:ext cx="370524" cy="121217"/>
            </a:xfrm>
            <a:custGeom>
              <a:avLst/>
              <a:gdLst/>
              <a:ahLst/>
              <a:cxnLst/>
              <a:rect l="l" t="t" r="r" b="b"/>
              <a:pathLst>
                <a:path w="24747" h="8096" extrusionOk="0">
                  <a:moveTo>
                    <a:pt x="3953" y="1"/>
                  </a:moveTo>
                  <a:cubicBezTo>
                    <a:pt x="1746" y="64"/>
                    <a:pt x="0" y="1851"/>
                    <a:pt x="0" y="4038"/>
                  </a:cubicBezTo>
                  <a:cubicBezTo>
                    <a:pt x="0" y="6245"/>
                    <a:pt x="1746" y="8032"/>
                    <a:pt x="3953" y="8095"/>
                  </a:cubicBezTo>
                  <a:lnTo>
                    <a:pt x="24010" y="8095"/>
                  </a:lnTo>
                  <a:cubicBezTo>
                    <a:pt x="24410" y="8095"/>
                    <a:pt x="24746" y="7759"/>
                    <a:pt x="24746" y="7338"/>
                  </a:cubicBezTo>
                  <a:lnTo>
                    <a:pt x="24746" y="6582"/>
                  </a:lnTo>
                  <a:cubicBezTo>
                    <a:pt x="24746" y="6182"/>
                    <a:pt x="24410" y="5846"/>
                    <a:pt x="24010" y="5846"/>
                  </a:cubicBezTo>
                  <a:lnTo>
                    <a:pt x="3953" y="5867"/>
                  </a:lnTo>
                  <a:cubicBezTo>
                    <a:pt x="2965" y="5867"/>
                    <a:pt x="2166" y="5068"/>
                    <a:pt x="2145" y="4101"/>
                  </a:cubicBezTo>
                  <a:cubicBezTo>
                    <a:pt x="2145" y="3070"/>
                    <a:pt x="2965" y="2251"/>
                    <a:pt x="3995" y="2251"/>
                  </a:cubicBezTo>
                  <a:lnTo>
                    <a:pt x="24010" y="2251"/>
                  </a:lnTo>
                  <a:cubicBezTo>
                    <a:pt x="24410" y="2251"/>
                    <a:pt x="24746" y="1914"/>
                    <a:pt x="24746" y="1515"/>
                  </a:cubicBezTo>
                  <a:lnTo>
                    <a:pt x="24746" y="758"/>
                  </a:lnTo>
                  <a:cubicBezTo>
                    <a:pt x="24746" y="337"/>
                    <a:pt x="24410" y="1"/>
                    <a:pt x="24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Google Shape;1476;p41"/>
            <p:cNvSpPr/>
            <p:nvPr/>
          </p:nvSpPr>
          <p:spPr>
            <a:xfrm>
              <a:off x="3864628" y="2198626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58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" name="Google Shape;1477;p41"/>
            <p:cNvSpPr/>
            <p:nvPr/>
          </p:nvSpPr>
          <p:spPr>
            <a:xfrm>
              <a:off x="3864628" y="2286141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29"/>
                    <a:pt x="1430" y="1914"/>
                    <a:pt x="1430" y="1493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" name="Google Shape;1478;p41"/>
            <p:cNvSpPr/>
            <p:nvPr/>
          </p:nvSpPr>
          <p:spPr>
            <a:xfrm>
              <a:off x="3574401" y="2259070"/>
              <a:ext cx="52583" cy="52838"/>
            </a:xfrm>
            <a:custGeom>
              <a:avLst/>
              <a:gdLst/>
              <a:ahLst/>
              <a:cxnLst/>
              <a:rect l="l" t="t" r="r" b="b"/>
              <a:pathLst>
                <a:path w="3512" h="3529" extrusionOk="0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0"/>
                    <a:pt x="343" y="3529"/>
                    <a:pt x="740" y="3529"/>
                  </a:cubicBezTo>
                  <a:cubicBezTo>
                    <a:pt x="835" y="3529"/>
                    <a:pt x="933" y="3510"/>
                    <a:pt x="1030" y="3470"/>
                  </a:cubicBezTo>
                  <a:lnTo>
                    <a:pt x="1787" y="3154"/>
                  </a:lnTo>
                  <a:lnTo>
                    <a:pt x="2460" y="3449"/>
                  </a:lnTo>
                  <a:cubicBezTo>
                    <a:pt x="2560" y="3490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2" name="Google Shape;1479;p41"/>
            <p:cNvSpPr/>
            <p:nvPr/>
          </p:nvSpPr>
          <p:spPr>
            <a:xfrm>
              <a:off x="3547316" y="1990239"/>
              <a:ext cx="316069" cy="53841"/>
            </a:xfrm>
            <a:custGeom>
              <a:avLst/>
              <a:gdLst/>
              <a:ahLst/>
              <a:cxnLst/>
              <a:rect l="l" t="t" r="r" b="b"/>
              <a:pathLst>
                <a:path w="21110" h="3596" extrusionOk="0">
                  <a:moveTo>
                    <a:pt x="1809" y="1"/>
                  </a:moveTo>
                  <a:cubicBezTo>
                    <a:pt x="800" y="1"/>
                    <a:pt x="1" y="800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" name="Google Shape;1480;p41"/>
            <p:cNvSpPr/>
            <p:nvPr/>
          </p:nvSpPr>
          <p:spPr>
            <a:xfrm>
              <a:off x="3548903" y="1990239"/>
              <a:ext cx="314482" cy="53841"/>
            </a:xfrm>
            <a:custGeom>
              <a:avLst/>
              <a:gdLst/>
              <a:ahLst/>
              <a:cxnLst/>
              <a:rect l="l" t="t" r="r" b="b"/>
              <a:pathLst>
                <a:path w="21004" h="3596" extrusionOk="0">
                  <a:moveTo>
                    <a:pt x="19805" y="1"/>
                  </a:moveTo>
                  <a:lnTo>
                    <a:pt x="19805" y="1641"/>
                  </a:lnTo>
                  <a:cubicBezTo>
                    <a:pt x="19805" y="2061"/>
                    <a:pt x="19469" y="2398"/>
                    <a:pt x="19048" y="2398"/>
                  </a:cubicBezTo>
                  <a:lnTo>
                    <a:pt x="0" y="2398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" name="Google Shape;1481;p41"/>
            <p:cNvSpPr/>
            <p:nvPr/>
          </p:nvSpPr>
          <p:spPr>
            <a:xfrm>
              <a:off x="3512070" y="1956222"/>
              <a:ext cx="373669" cy="121247"/>
            </a:xfrm>
            <a:custGeom>
              <a:avLst/>
              <a:gdLst/>
              <a:ahLst/>
              <a:cxnLst/>
              <a:rect l="l" t="t" r="r" b="b"/>
              <a:pathLst>
                <a:path w="24957" h="8098" extrusionOk="0">
                  <a:moveTo>
                    <a:pt x="4049" y="1"/>
                  </a:moveTo>
                  <a:cubicBezTo>
                    <a:pt x="1829" y="1"/>
                    <a:pt x="0" y="1806"/>
                    <a:pt x="0" y="4039"/>
                  </a:cubicBezTo>
                  <a:cubicBezTo>
                    <a:pt x="0" y="6284"/>
                    <a:pt x="1850" y="8097"/>
                    <a:pt x="4086" y="8097"/>
                  </a:cubicBezTo>
                  <a:cubicBezTo>
                    <a:pt x="4112" y="8097"/>
                    <a:pt x="4137" y="8097"/>
                    <a:pt x="4163" y="8097"/>
                  </a:cubicBezTo>
                  <a:lnTo>
                    <a:pt x="24220" y="8097"/>
                  </a:lnTo>
                  <a:cubicBezTo>
                    <a:pt x="24620" y="8097"/>
                    <a:pt x="24956" y="7760"/>
                    <a:pt x="24956" y="7340"/>
                  </a:cubicBezTo>
                  <a:lnTo>
                    <a:pt x="24956" y="6583"/>
                  </a:lnTo>
                  <a:cubicBezTo>
                    <a:pt x="24956" y="6183"/>
                    <a:pt x="24620" y="5847"/>
                    <a:pt x="24220" y="5847"/>
                  </a:cubicBezTo>
                  <a:lnTo>
                    <a:pt x="4163" y="5847"/>
                  </a:lnTo>
                  <a:lnTo>
                    <a:pt x="4163" y="5868"/>
                  </a:lnTo>
                  <a:cubicBezTo>
                    <a:pt x="3175" y="5847"/>
                    <a:pt x="2376" y="5069"/>
                    <a:pt x="2355" y="4102"/>
                  </a:cubicBezTo>
                  <a:cubicBezTo>
                    <a:pt x="2355" y="3072"/>
                    <a:pt x="3175" y="2252"/>
                    <a:pt x="4205" y="2252"/>
                  </a:cubicBezTo>
                  <a:lnTo>
                    <a:pt x="24220" y="2252"/>
                  </a:lnTo>
                  <a:cubicBezTo>
                    <a:pt x="24620" y="2252"/>
                    <a:pt x="24956" y="1915"/>
                    <a:pt x="24956" y="1495"/>
                  </a:cubicBezTo>
                  <a:lnTo>
                    <a:pt x="24956" y="759"/>
                  </a:lnTo>
                  <a:cubicBezTo>
                    <a:pt x="24956" y="339"/>
                    <a:pt x="24620" y="2"/>
                    <a:pt x="24220" y="2"/>
                  </a:cubicBezTo>
                  <a:lnTo>
                    <a:pt x="4163" y="2"/>
                  </a:lnTo>
                  <a:cubicBezTo>
                    <a:pt x="4125" y="1"/>
                    <a:pt x="4087" y="1"/>
                    <a:pt x="40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" name="Google Shape;1482;p41"/>
            <p:cNvSpPr/>
            <p:nvPr/>
          </p:nvSpPr>
          <p:spPr>
            <a:xfrm>
              <a:off x="3864628" y="1956566"/>
              <a:ext cx="21426" cy="33688"/>
            </a:xfrm>
            <a:custGeom>
              <a:avLst/>
              <a:gdLst/>
              <a:ahLst/>
              <a:cxnLst/>
              <a:rect l="l" t="t" r="r" b="b"/>
              <a:pathLst>
                <a:path w="1431" h="2250" extrusionOk="0">
                  <a:moveTo>
                    <a:pt x="0" y="0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50"/>
                    <a:pt x="1430" y="1913"/>
                    <a:pt x="1430" y="1493"/>
                  </a:cubicBezTo>
                  <a:lnTo>
                    <a:pt x="1430" y="757"/>
                  </a:lnTo>
                  <a:cubicBezTo>
                    <a:pt x="1430" y="337"/>
                    <a:pt x="1094" y="0"/>
                    <a:pt x="6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" name="Google Shape;1483;p41"/>
            <p:cNvSpPr/>
            <p:nvPr/>
          </p:nvSpPr>
          <p:spPr>
            <a:xfrm>
              <a:off x="3864628" y="2044065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" name="Google Shape;1484;p41"/>
            <p:cNvSpPr/>
            <p:nvPr/>
          </p:nvSpPr>
          <p:spPr>
            <a:xfrm>
              <a:off x="3574401" y="2016995"/>
              <a:ext cx="52583" cy="52733"/>
            </a:xfrm>
            <a:custGeom>
              <a:avLst/>
              <a:gdLst/>
              <a:ahLst/>
              <a:cxnLst/>
              <a:rect l="l" t="t" r="r" b="b"/>
              <a:pathLst>
                <a:path w="3512" h="3522" extrusionOk="0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5"/>
                    <a:pt x="349" y="3521"/>
                    <a:pt x="752" y="3521"/>
                  </a:cubicBezTo>
                  <a:cubicBezTo>
                    <a:pt x="843" y="3521"/>
                    <a:pt x="937" y="3505"/>
                    <a:pt x="1030" y="3470"/>
                  </a:cubicBezTo>
                  <a:lnTo>
                    <a:pt x="1787" y="3155"/>
                  </a:lnTo>
                  <a:lnTo>
                    <a:pt x="2460" y="3449"/>
                  </a:lnTo>
                  <a:cubicBezTo>
                    <a:pt x="2560" y="3491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" name="Google Shape;1485;p41"/>
            <p:cNvSpPr/>
            <p:nvPr/>
          </p:nvSpPr>
          <p:spPr>
            <a:xfrm>
              <a:off x="3536311" y="2111127"/>
              <a:ext cx="315740" cy="53841"/>
            </a:xfrm>
            <a:custGeom>
              <a:avLst/>
              <a:gdLst/>
              <a:ahLst/>
              <a:cxnLst/>
              <a:rect l="l" t="t" r="r" b="b"/>
              <a:pathLst>
                <a:path w="21088" h="3596" extrusionOk="0">
                  <a:moveTo>
                    <a:pt x="0" y="0"/>
                  </a:move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" name="Google Shape;1486;p41"/>
            <p:cNvSpPr/>
            <p:nvPr/>
          </p:nvSpPr>
          <p:spPr>
            <a:xfrm>
              <a:off x="3536311" y="2111127"/>
              <a:ext cx="315740" cy="53841"/>
            </a:xfrm>
            <a:custGeom>
              <a:avLst/>
              <a:gdLst/>
              <a:ahLst/>
              <a:cxnLst/>
              <a:rect l="l" t="t" r="r" b="b"/>
              <a:pathLst>
                <a:path w="21088" h="3596" extrusionOk="0">
                  <a:moveTo>
                    <a:pt x="19279" y="0"/>
                  </a:moveTo>
                  <a:cubicBezTo>
                    <a:pt x="19679" y="1178"/>
                    <a:pt x="18817" y="2397"/>
                    <a:pt x="17576" y="2397"/>
                  </a:cubicBezTo>
                  <a:lnTo>
                    <a:pt x="0" y="2397"/>
                  </a:ln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0" name="Google Shape;1487;p41"/>
            <p:cNvSpPr/>
            <p:nvPr/>
          </p:nvSpPr>
          <p:spPr>
            <a:xfrm>
              <a:off x="3513642" y="2077439"/>
              <a:ext cx="370509" cy="120888"/>
            </a:xfrm>
            <a:custGeom>
              <a:avLst/>
              <a:gdLst/>
              <a:ahLst/>
              <a:cxnLst/>
              <a:rect l="l" t="t" r="r" b="b"/>
              <a:pathLst>
                <a:path w="24746" h="8074" extrusionOk="0">
                  <a:moveTo>
                    <a:pt x="757" y="1"/>
                  </a:moveTo>
                  <a:cubicBezTo>
                    <a:pt x="337" y="1"/>
                    <a:pt x="0" y="337"/>
                    <a:pt x="0" y="757"/>
                  </a:cubicBezTo>
                  <a:lnTo>
                    <a:pt x="0" y="1493"/>
                  </a:lnTo>
                  <a:cubicBezTo>
                    <a:pt x="0" y="1914"/>
                    <a:pt x="337" y="2250"/>
                    <a:pt x="757" y="2250"/>
                  </a:cubicBezTo>
                  <a:lnTo>
                    <a:pt x="20772" y="2250"/>
                  </a:lnTo>
                  <a:cubicBezTo>
                    <a:pt x="21782" y="2250"/>
                    <a:pt x="22602" y="3070"/>
                    <a:pt x="22602" y="4079"/>
                  </a:cubicBezTo>
                  <a:cubicBezTo>
                    <a:pt x="22602" y="5067"/>
                    <a:pt x="21803" y="5845"/>
                    <a:pt x="20814" y="5845"/>
                  </a:cubicBezTo>
                  <a:lnTo>
                    <a:pt x="20814" y="5824"/>
                  </a:lnTo>
                  <a:lnTo>
                    <a:pt x="757" y="5824"/>
                  </a:lnTo>
                  <a:cubicBezTo>
                    <a:pt x="337" y="5824"/>
                    <a:pt x="0" y="6161"/>
                    <a:pt x="0" y="6581"/>
                  </a:cubicBezTo>
                  <a:lnTo>
                    <a:pt x="0" y="7338"/>
                  </a:lnTo>
                  <a:cubicBezTo>
                    <a:pt x="0" y="7738"/>
                    <a:pt x="337" y="8074"/>
                    <a:pt x="757" y="8074"/>
                  </a:cubicBezTo>
                  <a:lnTo>
                    <a:pt x="20814" y="8074"/>
                  </a:lnTo>
                  <a:cubicBezTo>
                    <a:pt x="23001" y="8032"/>
                    <a:pt x="24746" y="6224"/>
                    <a:pt x="24746" y="4037"/>
                  </a:cubicBezTo>
                  <a:cubicBezTo>
                    <a:pt x="24746" y="1851"/>
                    <a:pt x="23001" y="64"/>
                    <a:pt x="208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1" name="Google Shape;1488;p41"/>
            <p:cNvSpPr/>
            <p:nvPr/>
          </p:nvSpPr>
          <p:spPr>
            <a:xfrm>
              <a:off x="3806385" y="2077753"/>
              <a:ext cx="77767" cy="120888"/>
            </a:xfrm>
            <a:custGeom>
              <a:avLst/>
              <a:gdLst/>
              <a:ahLst/>
              <a:cxnLst/>
              <a:rect l="l" t="t" r="r" b="b"/>
              <a:pathLst>
                <a:path w="5194" h="8074" extrusionOk="0">
                  <a:moveTo>
                    <a:pt x="1" y="1"/>
                  </a:moveTo>
                  <a:cubicBezTo>
                    <a:pt x="2188" y="43"/>
                    <a:pt x="3933" y="1851"/>
                    <a:pt x="3933" y="4037"/>
                  </a:cubicBezTo>
                  <a:cubicBezTo>
                    <a:pt x="3933" y="6224"/>
                    <a:pt x="2188" y="8011"/>
                    <a:pt x="1" y="8074"/>
                  </a:cubicBezTo>
                  <a:lnTo>
                    <a:pt x="1262" y="8074"/>
                  </a:lnTo>
                  <a:cubicBezTo>
                    <a:pt x="3449" y="8011"/>
                    <a:pt x="5194" y="6224"/>
                    <a:pt x="5194" y="4037"/>
                  </a:cubicBezTo>
                  <a:cubicBezTo>
                    <a:pt x="5194" y="1851"/>
                    <a:pt x="3449" y="43"/>
                    <a:pt x="1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2" name="Google Shape;1489;p41"/>
            <p:cNvSpPr/>
            <p:nvPr/>
          </p:nvSpPr>
          <p:spPr>
            <a:xfrm>
              <a:off x="3772397" y="2138182"/>
              <a:ext cx="52898" cy="52568"/>
            </a:xfrm>
            <a:custGeom>
              <a:avLst/>
              <a:gdLst/>
              <a:ahLst/>
              <a:cxnLst/>
              <a:rect l="l" t="t" r="r" b="b"/>
              <a:pathLst>
                <a:path w="3533" h="3511" extrusionOk="0">
                  <a:moveTo>
                    <a:pt x="720" y="0"/>
                  </a:moveTo>
                  <a:cubicBezTo>
                    <a:pt x="317" y="0"/>
                    <a:pt x="0" y="329"/>
                    <a:pt x="0" y="737"/>
                  </a:cubicBezTo>
                  <a:lnTo>
                    <a:pt x="0" y="2734"/>
                  </a:lnTo>
                  <a:cubicBezTo>
                    <a:pt x="0" y="3173"/>
                    <a:pt x="365" y="3489"/>
                    <a:pt x="759" y="3489"/>
                  </a:cubicBezTo>
                  <a:cubicBezTo>
                    <a:pt x="856" y="3489"/>
                    <a:pt x="956" y="3470"/>
                    <a:pt x="1052" y="3428"/>
                  </a:cubicBezTo>
                  <a:lnTo>
                    <a:pt x="1745" y="3134"/>
                  </a:lnTo>
                  <a:lnTo>
                    <a:pt x="2502" y="3449"/>
                  </a:lnTo>
                  <a:cubicBezTo>
                    <a:pt x="2599" y="3491"/>
                    <a:pt x="2697" y="3510"/>
                    <a:pt x="2794" y="3510"/>
                  </a:cubicBezTo>
                  <a:cubicBezTo>
                    <a:pt x="3182" y="3510"/>
                    <a:pt x="3532" y="3197"/>
                    <a:pt x="3532" y="2776"/>
                  </a:cubicBezTo>
                  <a:lnTo>
                    <a:pt x="3532" y="737"/>
                  </a:lnTo>
                  <a:cubicBezTo>
                    <a:pt x="3532" y="349"/>
                    <a:pt x="3215" y="0"/>
                    <a:pt x="2811" y="0"/>
                  </a:cubicBezTo>
                  <a:cubicBezTo>
                    <a:pt x="2799" y="0"/>
                    <a:pt x="2787" y="1"/>
                    <a:pt x="2776" y="1"/>
                  </a:cubicBezTo>
                  <a:lnTo>
                    <a:pt x="757" y="1"/>
                  </a:lnTo>
                  <a:cubicBezTo>
                    <a:pt x="745" y="1"/>
                    <a:pt x="732" y="0"/>
                    <a:pt x="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050" name="Picture 2" descr="Girl Little Match Stock Illustrations – 258 Girl Little Match Stock  Illustrations, Vectors &amp;amp; Clipart - Dreamsti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12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99" t="23646" r="25971" b="9110"/>
          <a:stretch/>
        </p:blipFill>
        <p:spPr bwMode="auto">
          <a:xfrm flipH="1">
            <a:off x="6107143" y="1253596"/>
            <a:ext cx="3142594" cy="382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65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37"/>
          <p:cNvSpPr/>
          <p:nvPr/>
        </p:nvSpPr>
        <p:spPr>
          <a:xfrm>
            <a:off x="821338" y="832538"/>
            <a:ext cx="1020900" cy="1020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61" name="Google Shape;1261;p37"/>
          <p:cNvSpPr txBox="1">
            <a:spLocks noGrp="1"/>
          </p:cNvSpPr>
          <p:nvPr>
            <p:ph type="title"/>
          </p:nvPr>
        </p:nvSpPr>
        <p:spPr>
          <a:xfrm>
            <a:off x="720000" y="1852950"/>
            <a:ext cx="5081710" cy="13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en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hám phá kiến thức mới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62" name="Google Shape;1262;p37"/>
          <p:cNvSpPr txBox="1">
            <a:spLocks noGrp="1"/>
          </p:cNvSpPr>
          <p:nvPr>
            <p:ph type="title" idx="2"/>
          </p:nvPr>
        </p:nvSpPr>
        <p:spPr>
          <a:xfrm>
            <a:off x="894713" y="927863"/>
            <a:ext cx="86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I.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64" name="Google Shape;1264;p37"/>
          <p:cNvSpPr/>
          <p:nvPr/>
        </p:nvSpPr>
        <p:spPr>
          <a:xfrm>
            <a:off x="2387743" y="4952399"/>
            <a:ext cx="289172" cy="62031"/>
          </a:xfrm>
          <a:custGeom>
            <a:avLst/>
            <a:gdLst/>
            <a:ahLst/>
            <a:cxnLst/>
            <a:rect l="l" t="t" r="r" b="b"/>
            <a:pathLst>
              <a:path w="6918" h="1484" extrusionOk="0">
                <a:moveTo>
                  <a:pt x="6413" y="0"/>
                </a:moveTo>
                <a:cubicBezTo>
                  <a:pt x="6398" y="0"/>
                  <a:pt x="6382" y="1"/>
                  <a:pt x="6366" y="3"/>
                </a:cubicBezTo>
                <a:cubicBezTo>
                  <a:pt x="4436" y="228"/>
                  <a:pt x="2481" y="429"/>
                  <a:pt x="527" y="629"/>
                </a:cubicBezTo>
                <a:cubicBezTo>
                  <a:pt x="16" y="702"/>
                  <a:pt x="1" y="1483"/>
                  <a:pt x="482" y="1483"/>
                </a:cubicBezTo>
                <a:cubicBezTo>
                  <a:pt x="496" y="1483"/>
                  <a:pt x="511" y="1483"/>
                  <a:pt x="527" y="1481"/>
                </a:cubicBezTo>
                <a:cubicBezTo>
                  <a:pt x="2481" y="1256"/>
                  <a:pt x="4436" y="1055"/>
                  <a:pt x="6366" y="855"/>
                </a:cubicBezTo>
                <a:cubicBezTo>
                  <a:pt x="6901" y="782"/>
                  <a:pt x="6917" y="0"/>
                  <a:pt x="64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65" name="Google Shape;1265;p37"/>
          <p:cNvSpPr/>
          <p:nvPr/>
        </p:nvSpPr>
        <p:spPr>
          <a:xfrm>
            <a:off x="4529017" y="1336375"/>
            <a:ext cx="1410167" cy="57385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66" name="Google Shape;1266;p37"/>
          <p:cNvSpPr/>
          <p:nvPr/>
        </p:nvSpPr>
        <p:spPr>
          <a:xfrm>
            <a:off x="5564848" y="652854"/>
            <a:ext cx="820558" cy="25969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67" name="Google Shape;1267;p37"/>
          <p:cNvSpPr/>
          <p:nvPr/>
        </p:nvSpPr>
        <p:spPr>
          <a:xfrm>
            <a:off x="3229918" y="134097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268" name="Google Shape;1268;p37"/>
          <p:cNvGrpSpPr/>
          <p:nvPr/>
        </p:nvGrpSpPr>
        <p:grpSpPr>
          <a:xfrm>
            <a:off x="6410375" y="1025875"/>
            <a:ext cx="1554725" cy="3337250"/>
            <a:chOff x="6435050" y="1025875"/>
            <a:chExt cx="1554725" cy="3337250"/>
          </a:xfrm>
        </p:grpSpPr>
        <p:sp>
          <p:nvSpPr>
            <p:cNvPr id="1269" name="Google Shape;1269;p37"/>
            <p:cNvSpPr/>
            <p:nvPr/>
          </p:nvSpPr>
          <p:spPr>
            <a:xfrm>
              <a:off x="6601175" y="3198075"/>
              <a:ext cx="100975" cy="96350"/>
            </a:xfrm>
            <a:custGeom>
              <a:avLst/>
              <a:gdLst/>
              <a:ahLst/>
              <a:cxnLst/>
              <a:rect l="l" t="t" r="r" b="b"/>
              <a:pathLst>
                <a:path w="4039" h="3854" extrusionOk="0">
                  <a:moveTo>
                    <a:pt x="940" y="1"/>
                  </a:moveTo>
                  <a:cubicBezTo>
                    <a:pt x="837" y="1"/>
                    <a:pt x="750" y="29"/>
                    <a:pt x="687" y="96"/>
                  </a:cubicBezTo>
                  <a:cubicBezTo>
                    <a:pt x="294" y="541"/>
                    <a:pt x="1368" y="1746"/>
                    <a:pt x="1368" y="1746"/>
                  </a:cubicBezTo>
                  <a:cubicBezTo>
                    <a:pt x="1368" y="1746"/>
                    <a:pt x="812" y="1475"/>
                    <a:pt x="461" y="1475"/>
                  </a:cubicBezTo>
                  <a:cubicBezTo>
                    <a:pt x="149" y="1475"/>
                    <a:pt x="0" y="1690"/>
                    <a:pt x="556" y="2505"/>
                  </a:cubicBezTo>
                  <a:cubicBezTo>
                    <a:pt x="1362" y="3669"/>
                    <a:pt x="2695" y="3853"/>
                    <a:pt x="3457" y="3853"/>
                  </a:cubicBezTo>
                  <a:cubicBezTo>
                    <a:pt x="3809" y="3853"/>
                    <a:pt x="4038" y="3814"/>
                    <a:pt x="4038" y="3814"/>
                  </a:cubicBezTo>
                  <a:lnTo>
                    <a:pt x="2441" y="777"/>
                  </a:lnTo>
                  <a:cubicBezTo>
                    <a:pt x="2441" y="777"/>
                    <a:pt x="1480" y="1"/>
                    <a:pt x="940" y="1"/>
                  </a:cubicBezTo>
                  <a:close/>
                </a:path>
              </a:pathLst>
            </a:custGeom>
            <a:solidFill>
              <a:srgbClr val="F79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70" name="Google Shape;1270;p37"/>
            <p:cNvSpPr/>
            <p:nvPr/>
          </p:nvSpPr>
          <p:spPr>
            <a:xfrm>
              <a:off x="6632725" y="3083250"/>
              <a:ext cx="216700" cy="211525"/>
            </a:xfrm>
            <a:custGeom>
              <a:avLst/>
              <a:gdLst/>
              <a:ahLst/>
              <a:cxnLst/>
              <a:rect l="l" t="t" r="r" b="b"/>
              <a:pathLst>
                <a:path w="8668" h="8461" extrusionOk="0">
                  <a:moveTo>
                    <a:pt x="5267" y="1"/>
                  </a:moveTo>
                  <a:cubicBezTo>
                    <a:pt x="3710" y="1"/>
                    <a:pt x="1" y="2557"/>
                    <a:pt x="1" y="2961"/>
                  </a:cubicBezTo>
                  <a:cubicBezTo>
                    <a:pt x="1" y="3406"/>
                    <a:pt x="1651" y="8171"/>
                    <a:pt x="2541" y="8433"/>
                  </a:cubicBezTo>
                  <a:cubicBezTo>
                    <a:pt x="2595" y="8451"/>
                    <a:pt x="2664" y="8460"/>
                    <a:pt x="2745" y="8460"/>
                  </a:cubicBezTo>
                  <a:cubicBezTo>
                    <a:pt x="3958" y="8460"/>
                    <a:pt x="7958" y="6526"/>
                    <a:pt x="8301" y="5029"/>
                  </a:cubicBezTo>
                  <a:cubicBezTo>
                    <a:pt x="8668" y="3432"/>
                    <a:pt x="5840" y="238"/>
                    <a:pt x="5840" y="238"/>
                  </a:cubicBezTo>
                  <a:cubicBezTo>
                    <a:pt x="5727" y="72"/>
                    <a:pt x="5527" y="1"/>
                    <a:pt x="5267" y="1"/>
                  </a:cubicBezTo>
                  <a:close/>
                </a:path>
              </a:pathLst>
            </a:custGeom>
            <a:solidFill>
              <a:srgbClr val="F79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71" name="Google Shape;1271;p37"/>
            <p:cNvSpPr/>
            <p:nvPr/>
          </p:nvSpPr>
          <p:spPr>
            <a:xfrm>
              <a:off x="6649375" y="3211600"/>
              <a:ext cx="31700" cy="63675"/>
            </a:xfrm>
            <a:custGeom>
              <a:avLst/>
              <a:gdLst/>
              <a:ahLst/>
              <a:cxnLst/>
              <a:rect l="l" t="t" r="r" b="b"/>
              <a:pathLst>
                <a:path w="1268" h="2547" extrusionOk="0">
                  <a:moveTo>
                    <a:pt x="94" y="1"/>
                  </a:moveTo>
                  <a:cubicBezTo>
                    <a:pt x="47" y="1"/>
                    <a:pt x="1" y="44"/>
                    <a:pt x="16" y="105"/>
                  </a:cubicBezTo>
                  <a:cubicBezTo>
                    <a:pt x="94" y="576"/>
                    <a:pt x="225" y="995"/>
                    <a:pt x="435" y="1414"/>
                  </a:cubicBezTo>
                  <a:cubicBezTo>
                    <a:pt x="513" y="1623"/>
                    <a:pt x="618" y="1833"/>
                    <a:pt x="749" y="2016"/>
                  </a:cubicBezTo>
                  <a:cubicBezTo>
                    <a:pt x="801" y="2121"/>
                    <a:pt x="880" y="2200"/>
                    <a:pt x="958" y="2304"/>
                  </a:cubicBezTo>
                  <a:cubicBezTo>
                    <a:pt x="1011" y="2383"/>
                    <a:pt x="1063" y="2488"/>
                    <a:pt x="1168" y="2540"/>
                  </a:cubicBezTo>
                  <a:cubicBezTo>
                    <a:pt x="1177" y="2545"/>
                    <a:pt x="1187" y="2547"/>
                    <a:pt x="1196" y="2547"/>
                  </a:cubicBezTo>
                  <a:cubicBezTo>
                    <a:pt x="1237" y="2547"/>
                    <a:pt x="1268" y="2504"/>
                    <a:pt x="1246" y="2461"/>
                  </a:cubicBezTo>
                  <a:cubicBezTo>
                    <a:pt x="1220" y="2383"/>
                    <a:pt x="1168" y="2304"/>
                    <a:pt x="1115" y="2200"/>
                  </a:cubicBezTo>
                  <a:cubicBezTo>
                    <a:pt x="1037" y="2121"/>
                    <a:pt x="985" y="2042"/>
                    <a:pt x="932" y="1938"/>
                  </a:cubicBezTo>
                  <a:cubicBezTo>
                    <a:pt x="801" y="1754"/>
                    <a:pt x="696" y="1545"/>
                    <a:pt x="592" y="1335"/>
                  </a:cubicBezTo>
                  <a:cubicBezTo>
                    <a:pt x="408" y="943"/>
                    <a:pt x="251" y="498"/>
                    <a:pt x="173" y="79"/>
                  </a:cubicBezTo>
                  <a:cubicBezTo>
                    <a:pt x="162" y="24"/>
                    <a:pt x="128" y="1"/>
                    <a:pt x="94" y="1"/>
                  </a:cubicBezTo>
                  <a:close/>
                </a:path>
              </a:pathLst>
            </a:custGeom>
            <a:solidFill>
              <a:srgbClr val="C63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72" name="Google Shape;1272;p37"/>
            <p:cNvSpPr/>
            <p:nvPr/>
          </p:nvSpPr>
          <p:spPr>
            <a:xfrm>
              <a:off x="6435050" y="2274100"/>
              <a:ext cx="578025" cy="934900"/>
            </a:xfrm>
            <a:custGeom>
              <a:avLst/>
              <a:gdLst/>
              <a:ahLst/>
              <a:cxnLst/>
              <a:rect l="l" t="t" r="r" b="b"/>
              <a:pathLst>
                <a:path w="23121" h="37396" extrusionOk="0">
                  <a:moveTo>
                    <a:pt x="20423" y="0"/>
                  </a:moveTo>
                  <a:cubicBezTo>
                    <a:pt x="17322" y="0"/>
                    <a:pt x="7494" y="7410"/>
                    <a:pt x="3797" y="12992"/>
                  </a:cubicBezTo>
                  <a:cubicBezTo>
                    <a:pt x="0" y="18726"/>
                    <a:pt x="3011" y="26581"/>
                    <a:pt x="6311" y="35170"/>
                  </a:cubicBezTo>
                  <a:cubicBezTo>
                    <a:pt x="6337" y="35248"/>
                    <a:pt x="6363" y="35327"/>
                    <a:pt x="6389" y="35405"/>
                  </a:cubicBezTo>
                  <a:cubicBezTo>
                    <a:pt x="6651" y="36060"/>
                    <a:pt x="6913" y="36741"/>
                    <a:pt x="7175" y="37395"/>
                  </a:cubicBezTo>
                  <a:lnTo>
                    <a:pt x="14873" y="31975"/>
                  </a:lnTo>
                  <a:cubicBezTo>
                    <a:pt x="14873" y="31975"/>
                    <a:pt x="14506" y="31111"/>
                    <a:pt x="14009" y="29828"/>
                  </a:cubicBezTo>
                  <a:cubicBezTo>
                    <a:pt x="13983" y="29749"/>
                    <a:pt x="13930" y="29671"/>
                    <a:pt x="13904" y="29566"/>
                  </a:cubicBezTo>
                  <a:cubicBezTo>
                    <a:pt x="12778" y="26607"/>
                    <a:pt x="11102" y="21606"/>
                    <a:pt x="11495" y="18909"/>
                  </a:cubicBezTo>
                  <a:cubicBezTo>
                    <a:pt x="12097" y="14877"/>
                    <a:pt x="17282" y="12703"/>
                    <a:pt x="20215" y="11211"/>
                  </a:cubicBezTo>
                  <a:cubicBezTo>
                    <a:pt x="22571" y="10033"/>
                    <a:pt x="23121" y="1575"/>
                    <a:pt x="21052" y="161"/>
                  </a:cubicBezTo>
                  <a:cubicBezTo>
                    <a:pt x="20895" y="52"/>
                    <a:pt x="20682" y="0"/>
                    <a:pt x="20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73" name="Google Shape;1273;p37"/>
            <p:cNvSpPr/>
            <p:nvPr/>
          </p:nvSpPr>
          <p:spPr>
            <a:xfrm>
              <a:off x="6592800" y="3013250"/>
              <a:ext cx="192475" cy="146000"/>
            </a:xfrm>
            <a:custGeom>
              <a:avLst/>
              <a:gdLst/>
              <a:ahLst/>
              <a:cxnLst/>
              <a:rect l="l" t="t" r="r" b="b"/>
              <a:pathLst>
                <a:path w="7699" h="5840" extrusionOk="0">
                  <a:moveTo>
                    <a:pt x="7594" y="0"/>
                  </a:moveTo>
                  <a:cubicBezTo>
                    <a:pt x="7542" y="26"/>
                    <a:pt x="7516" y="53"/>
                    <a:pt x="7463" y="79"/>
                  </a:cubicBezTo>
                  <a:cubicBezTo>
                    <a:pt x="6730" y="524"/>
                    <a:pt x="5997" y="969"/>
                    <a:pt x="5264" y="1466"/>
                  </a:cubicBezTo>
                  <a:cubicBezTo>
                    <a:pt x="3850" y="2409"/>
                    <a:pt x="2514" y="3430"/>
                    <a:pt x="1205" y="4530"/>
                  </a:cubicBezTo>
                  <a:cubicBezTo>
                    <a:pt x="812" y="4897"/>
                    <a:pt x="393" y="5237"/>
                    <a:pt x="1" y="5604"/>
                  </a:cubicBezTo>
                  <a:cubicBezTo>
                    <a:pt x="27" y="5682"/>
                    <a:pt x="53" y="5761"/>
                    <a:pt x="79" y="5839"/>
                  </a:cubicBezTo>
                  <a:cubicBezTo>
                    <a:pt x="1415" y="4661"/>
                    <a:pt x="2776" y="3535"/>
                    <a:pt x="4243" y="2488"/>
                  </a:cubicBezTo>
                  <a:cubicBezTo>
                    <a:pt x="5133" y="1859"/>
                    <a:pt x="6023" y="1283"/>
                    <a:pt x="6940" y="707"/>
                  </a:cubicBezTo>
                  <a:cubicBezTo>
                    <a:pt x="7201" y="550"/>
                    <a:pt x="7437" y="419"/>
                    <a:pt x="7699" y="262"/>
                  </a:cubicBezTo>
                  <a:cubicBezTo>
                    <a:pt x="7673" y="183"/>
                    <a:pt x="7620" y="105"/>
                    <a:pt x="7594" y="0"/>
                  </a:cubicBez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74" name="Google Shape;1274;p37"/>
            <p:cNvSpPr/>
            <p:nvPr/>
          </p:nvSpPr>
          <p:spPr>
            <a:xfrm>
              <a:off x="7015675" y="2177300"/>
              <a:ext cx="857575" cy="1069875"/>
            </a:xfrm>
            <a:custGeom>
              <a:avLst/>
              <a:gdLst/>
              <a:ahLst/>
              <a:cxnLst/>
              <a:rect l="l" t="t" r="r" b="b"/>
              <a:pathLst>
                <a:path w="34303" h="42795" extrusionOk="0">
                  <a:moveTo>
                    <a:pt x="17536" y="1"/>
                  </a:moveTo>
                  <a:cubicBezTo>
                    <a:pt x="11261" y="1"/>
                    <a:pt x="5914" y="1081"/>
                    <a:pt x="5342" y="1938"/>
                  </a:cubicBezTo>
                  <a:cubicBezTo>
                    <a:pt x="1" y="10056"/>
                    <a:pt x="603" y="37968"/>
                    <a:pt x="3379" y="40901"/>
                  </a:cubicBezTo>
                  <a:cubicBezTo>
                    <a:pt x="4635" y="42229"/>
                    <a:pt x="10000" y="42794"/>
                    <a:pt x="15743" y="42794"/>
                  </a:cubicBezTo>
                  <a:cubicBezTo>
                    <a:pt x="22681" y="42794"/>
                    <a:pt x="30170" y="41969"/>
                    <a:pt x="31631" y="40665"/>
                  </a:cubicBezTo>
                  <a:cubicBezTo>
                    <a:pt x="34302" y="38282"/>
                    <a:pt x="33019" y="22676"/>
                    <a:pt x="33019" y="16026"/>
                  </a:cubicBezTo>
                  <a:cubicBezTo>
                    <a:pt x="33045" y="9401"/>
                    <a:pt x="31343" y="1205"/>
                    <a:pt x="22991" y="289"/>
                  </a:cubicBezTo>
                  <a:cubicBezTo>
                    <a:pt x="21156" y="87"/>
                    <a:pt x="19309" y="1"/>
                    <a:pt x="175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75" name="Google Shape;1275;p37"/>
            <p:cNvSpPr/>
            <p:nvPr/>
          </p:nvSpPr>
          <p:spPr>
            <a:xfrm>
              <a:off x="7767175" y="3051875"/>
              <a:ext cx="77275" cy="160400"/>
            </a:xfrm>
            <a:custGeom>
              <a:avLst/>
              <a:gdLst/>
              <a:ahLst/>
              <a:cxnLst/>
              <a:rect l="l" t="t" r="r" b="b"/>
              <a:pathLst>
                <a:path w="3091" h="6416" extrusionOk="0">
                  <a:moveTo>
                    <a:pt x="0" y="6415"/>
                  </a:moveTo>
                  <a:cubicBezTo>
                    <a:pt x="734" y="6180"/>
                    <a:pt x="1283" y="5944"/>
                    <a:pt x="1571" y="5682"/>
                  </a:cubicBezTo>
                  <a:cubicBezTo>
                    <a:pt x="2436" y="4923"/>
                    <a:pt x="2881" y="2776"/>
                    <a:pt x="3090" y="0"/>
                  </a:cubicBezTo>
                  <a:lnTo>
                    <a:pt x="3090" y="0"/>
                  </a:lnTo>
                  <a:cubicBezTo>
                    <a:pt x="2881" y="2776"/>
                    <a:pt x="2436" y="4923"/>
                    <a:pt x="1571" y="5682"/>
                  </a:cubicBezTo>
                  <a:cubicBezTo>
                    <a:pt x="1283" y="5944"/>
                    <a:pt x="734" y="6180"/>
                    <a:pt x="0" y="6415"/>
                  </a:cubicBezTo>
                  <a:close/>
                </a:path>
              </a:pathLst>
            </a:custGeom>
            <a:solidFill>
              <a:srgbClr val="A0DE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76" name="Google Shape;1276;p37"/>
            <p:cNvSpPr/>
            <p:nvPr/>
          </p:nvSpPr>
          <p:spPr>
            <a:xfrm>
              <a:off x="7608100" y="2220500"/>
              <a:ext cx="236350" cy="1008125"/>
            </a:xfrm>
            <a:custGeom>
              <a:avLst/>
              <a:gdLst/>
              <a:ahLst/>
              <a:cxnLst/>
              <a:rect l="l" t="t" r="r" b="b"/>
              <a:pathLst>
                <a:path w="9454" h="40325" extrusionOk="0">
                  <a:moveTo>
                    <a:pt x="3666" y="1"/>
                  </a:moveTo>
                  <a:cubicBezTo>
                    <a:pt x="3038" y="472"/>
                    <a:pt x="2488" y="1101"/>
                    <a:pt x="2069" y="1886"/>
                  </a:cubicBezTo>
                  <a:cubicBezTo>
                    <a:pt x="1598" y="2724"/>
                    <a:pt x="1257" y="3667"/>
                    <a:pt x="1048" y="4636"/>
                  </a:cubicBezTo>
                  <a:cubicBezTo>
                    <a:pt x="1991" y="5395"/>
                    <a:pt x="2907" y="6233"/>
                    <a:pt x="3797" y="7071"/>
                  </a:cubicBezTo>
                  <a:cubicBezTo>
                    <a:pt x="5761" y="8904"/>
                    <a:pt x="7646" y="10894"/>
                    <a:pt x="9322" y="13041"/>
                  </a:cubicBezTo>
                  <a:cubicBezTo>
                    <a:pt x="9139" y="8092"/>
                    <a:pt x="7908" y="2593"/>
                    <a:pt x="3666" y="1"/>
                  </a:cubicBezTo>
                  <a:close/>
                  <a:moveTo>
                    <a:pt x="53" y="16995"/>
                  </a:moveTo>
                  <a:cubicBezTo>
                    <a:pt x="27" y="17597"/>
                    <a:pt x="27" y="18199"/>
                    <a:pt x="1" y="18775"/>
                  </a:cubicBezTo>
                  <a:cubicBezTo>
                    <a:pt x="262" y="21865"/>
                    <a:pt x="524" y="25059"/>
                    <a:pt x="786" y="28097"/>
                  </a:cubicBezTo>
                  <a:cubicBezTo>
                    <a:pt x="1834" y="25845"/>
                    <a:pt x="2671" y="23462"/>
                    <a:pt x="2619" y="21786"/>
                  </a:cubicBezTo>
                  <a:cubicBezTo>
                    <a:pt x="2567" y="20294"/>
                    <a:pt x="1807" y="18932"/>
                    <a:pt x="865" y="17832"/>
                  </a:cubicBezTo>
                  <a:cubicBezTo>
                    <a:pt x="603" y="17544"/>
                    <a:pt x="341" y="17256"/>
                    <a:pt x="53" y="16995"/>
                  </a:cubicBezTo>
                  <a:close/>
                  <a:moveTo>
                    <a:pt x="9453" y="33255"/>
                  </a:moveTo>
                  <a:lnTo>
                    <a:pt x="9453" y="33255"/>
                  </a:lnTo>
                  <a:cubicBezTo>
                    <a:pt x="8484" y="35193"/>
                    <a:pt x="7358" y="37157"/>
                    <a:pt x="6232" y="39147"/>
                  </a:cubicBezTo>
                  <a:cubicBezTo>
                    <a:pt x="6180" y="39225"/>
                    <a:pt x="6154" y="39304"/>
                    <a:pt x="6102" y="39356"/>
                  </a:cubicBezTo>
                  <a:cubicBezTo>
                    <a:pt x="6023" y="39513"/>
                    <a:pt x="5944" y="39644"/>
                    <a:pt x="5866" y="39801"/>
                  </a:cubicBezTo>
                  <a:cubicBezTo>
                    <a:pt x="6023" y="39749"/>
                    <a:pt x="6206" y="39723"/>
                    <a:pt x="6363" y="39670"/>
                  </a:cubicBezTo>
                  <a:cubicBezTo>
                    <a:pt x="7097" y="39435"/>
                    <a:pt x="7646" y="39199"/>
                    <a:pt x="7934" y="38937"/>
                  </a:cubicBezTo>
                  <a:cubicBezTo>
                    <a:pt x="8799" y="38178"/>
                    <a:pt x="9244" y="36031"/>
                    <a:pt x="9453" y="33255"/>
                  </a:cubicBezTo>
                  <a:close/>
                  <a:moveTo>
                    <a:pt x="1807" y="38570"/>
                  </a:moveTo>
                  <a:cubicBezTo>
                    <a:pt x="1807" y="38675"/>
                    <a:pt x="1834" y="38806"/>
                    <a:pt x="1834" y="38911"/>
                  </a:cubicBezTo>
                  <a:cubicBezTo>
                    <a:pt x="2226" y="39513"/>
                    <a:pt x="2698" y="39984"/>
                    <a:pt x="3221" y="40325"/>
                  </a:cubicBezTo>
                  <a:cubicBezTo>
                    <a:pt x="3405" y="40299"/>
                    <a:pt x="3588" y="40272"/>
                    <a:pt x="3745" y="40246"/>
                  </a:cubicBezTo>
                  <a:lnTo>
                    <a:pt x="1807" y="385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77" name="Google Shape;1277;p37"/>
            <p:cNvSpPr/>
            <p:nvPr/>
          </p:nvSpPr>
          <p:spPr>
            <a:xfrm>
              <a:off x="6829125" y="3097675"/>
              <a:ext cx="864750" cy="1135775"/>
            </a:xfrm>
            <a:custGeom>
              <a:avLst/>
              <a:gdLst/>
              <a:ahLst/>
              <a:cxnLst/>
              <a:rect l="l" t="t" r="r" b="b"/>
              <a:pathLst>
                <a:path w="34590" h="45431" extrusionOk="0">
                  <a:moveTo>
                    <a:pt x="0" y="1"/>
                  </a:moveTo>
                  <a:cubicBezTo>
                    <a:pt x="79" y="7699"/>
                    <a:pt x="472" y="14638"/>
                    <a:pt x="943" y="17885"/>
                  </a:cubicBezTo>
                  <a:cubicBezTo>
                    <a:pt x="2174" y="26526"/>
                    <a:pt x="4137" y="45431"/>
                    <a:pt x="4137" y="45431"/>
                  </a:cubicBezTo>
                  <a:lnTo>
                    <a:pt x="14271" y="45431"/>
                  </a:lnTo>
                  <a:cubicBezTo>
                    <a:pt x="14218" y="37392"/>
                    <a:pt x="12804" y="6940"/>
                    <a:pt x="13459" y="6835"/>
                  </a:cubicBezTo>
                  <a:cubicBezTo>
                    <a:pt x="13631" y="6799"/>
                    <a:pt x="13818" y="6775"/>
                    <a:pt x="14029" y="6775"/>
                  </a:cubicBezTo>
                  <a:cubicBezTo>
                    <a:pt x="14589" y="6775"/>
                    <a:pt x="15312" y="6945"/>
                    <a:pt x="16339" y="7516"/>
                  </a:cubicBezTo>
                  <a:cubicBezTo>
                    <a:pt x="18198" y="8537"/>
                    <a:pt x="24561" y="45431"/>
                    <a:pt x="24561" y="45431"/>
                  </a:cubicBezTo>
                  <a:lnTo>
                    <a:pt x="34590" y="45431"/>
                  </a:lnTo>
                  <a:cubicBezTo>
                    <a:pt x="33673" y="36633"/>
                    <a:pt x="29772" y="9715"/>
                    <a:pt x="28646" y="891"/>
                  </a:cubicBezTo>
                  <a:cubicBezTo>
                    <a:pt x="28358" y="917"/>
                    <a:pt x="28096" y="970"/>
                    <a:pt x="27808" y="996"/>
                  </a:cubicBezTo>
                  <a:cubicBezTo>
                    <a:pt x="24174" y="1420"/>
                    <a:pt x="20520" y="1600"/>
                    <a:pt x="16864" y="1600"/>
                  </a:cubicBezTo>
                  <a:cubicBezTo>
                    <a:pt x="14646" y="1600"/>
                    <a:pt x="12427" y="1534"/>
                    <a:pt x="10212" y="1415"/>
                  </a:cubicBezTo>
                  <a:cubicBezTo>
                    <a:pt x="6808" y="1232"/>
                    <a:pt x="3326" y="865"/>
                    <a:pt x="0" y="1"/>
                  </a:cubicBezTo>
                  <a:close/>
                </a:path>
              </a:pathLst>
            </a:custGeom>
            <a:solidFill>
              <a:srgbClr val="F79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78" name="Google Shape;1278;p37"/>
            <p:cNvSpPr/>
            <p:nvPr/>
          </p:nvSpPr>
          <p:spPr>
            <a:xfrm>
              <a:off x="7418925" y="4062575"/>
              <a:ext cx="274950" cy="170875"/>
            </a:xfrm>
            <a:custGeom>
              <a:avLst/>
              <a:gdLst/>
              <a:ahLst/>
              <a:cxnLst/>
              <a:rect l="l" t="t" r="r" b="b"/>
              <a:pathLst>
                <a:path w="10998" h="6835" extrusionOk="0">
                  <a:moveTo>
                    <a:pt x="10186" y="1"/>
                  </a:moveTo>
                  <a:cubicBezTo>
                    <a:pt x="9217" y="184"/>
                    <a:pt x="8248" y="341"/>
                    <a:pt x="7280" y="472"/>
                  </a:cubicBezTo>
                  <a:cubicBezTo>
                    <a:pt x="4871" y="812"/>
                    <a:pt x="2435" y="1074"/>
                    <a:pt x="0" y="1284"/>
                  </a:cubicBezTo>
                  <a:cubicBezTo>
                    <a:pt x="603" y="4635"/>
                    <a:pt x="969" y="6835"/>
                    <a:pt x="969" y="6835"/>
                  </a:cubicBezTo>
                  <a:lnTo>
                    <a:pt x="10998" y="6835"/>
                  </a:lnTo>
                  <a:cubicBezTo>
                    <a:pt x="10814" y="5133"/>
                    <a:pt x="10526" y="2776"/>
                    <a:pt x="101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79" name="Google Shape;1279;p37"/>
            <p:cNvSpPr/>
            <p:nvPr/>
          </p:nvSpPr>
          <p:spPr>
            <a:xfrm>
              <a:off x="6918150" y="4099900"/>
              <a:ext cx="267750" cy="133550"/>
            </a:xfrm>
            <a:custGeom>
              <a:avLst/>
              <a:gdLst/>
              <a:ahLst/>
              <a:cxnLst/>
              <a:rect l="l" t="t" r="r" b="b"/>
              <a:pathLst>
                <a:path w="10710" h="5342" extrusionOk="0">
                  <a:moveTo>
                    <a:pt x="0" y="0"/>
                  </a:moveTo>
                  <a:lnTo>
                    <a:pt x="0" y="0"/>
                  </a:lnTo>
                  <a:cubicBezTo>
                    <a:pt x="341" y="3195"/>
                    <a:pt x="576" y="5342"/>
                    <a:pt x="576" y="5342"/>
                  </a:cubicBezTo>
                  <a:lnTo>
                    <a:pt x="10710" y="5342"/>
                  </a:lnTo>
                  <a:cubicBezTo>
                    <a:pt x="10683" y="4111"/>
                    <a:pt x="10657" y="2331"/>
                    <a:pt x="10579" y="236"/>
                  </a:cubicBezTo>
                  <a:cubicBezTo>
                    <a:pt x="9809" y="247"/>
                    <a:pt x="9039" y="253"/>
                    <a:pt x="8269" y="253"/>
                  </a:cubicBezTo>
                  <a:cubicBezTo>
                    <a:pt x="7180" y="253"/>
                    <a:pt x="6091" y="240"/>
                    <a:pt x="5001" y="210"/>
                  </a:cubicBezTo>
                  <a:cubicBezTo>
                    <a:pt x="3326" y="157"/>
                    <a:pt x="1676" y="105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80" name="Google Shape;1280;p37"/>
            <p:cNvSpPr/>
            <p:nvPr/>
          </p:nvSpPr>
          <p:spPr>
            <a:xfrm>
              <a:off x="6829125" y="3097675"/>
              <a:ext cx="807150" cy="712250"/>
            </a:xfrm>
            <a:custGeom>
              <a:avLst/>
              <a:gdLst/>
              <a:ahLst/>
              <a:cxnLst/>
              <a:rect l="l" t="t" r="r" b="b"/>
              <a:pathLst>
                <a:path w="32286" h="28490" extrusionOk="0">
                  <a:moveTo>
                    <a:pt x="0" y="1"/>
                  </a:moveTo>
                  <a:cubicBezTo>
                    <a:pt x="79" y="7699"/>
                    <a:pt x="472" y="14638"/>
                    <a:pt x="943" y="17885"/>
                  </a:cubicBezTo>
                  <a:cubicBezTo>
                    <a:pt x="1283" y="20320"/>
                    <a:pt x="1676" y="23567"/>
                    <a:pt x="2095" y="26971"/>
                  </a:cubicBezTo>
                  <a:cubicBezTo>
                    <a:pt x="3011" y="27154"/>
                    <a:pt x="3928" y="27311"/>
                    <a:pt x="4870" y="27442"/>
                  </a:cubicBezTo>
                  <a:cubicBezTo>
                    <a:pt x="7410" y="27809"/>
                    <a:pt x="9950" y="28018"/>
                    <a:pt x="12516" y="28228"/>
                  </a:cubicBezTo>
                  <a:cubicBezTo>
                    <a:pt x="12935" y="28254"/>
                    <a:pt x="13354" y="28280"/>
                    <a:pt x="13773" y="28306"/>
                  </a:cubicBezTo>
                  <a:cubicBezTo>
                    <a:pt x="13407" y="17806"/>
                    <a:pt x="13066" y="6887"/>
                    <a:pt x="13459" y="6835"/>
                  </a:cubicBezTo>
                  <a:cubicBezTo>
                    <a:pt x="13631" y="6799"/>
                    <a:pt x="13818" y="6775"/>
                    <a:pt x="14029" y="6775"/>
                  </a:cubicBezTo>
                  <a:cubicBezTo>
                    <a:pt x="14589" y="6775"/>
                    <a:pt x="15312" y="6945"/>
                    <a:pt x="16339" y="7516"/>
                  </a:cubicBezTo>
                  <a:cubicBezTo>
                    <a:pt x="17334" y="8040"/>
                    <a:pt x="19586" y="18618"/>
                    <a:pt x="21471" y="28489"/>
                  </a:cubicBezTo>
                  <a:cubicBezTo>
                    <a:pt x="25085" y="28385"/>
                    <a:pt x="28698" y="28018"/>
                    <a:pt x="32286" y="27573"/>
                  </a:cubicBezTo>
                  <a:cubicBezTo>
                    <a:pt x="30898" y="17309"/>
                    <a:pt x="29301" y="6050"/>
                    <a:pt x="28646" y="891"/>
                  </a:cubicBezTo>
                  <a:cubicBezTo>
                    <a:pt x="28358" y="917"/>
                    <a:pt x="28096" y="970"/>
                    <a:pt x="27808" y="996"/>
                  </a:cubicBezTo>
                  <a:cubicBezTo>
                    <a:pt x="24174" y="1420"/>
                    <a:pt x="20520" y="1600"/>
                    <a:pt x="16864" y="1600"/>
                  </a:cubicBezTo>
                  <a:cubicBezTo>
                    <a:pt x="14646" y="1600"/>
                    <a:pt x="12427" y="1534"/>
                    <a:pt x="10212" y="1415"/>
                  </a:cubicBezTo>
                  <a:cubicBezTo>
                    <a:pt x="6808" y="1232"/>
                    <a:pt x="3326" y="865"/>
                    <a:pt x="0" y="1"/>
                  </a:cubicBezTo>
                  <a:close/>
                </a:path>
              </a:pathLst>
            </a:custGeom>
            <a:solidFill>
              <a:srgbClr val="B22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81" name="Google Shape;1281;p37"/>
            <p:cNvSpPr/>
            <p:nvPr/>
          </p:nvSpPr>
          <p:spPr>
            <a:xfrm>
              <a:off x="6766925" y="4219550"/>
              <a:ext cx="455625" cy="143575"/>
            </a:xfrm>
            <a:custGeom>
              <a:avLst/>
              <a:gdLst/>
              <a:ahLst/>
              <a:cxnLst/>
              <a:rect l="l" t="t" r="r" b="b"/>
              <a:pathLst>
                <a:path w="18225" h="5743" extrusionOk="0">
                  <a:moveTo>
                    <a:pt x="9100" y="1"/>
                  </a:moveTo>
                  <a:cubicBezTo>
                    <a:pt x="7660" y="1"/>
                    <a:pt x="6562" y="25"/>
                    <a:pt x="6442" y="84"/>
                  </a:cubicBezTo>
                  <a:cubicBezTo>
                    <a:pt x="6442" y="84"/>
                    <a:pt x="5578" y="137"/>
                    <a:pt x="2960" y="1865"/>
                  </a:cubicBezTo>
                  <a:cubicBezTo>
                    <a:pt x="1362" y="2912"/>
                    <a:pt x="524" y="3907"/>
                    <a:pt x="184" y="4588"/>
                  </a:cubicBezTo>
                  <a:cubicBezTo>
                    <a:pt x="1" y="4955"/>
                    <a:pt x="236" y="5347"/>
                    <a:pt x="629" y="5374"/>
                  </a:cubicBezTo>
                  <a:cubicBezTo>
                    <a:pt x="2685" y="5472"/>
                    <a:pt x="8637" y="5742"/>
                    <a:pt x="12944" y="5742"/>
                  </a:cubicBezTo>
                  <a:cubicBezTo>
                    <a:pt x="15547" y="5742"/>
                    <a:pt x="17550" y="5643"/>
                    <a:pt x="17728" y="5347"/>
                  </a:cubicBezTo>
                  <a:cubicBezTo>
                    <a:pt x="18225" y="4431"/>
                    <a:pt x="17256" y="320"/>
                    <a:pt x="16811" y="189"/>
                  </a:cubicBezTo>
                  <a:cubicBezTo>
                    <a:pt x="16494" y="101"/>
                    <a:pt x="12069" y="1"/>
                    <a:pt x="9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82" name="Google Shape;1282;p37"/>
            <p:cNvSpPr/>
            <p:nvPr/>
          </p:nvSpPr>
          <p:spPr>
            <a:xfrm>
              <a:off x="7278825" y="4219550"/>
              <a:ext cx="456300" cy="143575"/>
            </a:xfrm>
            <a:custGeom>
              <a:avLst/>
              <a:gdLst/>
              <a:ahLst/>
              <a:cxnLst/>
              <a:rect l="l" t="t" r="r" b="b"/>
              <a:pathLst>
                <a:path w="18252" h="5743" extrusionOk="0">
                  <a:moveTo>
                    <a:pt x="9109" y="1"/>
                  </a:moveTo>
                  <a:cubicBezTo>
                    <a:pt x="7672" y="1"/>
                    <a:pt x="6580" y="25"/>
                    <a:pt x="6468" y="84"/>
                  </a:cubicBezTo>
                  <a:cubicBezTo>
                    <a:pt x="6468" y="84"/>
                    <a:pt x="5604" y="137"/>
                    <a:pt x="2986" y="1865"/>
                  </a:cubicBezTo>
                  <a:cubicBezTo>
                    <a:pt x="1389" y="2912"/>
                    <a:pt x="525" y="3907"/>
                    <a:pt x="184" y="4588"/>
                  </a:cubicBezTo>
                  <a:cubicBezTo>
                    <a:pt x="1" y="4955"/>
                    <a:pt x="263" y="5347"/>
                    <a:pt x="629" y="5374"/>
                  </a:cubicBezTo>
                  <a:cubicBezTo>
                    <a:pt x="2702" y="5472"/>
                    <a:pt x="8660" y="5742"/>
                    <a:pt x="12963" y="5742"/>
                  </a:cubicBezTo>
                  <a:cubicBezTo>
                    <a:pt x="15564" y="5742"/>
                    <a:pt x="17560" y="5643"/>
                    <a:pt x="17728" y="5347"/>
                  </a:cubicBezTo>
                  <a:cubicBezTo>
                    <a:pt x="18251" y="4431"/>
                    <a:pt x="17283" y="320"/>
                    <a:pt x="16811" y="189"/>
                  </a:cubicBezTo>
                  <a:cubicBezTo>
                    <a:pt x="16494" y="101"/>
                    <a:pt x="12069" y="1"/>
                    <a:pt x="9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83" name="Google Shape;1283;p37"/>
            <p:cNvSpPr/>
            <p:nvPr/>
          </p:nvSpPr>
          <p:spPr>
            <a:xfrm>
              <a:off x="6750575" y="3088525"/>
              <a:ext cx="955100" cy="669275"/>
            </a:xfrm>
            <a:custGeom>
              <a:avLst/>
              <a:gdLst/>
              <a:ahLst/>
              <a:cxnLst/>
              <a:rect l="l" t="t" r="r" b="b"/>
              <a:pathLst>
                <a:path w="38204" h="26771" extrusionOk="0">
                  <a:moveTo>
                    <a:pt x="629" y="0"/>
                  </a:moveTo>
                  <a:cubicBezTo>
                    <a:pt x="629" y="0"/>
                    <a:pt x="471" y="2645"/>
                    <a:pt x="314" y="6023"/>
                  </a:cubicBezTo>
                  <a:cubicBezTo>
                    <a:pt x="314" y="6180"/>
                    <a:pt x="314" y="6311"/>
                    <a:pt x="314" y="6442"/>
                  </a:cubicBezTo>
                  <a:cubicBezTo>
                    <a:pt x="131" y="10238"/>
                    <a:pt x="0" y="14795"/>
                    <a:pt x="131" y="17675"/>
                  </a:cubicBezTo>
                  <a:cubicBezTo>
                    <a:pt x="419" y="23252"/>
                    <a:pt x="681" y="24745"/>
                    <a:pt x="681" y="24745"/>
                  </a:cubicBezTo>
                  <a:cubicBezTo>
                    <a:pt x="681" y="24745"/>
                    <a:pt x="6049" y="25713"/>
                    <a:pt x="10657" y="26106"/>
                  </a:cubicBezTo>
                  <a:cubicBezTo>
                    <a:pt x="11774" y="26208"/>
                    <a:pt x="12830" y="26246"/>
                    <a:pt x="13788" y="26246"/>
                  </a:cubicBezTo>
                  <a:cubicBezTo>
                    <a:pt x="16783" y="26246"/>
                    <a:pt x="18827" y="25870"/>
                    <a:pt x="18827" y="25870"/>
                  </a:cubicBezTo>
                  <a:cubicBezTo>
                    <a:pt x="18827" y="25870"/>
                    <a:pt x="16994" y="18198"/>
                    <a:pt x="17596" y="17518"/>
                  </a:cubicBezTo>
                  <a:lnTo>
                    <a:pt x="17675" y="17465"/>
                  </a:lnTo>
                  <a:cubicBezTo>
                    <a:pt x="17753" y="17465"/>
                    <a:pt x="17832" y="17518"/>
                    <a:pt x="17936" y="17649"/>
                  </a:cubicBezTo>
                  <a:cubicBezTo>
                    <a:pt x="18800" y="18853"/>
                    <a:pt x="20136" y="25713"/>
                    <a:pt x="20136" y="25713"/>
                  </a:cubicBezTo>
                  <a:cubicBezTo>
                    <a:pt x="20136" y="25713"/>
                    <a:pt x="23379" y="26771"/>
                    <a:pt x="29175" y="26771"/>
                  </a:cubicBezTo>
                  <a:cubicBezTo>
                    <a:pt x="29497" y="26771"/>
                    <a:pt x="29827" y="26768"/>
                    <a:pt x="30164" y="26761"/>
                  </a:cubicBezTo>
                  <a:cubicBezTo>
                    <a:pt x="32547" y="26708"/>
                    <a:pt x="34275" y="26316"/>
                    <a:pt x="35480" y="25818"/>
                  </a:cubicBezTo>
                  <a:cubicBezTo>
                    <a:pt x="35585" y="25792"/>
                    <a:pt x="35689" y="25740"/>
                    <a:pt x="35768" y="25687"/>
                  </a:cubicBezTo>
                  <a:cubicBezTo>
                    <a:pt x="37627" y="24875"/>
                    <a:pt x="38203" y="23907"/>
                    <a:pt x="38203" y="23907"/>
                  </a:cubicBezTo>
                  <a:cubicBezTo>
                    <a:pt x="38203" y="23907"/>
                    <a:pt x="34406" y="3483"/>
                    <a:pt x="33516" y="917"/>
                  </a:cubicBezTo>
                  <a:cubicBezTo>
                    <a:pt x="33516" y="917"/>
                    <a:pt x="33149" y="917"/>
                    <a:pt x="32443" y="891"/>
                  </a:cubicBezTo>
                  <a:lnTo>
                    <a:pt x="32050" y="891"/>
                  </a:lnTo>
                  <a:cubicBezTo>
                    <a:pt x="30531" y="838"/>
                    <a:pt x="27991" y="760"/>
                    <a:pt x="24980" y="681"/>
                  </a:cubicBezTo>
                  <a:cubicBezTo>
                    <a:pt x="24875" y="681"/>
                    <a:pt x="24744" y="681"/>
                    <a:pt x="24640" y="655"/>
                  </a:cubicBezTo>
                  <a:cubicBezTo>
                    <a:pt x="21681" y="576"/>
                    <a:pt x="18329" y="472"/>
                    <a:pt x="15082" y="393"/>
                  </a:cubicBezTo>
                  <a:lnTo>
                    <a:pt x="14794" y="393"/>
                  </a:lnTo>
                  <a:cubicBezTo>
                    <a:pt x="14428" y="367"/>
                    <a:pt x="14061" y="367"/>
                    <a:pt x="13695" y="341"/>
                  </a:cubicBezTo>
                  <a:lnTo>
                    <a:pt x="13459" y="341"/>
                  </a:lnTo>
                  <a:cubicBezTo>
                    <a:pt x="9557" y="236"/>
                    <a:pt x="5970" y="131"/>
                    <a:pt x="3692" y="53"/>
                  </a:cubicBezTo>
                  <a:lnTo>
                    <a:pt x="3378" y="53"/>
                  </a:lnTo>
                  <a:cubicBezTo>
                    <a:pt x="2069" y="27"/>
                    <a:pt x="1257" y="0"/>
                    <a:pt x="1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84" name="Google Shape;1284;p37"/>
            <p:cNvSpPr/>
            <p:nvPr/>
          </p:nvSpPr>
          <p:spPr>
            <a:xfrm>
              <a:off x="7366550" y="3104875"/>
              <a:ext cx="278225" cy="629125"/>
            </a:xfrm>
            <a:custGeom>
              <a:avLst/>
              <a:gdLst/>
              <a:ahLst/>
              <a:cxnLst/>
              <a:rect l="l" t="t" r="r" b="b"/>
              <a:pathLst>
                <a:path w="11129" h="25165" extrusionOk="0">
                  <a:moveTo>
                    <a:pt x="1" y="1"/>
                  </a:moveTo>
                  <a:cubicBezTo>
                    <a:pt x="550" y="3379"/>
                    <a:pt x="2410" y="6521"/>
                    <a:pt x="5185" y="8616"/>
                  </a:cubicBezTo>
                  <a:cubicBezTo>
                    <a:pt x="6232" y="9427"/>
                    <a:pt x="7411" y="10082"/>
                    <a:pt x="8668" y="10501"/>
                  </a:cubicBezTo>
                  <a:cubicBezTo>
                    <a:pt x="9113" y="13826"/>
                    <a:pt x="9584" y="17152"/>
                    <a:pt x="10108" y="20477"/>
                  </a:cubicBezTo>
                  <a:cubicBezTo>
                    <a:pt x="10265" y="21524"/>
                    <a:pt x="10448" y="22598"/>
                    <a:pt x="10605" y="23672"/>
                  </a:cubicBezTo>
                  <a:cubicBezTo>
                    <a:pt x="10684" y="24169"/>
                    <a:pt x="10762" y="24667"/>
                    <a:pt x="10841" y="25164"/>
                  </a:cubicBezTo>
                  <a:cubicBezTo>
                    <a:pt x="10946" y="25138"/>
                    <a:pt x="11050" y="25086"/>
                    <a:pt x="11129" y="25033"/>
                  </a:cubicBezTo>
                  <a:cubicBezTo>
                    <a:pt x="11077" y="24745"/>
                    <a:pt x="11024" y="24431"/>
                    <a:pt x="10998" y="24117"/>
                  </a:cubicBezTo>
                  <a:cubicBezTo>
                    <a:pt x="10841" y="23148"/>
                    <a:pt x="10684" y="22205"/>
                    <a:pt x="10553" y="21236"/>
                  </a:cubicBezTo>
                  <a:cubicBezTo>
                    <a:pt x="10265" y="19299"/>
                    <a:pt x="9977" y="17387"/>
                    <a:pt x="9715" y="15450"/>
                  </a:cubicBezTo>
                  <a:cubicBezTo>
                    <a:pt x="9165" y="11574"/>
                    <a:pt x="8668" y="7699"/>
                    <a:pt x="8222" y="3824"/>
                  </a:cubicBezTo>
                  <a:cubicBezTo>
                    <a:pt x="8092" y="2750"/>
                    <a:pt x="7961" y="1677"/>
                    <a:pt x="7856" y="603"/>
                  </a:cubicBezTo>
                  <a:lnTo>
                    <a:pt x="7804" y="237"/>
                  </a:lnTo>
                  <a:lnTo>
                    <a:pt x="7411" y="237"/>
                  </a:lnTo>
                  <a:lnTo>
                    <a:pt x="7411" y="289"/>
                  </a:lnTo>
                  <a:cubicBezTo>
                    <a:pt x="7542" y="1258"/>
                    <a:pt x="7646" y="2227"/>
                    <a:pt x="7751" y="3195"/>
                  </a:cubicBezTo>
                  <a:cubicBezTo>
                    <a:pt x="7987" y="5107"/>
                    <a:pt x="8222" y="7045"/>
                    <a:pt x="8458" y="8982"/>
                  </a:cubicBezTo>
                  <a:cubicBezTo>
                    <a:pt x="8537" y="9427"/>
                    <a:pt x="8589" y="9872"/>
                    <a:pt x="8668" y="10344"/>
                  </a:cubicBezTo>
                  <a:cubicBezTo>
                    <a:pt x="6547" y="9401"/>
                    <a:pt x="4661" y="8066"/>
                    <a:pt x="3169" y="6285"/>
                  </a:cubicBezTo>
                  <a:cubicBezTo>
                    <a:pt x="1703" y="4479"/>
                    <a:pt x="734" y="2305"/>
                    <a:pt x="341" y="27"/>
                  </a:cubicBezTo>
                  <a:cubicBezTo>
                    <a:pt x="236" y="27"/>
                    <a:pt x="105" y="27"/>
                    <a:pt x="1" y="1"/>
                  </a:cubicBezTo>
                  <a:close/>
                </a:path>
              </a:pathLst>
            </a:custGeom>
            <a:solidFill>
              <a:srgbClr val="3E3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85" name="Google Shape;1285;p37"/>
            <p:cNvSpPr/>
            <p:nvPr/>
          </p:nvSpPr>
          <p:spPr>
            <a:xfrm>
              <a:off x="7076550" y="3097025"/>
              <a:ext cx="51100" cy="267100"/>
            </a:xfrm>
            <a:custGeom>
              <a:avLst/>
              <a:gdLst/>
              <a:ahLst/>
              <a:cxnLst/>
              <a:rect l="l" t="t" r="r" b="b"/>
              <a:pathLst>
                <a:path w="2044" h="10684" extrusionOk="0">
                  <a:moveTo>
                    <a:pt x="420" y="1"/>
                  </a:moveTo>
                  <a:cubicBezTo>
                    <a:pt x="210" y="1441"/>
                    <a:pt x="106" y="2907"/>
                    <a:pt x="53" y="4374"/>
                  </a:cubicBezTo>
                  <a:cubicBezTo>
                    <a:pt x="1" y="6442"/>
                    <a:pt x="79" y="8511"/>
                    <a:pt x="315" y="10553"/>
                  </a:cubicBezTo>
                  <a:cubicBezTo>
                    <a:pt x="341" y="10605"/>
                    <a:pt x="367" y="10684"/>
                    <a:pt x="446" y="10684"/>
                  </a:cubicBezTo>
                  <a:cubicBezTo>
                    <a:pt x="891" y="10632"/>
                    <a:pt x="1310" y="10579"/>
                    <a:pt x="1729" y="10527"/>
                  </a:cubicBezTo>
                  <a:cubicBezTo>
                    <a:pt x="1781" y="10527"/>
                    <a:pt x="1860" y="10474"/>
                    <a:pt x="1860" y="10396"/>
                  </a:cubicBezTo>
                  <a:cubicBezTo>
                    <a:pt x="1441" y="6966"/>
                    <a:pt x="1520" y="3457"/>
                    <a:pt x="2043" y="53"/>
                  </a:cubicBezTo>
                  <a:lnTo>
                    <a:pt x="1755" y="53"/>
                  </a:lnTo>
                  <a:cubicBezTo>
                    <a:pt x="1703" y="446"/>
                    <a:pt x="1651" y="839"/>
                    <a:pt x="1598" y="1231"/>
                  </a:cubicBezTo>
                  <a:cubicBezTo>
                    <a:pt x="1362" y="3169"/>
                    <a:pt x="1284" y="5133"/>
                    <a:pt x="1336" y="7071"/>
                  </a:cubicBezTo>
                  <a:cubicBezTo>
                    <a:pt x="1389" y="8144"/>
                    <a:pt x="1467" y="9218"/>
                    <a:pt x="1598" y="10265"/>
                  </a:cubicBezTo>
                  <a:cubicBezTo>
                    <a:pt x="1258" y="10317"/>
                    <a:pt x="917" y="10370"/>
                    <a:pt x="577" y="10396"/>
                  </a:cubicBezTo>
                  <a:cubicBezTo>
                    <a:pt x="341" y="8432"/>
                    <a:pt x="237" y="6442"/>
                    <a:pt x="289" y="4478"/>
                  </a:cubicBezTo>
                  <a:cubicBezTo>
                    <a:pt x="341" y="2986"/>
                    <a:pt x="472" y="1493"/>
                    <a:pt x="656" y="1"/>
                  </a:cubicBezTo>
                  <a:close/>
                </a:path>
              </a:pathLst>
            </a:custGeom>
            <a:solidFill>
              <a:srgbClr val="3E3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86" name="Google Shape;1286;p37"/>
            <p:cNvSpPr/>
            <p:nvPr/>
          </p:nvSpPr>
          <p:spPr>
            <a:xfrm>
              <a:off x="6758425" y="3089825"/>
              <a:ext cx="84475" cy="159750"/>
            </a:xfrm>
            <a:custGeom>
              <a:avLst/>
              <a:gdLst/>
              <a:ahLst/>
              <a:cxnLst/>
              <a:rect l="l" t="t" r="r" b="b"/>
              <a:pathLst>
                <a:path w="3379" h="6390" extrusionOk="0">
                  <a:moveTo>
                    <a:pt x="3064" y="1"/>
                  </a:moveTo>
                  <a:cubicBezTo>
                    <a:pt x="3038" y="79"/>
                    <a:pt x="3038" y="158"/>
                    <a:pt x="3011" y="236"/>
                  </a:cubicBezTo>
                  <a:cubicBezTo>
                    <a:pt x="2514" y="2122"/>
                    <a:pt x="1650" y="3902"/>
                    <a:pt x="445" y="5447"/>
                  </a:cubicBezTo>
                  <a:cubicBezTo>
                    <a:pt x="315" y="5630"/>
                    <a:pt x="157" y="5814"/>
                    <a:pt x="0" y="5971"/>
                  </a:cubicBezTo>
                  <a:cubicBezTo>
                    <a:pt x="0" y="6128"/>
                    <a:pt x="0" y="6259"/>
                    <a:pt x="0" y="6390"/>
                  </a:cubicBezTo>
                  <a:cubicBezTo>
                    <a:pt x="1624" y="4609"/>
                    <a:pt x="2802" y="2384"/>
                    <a:pt x="3378" y="1"/>
                  </a:cubicBezTo>
                  <a:close/>
                </a:path>
              </a:pathLst>
            </a:custGeom>
            <a:solidFill>
              <a:srgbClr val="3E3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87" name="Google Shape;1287;p37"/>
            <p:cNvSpPr/>
            <p:nvPr/>
          </p:nvSpPr>
          <p:spPr>
            <a:xfrm>
              <a:off x="7054950" y="3481950"/>
              <a:ext cx="155450" cy="51350"/>
            </a:xfrm>
            <a:custGeom>
              <a:avLst/>
              <a:gdLst/>
              <a:ahLst/>
              <a:cxnLst/>
              <a:rect l="l" t="t" r="r" b="b"/>
              <a:pathLst>
                <a:path w="6218" h="2054" extrusionOk="0">
                  <a:moveTo>
                    <a:pt x="106" y="0"/>
                  </a:moveTo>
                  <a:cubicBezTo>
                    <a:pt x="27" y="0"/>
                    <a:pt x="1" y="131"/>
                    <a:pt x="79" y="157"/>
                  </a:cubicBezTo>
                  <a:cubicBezTo>
                    <a:pt x="2148" y="602"/>
                    <a:pt x="4138" y="1231"/>
                    <a:pt x="6076" y="2043"/>
                  </a:cubicBezTo>
                  <a:cubicBezTo>
                    <a:pt x="6087" y="2050"/>
                    <a:pt x="6098" y="2053"/>
                    <a:pt x="6108" y="2053"/>
                  </a:cubicBezTo>
                  <a:cubicBezTo>
                    <a:pt x="6173" y="2053"/>
                    <a:pt x="6218" y="1934"/>
                    <a:pt x="6128" y="1912"/>
                  </a:cubicBezTo>
                  <a:cubicBezTo>
                    <a:pt x="4269" y="943"/>
                    <a:pt x="2200" y="288"/>
                    <a:pt x="106" y="0"/>
                  </a:cubicBezTo>
                  <a:close/>
                </a:path>
              </a:pathLst>
            </a:custGeom>
            <a:solidFill>
              <a:srgbClr val="3E3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88" name="Google Shape;1288;p37"/>
            <p:cNvSpPr/>
            <p:nvPr/>
          </p:nvSpPr>
          <p:spPr>
            <a:xfrm>
              <a:off x="6854000" y="2219025"/>
              <a:ext cx="580650" cy="898100"/>
            </a:xfrm>
            <a:custGeom>
              <a:avLst/>
              <a:gdLst/>
              <a:ahLst/>
              <a:cxnLst/>
              <a:rect l="l" t="t" r="r" b="b"/>
              <a:pathLst>
                <a:path w="23226" h="35924" extrusionOk="0">
                  <a:moveTo>
                    <a:pt x="14428" y="0"/>
                  </a:moveTo>
                  <a:cubicBezTo>
                    <a:pt x="12402" y="0"/>
                    <a:pt x="9955" y="547"/>
                    <a:pt x="8039" y="1186"/>
                  </a:cubicBezTo>
                  <a:cubicBezTo>
                    <a:pt x="7986" y="1212"/>
                    <a:pt x="7934" y="1212"/>
                    <a:pt x="7856" y="1238"/>
                  </a:cubicBezTo>
                  <a:cubicBezTo>
                    <a:pt x="6284" y="1762"/>
                    <a:pt x="5106" y="2364"/>
                    <a:pt x="4844" y="2783"/>
                  </a:cubicBezTo>
                  <a:cubicBezTo>
                    <a:pt x="3090" y="5611"/>
                    <a:pt x="1336" y="19148"/>
                    <a:pt x="0" y="33916"/>
                  </a:cubicBezTo>
                  <a:cubicBezTo>
                    <a:pt x="864" y="34283"/>
                    <a:pt x="1755" y="34597"/>
                    <a:pt x="2671" y="34833"/>
                  </a:cubicBezTo>
                  <a:cubicBezTo>
                    <a:pt x="5775" y="35666"/>
                    <a:pt x="9003" y="35924"/>
                    <a:pt x="12234" y="35924"/>
                  </a:cubicBezTo>
                  <a:cubicBezTo>
                    <a:pt x="13473" y="35924"/>
                    <a:pt x="14713" y="35886"/>
                    <a:pt x="15946" y="35828"/>
                  </a:cubicBezTo>
                  <a:cubicBezTo>
                    <a:pt x="18382" y="35697"/>
                    <a:pt x="20817" y="35383"/>
                    <a:pt x="23226" y="34885"/>
                  </a:cubicBezTo>
                  <a:cubicBezTo>
                    <a:pt x="23147" y="34231"/>
                    <a:pt x="23069" y="33707"/>
                    <a:pt x="23016" y="33340"/>
                  </a:cubicBezTo>
                  <a:cubicBezTo>
                    <a:pt x="22388" y="27920"/>
                    <a:pt x="22152" y="4433"/>
                    <a:pt x="21733" y="3202"/>
                  </a:cubicBezTo>
                  <a:cubicBezTo>
                    <a:pt x="21419" y="2259"/>
                    <a:pt x="19717" y="924"/>
                    <a:pt x="17177" y="322"/>
                  </a:cubicBezTo>
                  <a:cubicBezTo>
                    <a:pt x="17099" y="296"/>
                    <a:pt x="17020" y="269"/>
                    <a:pt x="16941" y="269"/>
                  </a:cubicBezTo>
                  <a:cubicBezTo>
                    <a:pt x="16287" y="112"/>
                    <a:pt x="15580" y="34"/>
                    <a:pt x="14821" y="8"/>
                  </a:cubicBezTo>
                  <a:cubicBezTo>
                    <a:pt x="14692" y="3"/>
                    <a:pt x="14560" y="0"/>
                    <a:pt x="14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89" name="Google Shape;1289;p37"/>
            <p:cNvSpPr/>
            <p:nvPr/>
          </p:nvSpPr>
          <p:spPr>
            <a:xfrm>
              <a:off x="6698200" y="2212500"/>
              <a:ext cx="972775" cy="1116950"/>
            </a:xfrm>
            <a:custGeom>
              <a:avLst/>
              <a:gdLst/>
              <a:ahLst/>
              <a:cxnLst/>
              <a:rect l="l" t="t" r="r" b="b"/>
              <a:pathLst>
                <a:path w="38911" h="44678" extrusionOk="0">
                  <a:moveTo>
                    <a:pt x="23117" y="0"/>
                  </a:moveTo>
                  <a:cubicBezTo>
                    <a:pt x="19869" y="0"/>
                    <a:pt x="15945" y="600"/>
                    <a:pt x="12883" y="1316"/>
                  </a:cubicBezTo>
                  <a:cubicBezTo>
                    <a:pt x="12778" y="1342"/>
                    <a:pt x="12674" y="1368"/>
                    <a:pt x="12569" y="1395"/>
                  </a:cubicBezTo>
                  <a:cubicBezTo>
                    <a:pt x="10081" y="1997"/>
                    <a:pt x="8196" y="2678"/>
                    <a:pt x="7777" y="3123"/>
                  </a:cubicBezTo>
                  <a:cubicBezTo>
                    <a:pt x="4949" y="6291"/>
                    <a:pt x="2147" y="25851"/>
                    <a:pt x="0" y="42425"/>
                  </a:cubicBezTo>
                  <a:cubicBezTo>
                    <a:pt x="1414" y="42844"/>
                    <a:pt x="2828" y="43185"/>
                    <a:pt x="4295" y="43473"/>
                  </a:cubicBezTo>
                  <a:cubicBezTo>
                    <a:pt x="6677" y="43918"/>
                    <a:pt x="9112" y="44206"/>
                    <a:pt x="11574" y="44389"/>
                  </a:cubicBezTo>
                  <a:cubicBezTo>
                    <a:pt x="11469" y="42923"/>
                    <a:pt x="11364" y="41457"/>
                    <a:pt x="11260" y="39964"/>
                  </a:cubicBezTo>
                  <a:cubicBezTo>
                    <a:pt x="10945" y="35827"/>
                    <a:pt x="10684" y="27317"/>
                    <a:pt x="10553" y="23154"/>
                  </a:cubicBezTo>
                  <a:cubicBezTo>
                    <a:pt x="10422" y="19069"/>
                    <a:pt x="10396" y="14958"/>
                    <a:pt x="10867" y="10873"/>
                  </a:cubicBezTo>
                  <a:cubicBezTo>
                    <a:pt x="11155" y="8360"/>
                    <a:pt x="11600" y="5558"/>
                    <a:pt x="13669" y="3856"/>
                  </a:cubicBezTo>
                  <a:cubicBezTo>
                    <a:pt x="14585" y="3070"/>
                    <a:pt x="15685" y="2625"/>
                    <a:pt x="16837" y="2259"/>
                  </a:cubicBezTo>
                  <a:cubicBezTo>
                    <a:pt x="17989" y="1892"/>
                    <a:pt x="19141" y="1578"/>
                    <a:pt x="20319" y="1395"/>
                  </a:cubicBezTo>
                  <a:cubicBezTo>
                    <a:pt x="20818" y="1325"/>
                    <a:pt x="21338" y="1271"/>
                    <a:pt x="21853" y="1271"/>
                  </a:cubicBezTo>
                  <a:cubicBezTo>
                    <a:pt x="22500" y="1271"/>
                    <a:pt x="23140" y="1356"/>
                    <a:pt x="23723" y="1604"/>
                  </a:cubicBezTo>
                  <a:cubicBezTo>
                    <a:pt x="24195" y="1787"/>
                    <a:pt x="24614" y="2102"/>
                    <a:pt x="24928" y="2494"/>
                  </a:cubicBezTo>
                  <a:cubicBezTo>
                    <a:pt x="25321" y="3018"/>
                    <a:pt x="25425" y="3620"/>
                    <a:pt x="25321" y="4275"/>
                  </a:cubicBezTo>
                  <a:cubicBezTo>
                    <a:pt x="25216" y="4982"/>
                    <a:pt x="24954" y="5689"/>
                    <a:pt x="24666" y="6343"/>
                  </a:cubicBezTo>
                  <a:cubicBezTo>
                    <a:pt x="24378" y="7103"/>
                    <a:pt x="24142" y="7862"/>
                    <a:pt x="23907" y="8648"/>
                  </a:cubicBezTo>
                  <a:cubicBezTo>
                    <a:pt x="23304" y="10585"/>
                    <a:pt x="22728" y="12549"/>
                    <a:pt x="22205" y="14513"/>
                  </a:cubicBezTo>
                  <a:cubicBezTo>
                    <a:pt x="21707" y="16477"/>
                    <a:pt x="21262" y="18467"/>
                    <a:pt x="20843" y="20457"/>
                  </a:cubicBezTo>
                  <a:cubicBezTo>
                    <a:pt x="20424" y="22447"/>
                    <a:pt x="20058" y="24463"/>
                    <a:pt x="19770" y="26505"/>
                  </a:cubicBezTo>
                  <a:cubicBezTo>
                    <a:pt x="19481" y="28521"/>
                    <a:pt x="19298" y="30590"/>
                    <a:pt x="19193" y="32632"/>
                  </a:cubicBezTo>
                  <a:cubicBezTo>
                    <a:pt x="19115" y="34701"/>
                    <a:pt x="19246" y="41142"/>
                    <a:pt x="19377" y="43211"/>
                  </a:cubicBezTo>
                  <a:cubicBezTo>
                    <a:pt x="19403" y="43708"/>
                    <a:pt x="19455" y="44206"/>
                    <a:pt x="19429" y="44677"/>
                  </a:cubicBezTo>
                  <a:cubicBezTo>
                    <a:pt x="21472" y="44677"/>
                    <a:pt x="23488" y="44625"/>
                    <a:pt x="25478" y="44572"/>
                  </a:cubicBezTo>
                  <a:cubicBezTo>
                    <a:pt x="29405" y="44415"/>
                    <a:pt x="35061" y="44154"/>
                    <a:pt x="38910" y="43630"/>
                  </a:cubicBezTo>
                  <a:cubicBezTo>
                    <a:pt x="38753" y="42870"/>
                    <a:pt x="38648" y="42294"/>
                    <a:pt x="38570" y="41875"/>
                  </a:cubicBezTo>
                  <a:cubicBezTo>
                    <a:pt x="37549" y="35801"/>
                    <a:pt x="35454" y="4929"/>
                    <a:pt x="34799" y="3542"/>
                  </a:cubicBezTo>
                  <a:cubicBezTo>
                    <a:pt x="34302" y="2520"/>
                    <a:pt x="31526" y="1028"/>
                    <a:pt x="27468" y="373"/>
                  </a:cubicBezTo>
                  <a:cubicBezTo>
                    <a:pt x="27337" y="347"/>
                    <a:pt x="27206" y="321"/>
                    <a:pt x="27075" y="295"/>
                  </a:cubicBezTo>
                  <a:cubicBezTo>
                    <a:pt x="26028" y="138"/>
                    <a:pt x="24902" y="33"/>
                    <a:pt x="23697" y="7"/>
                  </a:cubicBezTo>
                  <a:cubicBezTo>
                    <a:pt x="23507" y="2"/>
                    <a:pt x="23313" y="0"/>
                    <a:pt x="23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90" name="Google Shape;1290;p37"/>
            <p:cNvSpPr/>
            <p:nvPr/>
          </p:nvSpPr>
          <p:spPr>
            <a:xfrm>
              <a:off x="7314175" y="2212650"/>
              <a:ext cx="349600" cy="845675"/>
            </a:xfrm>
            <a:custGeom>
              <a:avLst/>
              <a:gdLst/>
              <a:ahLst/>
              <a:cxnLst/>
              <a:rect l="l" t="t" r="r" b="b"/>
              <a:pathLst>
                <a:path w="13984" h="33827" extrusionOk="0">
                  <a:moveTo>
                    <a:pt x="2567" y="1"/>
                  </a:moveTo>
                  <a:cubicBezTo>
                    <a:pt x="2488" y="1"/>
                    <a:pt x="2384" y="53"/>
                    <a:pt x="2357" y="132"/>
                  </a:cubicBezTo>
                  <a:cubicBezTo>
                    <a:pt x="1" y="5395"/>
                    <a:pt x="79" y="12281"/>
                    <a:pt x="1729" y="18356"/>
                  </a:cubicBezTo>
                  <a:cubicBezTo>
                    <a:pt x="3405" y="24614"/>
                    <a:pt x="7254" y="30270"/>
                    <a:pt x="12124" y="33595"/>
                  </a:cubicBezTo>
                  <a:cubicBezTo>
                    <a:pt x="12337" y="33750"/>
                    <a:pt x="12572" y="33826"/>
                    <a:pt x="12796" y="33826"/>
                  </a:cubicBezTo>
                  <a:cubicBezTo>
                    <a:pt x="13178" y="33826"/>
                    <a:pt x="13530" y="33605"/>
                    <a:pt x="13695" y="33176"/>
                  </a:cubicBezTo>
                  <a:cubicBezTo>
                    <a:pt x="13983" y="32391"/>
                    <a:pt x="13460" y="31370"/>
                    <a:pt x="12936" y="30636"/>
                  </a:cubicBezTo>
                  <a:cubicBezTo>
                    <a:pt x="11496" y="28620"/>
                    <a:pt x="7725" y="23279"/>
                    <a:pt x="6023" y="16628"/>
                  </a:cubicBezTo>
                  <a:cubicBezTo>
                    <a:pt x="4321" y="10003"/>
                    <a:pt x="5814" y="4662"/>
                    <a:pt x="6887" y="1572"/>
                  </a:cubicBezTo>
                  <a:cubicBezTo>
                    <a:pt x="6940" y="1389"/>
                    <a:pt x="6913" y="1179"/>
                    <a:pt x="6730" y="1101"/>
                  </a:cubicBezTo>
                  <a:cubicBezTo>
                    <a:pt x="5683" y="577"/>
                    <a:pt x="3640" y="132"/>
                    <a:pt x="2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91" name="Google Shape;1291;p37"/>
            <p:cNvSpPr/>
            <p:nvPr/>
          </p:nvSpPr>
          <p:spPr>
            <a:xfrm>
              <a:off x="6690350" y="2237900"/>
              <a:ext cx="324700" cy="675800"/>
            </a:xfrm>
            <a:custGeom>
              <a:avLst/>
              <a:gdLst/>
              <a:ahLst/>
              <a:cxnLst/>
              <a:rect l="l" t="t" r="r" b="b"/>
              <a:pathLst>
                <a:path w="12988" h="27032" extrusionOk="0">
                  <a:moveTo>
                    <a:pt x="12596" y="1"/>
                  </a:moveTo>
                  <a:cubicBezTo>
                    <a:pt x="11951" y="1"/>
                    <a:pt x="10718" y="452"/>
                    <a:pt x="10526" y="509"/>
                  </a:cubicBezTo>
                  <a:cubicBezTo>
                    <a:pt x="10369" y="588"/>
                    <a:pt x="10212" y="667"/>
                    <a:pt x="10029" y="719"/>
                  </a:cubicBezTo>
                  <a:cubicBezTo>
                    <a:pt x="8405" y="1478"/>
                    <a:pt x="6965" y="2657"/>
                    <a:pt x="6023" y="4385"/>
                  </a:cubicBezTo>
                  <a:cubicBezTo>
                    <a:pt x="0" y="15435"/>
                    <a:pt x="1362" y="26458"/>
                    <a:pt x="1676" y="26903"/>
                  </a:cubicBezTo>
                  <a:cubicBezTo>
                    <a:pt x="1740" y="26993"/>
                    <a:pt x="1810" y="27031"/>
                    <a:pt x="1883" y="27031"/>
                  </a:cubicBezTo>
                  <a:cubicBezTo>
                    <a:pt x="2258" y="27031"/>
                    <a:pt x="2701" y="26027"/>
                    <a:pt x="2723" y="25830"/>
                  </a:cubicBezTo>
                  <a:cubicBezTo>
                    <a:pt x="4556" y="15094"/>
                    <a:pt x="6887" y="9229"/>
                    <a:pt x="8484" y="6349"/>
                  </a:cubicBezTo>
                  <a:cubicBezTo>
                    <a:pt x="9217" y="5039"/>
                    <a:pt x="10029" y="3835"/>
                    <a:pt x="10945" y="2709"/>
                  </a:cubicBezTo>
                  <a:cubicBezTo>
                    <a:pt x="11417" y="2133"/>
                    <a:pt x="11914" y="1583"/>
                    <a:pt x="12385" y="1033"/>
                  </a:cubicBezTo>
                  <a:cubicBezTo>
                    <a:pt x="12542" y="850"/>
                    <a:pt x="12988" y="483"/>
                    <a:pt x="12988" y="221"/>
                  </a:cubicBezTo>
                  <a:cubicBezTo>
                    <a:pt x="12988" y="61"/>
                    <a:pt x="12831" y="1"/>
                    <a:pt x="12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92" name="Google Shape;1292;p37"/>
            <p:cNvSpPr/>
            <p:nvPr/>
          </p:nvSpPr>
          <p:spPr>
            <a:xfrm>
              <a:off x="7017000" y="2118400"/>
              <a:ext cx="310300" cy="201100"/>
            </a:xfrm>
            <a:custGeom>
              <a:avLst/>
              <a:gdLst/>
              <a:ahLst/>
              <a:cxnLst/>
              <a:rect l="l" t="t" r="r" b="b"/>
              <a:pathLst>
                <a:path w="12412" h="8044" extrusionOk="0">
                  <a:moveTo>
                    <a:pt x="10788" y="0"/>
                  </a:moveTo>
                  <a:lnTo>
                    <a:pt x="0" y="2331"/>
                  </a:lnTo>
                  <a:lnTo>
                    <a:pt x="1336" y="7175"/>
                  </a:lnTo>
                  <a:cubicBezTo>
                    <a:pt x="1336" y="7175"/>
                    <a:pt x="1870" y="8043"/>
                    <a:pt x="4046" y="8043"/>
                  </a:cubicBezTo>
                  <a:cubicBezTo>
                    <a:pt x="4916" y="8043"/>
                    <a:pt x="6049" y="7904"/>
                    <a:pt x="7515" y="7515"/>
                  </a:cubicBezTo>
                  <a:cubicBezTo>
                    <a:pt x="12412" y="6206"/>
                    <a:pt x="11940" y="3849"/>
                    <a:pt x="11940" y="3849"/>
                  </a:cubicBezTo>
                  <a:lnTo>
                    <a:pt x="10788" y="0"/>
                  </a:lnTo>
                  <a:close/>
                </a:path>
              </a:pathLst>
            </a:custGeom>
            <a:solidFill>
              <a:srgbClr val="F79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93" name="Google Shape;1293;p37"/>
            <p:cNvSpPr/>
            <p:nvPr/>
          </p:nvSpPr>
          <p:spPr>
            <a:xfrm>
              <a:off x="6988850" y="2072650"/>
              <a:ext cx="336475" cy="166975"/>
            </a:xfrm>
            <a:custGeom>
              <a:avLst/>
              <a:gdLst/>
              <a:ahLst/>
              <a:cxnLst/>
              <a:rect l="l" t="t" r="r" b="b"/>
              <a:pathLst>
                <a:path w="13459" h="6679" extrusionOk="0">
                  <a:moveTo>
                    <a:pt x="11180" y="0"/>
                  </a:moveTo>
                  <a:cubicBezTo>
                    <a:pt x="10619" y="0"/>
                    <a:pt x="10055" y="58"/>
                    <a:pt x="9479" y="128"/>
                  </a:cubicBezTo>
                  <a:cubicBezTo>
                    <a:pt x="6939" y="469"/>
                    <a:pt x="4452" y="1254"/>
                    <a:pt x="2043" y="2118"/>
                  </a:cubicBezTo>
                  <a:cubicBezTo>
                    <a:pt x="1440" y="2328"/>
                    <a:pt x="812" y="2590"/>
                    <a:pt x="498" y="3035"/>
                  </a:cubicBezTo>
                  <a:cubicBezTo>
                    <a:pt x="105" y="3637"/>
                    <a:pt x="0" y="4868"/>
                    <a:pt x="393" y="5444"/>
                  </a:cubicBezTo>
                  <a:cubicBezTo>
                    <a:pt x="917" y="6177"/>
                    <a:pt x="2252" y="6543"/>
                    <a:pt x="3221" y="6648"/>
                  </a:cubicBezTo>
                  <a:cubicBezTo>
                    <a:pt x="3452" y="6669"/>
                    <a:pt x="3684" y="6678"/>
                    <a:pt x="3918" y="6678"/>
                  </a:cubicBezTo>
                  <a:cubicBezTo>
                    <a:pt x="4878" y="6678"/>
                    <a:pt x="5855" y="6518"/>
                    <a:pt x="6782" y="6308"/>
                  </a:cubicBezTo>
                  <a:cubicBezTo>
                    <a:pt x="8222" y="5967"/>
                    <a:pt x="9636" y="5496"/>
                    <a:pt x="10841" y="4737"/>
                  </a:cubicBezTo>
                  <a:cubicBezTo>
                    <a:pt x="12045" y="3977"/>
                    <a:pt x="13014" y="2904"/>
                    <a:pt x="13328" y="1699"/>
                  </a:cubicBezTo>
                  <a:cubicBezTo>
                    <a:pt x="13433" y="1307"/>
                    <a:pt x="13459" y="861"/>
                    <a:pt x="13171" y="521"/>
                  </a:cubicBezTo>
                  <a:cubicBezTo>
                    <a:pt x="12909" y="233"/>
                    <a:pt x="12464" y="102"/>
                    <a:pt x="12019" y="50"/>
                  </a:cubicBezTo>
                  <a:cubicBezTo>
                    <a:pt x="11740" y="15"/>
                    <a:pt x="11460" y="0"/>
                    <a:pt x="11180" y="0"/>
                  </a:cubicBezTo>
                  <a:close/>
                </a:path>
              </a:pathLst>
            </a:custGeom>
            <a:solidFill>
              <a:srgbClr val="B22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94" name="Google Shape;1294;p37"/>
            <p:cNvSpPr/>
            <p:nvPr/>
          </p:nvSpPr>
          <p:spPr>
            <a:xfrm>
              <a:off x="6990150" y="2251275"/>
              <a:ext cx="357450" cy="104775"/>
            </a:xfrm>
            <a:custGeom>
              <a:avLst/>
              <a:gdLst/>
              <a:ahLst/>
              <a:cxnLst/>
              <a:rect l="l" t="t" r="r" b="b"/>
              <a:pathLst>
                <a:path w="14298" h="4191" extrusionOk="0">
                  <a:moveTo>
                    <a:pt x="14297" y="1"/>
                  </a:moveTo>
                  <a:cubicBezTo>
                    <a:pt x="14035" y="472"/>
                    <a:pt x="13774" y="917"/>
                    <a:pt x="13459" y="1310"/>
                  </a:cubicBezTo>
                  <a:cubicBezTo>
                    <a:pt x="13486" y="1362"/>
                    <a:pt x="13512" y="1415"/>
                    <a:pt x="13538" y="1467"/>
                  </a:cubicBezTo>
                  <a:cubicBezTo>
                    <a:pt x="13800" y="1048"/>
                    <a:pt x="14062" y="603"/>
                    <a:pt x="14297" y="105"/>
                  </a:cubicBezTo>
                  <a:cubicBezTo>
                    <a:pt x="14297" y="79"/>
                    <a:pt x="14297" y="53"/>
                    <a:pt x="14297" y="1"/>
                  </a:cubicBezTo>
                  <a:close/>
                  <a:moveTo>
                    <a:pt x="53" y="1703"/>
                  </a:moveTo>
                  <a:cubicBezTo>
                    <a:pt x="27" y="1781"/>
                    <a:pt x="1" y="1860"/>
                    <a:pt x="1" y="1912"/>
                  </a:cubicBezTo>
                  <a:cubicBezTo>
                    <a:pt x="1" y="2331"/>
                    <a:pt x="210" y="3378"/>
                    <a:pt x="472" y="4190"/>
                  </a:cubicBezTo>
                  <a:cubicBezTo>
                    <a:pt x="524" y="4112"/>
                    <a:pt x="577" y="4033"/>
                    <a:pt x="629" y="3928"/>
                  </a:cubicBezTo>
                  <a:cubicBezTo>
                    <a:pt x="367" y="3274"/>
                    <a:pt x="131" y="2331"/>
                    <a:pt x="53" y="1703"/>
                  </a:cubicBezTo>
                  <a:close/>
                </a:path>
              </a:pathLst>
            </a:custGeom>
            <a:solidFill>
              <a:srgbClr val="3C40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95" name="Google Shape;1295;p37"/>
            <p:cNvSpPr/>
            <p:nvPr/>
          </p:nvSpPr>
          <p:spPr>
            <a:xfrm>
              <a:off x="7067400" y="2299725"/>
              <a:ext cx="17050" cy="16375"/>
            </a:xfrm>
            <a:custGeom>
              <a:avLst/>
              <a:gdLst/>
              <a:ahLst/>
              <a:cxnLst/>
              <a:rect l="l" t="t" r="r" b="b"/>
              <a:pathLst>
                <a:path w="682" h="655" extrusionOk="0">
                  <a:moveTo>
                    <a:pt x="315" y="0"/>
                  </a:moveTo>
                  <a:cubicBezTo>
                    <a:pt x="315" y="0"/>
                    <a:pt x="184" y="184"/>
                    <a:pt x="0" y="445"/>
                  </a:cubicBezTo>
                  <a:cubicBezTo>
                    <a:pt x="184" y="524"/>
                    <a:pt x="393" y="603"/>
                    <a:pt x="681" y="655"/>
                  </a:cubicBezTo>
                  <a:cubicBezTo>
                    <a:pt x="445" y="288"/>
                    <a:pt x="315" y="0"/>
                    <a:pt x="315" y="0"/>
                  </a:cubicBezTo>
                  <a:close/>
                </a:path>
              </a:pathLst>
            </a:custGeom>
            <a:solidFill>
              <a:srgbClr val="A87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96" name="Google Shape;1296;p37"/>
            <p:cNvSpPr/>
            <p:nvPr/>
          </p:nvSpPr>
          <p:spPr>
            <a:xfrm>
              <a:off x="6990150" y="2160125"/>
              <a:ext cx="368000" cy="224225"/>
            </a:xfrm>
            <a:custGeom>
              <a:avLst/>
              <a:gdLst/>
              <a:ahLst/>
              <a:cxnLst/>
              <a:rect l="l" t="t" r="r" b="b"/>
              <a:pathLst>
                <a:path w="14720" h="8969" extrusionOk="0">
                  <a:moveTo>
                    <a:pt x="12544" y="1"/>
                  </a:moveTo>
                  <a:cubicBezTo>
                    <a:pt x="12411" y="1"/>
                    <a:pt x="12279" y="43"/>
                    <a:pt x="12150" y="138"/>
                  </a:cubicBezTo>
                  <a:cubicBezTo>
                    <a:pt x="11033" y="982"/>
                    <a:pt x="8459" y="3989"/>
                    <a:pt x="4047" y="3989"/>
                  </a:cubicBezTo>
                  <a:cubicBezTo>
                    <a:pt x="3803" y="3989"/>
                    <a:pt x="3554" y="3980"/>
                    <a:pt x="3300" y="3961"/>
                  </a:cubicBezTo>
                  <a:cubicBezTo>
                    <a:pt x="2148" y="3882"/>
                    <a:pt x="1703" y="2547"/>
                    <a:pt x="1493" y="1971"/>
                  </a:cubicBezTo>
                  <a:cubicBezTo>
                    <a:pt x="1464" y="1912"/>
                    <a:pt x="1401" y="1878"/>
                    <a:pt x="1343" y="1878"/>
                  </a:cubicBezTo>
                  <a:cubicBezTo>
                    <a:pt x="1297" y="1878"/>
                    <a:pt x="1254" y="1899"/>
                    <a:pt x="1231" y="1945"/>
                  </a:cubicBezTo>
                  <a:cubicBezTo>
                    <a:pt x="838" y="2652"/>
                    <a:pt x="27" y="4432"/>
                    <a:pt x="1" y="4877"/>
                  </a:cubicBezTo>
                  <a:cubicBezTo>
                    <a:pt x="1" y="5637"/>
                    <a:pt x="655" y="8229"/>
                    <a:pt x="1100" y="8307"/>
                  </a:cubicBezTo>
                  <a:cubicBezTo>
                    <a:pt x="1104" y="8308"/>
                    <a:pt x="1109" y="8308"/>
                    <a:pt x="1113" y="8308"/>
                  </a:cubicBezTo>
                  <a:cubicBezTo>
                    <a:pt x="1580" y="8308"/>
                    <a:pt x="3405" y="5584"/>
                    <a:pt x="3405" y="5584"/>
                  </a:cubicBezTo>
                  <a:cubicBezTo>
                    <a:pt x="3405" y="5584"/>
                    <a:pt x="5246" y="8969"/>
                    <a:pt x="5897" y="8969"/>
                  </a:cubicBezTo>
                  <a:cubicBezTo>
                    <a:pt x="5913" y="8969"/>
                    <a:pt x="5929" y="8967"/>
                    <a:pt x="5944" y="8962"/>
                  </a:cubicBezTo>
                  <a:cubicBezTo>
                    <a:pt x="6966" y="8674"/>
                    <a:pt x="11993" y="8569"/>
                    <a:pt x="14533" y="3175"/>
                  </a:cubicBezTo>
                  <a:cubicBezTo>
                    <a:pt x="14719" y="2802"/>
                    <a:pt x="13619" y="1"/>
                    <a:pt x="12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97" name="Google Shape;1297;p37"/>
            <p:cNvSpPr/>
            <p:nvPr/>
          </p:nvSpPr>
          <p:spPr>
            <a:xfrm>
              <a:off x="6975100" y="2369775"/>
              <a:ext cx="170225" cy="693300"/>
            </a:xfrm>
            <a:custGeom>
              <a:avLst/>
              <a:gdLst/>
              <a:ahLst/>
              <a:cxnLst/>
              <a:rect l="l" t="t" r="r" b="b"/>
              <a:pathLst>
                <a:path w="6809" h="27732" extrusionOk="0">
                  <a:moveTo>
                    <a:pt x="4007" y="0"/>
                  </a:moveTo>
                  <a:cubicBezTo>
                    <a:pt x="2750" y="52"/>
                    <a:pt x="53" y="22257"/>
                    <a:pt x="27" y="23121"/>
                  </a:cubicBezTo>
                  <a:cubicBezTo>
                    <a:pt x="1" y="23973"/>
                    <a:pt x="1861" y="27731"/>
                    <a:pt x="2816" y="27731"/>
                  </a:cubicBezTo>
                  <a:cubicBezTo>
                    <a:pt x="2829" y="27731"/>
                    <a:pt x="2842" y="27731"/>
                    <a:pt x="2854" y="27729"/>
                  </a:cubicBezTo>
                  <a:cubicBezTo>
                    <a:pt x="3771" y="27651"/>
                    <a:pt x="6049" y="24561"/>
                    <a:pt x="6442" y="23749"/>
                  </a:cubicBezTo>
                  <a:cubicBezTo>
                    <a:pt x="6808" y="22911"/>
                    <a:pt x="4530" y="0"/>
                    <a:pt x="40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98" name="Google Shape;1298;p37"/>
            <p:cNvSpPr/>
            <p:nvPr/>
          </p:nvSpPr>
          <p:spPr>
            <a:xfrm>
              <a:off x="7029425" y="2303625"/>
              <a:ext cx="102800" cy="105050"/>
            </a:xfrm>
            <a:custGeom>
              <a:avLst/>
              <a:gdLst/>
              <a:ahLst/>
              <a:cxnLst/>
              <a:rect l="l" t="t" r="r" b="b"/>
              <a:pathLst>
                <a:path w="4112" h="4202" extrusionOk="0">
                  <a:moveTo>
                    <a:pt x="2016" y="1"/>
                  </a:moveTo>
                  <a:cubicBezTo>
                    <a:pt x="1056" y="1"/>
                    <a:pt x="79" y="2753"/>
                    <a:pt x="27" y="3013"/>
                  </a:cubicBezTo>
                  <a:cubicBezTo>
                    <a:pt x="1" y="3301"/>
                    <a:pt x="655" y="4086"/>
                    <a:pt x="1624" y="4191"/>
                  </a:cubicBezTo>
                  <a:cubicBezTo>
                    <a:pt x="1688" y="4198"/>
                    <a:pt x="1752" y="4201"/>
                    <a:pt x="1816" y="4201"/>
                  </a:cubicBezTo>
                  <a:cubicBezTo>
                    <a:pt x="2730" y="4201"/>
                    <a:pt x="3680" y="3542"/>
                    <a:pt x="3876" y="3248"/>
                  </a:cubicBezTo>
                  <a:cubicBezTo>
                    <a:pt x="4112" y="2934"/>
                    <a:pt x="2567" y="54"/>
                    <a:pt x="2043" y="1"/>
                  </a:cubicBezTo>
                  <a:cubicBezTo>
                    <a:pt x="2034" y="1"/>
                    <a:pt x="2025" y="1"/>
                    <a:pt x="20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99" name="Google Shape;1299;p37"/>
            <p:cNvSpPr/>
            <p:nvPr/>
          </p:nvSpPr>
          <p:spPr>
            <a:xfrm>
              <a:off x="6674625" y="1196475"/>
              <a:ext cx="274975" cy="428475"/>
            </a:xfrm>
            <a:custGeom>
              <a:avLst/>
              <a:gdLst/>
              <a:ahLst/>
              <a:cxnLst/>
              <a:rect l="l" t="t" r="r" b="b"/>
              <a:pathLst>
                <a:path w="10999" h="17139" extrusionOk="0">
                  <a:moveTo>
                    <a:pt x="8598" y="1"/>
                  </a:moveTo>
                  <a:cubicBezTo>
                    <a:pt x="7518" y="1"/>
                    <a:pt x="6223" y="722"/>
                    <a:pt x="5526" y="1267"/>
                  </a:cubicBezTo>
                  <a:cubicBezTo>
                    <a:pt x="1729" y="4147"/>
                    <a:pt x="1" y="9488"/>
                    <a:pt x="1362" y="14071"/>
                  </a:cubicBezTo>
                  <a:cubicBezTo>
                    <a:pt x="1572" y="14830"/>
                    <a:pt x="1886" y="15589"/>
                    <a:pt x="2436" y="16192"/>
                  </a:cubicBezTo>
                  <a:cubicBezTo>
                    <a:pt x="2930" y="16735"/>
                    <a:pt x="3657" y="17139"/>
                    <a:pt x="4397" y="17139"/>
                  </a:cubicBezTo>
                  <a:cubicBezTo>
                    <a:pt x="4442" y="17139"/>
                    <a:pt x="4486" y="17137"/>
                    <a:pt x="4531" y="17134"/>
                  </a:cubicBezTo>
                  <a:cubicBezTo>
                    <a:pt x="5971" y="17003"/>
                    <a:pt x="6835" y="15537"/>
                    <a:pt x="7437" y="14228"/>
                  </a:cubicBezTo>
                  <a:cubicBezTo>
                    <a:pt x="8484" y="11976"/>
                    <a:pt x="9506" y="9698"/>
                    <a:pt x="10055" y="7289"/>
                  </a:cubicBezTo>
                  <a:cubicBezTo>
                    <a:pt x="10474" y="5508"/>
                    <a:pt x="10998" y="2471"/>
                    <a:pt x="10029" y="769"/>
                  </a:cubicBezTo>
                  <a:cubicBezTo>
                    <a:pt x="9699" y="210"/>
                    <a:pt x="9180" y="1"/>
                    <a:pt x="85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00" name="Google Shape;1300;p37"/>
            <p:cNvSpPr/>
            <p:nvPr/>
          </p:nvSpPr>
          <p:spPr>
            <a:xfrm>
              <a:off x="6685100" y="1187300"/>
              <a:ext cx="892250" cy="1016875"/>
            </a:xfrm>
            <a:custGeom>
              <a:avLst/>
              <a:gdLst/>
              <a:ahLst/>
              <a:cxnLst/>
              <a:rect l="l" t="t" r="r" b="b"/>
              <a:pathLst>
                <a:path w="35690" h="40675" extrusionOk="0">
                  <a:moveTo>
                    <a:pt x="17215" y="0"/>
                  </a:moveTo>
                  <a:cubicBezTo>
                    <a:pt x="7374" y="0"/>
                    <a:pt x="178" y="8179"/>
                    <a:pt x="27" y="21167"/>
                  </a:cubicBezTo>
                  <a:cubicBezTo>
                    <a:pt x="1" y="22817"/>
                    <a:pt x="79" y="24388"/>
                    <a:pt x="236" y="25906"/>
                  </a:cubicBezTo>
                  <a:lnTo>
                    <a:pt x="236" y="25985"/>
                  </a:lnTo>
                  <a:cubicBezTo>
                    <a:pt x="289" y="26456"/>
                    <a:pt x="341" y="26901"/>
                    <a:pt x="420" y="27347"/>
                  </a:cubicBezTo>
                  <a:cubicBezTo>
                    <a:pt x="996" y="31248"/>
                    <a:pt x="2357" y="34547"/>
                    <a:pt x="4949" y="36878"/>
                  </a:cubicBezTo>
                  <a:lnTo>
                    <a:pt x="5002" y="36930"/>
                  </a:lnTo>
                  <a:cubicBezTo>
                    <a:pt x="5447" y="37323"/>
                    <a:pt x="5944" y="37716"/>
                    <a:pt x="6468" y="38056"/>
                  </a:cubicBezTo>
                  <a:lnTo>
                    <a:pt x="6494" y="38056"/>
                  </a:lnTo>
                  <a:cubicBezTo>
                    <a:pt x="8720" y="39522"/>
                    <a:pt x="11679" y="40413"/>
                    <a:pt x="15580" y="40622"/>
                  </a:cubicBezTo>
                  <a:cubicBezTo>
                    <a:pt x="15764" y="40648"/>
                    <a:pt x="15921" y="40648"/>
                    <a:pt x="16104" y="40648"/>
                  </a:cubicBezTo>
                  <a:cubicBezTo>
                    <a:pt x="16314" y="40648"/>
                    <a:pt x="16497" y="40648"/>
                    <a:pt x="16706" y="40674"/>
                  </a:cubicBezTo>
                  <a:cubicBezTo>
                    <a:pt x="17151" y="40674"/>
                    <a:pt x="17597" y="40674"/>
                    <a:pt x="18042" y="40622"/>
                  </a:cubicBezTo>
                  <a:cubicBezTo>
                    <a:pt x="23567" y="40255"/>
                    <a:pt x="28515" y="36878"/>
                    <a:pt x="31527" y="31772"/>
                  </a:cubicBezTo>
                  <a:cubicBezTo>
                    <a:pt x="31553" y="31719"/>
                    <a:pt x="31579" y="31693"/>
                    <a:pt x="31605" y="31641"/>
                  </a:cubicBezTo>
                  <a:cubicBezTo>
                    <a:pt x="31841" y="31222"/>
                    <a:pt x="32076" y="30803"/>
                    <a:pt x="32286" y="30358"/>
                  </a:cubicBezTo>
                  <a:cubicBezTo>
                    <a:pt x="33386" y="28106"/>
                    <a:pt x="34145" y="25540"/>
                    <a:pt x="34433" y="22764"/>
                  </a:cubicBezTo>
                  <a:cubicBezTo>
                    <a:pt x="35690" y="11296"/>
                    <a:pt x="28594" y="691"/>
                    <a:pt x="18356" y="36"/>
                  </a:cubicBezTo>
                  <a:cubicBezTo>
                    <a:pt x="17972" y="12"/>
                    <a:pt x="17592" y="0"/>
                    <a:pt x="17215" y="0"/>
                  </a:cubicBezTo>
                  <a:close/>
                </a:path>
              </a:pathLst>
            </a:custGeom>
            <a:solidFill>
              <a:srgbClr val="F79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01" name="Google Shape;1301;p37"/>
            <p:cNvSpPr/>
            <p:nvPr/>
          </p:nvSpPr>
          <p:spPr>
            <a:xfrm>
              <a:off x="6649750" y="1025875"/>
              <a:ext cx="1097150" cy="779300"/>
            </a:xfrm>
            <a:custGeom>
              <a:avLst/>
              <a:gdLst/>
              <a:ahLst/>
              <a:cxnLst/>
              <a:rect l="l" t="t" r="r" b="b"/>
              <a:pathLst>
                <a:path w="43886" h="31172" extrusionOk="0">
                  <a:moveTo>
                    <a:pt x="8694" y="1"/>
                  </a:moveTo>
                  <a:cubicBezTo>
                    <a:pt x="7664" y="1"/>
                    <a:pt x="6631" y="61"/>
                    <a:pt x="5604" y="183"/>
                  </a:cubicBezTo>
                  <a:cubicBezTo>
                    <a:pt x="4845" y="261"/>
                    <a:pt x="4085" y="392"/>
                    <a:pt x="3378" y="654"/>
                  </a:cubicBezTo>
                  <a:cubicBezTo>
                    <a:pt x="2881" y="838"/>
                    <a:pt x="2357" y="1152"/>
                    <a:pt x="2148" y="1649"/>
                  </a:cubicBezTo>
                  <a:cubicBezTo>
                    <a:pt x="1860" y="2382"/>
                    <a:pt x="2383" y="3168"/>
                    <a:pt x="2986" y="3613"/>
                  </a:cubicBezTo>
                  <a:cubicBezTo>
                    <a:pt x="3614" y="4084"/>
                    <a:pt x="4400" y="4320"/>
                    <a:pt x="5185" y="4372"/>
                  </a:cubicBezTo>
                  <a:cubicBezTo>
                    <a:pt x="3195" y="5184"/>
                    <a:pt x="1467" y="6781"/>
                    <a:pt x="551" y="8824"/>
                  </a:cubicBezTo>
                  <a:cubicBezTo>
                    <a:pt x="236" y="9505"/>
                    <a:pt x="1" y="10264"/>
                    <a:pt x="53" y="11023"/>
                  </a:cubicBezTo>
                  <a:cubicBezTo>
                    <a:pt x="105" y="11992"/>
                    <a:pt x="655" y="12856"/>
                    <a:pt x="1362" y="13406"/>
                  </a:cubicBezTo>
                  <a:cubicBezTo>
                    <a:pt x="2095" y="13982"/>
                    <a:pt x="2986" y="14270"/>
                    <a:pt x="3902" y="14375"/>
                  </a:cubicBezTo>
                  <a:cubicBezTo>
                    <a:pt x="4165" y="14406"/>
                    <a:pt x="4431" y="14421"/>
                    <a:pt x="4698" y="14421"/>
                  </a:cubicBezTo>
                  <a:cubicBezTo>
                    <a:pt x="6927" y="14421"/>
                    <a:pt x="9223" y="13360"/>
                    <a:pt x="10579" y="11442"/>
                  </a:cubicBezTo>
                  <a:lnTo>
                    <a:pt x="10579" y="11442"/>
                  </a:lnTo>
                  <a:cubicBezTo>
                    <a:pt x="10344" y="11809"/>
                    <a:pt x="10396" y="12280"/>
                    <a:pt x="10605" y="12620"/>
                  </a:cubicBezTo>
                  <a:cubicBezTo>
                    <a:pt x="10789" y="12961"/>
                    <a:pt x="11129" y="13197"/>
                    <a:pt x="11496" y="13354"/>
                  </a:cubicBezTo>
                  <a:cubicBezTo>
                    <a:pt x="12230" y="13685"/>
                    <a:pt x="13028" y="13803"/>
                    <a:pt x="13833" y="13803"/>
                  </a:cubicBezTo>
                  <a:cubicBezTo>
                    <a:pt x="13918" y="13803"/>
                    <a:pt x="14003" y="13801"/>
                    <a:pt x="14088" y="13799"/>
                  </a:cubicBezTo>
                  <a:cubicBezTo>
                    <a:pt x="16052" y="13746"/>
                    <a:pt x="17963" y="13144"/>
                    <a:pt x="19665" y="12097"/>
                  </a:cubicBezTo>
                  <a:lnTo>
                    <a:pt x="19665" y="12097"/>
                  </a:lnTo>
                  <a:cubicBezTo>
                    <a:pt x="19194" y="12778"/>
                    <a:pt x="18853" y="13563"/>
                    <a:pt x="19037" y="14349"/>
                  </a:cubicBezTo>
                  <a:cubicBezTo>
                    <a:pt x="19168" y="14846"/>
                    <a:pt x="19508" y="15265"/>
                    <a:pt x="19875" y="15605"/>
                  </a:cubicBezTo>
                  <a:cubicBezTo>
                    <a:pt x="20979" y="16661"/>
                    <a:pt x="22498" y="17210"/>
                    <a:pt x="24021" y="17210"/>
                  </a:cubicBezTo>
                  <a:cubicBezTo>
                    <a:pt x="24122" y="17210"/>
                    <a:pt x="24224" y="17208"/>
                    <a:pt x="24326" y="17203"/>
                  </a:cubicBezTo>
                  <a:cubicBezTo>
                    <a:pt x="25976" y="17150"/>
                    <a:pt x="27573" y="16496"/>
                    <a:pt x="28908" y="15448"/>
                  </a:cubicBezTo>
                  <a:lnTo>
                    <a:pt x="28908" y="15448"/>
                  </a:lnTo>
                  <a:cubicBezTo>
                    <a:pt x="28620" y="16653"/>
                    <a:pt x="27861" y="17726"/>
                    <a:pt x="27468" y="18905"/>
                  </a:cubicBezTo>
                  <a:cubicBezTo>
                    <a:pt x="27232" y="19612"/>
                    <a:pt x="27154" y="20345"/>
                    <a:pt x="27206" y="21078"/>
                  </a:cubicBezTo>
                  <a:cubicBezTo>
                    <a:pt x="27232" y="21733"/>
                    <a:pt x="27416" y="22387"/>
                    <a:pt x="27861" y="22806"/>
                  </a:cubicBezTo>
                  <a:cubicBezTo>
                    <a:pt x="28110" y="23028"/>
                    <a:pt x="28448" y="23154"/>
                    <a:pt x="28776" y="23154"/>
                  </a:cubicBezTo>
                  <a:cubicBezTo>
                    <a:pt x="29068" y="23154"/>
                    <a:pt x="29353" y="23054"/>
                    <a:pt x="29563" y="22832"/>
                  </a:cubicBezTo>
                  <a:lnTo>
                    <a:pt x="29563" y="22832"/>
                  </a:lnTo>
                  <a:cubicBezTo>
                    <a:pt x="29406" y="23435"/>
                    <a:pt x="29353" y="24037"/>
                    <a:pt x="29353" y="24639"/>
                  </a:cubicBezTo>
                  <a:cubicBezTo>
                    <a:pt x="29380" y="24979"/>
                    <a:pt x="29406" y="25346"/>
                    <a:pt x="29615" y="25582"/>
                  </a:cubicBezTo>
                  <a:cubicBezTo>
                    <a:pt x="29799" y="25782"/>
                    <a:pt x="30057" y="25865"/>
                    <a:pt x="30322" y="25865"/>
                  </a:cubicBezTo>
                  <a:cubicBezTo>
                    <a:pt x="30473" y="25865"/>
                    <a:pt x="30625" y="25839"/>
                    <a:pt x="30767" y="25791"/>
                  </a:cubicBezTo>
                  <a:cubicBezTo>
                    <a:pt x="31160" y="25660"/>
                    <a:pt x="31500" y="25372"/>
                    <a:pt x="31841" y="25084"/>
                  </a:cubicBezTo>
                  <a:lnTo>
                    <a:pt x="31841" y="25084"/>
                  </a:lnTo>
                  <a:cubicBezTo>
                    <a:pt x="31579" y="26132"/>
                    <a:pt x="30977" y="27100"/>
                    <a:pt x="30689" y="28148"/>
                  </a:cubicBezTo>
                  <a:cubicBezTo>
                    <a:pt x="30401" y="29195"/>
                    <a:pt x="30584" y="30531"/>
                    <a:pt x="31474" y="31002"/>
                  </a:cubicBezTo>
                  <a:cubicBezTo>
                    <a:pt x="31700" y="31119"/>
                    <a:pt x="31947" y="31172"/>
                    <a:pt x="32198" y="31172"/>
                  </a:cubicBezTo>
                  <a:cubicBezTo>
                    <a:pt x="32732" y="31172"/>
                    <a:pt x="33282" y="30931"/>
                    <a:pt x="33674" y="30557"/>
                  </a:cubicBezTo>
                  <a:cubicBezTo>
                    <a:pt x="34276" y="29981"/>
                    <a:pt x="34564" y="29143"/>
                    <a:pt x="34721" y="28331"/>
                  </a:cubicBezTo>
                  <a:cubicBezTo>
                    <a:pt x="35417" y="28397"/>
                    <a:pt x="36133" y="28464"/>
                    <a:pt x="36851" y="28464"/>
                  </a:cubicBezTo>
                  <a:cubicBezTo>
                    <a:pt x="37268" y="28464"/>
                    <a:pt x="37685" y="28441"/>
                    <a:pt x="38099" y="28383"/>
                  </a:cubicBezTo>
                  <a:cubicBezTo>
                    <a:pt x="38492" y="28331"/>
                    <a:pt x="38937" y="28252"/>
                    <a:pt x="39303" y="28069"/>
                  </a:cubicBezTo>
                  <a:cubicBezTo>
                    <a:pt x="40141" y="27650"/>
                    <a:pt x="40717" y="26760"/>
                    <a:pt x="41163" y="25896"/>
                  </a:cubicBezTo>
                  <a:cubicBezTo>
                    <a:pt x="42524" y="23304"/>
                    <a:pt x="43414" y="20450"/>
                    <a:pt x="43729" y="17543"/>
                  </a:cubicBezTo>
                  <a:cubicBezTo>
                    <a:pt x="43807" y="16836"/>
                    <a:pt x="43860" y="16155"/>
                    <a:pt x="43860" y="15448"/>
                  </a:cubicBezTo>
                  <a:cubicBezTo>
                    <a:pt x="43886" y="14165"/>
                    <a:pt x="43807" y="12856"/>
                    <a:pt x="43388" y="11652"/>
                  </a:cubicBezTo>
                  <a:cubicBezTo>
                    <a:pt x="43205" y="11128"/>
                    <a:pt x="42943" y="10630"/>
                    <a:pt x="42629" y="10185"/>
                  </a:cubicBezTo>
                  <a:cubicBezTo>
                    <a:pt x="42210" y="9609"/>
                    <a:pt x="41686" y="9138"/>
                    <a:pt x="41084" y="8824"/>
                  </a:cubicBezTo>
                  <a:cubicBezTo>
                    <a:pt x="40509" y="8545"/>
                    <a:pt x="39881" y="8425"/>
                    <a:pt x="39238" y="8425"/>
                  </a:cubicBezTo>
                  <a:cubicBezTo>
                    <a:pt x="38973" y="8425"/>
                    <a:pt x="38706" y="8445"/>
                    <a:pt x="38439" y="8483"/>
                  </a:cubicBezTo>
                  <a:cubicBezTo>
                    <a:pt x="38099" y="6781"/>
                    <a:pt x="37130" y="5341"/>
                    <a:pt x="35873" y="4215"/>
                  </a:cubicBezTo>
                  <a:cubicBezTo>
                    <a:pt x="35350" y="3718"/>
                    <a:pt x="34774" y="3299"/>
                    <a:pt x="34171" y="2958"/>
                  </a:cubicBezTo>
                  <a:cubicBezTo>
                    <a:pt x="32851" y="2201"/>
                    <a:pt x="31371" y="1694"/>
                    <a:pt x="29838" y="1694"/>
                  </a:cubicBezTo>
                  <a:cubicBezTo>
                    <a:pt x="29729" y="1694"/>
                    <a:pt x="29620" y="1696"/>
                    <a:pt x="29510" y="1702"/>
                  </a:cubicBezTo>
                  <a:cubicBezTo>
                    <a:pt x="29432" y="1702"/>
                    <a:pt x="29353" y="1702"/>
                    <a:pt x="29275" y="1728"/>
                  </a:cubicBezTo>
                  <a:cubicBezTo>
                    <a:pt x="28594" y="1780"/>
                    <a:pt x="27913" y="1990"/>
                    <a:pt x="27442" y="2513"/>
                  </a:cubicBezTo>
                  <a:cubicBezTo>
                    <a:pt x="27311" y="2670"/>
                    <a:pt x="27206" y="2854"/>
                    <a:pt x="27154" y="3063"/>
                  </a:cubicBezTo>
                  <a:cubicBezTo>
                    <a:pt x="25818" y="1728"/>
                    <a:pt x="24116" y="759"/>
                    <a:pt x="22284" y="314"/>
                  </a:cubicBezTo>
                  <a:cubicBezTo>
                    <a:pt x="21931" y="211"/>
                    <a:pt x="21554" y="141"/>
                    <a:pt x="21176" y="141"/>
                  </a:cubicBezTo>
                  <a:cubicBezTo>
                    <a:pt x="20879" y="141"/>
                    <a:pt x="20581" y="184"/>
                    <a:pt x="20294" y="288"/>
                  </a:cubicBezTo>
                  <a:cubicBezTo>
                    <a:pt x="19979" y="419"/>
                    <a:pt x="19639" y="654"/>
                    <a:pt x="19534" y="1021"/>
                  </a:cubicBezTo>
                  <a:cubicBezTo>
                    <a:pt x="19482" y="1256"/>
                    <a:pt x="19534" y="1492"/>
                    <a:pt x="19613" y="1702"/>
                  </a:cubicBezTo>
                  <a:cubicBezTo>
                    <a:pt x="19770" y="2121"/>
                    <a:pt x="19979" y="2539"/>
                    <a:pt x="20241" y="2854"/>
                  </a:cubicBezTo>
                  <a:cubicBezTo>
                    <a:pt x="19351" y="2278"/>
                    <a:pt x="18382" y="1859"/>
                    <a:pt x="17361" y="1492"/>
                  </a:cubicBezTo>
                  <a:cubicBezTo>
                    <a:pt x="14602" y="501"/>
                    <a:pt x="11656" y="1"/>
                    <a:pt x="8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02" name="Google Shape;1302;p37"/>
            <p:cNvSpPr/>
            <p:nvPr/>
          </p:nvSpPr>
          <p:spPr>
            <a:xfrm>
              <a:off x="7462125" y="1653400"/>
              <a:ext cx="272350" cy="327925"/>
            </a:xfrm>
            <a:custGeom>
              <a:avLst/>
              <a:gdLst/>
              <a:ahLst/>
              <a:cxnLst/>
              <a:rect l="l" t="t" r="r" b="b"/>
              <a:pathLst>
                <a:path w="10894" h="13117" extrusionOk="0">
                  <a:moveTo>
                    <a:pt x="6820" y="0"/>
                  </a:moveTo>
                  <a:cubicBezTo>
                    <a:pt x="2909" y="0"/>
                    <a:pt x="669" y="4544"/>
                    <a:pt x="184" y="7917"/>
                  </a:cubicBezTo>
                  <a:cubicBezTo>
                    <a:pt x="53" y="8781"/>
                    <a:pt x="0" y="9671"/>
                    <a:pt x="210" y="10509"/>
                  </a:cubicBezTo>
                  <a:cubicBezTo>
                    <a:pt x="577" y="12076"/>
                    <a:pt x="1815" y="13117"/>
                    <a:pt x="3408" y="13117"/>
                  </a:cubicBezTo>
                  <a:cubicBezTo>
                    <a:pt x="3519" y="13117"/>
                    <a:pt x="3631" y="13112"/>
                    <a:pt x="3745" y="13102"/>
                  </a:cubicBezTo>
                  <a:cubicBezTo>
                    <a:pt x="5316" y="12971"/>
                    <a:pt x="6782" y="12080"/>
                    <a:pt x="7908" y="11059"/>
                  </a:cubicBezTo>
                  <a:cubicBezTo>
                    <a:pt x="9741" y="9436"/>
                    <a:pt x="10867" y="7131"/>
                    <a:pt x="10867" y="4723"/>
                  </a:cubicBezTo>
                  <a:cubicBezTo>
                    <a:pt x="10893" y="3623"/>
                    <a:pt x="10658" y="2471"/>
                    <a:pt x="10003" y="1528"/>
                  </a:cubicBezTo>
                  <a:cubicBezTo>
                    <a:pt x="9401" y="690"/>
                    <a:pt x="8615" y="245"/>
                    <a:pt x="7777" y="88"/>
                  </a:cubicBezTo>
                  <a:cubicBezTo>
                    <a:pt x="7448" y="29"/>
                    <a:pt x="7129" y="0"/>
                    <a:pt x="6820" y="0"/>
                  </a:cubicBezTo>
                  <a:close/>
                </a:path>
              </a:pathLst>
            </a:custGeom>
            <a:solidFill>
              <a:srgbClr val="F79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03" name="Google Shape;1303;p37"/>
            <p:cNvSpPr/>
            <p:nvPr/>
          </p:nvSpPr>
          <p:spPr>
            <a:xfrm>
              <a:off x="7548525" y="1740650"/>
              <a:ext cx="134875" cy="155125"/>
            </a:xfrm>
            <a:custGeom>
              <a:avLst/>
              <a:gdLst/>
              <a:ahLst/>
              <a:cxnLst/>
              <a:rect l="l" t="t" r="r" b="b"/>
              <a:pathLst>
                <a:path w="5395" h="6205" extrusionOk="0">
                  <a:moveTo>
                    <a:pt x="3713" y="1"/>
                  </a:moveTo>
                  <a:cubicBezTo>
                    <a:pt x="2925" y="1"/>
                    <a:pt x="2215" y="514"/>
                    <a:pt x="1729" y="1102"/>
                  </a:cubicBezTo>
                  <a:cubicBezTo>
                    <a:pt x="525" y="2463"/>
                    <a:pt x="1" y="4218"/>
                    <a:pt x="210" y="5998"/>
                  </a:cubicBezTo>
                  <a:cubicBezTo>
                    <a:pt x="224" y="6132"/>
                    <a:pt x="333" y="6204"/>
                    <a:pt x="433" y="6204"/>
                  </a:cubicBezTo>
                  <a:cubicBezTo>
                    <a:pt x="529" y="6204"/>
                    <a:pt x="616" y="6139"/>
                    <a:pt x="603" y="5998"/>
                  </a:cubicBezTo>
                  <a:cubicBezTo>
                    <a:pt x="525" y="4584"/>
                    <a:pt x="996" y="3092"/>
                    <a:pt x="1860" y="1966"/>
                  </a:cubicBezTo>
                  <a:cubicBezTo>
                    <a:pt x="2043" y="1704"/>
                    <a:pt x="2279" y="1442"/>
                    <a:pt x="2541" y="1233"/>
                  </a:cubicBezTo>
                  <a:cubicBezTo>
                    <a:pt x="2776" y="1521"/>
                    <a:pt x="2960" y="1861"/>
                    <a:pt x="3038" y="2254"/>
                  </a:cubicBezTo>
                  <a:cubicBezTo>
                    <a:pt x="3064" y="2463"/>
                    <a:pt x="3091" y="2646"/>
                    <a:pt x="3064" y="2908"/>
                  </a:cubicBezTo>
                  <a:cubicBezTo>
                    <a:pt x="3064" y="2961"/>
                    <a:pt x="3064" y="3013"/>
                    <a:pt x="3064" y="3065"/>
                  </a:cubicBezTo>
                  <a:cubicBezTo>
                    <a:pt x="3064" y="3062"/>
                    <a:pt x="3064" y="3060"/>
                    <a:pt x="3063" y="3060"/>
                  </a:cubicBezTo>
                  <a:cubicBezTo>
                    <a:pt x="3057" y="3060"/>
                    <a:pt x="3038" y="3118"/>
                    <a:pt x="3038" y="3118"/>
                  </a:cubicBezTo>
                  <a:lnTo>
                    <a:pt x="3038" y="3223"/>
                  </a:lnTo>
                  <a:cubicBezTo>
                    <a:pt x="3012" y="3353"/>
                    <a:pt x="2960" y="3458"/>
                    <a:pt x="2960" y="3615"/>
                  </a:cubicBezTo>
                  <a:cubicBezTo>
                    <a:pt x="2978" y="3760"/>
                    <a:pt x="3109" y="3868"/>
                    <a:pt x="3240" y="3868"/>
                  </a:cubicBezTo>
                  <a:cubicBezTo>
                    <a:pt x="3298" y="3868"/>
                    <a:pt x="3357" y="3847"/>
                    <a:pt x="3405" y="3799"/>
                  </a:cubicBezTo>
                  <a:cubicBezTo>
                    <a:pt x="3614" y="3563"/>
                    <a:pt x="3667" y="3223"/>
                    <a:pt x="3693" y="2935"/>
                  </a:cubicBezTo>
                  <a:cubicBezTo>
                    <a:pt x="3719" y="2646"/>
                    <a:pt x="3693" y="2358"/>
                    <a:pt x="3614" y="2097"/>
                  </a:cubicBezTo>
                  <a:cubicBezTo>
                    <a:pt x="3510" y="1651"/>
                    <a:pt x="3274" y="1259"/>
                    <a:pt x="2960" y="918"/>
                  </a:cubicBezTo>
                  <a:cubicBezTo>
                    <a:pt x="3091" y="840"/>
                    <a:pt x="3248" y="787"/>
                    <a:pt x="3379" y="761"/>
                  </a:cubicBezTo>
                  <a:cubicBezTo>
                    <a:pt x="3504" y="727"/>
                    <a:pt x="3630" y="708"/>
                    <a:pt x="3754" y="708"/>
                  </a:cubicBezTo>
                  <a:cubicBezTo>
                    <a:pt x="3913" y="708"/>
                    <a:pt x="4069" y="740"/>
                    <a:pt x="4217" y="814"/>
                  </a:cubicBezTo>
                  <a:cubicBezTo>
                    <a:pt x="4478" y="918"/>
                    <a:pt x="4609" y="1180"/>
                    <a:pt x="4845" y="1311"/>
                  </a:cubicBezTo>
                  <a:cubicBezTo>
                    <a:pt x="4892" y="1335"/>
                    <a:pt x="4944" y="1346"/>
                    <a:pt x="4994" y="1346"/>
                  </a:cubicBezTo>
                  <a:cubicBezTo>
                    <a:pt x="5111" y="1346"/>
                    <a:pt x="5219" y="1282"/>
                    <a:pt x="5238" y="1154"/>
                  </a:cubicBezTo>
                  <a:cubicBezTo>
                    <a:pt x="5395" y="421"/>
                    <a:pt x="4374" y="2"/>
                    <a:pt x="3771" y="2"/>
                  </a:cubicBezTo>
                  <a:cubicBezTo>
                    <a:pt x="3752" y="1"/>
                    <a:pt x="3732" y="1"/>
                    <a:pt x="3713" y="1"/>
                  </a:cubicBezTo>
                  <a:close/>
                </a:path>
              </a:pathLst>
            </a:custGeom>
            <a:solidFill>
              <a:srgbClr val="C5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04" name="Google Shape;1304;p37"/>
            <p:cNvSpPr/>
            <p:nvPr/>
          </p:nvSpPr>
          <p:spPr>
            <a:xfrm>
              <a:off x="7048400" y="1861775"/>
              <a:ext cx="439275" cy="342400"/>
            </a:xfrm>
            <a:custGeom>
              <a:avLst/>
              <a:gdLst/>
              <a:ahLst/>
              <a:cxnLst/>
              <a:rect l="l" t="t" r="r" b="b"/>
              <a:pathLst>
                <a:path w="17571" h="13696" extrusionOk="0">
                  <a:moveTo>
                    <a:pt x="11574" y="1"/>
                  </a:moveTo>
                  <a:cubicBezTo>
                    <a:pt x="11365" y="1"/>
                    <a:pt x="11156" y="1"/>
                    <a:pt x="10946" y="27"/>
                  </a:cubicBezTo>
                  <a:cubicBezTo>
                    <a:pt x="8877" y="184"/>
                    <a:pt x="6940" y="1022"/>
                    <a:pt x="5212" y="2174"/>
                  </a:cubicBezTo>
                  <a:cubicBezTo>
                    <a:pt x="3562" y="3274"/>
                    <a:pt x="2070" y="4714"/>
                    <a:pt x="1179" y="6469"/>
                  </a:cubicBezTo>
                  <a:cubicBezTo>
                    <a:pt x="289" y="8249"/>
                    <a:pt x="1" y="10396"/>
                    <a:pt x="734" y="12229"/>
                  </a:cubicBezTo>
                  <a:cubicBezTo>
                    <a:pt x="944" y="12753"/>
                    <a:pt x="1232" y="13250"/>
                    <a:pt x="1572" y="13669"/>
                  </a:cubicBezTo>
                  <a:cubicBezTo>
                    <a:pt x="1782" y="13669"/>
                    <a:pt x="1965" y="13669"/>
                    <a:pt x="2174" y="13695"/>
                  </a:cubicBezTo>
                  <a:lnTo>
                    <a:pt x="2488" y="13695"/>
                  </a:lnTo>
                  <a:cubicBezTo>
                    <a:pt x="2829" y="13695"/>
                    <a:pt x="3169" y="13669"/>
                    <a:pt x="3510" y="13643"/>
                  </a:cubicBezTo>
                  <a:cubicBezTo>
                    <a:pt x="9035" y="13276"/>
                    <a:pt x="13983" y="9899"/>
                    <a:pt x="16995" y="4793"/>
                  </a:cubicBezTo>
                  <a:cubicBezTo>
                    <a:pt x="17021" y="4740"/>
                    <a:pt x="17047" y="4714"/>
                    <a:pt x="17073" y="4662"/>
                  </a:cubicBezTo>
                  <a:cubicBezTo>
                    <a:pt x="17230" y="4374"/>
                    <a:pt x="17414" y="4060"/>
                    <a:pt x="17571" y="3745"/>
                  </a:cubicBezTo>
                  <a:cubicBezTo>
                    <a:pt x="17178" y="3326"/>
                    <a:pt x="16890" y="2803"/>
                    <a:pt x="16759" y="2174"/>
                  </a:cubicBezTo>
                  <a:cubicBezTo>
                    <a:pt x="16733" y="2096"/>
                    <a:pt x="16707" y="2017"/>
                    <a:pt x="16707" y="1939"/>
                  </a:cubicBezTo>
                  <a:cubicBezTo>
                    <a:pt x="16680" y="1939"/>
                    <a:pt x="16654" y="1912"/>
                    <a:pt x="16654" y="1886"/>
                  </a:cubicBezTo>
                  <a:cubicBezTo>
                    <a:pt x="15319" y="603"/>
                    <a:pt x="13434" y="1"/>
                    <a:pt x="11574" y="1"/>
                  </a:cubicBezTo>
                  <a:close/>
                </a:path>
              </a:pathLst>
            </a:custGeom>
            <a:solidFill>
              <a:srgbClr val="F57D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05" name="Google Shape;1305;p37"/>
            <p:cNvSpPr/>
            <p:nvPr/>
          </p:nvSpPr>
          <p:spPr>
            <a:xfrm>
              <a:off x="7466050" y="1910225"/>
              <a:ext cx="26200" cy="45200"/>
            </a:xfrm>
            <a:custGeom>
              <a:avLst/>
              <a:gdLst/>
              <a:ahLst/>
              <a:cxnLst/>
              <a:rect l="l" t="t" r="r" b="b"/>
              <a:pathLst>
                <a:path w="1048" h="1808" extrusionOk="0">
                  <a:moveTo>
                    <a:pt x="1" y="1"/>
                  </a:moveTo>
                  <a:cubicBezTo>
                    <a:pt x="1" y="79"/>
                    <a:pt x="27" y="158"/>
                    <a:pt x="53" y="236"/>
                  </a:cubicBezTo>
                  <a:cubicBezTo>
                    <a:pt x="184" y="865"/>
                    <a:pt x="472" y="1388"/>
                    <a:pt x="865" y="1807"/>
                  </a:cubicBezTo>
                  <a:cubicBezTo>
                    <a:pt x="917" y="1703"/>
                    <a:pt x="996" y="1572"/>
                    <a:pt x="1048" y="1441"/>
                  </a:cubicBezTo>
                  <a:cubicBezTo>
                    <a:pt x="786" y="917"/>
                    <a:pt x="420" y="420"/>
                    <a:pt x="1" y="1"/>
                  </a:cubicBezTo>
                  <a:close/>
                </a:path>
              </a:pathLst>
            </a:custGeom>
            <a:solidFill>
              <a:srgbClr val="F57D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06" name="Google Shape;1306;p37"/>
            <p:cNvSpPr/>
            <p:nvPr/>
          </p:nvSpPr>
          <p:spPr>
            <a:xfrm>
              <a:off x="6691000" y="1834950"/>
              <a:ext cx="119150" cy="275625"/>
            </a:xfrm>
            <a:custGeom>
              <a:avLst/>
              <a:gdLst/>
              <a:ahLst/>
              <a:cxnLst/>
              <a:rect l="l" t="t" r="r" b="b"/>
              <a:pathLst>
                <a:path w="4766" h="11025" extrusionOk="0">
                  <a:moveTo>
                    <a:pt x="0" y="0"/>
                  </a:moveTo>
                  <a:lnTo>
                    <a:pt x="0" y="79"/>
                  </a:lnTo>
                  <a:cubicBezTo>
                    <a:pt x="53" y="550"/>
                    <a:pt x="105" y="995"/>
                    <a:pt x="184" y="1441"/>
                  </a:cubicBezTo>
                  <a:cubicBezTo>
                    <a:pt x="760" y="5342"/>
                    <a:pt x="2121" y="8641"/>
                    <a:pt x="4713" y="10972"/>
                  </a:cubicBezTo>
                  <a:lnTo>
                    <a:pt x="4766" y="11024"/>
                  </a:lnTo>
                  <a:cubicBezTo>
                    <a:pt x="4583" y="9113"/>
                    <a:pt x="4295" y="7227"/>
                    <a:pt x="3692" y="5447"/>
                  </a:cubicBezTo>
                  <a:cubicBezTo>
                    <a:pt x="2985" y="3326"/>
                    <a:pt x="1781" y="1310"/>
                    <a:pt x="0" y="0"/>
                  </a:cubicBezTo>
                  <a:close/>
                </a:path>
              </a:pathLst>
            </a:custGeom>
            <a:solidFill>
              <a:srgbClr val="F57D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07" name="Google Shape;1307;p37"/>
            <p:cNvSpPr/>
            <p:nvPr/>
          </p:nvSpPr>
          <p:spPr>
            <a:xfrm>
              <a:off x="7026800" y="1522525"/>
              <a:ext cx="156575" cy="58700"/>
            </a:xfrm>
            <a:custGeom>
              <a:avLst/>
              <a:gdLst/>
              <a:ahLst/>
              <a:cxnLst/>
              <a:rect l="l" t="t" r="r" b="b"/>
              <a:pathLst>
                <a:path w="6263" h="2348" extrusionOk="0">
                  <a:moveTo>
                    <a:pt x="1506" y="0"/>
                  </a:moveTo>
                  <a:cubicBezTo>
                    <a:pt x="1423" y="0"/>
                    <a:pt x="1340" y="2"/>
                    <a:pt x="1258" y="8"/>
                  </a:cubicBezTo>
                  <a:cubicBezTo>
                    <a:pt x="813" y="34"/>
                    <a:pt x="367" y="217"/>
                    <a:pt x="158" y="610"/>
                  </a:cubicBezTo>
                  <a:cubicBezTo>
                    <a:pt x="1" y="924"/>
                    <a:pt x="79" y="1317"/>
                    <a:pt x="289" y="1631"/>
                  </a:cubicBezTo>
                  <a:cubicBezTo>
                    <a:pt x="686" y="2147"/>
                    <a:pt x="1339" y="2257"/>
                    <a:pt x="1986" y="2257"/>
                  </a:cubicBezTo>
                  <a:cubicBezTo>
                    <a:pt x="2192" y="2257"/>
                    <a:pt x="2397" y="2246"/>
                    <a:pt x="2593" y="2233"/>
                  </a:cubicBezTo>
                  <a:cubicBezTo>
                    <a:pt x="2754" y="2226"/>
                    <a:pt x="2913" y="2222"/>
                    <a:pt x="3071" y="2222"/>
                  </a:cubicBezTo>
                  <a:cubicBezTo>
                    <a:pt x="3452" y="2222"/>
                    <a:pt x="3828" y="2241"/>
                    <a:pt x="4217" y="2259"/>
                  </a:cubicBezTo>
                  <a:cubicBezTo>
                    <a:pt x="4358" y="2259"/>
                    <a:pt x="4904" y="2348"/>
                    <a:pt x="5373" y="2348"/>
                  </a:cubicBezTo>
                  <a:cubicBezTo>
                    <a:pt x="5859" y="2348"/>
                    <a:pt x="6263" y="2253"/>
                    <a:pt x="6049" y="1867"/>
                  </a:cubicBezTo>
                  <a:cubicBezTo>
                    <a:pt x="5997" y="1762"/>
                    <a:pt x="5892" y="1683"/>
                    <a:pt x="5788" y="1605"/>
                  </a:cubicBezTo>
                  <a:cubicBezTo>
                    <a:pt x="5552" y="1448"/>
                    <a:pt x="5290" y="1291"/>
                    <a:pt x="5028" y="1133"/>
                  </a:cubicBezTo>
                  <a:cubicBezTo>
                    <a:pt x="3975" y="521"/>
                    <a:pt x="2715" y="0"/>
                    <a:pt x="1506" y="0"/>
                  </a:cubicBezTo>
                  <a:close/>
                </a:path>
              </a:pathLst>
            </a:custGeom>
            <a:solidFill>
              <a:srgbClr val="5C1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08" name="Google Shape;1308;p37"/>
            <p:cNvSpPr/>
            <p:nvPr/>
          </p:nvSpPr>
          <p:spPr>
            <a:xfrm>
              <a:off x="6752375" y="1518700"/>
              <a:ext cx="120625" cy="56525"/>
            </a:xfrm>
            <a:custGeom>
              <a:avLst/>
              <a:gdLst/>
              <a:ahLst/>
              <a:cxnLst/>
              <a:rect l="l" t="t" r="r" b="b"/>
              <a:pathLst>
                <a:path w="4825" h="2261" extrusionOk="0">
                  <a:moveTo>
                    <a:pt x="3258" y="0"/>
                  </a:moveTo>
                  <a:cubicBezTo>
                    <a:pt x="2370" y="0"/>
                    <a:pt x="1508" y="446"/>
                    <a:pt x="845" y="972"/>
                  </a:cubicBezTo>
                  <a:cubicBezTo>
                    <a:pt x="635" y="1129"/>
                    <a:pt x="478" y="1260"/>
                    <a:pt x="321" y="1417"/>
                  </a:cubicBezTo>
                  <a:cubicBezTo>
                    <a:pt x="242" y="1496"/>
                    <a:pt x="164" y="1548"/>
                    <a:pt x="138" y="1653"/>
                  </a:cubicBezTo>
                  <a:cubicBezTo>
                    <a:pt x="0" y="2081"/>
                    <a:pt x="460" y="2170"/>
                    <a:pt x="918" y="2170"/>
                  </a:cubicBezTo>
                  <a:cubicBezTo>
                    <a:pt x="1246" y="2170"/>
                    <a:pt x="1573" y="2124"/>
                    <a:pt x="1682" y="2124"/>
                  </a:cubicBezTo>
                  <a:cubicBezTo>
                    <a:pt x="2101" y="2151"/>
                    <a:pt x="2520" y="2151"/>
                    <a:pt x="2965" y="2203"/>
                  </a:cubicBezTo>
                  <a:cubicBezTo>
                    <a:pt x="3191" y="2230"/>
                    <a:pt x="3433" y="2260"/>
                    <a:pt x="3664" y="2260"/>
                  </a:cubicBezTo>
                  <a:cubicBezTo>
                    <a:pt x="4103" y="2260"/>
                    <a:pt x="4505" y="2151"/>
                    <a:pt x="4694" y="1705"/>
                  </a:cubicBezTo>
                  <a:cubicBezTo>
                    <a:pt x="4825" y="1417"/>
                    <a:pt x="4825" y="1025"/>
                    <a:pt x="4641" y="684"/>
                  </a:cubicBezTo>
                  <a:cubicBezTo>
                    <a:pt x="4406" y="291"/>
                    <a:pt x="4013" y="108"/>
                    <a:pt x="3646" y="30"/>
                  </a:cubicBezTo>
                  <a:cubicBezTo>
                    <a:pt x="3517" y="10"/>
                    <a:pt x="3387" y="0"/>
                    <a:pt x="3258" y="0"/>
                  </a:cubicBezTo>
                  <a:close/>
                </a:path>
              </a:pathLst>
            </a:custGeom>
            <a:solidFill>
              <a:srgbClr val="5C1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09" name="Google Shape;1309;p37"/>
            <p:cNvSpPr/>
            <p:nvPr/>
          </p:nvSpPr>
          <p:spPr>
            <a:xfrm>
              <a:off x="6857275" y="1641375"/>
              <a:ext cx="73325" cy="192500"/>
            </a:xfrm>
            <a:custGeom>
              <a:avLst/>
              <a:gdLst/>
              <a:ahLst/>
              <a:cxnLst/>
              <a:rect l="l" t="t" r="r" b="b"/>
              <a:pathLst>
                <a:path w="2933" h="7700" extrusionOk="0">
                  <a:moveTo>
                    <a:pt x="2026" y="1"/>
                  </a:moveTo>
                  <a:cubicBezTo>
                    <a:pt x="1925" y="1"/>
                    <a:pt x="1828" y="79"/>
                    <a:pt x="1859" y="202"/>
                  </a:cubicBezTo>
                  <a:cubicBezTo>
                    <a:pt x="2121" y="1302"/>
                    <a:pt x="2304" y="2402"/>
                    <a:pt x="2357" y="3502"/>
                  </a:cubicBezTo>
                  <a:cubicBezTo>
                    <a:pt x="2383" y="3763"/>
                    <a:pt x="2409" y="4051"/>
                    <a:pt x="2383" y="4313"/>
                  </a:cubicBezTo>
                  <a:lnTo>
                    <a:pt x="2383" y="4392"/>
                  </a:lnTo>
                  <a:cubicBezTo>
                    <a:pt x="2304" y="4392"/>
                    <a:pt x="2226" y="4339"/>
                    <a:pt x="2147" y="4313"/>
                  </a:cubicBezTo>
                  <a:cubicBezTo>
                    <a:pt x="2003" y="4286"/>
                    <a:pt x="1855" y="4272"/>
                    <a:pt x="1708" y="4272"/>
                  </a:cubicBezTo>
                  <a:cubicBezTo>
                    <a:pt x="1430" y="4272"/>
                    <a:pt x="1157" y="4324"/>
                    <a:pt x="917" y="4444"/>
                  </a:cubicBezTo>
                  <a:cubicBezTo>
                    <a:pt x="131" y="4889"/>
                    <a:pt x="0" y="5937"/>
                    <a:pt x="341" y="6696"/>
                  </a:cubicBezTo>
                  <a:cubicBezTo>
                    <a:pt x="498" y="7115"/>
                    <a:pt x="812" y="7455"/>
                    <a:pt x="1231" y="7612"/>
                  </a:cubicBezTo>
                  <a:cubicBezTo>
                    <a:pt x="1375" y="7670"/>
                    <a:pt x="1529" y="7700"/>
                    <a:pt x="1683" y="7700"/>
                  </a:cubicBezTo>
                  <a:cubicBezTo>
                    <a:pt x="1948" y="7700"/>
                    <a:pt x="2210" y="7612"/>
                    <a:pt x="2409" y="7429"/>
                  </a:cubicBezTo>
                  <a:cubicBezTo>
                    <a:pt x="2514" y="7351"/>
                    <a:pt x="2435" y="7141"/>
                    <a:pt x="2278" y="7141"/>
                  </a:cubicBezTo>
                  <a:cubicBezTo>
                    <a:pt x="2190" y="7153"/>
                    <a:pt x="2102" y="7159"/>
                    <a:pt x="2014" y="7159"/>
                  </a:cubicBezTo>
                  <a:cubicBezTo>
                    <a:pt x="1713" y="7159"/>
                    <a:pt x="1422" y="7082"/>
                    <a:pt x="1178" y="6879"/>
                  </a:cubicBezTo>
                  <a:cubicBezTo>
                    <a:pt x="890" y="6617"/>
                    <a:pt x="759" y="6199"/>
                    <a:pt x="759" y="5806"/>
                  </a:cubicBezTo>
                  <a:cubicBezTo>
                    <a:pt x="786" y="5413"/>
                    <a:pt x="969" y="5020"/>
                    <a:pt x="1362" y="4889"/>
                  </a:cubicBezTo>
                  <a:cubicBezTo>
                    <a:pt x="1454" y="4859"/>
                    <a:pt x="1564" y="4846"/>
                    <a:pt x="1676" y="4846"/>
                  </a:cubicBezTo>
                  <a:cubicBezTo>
                    <a:pt x="1755" y="4846"/>
                    <a:pt x="1836" y="4852"/>
                    <a:pt x="1912" y="4863"/>
                  </a:cubicBezTo>
                  <a:cubicBezTo>
                    <a:pt x="2069" y="4889"/>
                    <a:pt x="2252" y="4994"/>
                    <a:pt x="2409" y="4994"/>
                  </a:cubicBezTo>
                  <a:cubicBezTo>
                    <a:pt x="2802" y="4994"/>
                    <a:pt x="2933" y="4654"/>
                    <a:pt x="2933" y="4313"/>
                  </a:cubicBezTo>
                  <a:cubicBezTo>
                    <a:pt x="2933" y="3842"/>
                    <a:pt x="2880" y="3371"/>
                    <a:pt x="2828" y="2899"/>
                  </a:cubicBezTo>
                  <a:cubicBezTo>
                    <a:pt x="2697" y="1957"/>
                    <a:pt x="2488" y="1014"/>
                    <a:pt x="2200" y="124"/>
                  </a:cubicBezTo>
                  <a:cubicBezTo>
                    <a:pt x="2167" y="38"/>
                    <a:pt x="2096" y="1"/>
                    <a:pt x="2026" y="1"/>
                  </a:cubicBezTo>
                  <a:close/>
                </a:path>
              </a:pathLst>
            </a:custGeom>
            <a:solidFill>
              <a:srgbClr val="C5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10" name="Google Shape;1310;p37"/>
            <p:cNvSpPr/>
            <p:nvPr/>
          </p:nvSpPr>
          <p:spPr>
            <a:xfrm>
              <a:off x="7030075" y="1704775"/>
              <a:ext cx="152325" cy="58450"/>
            </a:xfrm>
            <a:custGeom>
              <a:avLst/>
              <a:gdLst/>
              <a:ahLst/>
              <a:cxnLst/>
              <a:rect l="l" t="t" r="r" b="b"/>
              <a:pathLst>
                <a:path w="6093" h="2338" extrusionOk="0">
                  <a:moveTo>
                    <a:pt x="2994" y="0"/>
                  </a:moveTo>
                  <a:cubicBezTo>
                    <a:pt x="2868" y="0"/>
                    <a:pt x="2743" y="7"/>
                    <a:pt x="2619" y="23"/>
                  </a:cubicBezTo>
                  <a:cubicBezTo>
                    <a:pt x="1991" y="101"/>
                    <a:pt x="1415" y="337"/>
                    <a:pt x="943" y="730"/>
                  </a:cubicBezTo>
                  <a:cubicBezTo>
                    <a:pt x="708" y="913"/>
                    <a:pt x="498" y="1123"/>
                    <a:pt x="341" y="1358"/>
                  </a:cubicBezTo>
                  <a:cubicBezTo>
                    <a:pt x="184" y="1594"/>
                    <a:pt x="1" y="1908"/>
                    <a:pt x="27" y="2196"/>
                  </a:cubicBezTo>
                  <a:cubicBezTo>
                    <a:pt x="27" y="2285"/>
                    <a:pt x="100" y="2338"/>
                    <a:pt x="179" y="2338"/>
                  </a:cubicBezTo>
                  <a:cubicBezTo>
                    <a:pt x="216" y="2338"/>
                    <a:pt x="255" y="2326"/>
                    <a:pt x="289" y="2301"/>
                  </a:cubicBezTo>
                  <a:cubicBezTo>
                    <a:pt x="472" y="2118"/>
                    <a:pt x="577" y="1882"/>
                    <a:pt x="734" y="1699"/>
                  </a:cubicBezTo>
                  <a:cubicBezTo>
                    <a:pt x="891" y="1489"/>
                    <a:pt x="1101" y="1306"/>
                    <a:pt x="1310" y="1149"/>
                  </a:cubicBezTo>
                  <a:cubicBezTo>
                    <a:pt x="1729" y="861"/>
                    <a:pt x="2226" y="651"/>
                    <a:pt x="2724" y="599"/>
                  </a:cubicBezTo>
                  <a:cubicBezTo>
                    <a:pt x="2854" y="581"/>
                    <a:pt x="2982" y="573"/>
                    <a:pt x="3109" y="573"/>
                  </a:cubicBezTo>
                  <a:cubicBezTo>
                    <a:pt x="3546" y="573"/>
                    <a:pt x="3968" y="672"/>
                    <a:pt x="4374" y="835"/>
                  </a:cubicBezTo>
                  <a:cubicBezTo>
                    <a:pt x="4635" y="966"/>
                    <a:pt x="4897" y="1096"/>
                    <a:pt x="5159" y="1254"/>
                  </a:cubicBezTo>
                  <a:cubicBezTo>
                    <a:pt x="5395" y="1411"/>
                    <a:pt x="5604" y="1620"/>
                    <a:pt x="5840" y="1777"/>
                  </a:cubicBezTo>
                  <a:cubicBezTo>
                    <a:pt x="5864" y="1792"/>
                    <a:pt x="5889" y="1798"/>
                    <a:pt x="5912" y="1798"/>
                  </a:cubicBezTo>
                  <a:cubicBezTo>
                    <a:pt x="6013" y="1798"/>
                    <a:pt x="6092" y="1674"/>
                    <a:pt x="6049" y="1568"/>
                  </a:cubicBezTo>
                  <a:cubicBezTo>
                    <a:pt x="5918" y="1280"/>
                    <a:pt x="5630" y="1018"/>
                    <a:pt x="5369" y="835"/>
                  </a:cubicBezTo>
                  <a:cubicBezTo>
                    <a:pt x="5107" y="625"/>
                    <a:pt x="4819" y="442"/>
                    <a:pt x="4505" y="311"/>
                  </a:cubicBezTo>
                  <a:cubicBezTo>
                    <a:pt x="4021" y="122"/>
                    <a:pt x="3504" y="0"/>
                    <a:pt x="2994" y="0"/>
                  </a:cubicBez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11" name="Google Shape;1311;p37"/>
            <p:cNvSpPr/>
            <p:nvPr/>
          </p:nvSpPr>
          <p:spPr>
            <a:xfrm>
              <a:off x="6750025" y="1704775"/>
              <a:ext cx="98100" cy="58450"/>
            </a:xfrm>
            <a:custGeom>
              <a:avLst/>
              <a:gdLst/>
              <a:ahLst/>
              <a:cxnLst/>
              <a:rect l="l" t="t" r="r" b="b"/>
              <a:pathLst>
                <a:path w="3924" h="2338" extrusionOk="0">
                  <a:moveTo>
                    <a:pt x="2000" y="0"/>
                  </a:moveTo>
                  <a:cubicBezTo>
                    <a:pt x="1665" y="0"/>
                    <a:pt x="1332" y="122"/>
                    <a:pt x="1017" y="311"/>
                  </a:cubicBezTo>
                  <a:cubicBezTo>
                    <a:pt x="808" y="442"/>
                    <a:pt x="624" y="625"/>
                    <a:pt x="441" y="835"/>
                  </a:cubicBezTo>
                  <a:cubicBezTo>
                    <a:pt x="284" y="1018"/>
                    <a:pt x="101" y="1280"/>
                    <a:pt x="22" y="1568"/>
                  </a:cubicBezTo>
                  <a:cubicBezTo>
                    <a:pt x="1" y="1674"/>
                    <a:pt x="49" y="1798"/>
                    <a:pt x="110" y="1798"/>
                  </a:cubicBezTo>
                  <a:cubicBezTo>
                    <a:pt x="124" y="1798"/>
                    <a:pt x="138" y="1792"/>
                    <a:pt x="153" y="1777"/>
                  </a:cubicBezTo>
                  <a:cubicBezTo>
                    <a:pt x="310" y="1620"/>
                    <a:pt x="441" y="1411"/>
                    <a:pt x="598" y="1254"/>
                  </a:cubicBezTo>
                  <a:cubicBezTo>
                    <a:pt x="755" y="1096"/>
                    <a:pt x="939" y="966"/>
                    <a:pt x="1096" y="835"/>
                  </a:cubicBezTo>
                  <a:cubicBezTo>
                    <a:pt x="1359" y="672"/>
                    <a:pt x="1639" y="573"/>
                    <a:pt x="1922" y="573"/>
                  </a:cubicBezTo>
                  <a:cubicBezTo>
                    <a:pt x="2004" y="573"/>
                    <a:pt x="2087" y="581"/>
                    <a:pt x="2169" y="599"/>
                  </a:cubicBezTo>
                  <a:cubicBezTo>
                    <a:pt x="2483" y="651"/>
                    <a:pt x="2824" y="861"/>
                    <a:pt x="3086" y="1149"/>
                  </a:cubicBezTo>
                  <a:cubicBezTo>
                    <a:pt x="3217" y="1306"/>
                    <a:pt x="3347" y="1489"/>
                    <a:pt x="3452" y="1699"/>
                  </a:cubicBezTo>
                  <a:cubicBezTo>
                    <a:pt x="3557" y="1882"/>
                    <a:pt x="3636" y="2118"/>
                    <a:pt x="3740" y="2301"/>
                  </a:cubicBezTo>
                  <a:cubicBezTo>
                    <a:pt x="3765" y="2325"/>
                    <a:pt x="3791" y="2337"/>
                    <a:pt x="3817" y="2337"/>
                  </a:cubicBezTo>
                  <a:cubicBezTo>
                    <a:pt x="3874" y="2337"/>
                    <a:pt x="3924" y="2279"/>
                    <a:pt x="3924" y="2170"/>
                  </a:cubicBezTo>
                  <a:cubicBezTo>
                    <a:pt x="3924" y="1908"/>
                    <a:pt x="3819" y="1594"/>
                    <a:pt x="3714" y="1358"/>
                  </a:cubicBezTo>
                  <a:cubicBezTo>
                    <a:pt x="3609" y="1123"/>
                    <a:pt x="3478" y="913"/>
                    <a:pt x="3321" y="730"/>
                  </a:cubicBezTo>
                  <a:cubicBezTo>
                    <a:pt x="3007" y="337"/>
                    <a:pt x="2641" y="101"/>
                    <a:pt x="2248" y="23"/>
                  </a:cubicBezTo>
                  <a:cubicBezTo>
                    <a:pt x="2165" y="7"/>
                    <a:pt x="2082" y="0"/>
                    <a:pt x="2000" y="0"/>
                  </a:cubicBez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12" name="Google Shape;1312;p37"/>
            <p:cNvSpPr/>
            <p:nvPr/>
          </p:nvSpPr>
          <p:spPr>
            <a:xfrm>
              <a:off x="6839050" y="1829000"/>
              <a:ext cx="223425" cy="73225"/>
            </a:xfrm>
            <a:custGeom>
              <a:avLst/>
              <a:gdLst/>
              <a:ahLst/>
              <a:cxnLst/>
              <a:rect l="l" t="t" r="r" b="b"/>
              <a:pathLst>
                <a:path w="8937" h="2929" extrusionOk="0">
                  <a:moveTo>
                    <a:pt x="8700" y="1"/>
                  </a:moveTo>
                  <a:cubicBezTo>
                    <a:pt x="8670" y="1"/>
                    <a:pt x="8640" y="9"/>
                    <a:pt x="8611" y="29"/>
                  </a:cubicBezTo>
                  <a:cubicBezTo>
                    <a:pt x="8296" y="265"/>
                    <a:pt x="8008" y="526"/>
                    <a:pt x="7694" y="762"/>
                  </a:cubicBezTo>
                  <a:cubicBezTo>
                    <a:pt x="7406" y="972"/>
                    <a:pt x="7118" y="1181"/>
                    <a:pt x="6804" y="1338"/>
                  </a:cubicBezTo>
                  <a:cubicBezTo>
                    <a:pt x="6175" y="1705"/>
                    <a:pt x="5495" y="1993"/>
                    <a:pt x="4788" y="2150"/>
                  </a:cubicBezTo>
                  <a:cubicBezTo>
                    <a:pt x="4081" y="2333"/>
                    <a:pt x="3348" y="2412"/>
                    <a:pt x="2614" y="2412"/>
                  </a:cubicBezTo>
                  <a:cubicBezTo>
                    <a:pt x="2248" y="2412"/>
                    <a:pt x="1855" y="2359"/>
                    <a:pt x="1488" y="2307"/>
                  </a:cubicBezTo>
                  <a:cubicBezTo>
                    <a:pt x="1096" y="2228"/>
                    <a:pt x="651" y="2150"/>
                    <a:pt x="336" y="1888"/>
                  </a:cubicBezTo>
                  <a:cubicBezTo>
                    <a:pt x="300" y="1852"/>
                    <a:pt x="261" y="1836"/>
                    <a:pt x="223" y="1836"/>
                  </a:cubicBezTo>
                  <a:cubicBezTo>
                    <a:pt x="100" y="1836"/>
                    <a:pt x="0" y="2003"/>
                    <a:pt x="101" y="2124"/>
                  </a:cubicBezTo>
                  <a:cubicBezTo>
                    <a:pt x="651" y="2726"/>
                    <a:pt x="1619" y="2831"/>
                    <a:pt x="2379" y="2909"/>
                  </a:cubicBezTo>
                  <a:cubicBezTo>
                    <a:pt x="2569" y="2922"/>
                    <a:pt x="2761" y="2928"/>
                    <a:pt x="2954" y="2928"/>
                  </a:cubicBezTo>
                  <a:cubicBezTo>
                    <a:pt x="3557" y="2928"/>
                    <a:pt x="4167" y="2865"/>
                    <a:pt x="4762" y="2726"/>
                  </a:cubicBezTo>
                  <a:cubicBezTo>
                    <a:pt x="5547" y="2543"/>
                    <a:pt x="6306" y="2255"/>
                    <a:pt x="7013" y="1862"/>
                  </a:cubicBezTo>
                  <a:cubicBezTo>
                    <a:pt x="7668" y="1469"/>
                    <a:pt x="8427" y="972"/>
                    <a:pt x="8872" y="291"/>
                  </a:cubicBezTo>
                  <a:cubicBezTo>
                    <a:pt x="8936" y="163"/>
                    <a:pt x="8827" y="1"/>
                    <a:pt x="8700" y="1"/>
                  </a:cubicBezTo>
                  <a:close/>
                </a:path>
              </a:pathLst>
            </a:custGeom>
            <a:solidFill>
              <a:srgbClr val="C5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13" name="Google Shape;1313;p37"/>
            <p:cNvSpPr/>
            <p:nvPr/>
          </p:nvSpPr>
          <p:spPr>
            <a:xfrm>
              <a:off x="7625775" y="3240625"/>
              <a:ext cx="119775" cy="91050"/>
            </a:xfrm>
            <a:custGeom>
              <a:avLst/>
              <a:gdLst/>
              <a:ahLst/>
              <a:cxnLst/>
              <a:rect l="l" t="t" r="r" b="b"/>
              <a:pathLst>
                <a:path w="4791" h="3642" extrusionOk="0">
                  <a:moveTo>
                    <a:pt x="3782" y="0"/>
                  </a:moveTo>
                  <a:cubicBezTo>
                    <a:pt x="3168" y="0"/>
                    <a:pt x="2148" y="567"/>
                    <a:pt x="2148" y="567"/>
                  </a:cubicBezTo>
                  <a:lnTo>
                    <a:pt x="1" y="3474"/>
                  </a:lnTo>
                  <a:cubicBezTo>
                    <a:pt x="1" y="3474"/>
                    <a:pt x="570" y="3642"/>
                    <a:pt x="1331" y="3642"/>
                  </a:cubicBezTo>
                  <a:cubicBezTo>
                    <a:pt x="2160" y="3642"/>
                    <a:pt x="3215" y="3442"/>
                    <a:pt x="4007" y="2610"/>
                  </a:cubicBezTo>
                  <a:cubicBezTo>
                    <a:pt x="4791" y="1757"/>
                    <a:pt x="4527" y="1554"/>
                    <a:pt x="4100" y="1554"/>
                  </a:cubicBezTo>
                  <a:cubicBezTo>
                    <a:pt x="3714" y="1554"/>
                    <a:pt x="3195" y="1719"/>
                    <a:pt x="3195" y="1719"/>
                  </a:cubicBezTo>
                  <a:cubicBezTo>
                    <a:pt x="3195" y="1719"/>
                    <a:pt x="4557" y="620"/>
                    <a:pt x="4164" y="148"/>
                  </a:cubicBezTo>
                  <a:cubicBezTo>
                    <a:pt x="4086" y="42"/>
                    <a:pt x="3949" y="0"/>
                    <a:pt x="3782" y="0"/>
                  </a:cubicBezTo>
                  <a:close/>
                </a:path>
              </a:pathLst>
            </a:custGeom>
            <a:solidFill>
              <a:srgbClr val="F79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14" name="Google Shape;1314;p37"/>
            <p:cNvSpPr/>
            <p:nvPr/>
          </p:nvSpPr>
          <p:spPr>
            <a:xfrm>
              <a:off x="7480450" y="3103300"/>
              <a:ext cx="240775" cy="226300"/>
            </a:xfrm>
            <a:custGeom>
              <a:avLst/>
              <a:gdLst/>
              <a:ahLst/>
              <a:cxnLst/>
              <a:rect l="l" t="t" r="r" b="b"/>
              <a:pathLst>
                <a:path w="9631" h="9052" extrusionOk="0">
                  <a:moveTo>
                    <a:pt x="3981" y="0"/>
                  </a:moveTo>
                  <a:cubicBezTo>
                    <a:pt x="3781" y="0"/>
                    <a:pt x="3620" y="52"/>
                    <a:pt x="3509" y="169"/>
                  </a:cubicBezTo>
                  <a:cubicBezTo>
                    <a:pt x="3509" y="169"/>
                    <a:pt x="1" y="3075"/>
                    <a:pt x="210" y="4751"/>
                  </a:cubicBezTo>
                  <a:cubicBezTo>
                    <a:pt x="388" y="6406"/>
                    <a:pt x="4826" y="9052"/>
                    <a:pt x="5985" y="9052"/>
                  </a:cubicBezTo>
                  <a:cubicBezTo>
                    <a:pt x="6018" y="9052"/>
                    <a:pt x="6048" y="9050"/>
                    <a:pt x="6075" y="9045"/>
                  </a:cubicBezTo>
                  <a:cubicBezTo>
                    <a:pt x="7070" y="8888"/>
                    <a:pt x="9506" y="4227"/>
                    <a:pt x="9584" y="3756"/>
                  </a:cubicBezTo>
                  <a:cubicBezTo>
                    <a:pt x="9631" y="3337"/>
                    <a:pt x="5580" y="0"/>
                    <a:pt x="3981" y="0"/>
                  </a:cubicBezTo>
                  <a:close/>
                </a:path>
              </a:pathLst>
            </a:custGeom>
            <a:solidFill>
              <a:srgbClr val="F79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15" name="Google Shape;1315;p37"/>
            <p:cNvSpPr/>
            <p:nvPr/>
          </p:nvSpPr>
          <p:spPr>
            <a:xfrm>
              <a:off x="7651425" y="3250775"/>
              <a:ext cx="42875" cy="61175"/>
            </a:xfrm>
            <a:custGeom>
              <a:avLst/>
              <a:gdLst/>
              <a:ahLst/>
              <a:cxnLst/>
              <a:rect l="l" t="t" r="r" b="b"/>
              <a:pathLst>
                <a:path w="1715" h="2447" extrusionOk="0">
                  <a:moveTo>
                    <a:pt x="1600" y="1"/>
                  </a:moveTo>
                  <a:cubicBezTo>
                    <a:pt x="1567" y="1"/>
                    <a:pt x="1534" y="18"/>
                    <a:pt x="1514" y="56"/>
                  </a:cubicBezTo>
                  <a:cubicBezTo>
                    <a:pt x="1357" y="502"/>
                    <a:pt x="1148" y="921"/>
                    <a:pt x="886" y="1313"/>
                  </a:cubicBezTo>
                  <a:cubicBezTo>
                    <a:pt x="755" y="1497"/>
                    <a:pt x="624" y="1680"/>
                    <a:pt x="467" y="1863"/>
                  </a:cubicBezTo>
                  <a:cubicBezTo>
                    <a:pt x="389" y="1942"/>
                    <a:pt x="310" y="2046"/>
                    <a:pt x="231" y="2125"/>
                  </a:cubicBezTo>
                  <a:cubicBezTo>
                    <a:pt x="153" y="2204"/>
                    <a:pt x="74" y="2282"/>
                    <a:pt x="22" y="2361"/>
                  </a:cubicBezTo>
                  <a:cubicBezTo>
                    <a:pt x="1" y="2403"/>
                    <a:pt x="32" y="2446"/>
                    <a:pt x="72" y="2446"/>
                  </a:cubicBezTo>
                  <a:cubicBezTo>
                    <a:pt x="81" y="2446"/>
                    <a:pt x="91" y="2444"/>
                    <a:pt x="101" y="2439"/>
                  </a:cubicBezTo>
                  <a:cubicBezTo>
                    <a:pt x="231" y="2413"/>
                    <a:pt x="310" y="2308"/>
                    <a:pt x="389" y="2230"/>
                  </a:cubicBezTo>
                  <a:cubicBezTo>
                    <a:pt x="467" y="2151"/>
                    <a:pt x="572" y="2073"/>
                    <a:pt x="650" y="1968"/>
                  </a:cubicBezTo>
                  <a:cubicBezTo>
                    <a:pt x="807" y="1785"/>
                    <a:pt x="938" y="1601"/>
                    <a:pt x="1069" y="1392"/>
                  </a:cubicBezTo>
                  <a:cubicBezTo>
                    <a:pt x="1331" y="999"/>
                    <a:pt x="1541" y="580"/>
                    <a:pt x="1698" y="135"/>
                  </a:cubicBezTo>
                  <a:cubicBezTo>
                    <a:pt x="1714" y="52"/>
                    <a:pt x="1657" y="1"/>
                    <a:pt x="1600" y="1"/>
                  </a:cubicBezTo>
                  <a:close/>
                </a:path>
              </a:pathLst>
            </a:custGeom>
            <a:solidFill>
              <a:srgbClr val="C63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16" name="Google Shape;1316;p37"/>
            <p:cNvSpPr/>
            <p:nvPr/>
          </p:nvSpPr>
          <p:spPr>
            <a:xfrm>
              <a:off x="7454300" y="2261475"/>
              <a:ext cx="535475" cy="992025"/>
            </a:xfrm>
            <a:custGeom>
              <a:avLst/>
              <a:gdLst/>
              <a:ahLst/>
              <a:cxnLst/>
              <a:rect l="l" t="t" r="r" b="b"/>
              <a:pathLst>
                <a:path w="21419" h="39681" extrusionOk="0">
                  <a:moveTo>
                    <a:pt x="2080" y="1"/>
                  </a:moveTo>
                  <a:cubicBezTo>
                    <a:pt x="1" y="1"/>
                    <a:pt x="480" y="4619"/>
                    <a:pt x="706" y="6427"/>
                  </a:cubicBezTo>
                  <a:cubicBezTo>
                    <a:pt x="994" y="8521"/>
                    <a:pt x="1727" y="10564"/>
                    <a:pt x="2932" y="12318"/>
                  </a:cubicBezTo>
                  <a:cubicBezTo>
                    <a:pt x="3587" y="13235"/>
                    <a:pt x="4398" y="13811"/>
                    <a:pt x="5262" y="14518"/>
                  </a:cubicBezTo>
                  <a:cubicBezTo>
                    <a:pt x="5891" y="15041"/>
                    <a:pt x="6493" y="15591"/>
                    <a:pt x="7017" y="16193"/>
                  </a:cubicBezTo>
                  <a:cubicBezTo>
                    <a:pt x="7959" y="17293"/>
                    <a:pt x="8719" y="18655"/>
                    <a:pt x="8771" y="20147"/>
                  </a:cubicBezTo>
                  <a:cubicBezTo>
                    <a:pt x="8850" y="22975"/>
                    <a:pt x="6388" y="27846"/>
                    <a:pt x="4765" y="30726"/>
                  </a:cubicBezTo>
                  <a:cubicBezTo>
                    <a:pt x="4712" y="30831"/>
                    <a:pt x="4660" y="30909"/>
                    <a:pt x="4608" y="30988"/>
                  </a:cubicBezTo>
                  <a:cubicBezTo>
                    <a:pt x="3901" y="32244"/>
                    <a:pt x="3377" y="33056"/>
                    <a:pt x="3377" y="33056"/>
                  </a:cubicBezTo>
                  <a:lnTo>
                    <a:pt x="11154" y="39681"/>
                  </a:lnTo>
                  <a:cubicBezTo>
                    <a:pt x="11520" y="39026"/>
                    <a:pt x="11887" y="38372"/>
                    <a:pt x="12254" y="37717"/>
                  </a:cubicBezTo>
                  <a:cubicBezTo>
                    <a:pt x="12306" y="37665"/>
                    <a:pt x="12332" y="37586"/>
                    <a:pt x="12384" y="37508"/>
                  </a:cubicBezTo>
                  <a:cubicBezTo>
                    <a:pt x="17098" y="29181"/>
                    <a:pt x="21418" y="21535"/>
                    <a:pt x="17962" y="15146"/>
                  </a:cubicBezTo>
                  <a:cubicBezTo>
                    <a:pt x="17648" y="14622"/>
                    <a:pt x="17360" y="14073"/>
                    <a:pt x="16993" y="13549"/>
                  </a:cubicBezTo>
                  <a:cubicBezTo>
                    <a:pt x="15029" y="10564"/>
                    <a:pt x="12542" y="7867"/>
                    <a:pt x="9949" y="5432"/>
                  </a:cubicBezTo>
                  <a:cubicBezTo>
                    <a:pt x="8692" y="4253"/>
                    <a:pt x="7383" y="3075"/>
                    <a:pt x="5995" y="2054"/>
                  </a:cubicBezTo>
                  <a:cubicBezTo>
                    <a:pt x="5289" y="1556"/>
                    <a:pt x="4032" y="797"/>
                    <a:pt x="3272" y="378"/>
                  </a:cubicBezTo>
                  <a:cubicBezTo>
                    <a:pt x="2803" y="117"/>
                    <a:pt x="2409" y="1"/>
                    <a:pt x="20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17" name="Google Shape;1317;p37"/>
            <p:cNvSpPr/>
            <p:nvPr/>
          </p:nvSpPr>
          <p:spPr>
            <a:xfrm>
              <a:off x="7569475" y="3029600"/>
              <a:ext cx="194450" cy="174800"/>
            </a:xfrm>
            <a:custGeom>
              <a:avLst/>
              <a:gdLst/>
              <a:ahLst/>
              <a:cxnLst/>
              <a:rect l="l" t="t" r="r" b="b"/>
              <a:pathLst>
                <a:path w="7778" h="6992" extrusionOk="0">
                  <a:moveTo>
                    <a:pt x="158" y="1"/>
                  </a:moveTo>
                  <a:cubicBezTo>
                    <a:pt x="105" y="106"/>
                    <a:pt x="53" y="184"/>
                    <a:pt x="1" y="263"/>
                  </a:cubicBezTo>
                  <a:cubicBezTo>
                    <a:pt x="263" y="446"/>
                    <a:pt x="524" y="629"/>
                    <a:pt x="760" y="812"/>
                  </a:cubicBezTo>
                  <a:cubicBezTo>
                    <a:pt x="1703" y="1519"/>
                    <a:pt x="2619" y="2253"/>
                    <a:pt x="3509" y="3012"/>
                  </a:cubicBezTo>
                  <a:cubicBezTo>
                    <a:pt x="4976" y="4269"/>
                    <a:pt x="6337" y="5630"/>
                    <a:pt x="7647" y="6992"/>
                  </a:cubicBezTo>
                  <a:cubicBezTo>
                    <a:pt x="7699" y="6940"/>
                    <a:pt x="7725" y="6861"/>
                    <a:pt x="7777" y="6783"/>
                  </a:cubicBezTo>
                  <a:cubicBezTo>
                    <a:pt x="7385" y="6364"/>
                    <a:pt x="6966" y="5945"/>
                    <a:pt x="6573" y="5526"/>
                  </a:cubicBezTo>
                  <a:cubicBezTo>
                    <a:pt x="5290" y="4216"/>
                    <a:pt x="3955" y="2986"/>
                    <a:pt x="2514" y="1808"/>
                  </a:cubicBezTo>
                  <a:cubicBezTo>
                    <a:pt x="1781" y="1231"/>
                    <a:pt x="1048" y="655"/>
                    <a:pt x="289" y="106"/>
                  </a:cubicBezTo>
                  <a:cubicBezTo>
                    <a:pt x="236" y="79"/>
                    <a:pt x="184" y="27"/>
                    <a:pt x="158" y="1"/>
                  </a:cubicBez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18" name="Google Shape;1318;p37"/>
            <p:cNvSpPr/>
            <p:nvPr/>
          </p:nvSpPr>
          <p:spPr>
            <a:xfrm>
              <a:off x="7509250" y="2579225"/>
              <a:ext cx="94300" cy="60925"/>
            </a:xfrm>
            <a:custGeom>
              <a:avLst/>
              <a:gdLst/>
              <a:ahLst/>
              <a:cxnLst/>
              <a:rect l="l" t="t" r="r" b="b"/>
              <a:pathLst>
                <a:path w="3772" h="2437" extrusionOk="0">
                  <a:moveTo>
                    <a:pt x="1" y="1"/>
                  </a:moveTo>
                  <a:cubicBezTo>
                    <a:pt x="551" y="551"/>
                    <a:pt x="1179" y="970"/>
                    <a:pt x="1807" y="1389"/>
                  </a:cubicBezTo>
                  <a:cubicBezTo>
                    <a:pt x="2043" y="1546"/>
                    <a:pt x="2305" y="1703"/>
                    <a:pt x="2567" y="1834"/>
                  </a:cubicBezTo>
                  <a:cubicBezTo>
                    <a:pt x="2541" y="1834"/>
                    <a:pt x="2488" y="1808"/>
                    <a:pt x="2462" y="1808"/>
                  </a:cubicBezTo>
                  <a:cubicBezTo>
                    <a:pt x="2253" y="1782"/>
                    <a:pt x="2069" y="1755"/>
                    <a:pt x="1886" y="1755"/>
                  </a:cubicBezTo>
                  <a:cubicBezTo>
                    <a:pt x="1834" y="1755"/>
                    <a:pt x="1781" y="1782"/>
                    <a:pt x="1729" y="1782"/>
                  </a:cubicBezTo>
                  <a:cubicBezTo>
                    <a:pt x="1467" y="1782"/>
                    <a:pt x="1231" y="1808"/>
                    <a:pt x="996" y="1912"/>
                  </a:cubicBezTo>
                  <a:cubicBezTo>
                    <a:pt x="1467" y="2096"/>
                    <a:pt x="1912" y="2174"/>
                    <a:pt x="2384" y="2253"/>
                  </a:cubicBezTo>
                  <a:cubicBezTo>
                    <a:pt x="2855" y="2305"/>
                    <a:pt x="3274" y="2358"/>
                    <a:pt x="3771" y="2436"/>
                  </a:cubicBezTo>
                  <a:cubicBezTo>
                    <a:pt x="3562" y="2227"/>
                    <a:pt x="3326" y="2017"/>
                    <a:pt x="3064" y="1808"/>
                  </a:cubicBezTo>
                  <a:cubicBezTo>
                    <a:pt x="2776" y="1572"/>
                    <a:pt x="2514" y="1363"/>
                    <a:pt x="2226" y="1127"/>
                  </a:cubicBezTo>
                  <a:cubicBezTo>
                    <a:pt x="2174" y="1101"/>
                    <a:pt x="2096" y="1048"/>
                    <a:pt x="2043" y="996"/>
                  </a:cubicBezTo>
                  <a:cubicBezTo>
                    <a:pt x="1389" y="603"/>
                    <a:pt x="734" y="263"/>
                    <a:pt x="1" y="1"/>
                  </a:cubicBezTo>
                  <a:close/>
                </a:path>
              </a:pathLst>
            </a:custGeom>
            <a:solidFill>
              <a:srgbClr val="363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19" name="Google Shape;1319;p37"/>
            <p:cNvSpPr/>
            <p:nvPr/>
          </p:nvSpPr>
          <p:spPr>
            <a:xfrm>
              <a:off x="7564900" y="2607375"/>
              <a:ext cx="38650" cy="32775"/>
            </a:xfrm>
            <a:custGeom>
              <a:avLst/>
              <a:gdLst/>
              <a:ahLst/>
              <a:cxnLst/>
              <a:rect l="l" t="t" r="r" b="b"/>
              <a:pathLst>
                <a:path w="1546" h="1311" extrusionOk="0">
                  <a:moveTo>
                    <a:pt x="0" y="1"/>
                  </a:moveTo>
                  <a:lnTo>
                    <a:pt x="0" y="1"/>
                  </a:lnTo>
                  <a:cubicBezTo>
                    <a:pt x="288" y="237"/>
                    <a:pt x="550" y="446"/>
                    <a:pt x="838" y="682"/>
                  </a:cubicBezTo>
                  <a:cubicBezTo>
                    <a:pt x="1100" y="891"/>
                    <a:pt x="1336" y="1101"/>
                    <a:pt x="1545" y="1310"/>
                  </a:cubicBezTo>
                  <a:cubicBezTo>
                    <a:pt x="1100" y="786"/>
                    <a:pt x="550" y="394"/>
                    <a:pt x="0" y="1"/>
                  </a:cubicBezTo>
                  <a:close/>
                </a:path>
              </a:pathLst>
            </a:custGeom>
            <a:solidFill>
              <a:srgbClr val="363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p46"/>
          <p:cNvSpPr txBox="1">
            <a:spLocks noGrp="1"/>
          </p:cNvSpPr>
          <p:nvPr>
            <p:ph type="title" idx="4"/>
          </p:nvPr>
        </p:nvSpPr>
        <p:spPr>
          <a:xfrm>
            <a:off x="765760" y="458354"/>
            <a:ext cx="7704000" cy="6105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Cambria" panose="02040503050406030204" pitchFamily="18" charset="0"/>
                <a:ea typeface="Cambria" panose="02040503050406030204" pitchFamily="18" charset="0"/>
              </a:rPr>
              <a:t>Đố em, thành phần chính của câu gồm những gì?</a:t>
            </a:r>
            <a:endParaRPr sz="2400" b="1" dirty="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45" name="Google Shape;1645;p46"/>
          <p:cNvSpPr txBox="1">
            <a:spLocks noGrp="1"/>
          </p:cNvSpPr>
          <p:nvPr>
            <p:ph type="subTitle" idx="1"/>
          </p:nvPr>
        </p:nvSpPr>
        <p:spPr>
          <a:xfrm>
            <a:off x="5794412" y="2244812"/>
            <a:ext cx="2505600" cy="18726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Cambria" panose="02040503050406030204" pitchFamily="18" charset="0"/>
                <a:ea typeface="Cambria" panose="02040503050406030204" pitchFamily="18" charset="0"/>
              </a:rPr>
              <a:t>Trả lời câu hỏi: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i="1" dirty="0">
                <a:latin typeface="Cambria" panose="02040503050406030204" pitchFamily="18" charset="0"/>
                <a:ea typeface="Cambria" panose="02040503050406030204" pitchFamily="18" charset="0"/>
              </a:rPr>
              <a:t>Làm sao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i="1" dirty="0">
                <a:latin typeface="Cambria" panose="02040503050406030204" pitchFamily="18" charset="0"/>
                <a:ea typeface="Cambria" panose="02040503050406030204" pitchFamily="18" charset="0"/>
              </a:rPr>
              <a:t>Là gì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i="1" dirty="0">
                <a:latin typeface="Cambria" panose="02040503050406030204" pitchFamily="18" charset="0"/>
                <a:ea typeface="Cambria" panose="02040503050406030204" pitchFamily="18" charset="0"/>
              </a:rPr>
              <a:t>Như thế nào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Cambria" panose="02040503050406030204" pitchFamily="18" charset="0"/>
                <a:ea typeface="Cambria" panose="02040503050406030204" pitchFamily="18" charset="0"/>
              </a:rPr>
              <a:t>...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46" name="Google Shape;1646;p46"/>
          <p:cNvSpPr txBox="1">
            <a:spLocks noGrp="1"/>
          </p:cNvSpPr>
          <p:nvPr>
            <p:ph type="subTitle" idx="3"/>
          </p:nvPr>
        </p:nvSpPr>
        <p:spPr>
          <a:xfrm>
            <a:off x="765759" y="2290272"/>
            <a:ext cx="2258931" cy="1645057"/>
          </a:xfrm>
          <a:prstGeom prst="rect">
            <a:avLst/>
          </a:prstGeom>
          <a:ln w="12700"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Cambria" panose="02040503050406030204" pitchFamily="18" charset="0"/>
                <a:ea typeface="Cambria" panose="02040503050406030204" pitchFamily="18" charset="0"/>
              </a:rPr>
              <a:t>Trả lời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câu hỏi</a:t>
            </a:r>
            <a:r>
              <a:rPr lang="en" sz="20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vi-V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000" i="1" dirty="0">
                <a:latin typeface="Cambria" panose="02040503050406030204" pitchFamily="18" charset="0"/>
                <a:ea typeface="Cambria" panose="02040503050406030204" pitchFamily="18" charset="0"/>
              </a:rPr>
              <a:t>Ai?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000" i="1" dirty="0">
                <a:latin typeface="Cambria" panose="02040503050406030204" pitchFamily="18" charset="0"/>
                <a:ea typeface="Cambria" panose="02040503050406030204" pitchFamily="18" charset="0"/>
              </a:rPr>
              <a:t>Cái gì?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000" i="1" dirty="0">
                <a:latin typeface="Cambria" panose="02040503050406030204" pitchFamily="18" charset="0"/>
                <a:ea typeface="Cambria" panose="02040503050406030204" pitchFamily="18" charset="0"/>
              </a:rPr>
              <a:t>Con gì?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...</a:t>
            </a:r>
          </a:p>
        </p:txBody>
      </p:sp>
      <p:grpSp>
        <p:nvGrpSpPr>
          <p:cNvPr id="1647" name="Google Shape;1647;p46"/>
          <p:cNvGrpSpPr/>
          <p:nvPr/>
        </p:nvGrpSpPr>
        <p:grpSpPr>
          <a:xfrm>
            <a:off x="3204688" y="1864717"/>
            <a:ext cx="2627940" cy="2913292"/>
            <a:chOff x="3440163" y="1715825"/>
            <a:chExt cx="2040801" cy="2262400"/>
          </a:xfrm>
        </p:grpSpPr>
        <p:grpSp>
          <p:nvGrpSpPr>
            <p:cNvPr id="1648" name="Google Shape;1648;p46"/>
            <p:cNvGrpSpPr/>
            <p:nvPr/>
          </p:nvGrpSpPr>
          <p:grpSpPr>
            <a:xfrm flipH="1">
              <a:off x="4433661" y="1715825"/>
              <a:ext cx="1047303" cy="2262400"/>
              <a:chOff x="4656536" y="1715825"/>
              <a:chExt cx="1047303" cy="2262400"/>
            </a:xfrm>
          </p:grpSpPr>
          <p:sp>
            <p:nvSpPr>
              <p:cNvPr id="1649" name="Google Shape;1649;p46"/>
              <p:cNvSpPr/>
              <p:nvPr/>
            </p:nvSpPr>
            <p:spPr>
              <a:xfrm>
                <a:off x="4656536" y="3862030"/>
                <a:ext cx="1004699" cy="116194"/>
              </a:xfrm>
              <a:custGeom>
                <a:avLst/>
                <a:gdLst/>
                <a:ahLst/>
                <a:cxnLst/>
                <a:rect l="l" t="t" r="r" b="b"/>
                <a:pathLst>
                  <a:path w="61141" h="7071" extrusionOk="0">
                    <a:moveTo>
                      <a:pt x="30558" y="0"/>
                    </a:moveTo>
                    <a:cubicBezTo>
                      <a:pt x="13695" y="0"/>
                      <a:pt x="0" y="1571"/>
                      <a:pt x="0" y="3535"/>
                    </a:cubicBezTo>
                    <a:cubicBezTo>
                      <a:pt x="0" y="5499"/>
                      <a:pt x="13695" y="7070"/>
                      <a:pt x="30558" y="7070"/>
                    </a:cubicBezTo>
                    <a:cubicBezTo>
                      <a:pt x="47447" y="7070"/>
                      <a:pt x="61141" y="5499"/>
                      <a:pt x="61141" y="3535"/>
                    </a:cubicBezTo>
                    <a:cubicBezTo>
                      <a:pt x="61141" y="1571"/>
                      <a:pt x="47447" y="0"/>
                      <a:pt x="305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50" name="Google Shape;1650;p46"/>
              <p:cNvSpPr/>
              <p:nvPr/>
            </p:nvSpPr>
            <p:spPr>
              <a:xfrm>
                <a:off x="4769262" y="2510930"/>
                <a:ext cx="560660" cy="609711"/>
              </a:xfrm>
              <a:custGeom>
                <a:avLst/>
                <a:gdLst/>
                <a:ahLst/>
                <a:cxnLst/>
                <a:rect l="l" t="t" r="r" b="b"/>
                <a:pathLst>
                  <a:path w="34119" h="37104" extrusionOk="0">
                    <a:moveTo>
                      <a:pt x="19122" y="0"/>
                    </a:moveTo>
                    <a:cubicBezTo>
                      <a:pt x="17440" y="0"/>
                      <a:pt x="15672" y="79"/>
                      <a:pt x="13905" y="264"/>
                    </a:cubicBezTo>
                    <a:cubicBezTo>
                      <a:pt x="6154" y="1102"/>
                      <a:pt x="3850" y="8198"/>
                      <a:pt x="3248" y="13959"/>
                    </a:cubicBezTo>
                    <a:cubicBezTo>
                      <a:pt x="2619" y="19719"/>
                      <a:pt x="1" y="33257"/>
                      <a:pt x="2226" y="35299"/>
                    </a:cubicBezTo>
                    <a:cubicBezTo>
                      <a:pt x="3441" y="36414"/>
                      <a:pt x="10060" y="37104"/>
                      <a:pt x="16346" y="37104"/>
                    </a:cubicBezTo>
                    <a:cubicBezTo>
                      <a:pt x="21718" y="37104"/>
                      <a:pt x="26846" y="36600"/>
                      <a:pt x="28149" y="35430"/>
                    </a:cubicBezTo>
                    <a:cubicBezTo>
                      <a:pt x="30951" y="32890"/>
                      <a:pt x="34119" y="8670"/>
                      <a:pt x="29956" y="1652"/>
                    </a:cubicBezTo>
                    <a:cubicBezTo>
                      <a:pt x="29531" y="904"/>
                      <a:pt x="24816" y="0"/>
                      <a:pt x="191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51" name="Google Shape;1651;p46"/>
              <p:cNvSpPr/>
              <p:nvPr/>
            </p:nvSpPr>
            <p:spPr>
              <a:xfrm>
                <a:off x="4769262" y="2535924"/>
                <a:ext cx="195793" cy="574858"/>
              </a:xfrm>
              <a:custGeom>
                <a:avLst/>
                <a:gdLst/>
                <a:ahLst/>
                <a:cxnLst/>
                <a:rect l="l" t="t" r="r" b="b"/>
                <a:pathLst>
                  <a:path w="11915" h="34983" extrusionOk="0">
                    <a:moveTo>
                      <a:pt x="9768" y="0"/>
                    </a:moveTo>
                    <a:cubicBezTo>
                      <a:pt x="5290" y="2462"/>
                      <a:pt x="3719" y="7882"/>
                      <a:pt x="3248" y="12438"/>
                    </a:cubicBezTo>
                    <a:cubicBezTo>
                      <a:pt x="2619" y="18198"/>
                      <a:pt x="1" y="31736"/>
                      <a:pt x="2226" y="33778"/>
                    </a:cubicBezTo>
                    <a:cubicBezTo>
                      <a:pt x="2750" y="34276"/>
                      <a:pt x="4321" y="34668"/>
                      <a:pt x="6416" y="34983"/>
                    </a:cubicBezTo>
                    <a:cubicBezTo>
                      <a:pt x="6992" y="34668"/>
                      <a:pt x="7516" y="34197"/>
                      <a:pt x="7935" y="33595"/>
                    </a:cubicBezTo>
                    <a:cubicBezTo>
                      <a:pt x="8694" y="32547"/>
                      <a:pt x="9139" y="31343"/>
                      <a:pt x="9479" y="30086"/>
                    </a:cubicBezTo>
                    <a:cubicBezTo>
                      <a:pt x="9846" y="28803"/>
                      <a:pt x="10056" y="27494"/>
                      <a:pt x="10265" y="26185"/>
                    </a:cubicBezTo>
                    <a:cubicBezTo>
                      <a:pt x="10605" y="24011"/>
                      <a:pt x="10893" y="21838"/>
                      <a:pt x="11103" y="19639"/>
                    </a:cubicBezTo>
                    <a:cubicBezTo>
                      <a:pt x="11496" y="15397"/>
                      <a:pt x="11784" y="11129"/>
                      <a:pt x="11888" y="6913"/>
                    </a:cubicBezTo>
                    <a:cubicBezTo>
                      <a:pt x="11915" y="5054"/>
                      <a:pt x="11810" y="3195"/>
                      <a:pt x="11051" y="1624"/>
                    </a:cubicBezTo>
                    <a:cubicBezTo>
                      <a:pt x="10736" y="969"/>
                      <a:pt x="10291" y="419"/>
                      <a:pt x="97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52" name="Google Shape;1652;p46"/>
              <p:cNvSpPr/>
              <p:nvPr/>
            </p:nvSpPr>
            <p:spPr>
              <a:xfrm>
                <a:off x="4874249" y="3026008"/>
                <a:ext cx="569271" cy="808923"/>
              </a:xfrm>
              <a:custGeom>
                <a:avLst/>
                <a:gdLst/>
                <a:ahLst/>
                <a:cxnLst/>
                <a:rect l="l" t="t" r="r" b="b"/>
                <a:pathLst>
                  <a:path w="34643" h="49227" extrusionOk="0">
                    <a:moveTo>
                      <a:pt x="34643" y="0"/>
                    </a:moveTo>
                    <a:lnTo>
                      <a:pt x="34643" y="0"/>
                    </a:lnTo>
                    <a:cubicBezTo>
                      <a:pt x="33621" y="157"/>
                      <a:pt x="32626" y="262"/>
                      <a:pt x="31631" y="367"/>
                    </a:cubicBezTo>
                    <a:cubicBezTo>
                      <a:pt x="28777" y="733"/>
                      <a:pt x="25897" y="943"/>
                      <a:pt x="23043" y="1021"/>
                    </a:cubicBezTo>
                    <a:cubicBezTo>
                      <a:pt x="21934" y="1046"/>
                      <a:pt x="20823" y="1059"/>
                      <a:pt x="19710" y="1059"/>
                    </a:cubicBezTo>
                    <a:cubicBezTo>
                      <a:pt x="15988" y="1059"/>
                      <a:pt x="12252" y="913"/>
                      <a:pt x="8563" y="550"/>
                    </a:cubicBezTo>
                    <a:cubicBezTo>
                      <a:pt x="8458" y="550"/>
                      <a:pt x="8354" y="550"/>
                      <a:pt x="8249" y="524"/>
                    </a:cubicBezTo>
                    <a:cubicBezTo>
                      <a:pt x="7594" y="472"/>
                      <a:pt x="6966" y="393"/>
                      <a:pt x="6311" y="314"/>
                    </a:cubicBezTo>
                    <a:cubicBezTo>
                      <a:pt x="6311" y="1179"/>
                      <a:pt x="6285" y="1859"/>
                      <a:pt x="6233" y="2331"/>
                    </a:cubicBezTo>
                    <a:cubicBezTo>
                      <a:pt x="5971" y="5132"/>
                      <a:pt x="3876" y="19874"/>
                      <a:pt x="2148" y="32574"/>
                    </a:cubicBezTo>
                    <a:cubicBezTo>
                      <a:pt x="2122" y="32652"/>
                      <a:pt x="2122" y="32757"/>
                      <a:pt x="2095" y="32862"/>
                    </a:cubicBezTo>
                    <a:cubicBezTo>
                      <a:pt x="1179" y="39643"/>
                      <a:pt x="367" y="45797"/>
                      <a:pt x="1" y="49227"/>
                    </a:cubicBezTo>
                    <a:lnTo>
                      <a:pt x="10029" y="49227"/>
                    </a:lnTo>
                    <a:cubicBezTo>
                      <a:pt x="10029" y="49227"/>
                      <a:pt x="11391" y="41319"/>
                      <a:pt x="13041" y="32757"/>
                    </a:cubicBezTo>
                    <a:cubicBezTo>
                      <a:pt x="13067" y="32678"/>
                      <a:pt x="13067" y="32626"/>
                      <a:pt x="13067" y="32547"/>
                    </a:cubicBezTo>
                    <a:cubicBezTo>
                      <a:pt x="14978" y="22623"/>
                      <a:pt x="17256" y="11836"/>
                      <a:pt x="18277" y="11312"/>
                    </a:cubicBezTo>
                    <a:cubicBezTo>
                      <a:pt x="18382" y="11233"/>
                      <a:pt x="18513" y="11181"/>
                      <a:pt x="18618" y="11102"/>
                    </a:cubicBezTo>
                    <a:lnTo>
                      <a:pt x="18644" y="11102"/>
                    </a:lnTo>
                    <a:cubicBezTo>
                      <a:pt x="19444" y="10702"/>
                      <a:pt x="20055" y="10566"/>
                      <a:pt x="20542" y="10566"/>
                    </a:cubicBezTo>
                    <a:cubicBezTo>
                      <a:pt x="20629" y="10566"/>
                      <a:pt x="20712" y="10571"/>
                      <a:pt x="20791" y="10579"/>
                    </a:cubicBezTo>
                    <a:cubicBezTo>
                      <a:pt x="20922" y="10579"/>
                      <a:pt x="21027" y="10605"/>
                      <a:pt x="21158" y="10605"/>
                    </a:cubicBezTo>
                    <a:cubicBezTo>
                      <a:pt x="21550" y="10683"/>
                      <a:pt x="21158" y="22414"/>
                      <a:pt x="20791" y="33254"/>
                    </a:cubicBezTo>
                    <a:cubicBezTo>
                      <a:pt x="20791" y="33359"/>
                      <a:pt x="20791" y="33464"/>
                      <a:pt x="20791" y="33569"/>
                    </a:cubicBezTo>
                    <a:cubicBezTo>
                      <a:pt x="20582" y="40088"/>
                      <a:pt x="20372" y="46216"/>
                      <a:pt x="20346" y="49227"/>
                    </a:cubicBezTo>
                    <a:lnTo>
                      <a:pt x="30453" y="49227"/>
                    </a:lnTo>
                    <a:cubicBezTo>
                      <a:pt x="30453" y="49227"/>
                      <a:pt x="31291" y="41398"/>
                      <a:pt x="32208" y="33516"/>
                    </a:cubicBezTo>
                    <a:cubicBezTo>
                      <a:pt x="32208" y="33411"/>
                      <a:pt x="32208" y="33333"/>
                      <a:pt x="32234" y="33254"/>
                    </a:cubicBezTo>
                    <a:cubicBezTo>
                      <a:pt x="32731" y="28960"/>
                      <a:pt x="33229" y="24692"/>
                      <a:pt x="33674" y="21681"/>
                    </a:cubicBezTo>
                    <a:cubicBezTo>
                      <a:pt x="34198" y="17910"/>
                      <a:pt x="34643" y="9139"/>
                      <a:pt x="3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53" name="Google Shape;1653;p46"/>
              <p:cNvSpPr/>
              <p:nvPr/>
            </p:nvSpPr>
            <p:spPr>
              <a:xfrm>
                <a:off x="5208566" y="3772966"/>
                <a:ext cx="173001" cy="61967"/>
              </a:xfrm>
              <a:custGeom>
                <a:avLst/>
                <a:gdLst/>
                <a:ahLst/>
                <a:cxnLst/>
                <a:rect l="l" t="t" r="r" b="b"/>
                <a:pathLst>
                  <a:path w="10528" h="3771" extrusionOk="0">
                    <a:moveTo>
                      <a:pt x="10527" y="0"/>
                    </a:moveTo>
                    <a:lnTo>
                      <a:pt x="10527" y="0"/>
                    </a:lnTo>
                    <a:cubicBezTo>
                      <a:pt x="7045" y="419"/>
                      <a:pt x="3536" y="707"/>
                      <a:pt x="53" y="812"/>
                    </a:cubicBezTo>
                    <a:cubicBezTo>
                      <a:pt x="27" y="1990"/>
                      <a:pt x="1" y="2985"/>
                      <a:pt x="1" y="3771"/>
                    </a:cubicBezTo>
                    <a:lnTo>
                      <a:pt x="10108" y="3771"/>
                    </a:lnTo>
                    <a:cubicBezTo>
                      <a:pt x="10108" y="3771"/>
                      <a:pt x="10265" y="2304"/>
                      <a:pt x="10527" y="0"/>
                    </a:cubicBezTo>
                    <a:close/>
                  </a:path>
                </a:pathLst>
              </a:custGeom>
              <a:solidFill>
                <a:srgbClr val="F9AD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54" name="Google Shape;1654;p46"/>
              <p:cNvSpPr/>
              <p:nvPr/>
            </p:nvSpPr>
            <p:spPr>
              <a:xfrm>
                <a:off x="4874249" y="3767363"/>
                <a:ext cx="173856" cy="67570"/>
              </a:xfrm>
              <a:custGeom>
                <a:avLst/>
                <a:gdLst/>
                <a:ahLst/>
                <a:cxnLst/>
                <a:rect l="l" t="t" r="r" b="b"/>
                <a:pathLst>
                  <a:path w="10580" h="4112" extrusionOk="0">
                    <a:moveTo>
                      <a:pt x="498" y="1"/>
                    </a:moveTo>
                    <a:cubicBezTo>
                      <a:pt x="289" y="1624"/>
                      <a:pt x="132" y="3012"/>
                      <a:pt x="1" y="4112"/>
                    </a:cubicBezTo>
                    <a:lnTo>
                      <a:pt x="10029" y="4112"/>
                    </a:lnTo>
                    <a:cubicBezTo>
                      <a:pt x="10029" y="4112"/>
                      <a:pt x="10239" y="2933"/>
                      <a:pt x="10579" y="1022"/>
                    </a:cubicBezTo>
                    <a:cubicBezTo>
                      <a:pt x="8380" y="891"/>
                      <a:pt x="6180" y="708"/>
                      <a:pt x="3981" y="446"/>
                    </a:cubicBezTo>
                    <a:cubicBezTo>
                      <a:pt x="3221" y="367"/>
                      <a:pt x="2462" y="289"/>
                      <a:pt x="1703" y="184"/>
                    </a:cubicBezTo>
                    <a:cubicBezTo>
                      <a:pt x="1284" y="132"/>
                      <a:pt x="891" y="79"/>
                      <a:pt x="498" y="1"/>
                    </a:cubicBezTo>
                    <a:close/>
                  </a:path>
                </a:pathLst>
              </a:custGeom>
              <a:solidFill>
                <a:srgbClr val="F9AD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55" name="Google Shape;1655;p46"/>
              <p:cNvSpPr/>
              <p:nvPr/>
            </p:nvSpPr>
            <p:spPr>
              <a:xfrm>
                <a:off x="5208566" y="3806094"/>
                <a:ext cx="169123" cy="28839"/>
              </a:xfrm>
              <a:custGeom>
                <a:avLst/>
                <a:gdLst/>
                <a:ahLst/>
                <a:cxnLst/>
                <a:rect l="l" t="t" r="r" b="b"/>
                <a:pathLst>
                  <a:path w="10292" h="1755" extrusionOk="0">
                    <a:moveTo>
                      <a:pt x="10291" y="0"/>
                    </a:moveTo>
                    <a:lnTo>
                      <a:pt x="10291" y="0"/>
                    </a:lnTo>
                    <a:cubicBezTo>
                      <a:pt x="8432" y="210"/>
                      <a:pt x="6573" y="367"/>
                      <a:pt x="4688" y="419"/>
                    </a:cubicBezTo>
                    <a:cubicBezTo>
                      <a:pt x="4164" y="432"/>
                      <a:pt x="3634" y="439"/>
                      <a:pt x="3104" y="439"/>
                    </a:cubicBezTo>
                    <a:cubicBezTo>
                      <a:pt x="2574" y="439"/>
                      <a:pt x="2043" y="432"/>
                      <a:pt x="1520" y="419"/>
                    </a:cubicBezTo>
                    <a:cubicBezTo>
                      <a:pt x="1022" y="393"/>
                      <a:pt x="525" y="341"/>
                      <a:pt x="27" y="288"/>
                    </a:cubicBezTo>
                    <a:cubicBezTo>
                      <a:pt x="1" y="838"/>
                      <a:pt x="1" y="1336"/>
                      <a:pt x="1" y="1755"/>
                    </a:cubicBezTo>
                    <a:lnTo>
                      <a:pt x="10108" y="1755"/>
                    </a:lnTo>
                    <a:cubicBezTo>
                      <a:pt x="10108" y="1755"/>
                      <a:pt x="10187" y="1100"/>
                      <a:pt x="10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56" name="Google Shape;1656;p46"/>
              <p:cNvSpPr/>
              <p:nvPr/>
            </p:nvSpPr>
            <p:spPr>
              <a:xfrm>
                <a:off x="4874249" y="3806521"/>
                <a:ext cx="169978" cy="28412"/>
              </a:xfrm>
              <a:custGeom>
                <a:avLst/>
                <a:gdLst/>
                <a:ahLst/>
                <a:cxnLst/>
                <a:rect l="l" t="t" r="r" b="b"/>
                <a:pathLst>
                  <a:path w="10344" h="1729" extrusionOk="0">
                    <a:moveTo>
                      <a:pt x="10344" y="1"/>
                    </a:moveTo>
                    <a:lnTo>
                      <a:pt x="10344" y="1"/>
                    </a:lnTo>
                    <a:cubicBezTo>
                      <a:pt x="9898" y="53"/>
                      <a:pt x="9479" y="79"/>
                      <a:pt x="9034" y="131"/>
                    </a:cubicBezTo>
                    <a:cubicBezTo>
                      <a:pt x="7336" y="275"/>
                      <a:pt x="5616" y="397"/>
                      <a:pt x="3914" y="397"/>
                    </a:cubicBezTo>
                    <a:cubicBezTo>
                      <a:pt x="3753" y="397"/>
                      <a:pt x="3592" y="396"/>
                      <a:pt x="3431" y="393"/>
                    </a:cubicBezTo>
                    <a:cubicBezTo>
                      <a:pt x="2488" y="393"/>
                      <a:pt x="1572" y="367"/>
                      <a:pt x="629" y="289"/>
                    </a:cubicBezTo>
                    <a:cubicBezTo>
                      <a:pt x="472" y="289"/>
                      <a:pt x="315" y="262"/>
                      <a:pt x="184" y="236"/>
                    </a:cubicBezTo>
                    <a:cubicBezTo>
                      <a:pt x="105" y="786"/>
                      <a:pt x="53" y="1284"/>
                      <a:pt x="1" y="1729"/>
                    </a:cubicBezTo>
                    <a:lnTo>
                      <a:pt x="10029" y="1729"/>
                    </a:lnTo>
                    <a:cubicBezTo>
                      <a:pt x="10029" y="1729"/>
                      <a:pt x="10134" y="1100"/>
                      <a:pt x="103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57" name="Google Shape;1657;p46"/>
              <p:cNvSpPr/>
              <p:nvPr/>
            </p:nvSpPr>
            <p:spPr>
              <a:xfrm>
                <a:off x="5184049" y="3825797"/>
                <a:ext cx="299482" cy="94372"/>
              </a:xfrm>
              <a:custGeom>
                <a:avLst/>
                <a:gdLst/>
                <a:ahLst/>
                <a:cxnLst/>
                <a:rect l="l" t="t" r="r" b="b"/>
                <a:pathLst>
                  <a:path w="18225" h="5743" extrusionOk="0">
                    <a:moveTo>
                      <a:pt x="9126" y="1"/>
                    </a:moveTo>
                    <a:cubicBezTo>
                      <a:pt x="6159" y="1"/>
                      <a:pt x="1740" y="101"/>
                      <a:pt x="1441" y="189"/>
                    </a:cubicBezTo>
                    <a:cubicBezTo>
                      <a:pt x="969" y="320"/>
                      <a:pt x="0" y="4431"/>
                      <a:pt x="524" y="5347"/>
                    </a:cubicBezTo>
                    <a:cubicBezTo>
                      <a:pt x="692" y="5643"/>
                      <a:pt x="2688" y="5742"/>
                      <a:pt x="5288" y="5742"/>
                    </a:cubicBezTo>
                    <a:cubicBezTo>
                      <a:pt x="9588" y="5742"/>
                      <a:pt x="15540" y="5472"/>
                      <a:pt x="17596" y="5374"/>
                    </a:cubicBezTo>
                    <a:cubicBezTo>
                      <a:pt x="17989" y="5347"/>
                      <a:pt x="18225" y="4955"/>
                      <a:pt x="18068" y="4588"/>
                    </a:cubicBezTo>
                    <a:cubicBezTo>
                      <a:pt x="17701" y="3907"/>
                      <a:pt x="16863" y="2912"/>
                      <a:pt x="15266" y="1865"/>
                    </a:cubicBezTo>
                    <a:cubicBezTo>
                      <a:pt x="12648" y="137"/>
                      <a:pt x="11783" y="84"/>
                      <a:pt x="11783" y="84"/>
                    </a:cubicBezTo>
                    <a:cubicBezTo>
                      <a:pt x="11664" y="25"/>
                      <a:pt x="10566" y="1"/>
                      <a:pt x="9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58" name="Google Shape;1658;p46"/>
              <p:cNvSpPr/>
              <p:nvPr/>
            </p:nvSpPr>
            <p:spPr>
              <a:xfrm>
                <a:off x="5190079" y="3894304"/>
                <a:ext cx="293452" cy="25865"/>
              </a:xfrm>
              <a:custGeom>
                <a:avLst/>
                <a:gdLst/>
                <a:ahLst/>
                <a:cxnLst/>
                <a:rect l="l" t="t" r="r" b="b"/>
                <a:pathLst>
                  <a:path w="17858" h="1574" extrusionOk="0">
                    <a:moveTo>
                      <a:pt x="17439" y="0"/>
                    </a:moveTo>
                    <a:cubicBezTo>
                      <a:pt x="14061" y="288"/>
                      <a:pt x="10709" y="471"/>
                      <a:pt x="7358" y="471"/>
                    </a:cubicBezTo>
                    <a:cubicBezTo>
                      <a:pt x="6749" y="471"/>
                      <a:pt x="6137" y="475"/>
                      <a:pt x="5523" y="475"/>
                    </a:cubicBezTo>
                    <a:cubicBezTo>
                      <a:pt x="3682" y="475"/>
                      <a:pt x="1826" y="445"/>
                      <a:pt x="0" y="210"/>
                    </a:cubicBezTo>
                    <a:lnTo>
                      <a:pt x="0" y="210"/>
                    </a:lnTo>
                    <a:cubicBezTo>
                      <a:pt x="0" y="629"/>
                      <a:pt x="52" y="969"/>
                      <a:pt x="157" y="1178"/>
                    </a:cubicBezTo>
                    <a:cubicBezTo>
                      <a:pt x="325" y="1474"/>
                      <a:pt x="2321" y="1573"/>
                      <a:pt x="4921" y="1573"/>
                    </a:cubicBezTo>
                    <a:cubicBezTo>
                      <a:pt x="9221" y="1573"/>
                      <a:pt x="15173" y="1303"/>
                      <a:pt x="17229" y="1205"/>
                    </a:cubicBezTo>
                    <a:cubicBezTo>
                      <a:pt x="17622" y="1178"/>
                      <a:pt x="17858" y="786"/>
                      <a:pt x="17701" y="419"/>
                    </a:cubicBezTo>
                    <a:cubicBezTo>
                      <a:pt x="17622" y="288"/>
                      <a:pt x="17544" y="157"/>
                      <a:pt x="174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59" name="Google Shape;1659;p46"/>
              <p:cNvSpPr/>
              <p:nvPr/>
            </p:nvSpPr>
            <p:spPr>
              <a:xfrm>
                <a:off x="4847579" y="3825797"/>
                <a:ext cx="299482" cy="94372"/>
              </a:xfrm>
              <a:custGeom>
                <a:avLst/>
                <a:gdLst/>
                <a:ahLst/>
                <a:cxnLst/>
                <a:rect l="l" t="t" r="r" b="b"/>
                <a:pathLst>
                  <a:path w="18225" h="5743" extrusionOk="0">
                    <a:moveTo>
                      <a:pt x="9126" y="1"/>
                    </a:moveTo>
                    <a:cubicBezTo>
                      <a:pt x="6159" y="1"/>
                      <a:pt x="1740" y="101"/>
                      <a:pt x="1440" y="189"/>
                    </a:cubicBezTo>
                    <a:cubicBezTo>
                      <a:pt x="969" y="320"/>
                      <a:pt x="0" y="4431"/>
                      <a:pt x="524" y="5347"/>
                    </a:cubicBezTo>
                    <a:cubicBezTo>
                      <a:pt x="692" y="5643"/>
                      <a:pt x="2688" y="5742"/>
                      <a:pt x="5288" y="5742"/>
                    </a:cubicBezTo>
                    <a:cubicBezTo>
                      <a:pt x="9588" y="5742"/>
                      <a:pt x="15540" y="5472"/>
                      <a:pt x="17596" y="5374"/>
                    </a:cubicBezTo>
                    <a:cubicBezTo>
                      <a:pt x="17989" y="5347"/>
                      <a:pt x="18225" y="4955"/>
                      <a:pt x="18068" y="4588"/>
                    </a:cubicBezTo>
                    <a:cubicBezTo>
                      <a:pt x="17701" y="3907"/>
                      <a:pt x="16863" y="2912"/>
                      <a:pt x="15266" y="1865"/>
                    </a:cubicBezTo>
                    <a:cubicBezTo>
                      <a:pt x="12647" y="137"/>
                      <a:pt x="11783" y="84"/>
                      <a:pt x="11783" y="84"/>
                    </a:cubicBezTo>
                    <a:cubicBezTo>
                      <a:pt x="11664" y="25"/>
                      <a:pt x="10566" y="1"/>
                      <a:pt x="9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0" name="Google Shape;1660;p46"/>
              <p:cNvSpPr/>
              <p:nvPr/>
            </p:nvSpPr>
            <p:spPr>
              <a:xfrm>
                <a:off x="4853593" y="3893860"/>
                <a:ext cx="293468" cy="26308"/>
              </a:xfrm>
              <a:custGeom>
                <a:avLst/>
                <a:gdLst/>
                <a:ahLst/>
                <a:cxnLst/>
                <a:rect l="l" t="t" r="r" b="b"/>
                <a:pathLst>
                  <a:path w="17859" h="1601" extrusionOk="0">
                    <a:moveTo>
                      <a:pt x="17413" y="1"/>
                    </a:moveTo>
                    <a:cubicBezTo>
                      <a:pt x="17073" y="53"/>
                      <a:pt x="16707" y="106"/>
                      <a:pt x="16366" y="132"/>
                    </a:cubicBezTo>
                    <a:cubicBezTo>
                      <a:pt x="13250" y="498"/>
                      <a:pt x="10160" y="760"/>
                      <a:pt x="7044" y="760"/>
                    </a:cubicBezTo>
                    <a:cubicBezTo>
                      <a:pt x="5473" y="760"/>
                      <a:pt x="3902" y="708"/>
                      <a:pt x="2331" y="629"/>
                    </a:cubicBezTo>
                    <a:cubicBezTo>
                      <a:pt x="1546" y="577"/>
                      <a:pt x="786" y="525"/>
                      <a:pt x="1" y="472"/>
                    </a:cubicBezTo>
                    <a:lnTo>
                      <a:pt x="1" y="472"/>
                    </a:lnTo>
                    <a:cubicBezTo>
                      <a:pt x="1" y="787"/>
                      <a:pt x="53" y="1048"/>
                      <a:pt x="158" y="1205"/>
                    </a:cubicBezTo>
                    <a:cubicBezTo>
                      <a:pt x="326" y="1501"/>
                      <a:pt x="2322" y="1600"/>
                      <a:pt x="4922" y="1600"/>
                    </a:cubicBezTo>
                    <a:cubicBezTo>
                      <a:pt x="9222" y="1600"/>
                      <a:pt x="15174" y="1330"/>
                      <a:pt x="17230" y="1232"/>
                    </a:cubicBezTo>
                    <a:cubicBezTo>
                      <a:pt x="17623" y="1205"/>
                      <a:pt x="17859" y="813"/>
                      <a:pt x="17702" y="446"/>
                    </a:cubicBezTo>
                    <a:cubicBezTo>
                      <a:pt x="17623" y="315"/>
                      <a:pt x="17518" y="158"/>
                      <a:pt x="174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1" name="Google Shape;1661;p46"/>
              <p:cNvSpPr/>
              <p:nvPr/>
            </p:nvSpPr>
            <p:spPr>
              <a:xfrm>
                <a:off x="5508046" y="2494498"/>
                <a:ext cx="195793" cy="277660"/>
              </a:xfrm>
              <a:custGeom>
                <a:avLst/>
                <a:gdLst/>
                <a:ahLst/>
                <a:cxnLst/>
                <a:rect l="l" t="t" r="r" b="b"/>
                <a:pathLst>
                  <a:path w="11915" h="16897" extrusionOk="0">
                    <a:moveTo>
                      <a:pt x="7657" y="0"/>
                    </a:moveTo>
                    <a:cubicBezTo>
                      <a:pt x="6612" y="0"/>
                      <a:pt x="5132" y="5192"/>
                      <a:pt x="5132" y="5192"/>
                    </a:cubicBezTo>
                    <a:cubicBezTo>
                      <a:pt x="5132" y="5192"/>
                      <a:pt x="5761" y="819"/>
                      <a:pt x="4844" y="793"/>
                    </a:cubicBezTo>
                    <a:cubicBezTo>
                      <a:pt x="4842" y="793"/>
                      <a:pt x="4840" y="793"/>
                      <a:pt x="4838" y="793"/>
                    </a:cubicBezTo>
                    <a:cubicBezTo>
                      <a:pt x="3921" y="793"/>
                      <a:pt x="2462" y="6632"/>
                      <a:pt x="2462" y="6632"/>
                    </a:cubicBezTo>
                    <a:cubicBezTo>
                      <a:pt x="2462" y="6632"/>
                      <a:pt x="1646" y="3666"/>
                      <a:pt x="879" y="3666"/>
                    </a:cubicBezTo>
                    <a:cubicBezTo>
                      <a:pt x="857" y="3666"/>
                      <a:pt x="834" y="3668"/>
                      <a:pt x="812" y="3673"/>
                    </a:cubicBezTo>
                    <a:cubicBezTo>
                      <a:pt x="0" y="3857"/>
                      <a:pt x="1257" y="10272"/>
                      <a:pt x="1231" y="11555"/>
                    </a:cubicBezTo>
                    <a:cubicBezTo>
                      <a:pt x="1231" y="12864"/>
                      <a:pt x="576" y="15823"/>
                      <a:pt x="576" y="15823"/>
                    </a:cubicBezTo>
                    <a:lnTo>
                      <a:pt x="6939" y="16896"/>
                    </a:lnTo>
                    <a:cubicBezTo>
                      <a:pt x="6939" y="16896"/>
                      <a:pt x="8144" y="12681"/>
                      <a:pt x="8824" y="10926"/>
                    </a:cubicBezTo>
                    <a:cubicBezTo>
                      <a:pt x="9531" y="9198"/>
                      <a:pt x="11914" y="4878"/>
                      <a:pt x="11417" y="4590"/>
                    </a:cubicBezTo>
                    <a:cubicBezTo>
                      <a:pt x="11390" y="4575"/>
                      <a:pt x="11360" y="4568"/>
                      <a:pt x="11327" y="4568"/>
                    </a:cubicBezTo>
                    <a:cubicBezTo>
                      <a:pt x="10707" y="4568"/>
                      <a:pt x="9008" y="6999"/>
                      <a:pt x="9008" y="6999"/>
                    </a:cubicBezTo>
                    <a:cubicBezTo>
                      <a:pt x="9008" y="6999"/>
                      <a:pt x="11050" y="2050"/>
                      <a:pt x="10317" y="1762"/>
                    </a:cubicBezTo>
                    <a:cubicBezTo>
                      <a:pt x="10292" y="1751"/>
                      <a:pt x="10265" y="1746"/>
                      <a:pt x="10236" y="1746"/>
                    </a:cubicBezTo>
                    <a:cubicBezTo>
                      <a:pt x="9437" y="1746"/>
                      <a:pt x="7122" y="5742"/>
                      <a:pt x="7122" y="5742"/>
                    </a:cubicBezTo>
                    <a:cubicBezTo>
                      <a:pt x="7122" y="5742"/>
                      <a:pt x="8746" y="243"/>
                      <a:pt x="7725" y="8"/>
                    </a:cubicBezTo>
                    <a:cubicBezTo>
                      <a:pt x="7702" y="3"/>
                      <a:pt x="7680" y="0"/>
                      <a:pt x="7657" y="0"/>
                    </a:cubicBezTo>
                    <a:close/>
                  </a:path>
                </a:pathLst>
              </a:custGeom>
              <a:solidFill>
                <a:srgbClr val="F9AD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2" name="Google Shape;1662;p46"/>
              <p:cNvSpPr/>
              <p:nvPr/>
            </p:nvSpPr>
            <p:spPr>
              <a:xfrm>
                <a:off x="5319583" y="2570547"/>
                <a:ext cx="211716" cy="374628"/>
              </a:xfrm>
              <a:custGeom>
                <a:avLst/>
                <a:gdLst/>
                <a:ahLst/>
                <a:cxnLst/>
                <a:rect l="l" t="t" r="r" b="b"/>
                <a:pathLst>
                  <a:path w="12884" h="22798" extrusionOk="0">
                    <a:moveTo>
                      <a:pt x="3271" y="1"/>
                    </a:moveTo>
                    <a:cubicBezTo>
                      <a:pt x="2723" y="1"/>
                      <a:pt x="2197" y="137"/>
                      <a:pt x="1781" y="486"/>
                    </a:cubicBezTo>
                    <a:cubicBezTo>
                      <a:pt x="1205" y="957"/>
                      <a:pt x="943" y="1690"/>
                      <a:pt x="760" y="2423"/>
                    </a:cubicBezTo>
                    <a:cubicBezTo>
                      <a:pt x="1" y="5801"/>
                      <a:pt x="891" y="9336"/>
                      <a:pt x="2121" y="12583"/>
                    </a:cubicBezTo>
                    <a:cubicBezTo>
                      <a:pt x="2881" y="14573"/>
                      <a:pt x="3745" y="16510"/>
                      <a:pt x="4792" y="18343"/>
                    </a:cubicBezTo>
                    <a:cubicBezTo>
                      <a:pt x="5709" y="19967"/>
                      <a:pt x="6861" y="21669"/>
                      <a:pt x="8615" y="22480"/>
                    </a:cubicBezTo>
                    <a:cubicBezTo>
                      <a:pt x="9049" y="22666"/>
                      <a:pt x="9538" y="22797"/>
                      <a:pt x="10016" y="22797"/>
                    </a:cubicBezTo>
                    <a:cubicBezTo>
                      <a:pt x="10347" y="22797"/>
                      <a:pt x="10672" y="22735"/>
                      <a:pt x="10972" y="22585"/>
                    </a:cubicBezTo>
                    <a:cubicBezTo>
                      <a:pt x="11914" y="22088"/>
                      <a:pt x="12255" y="20935"/>
                      <a:pt x="12386" y="19914"/>
                    </a:cubicBezTo>
                    <a:cubicBezTo>
                      <a:pt x="12883" y="16275"/>
                      <a:pt x="12150" y="12452"/>
                      <a:pt x="11050" y="8995"/>
                    </a:cubicBezTo>
                    <a:cubicBezTo>
                      <a:pt x="10762" y="8131"/>
                      <a:pt x="10448" y="7267"/>
                      <a:pt x="10082" y="6403"/>
                    </a:cubicBezTo>
                    <a:cubicBezTo>
                      <a:pt x="9008" y="3837"/>
                      <a:pt x="7568" y="1376"/>
                      <a:pt x="4818" y="302"/>
                    </a:cubicBezTo>
                    <a:cubicBezTo>
                      <a:pt x="4333" y="124"/>
                      <a:pt x="3793" y="1"/>
                      <a:pt x="3271" y="1"/>
                    </a:cubicBezTo>
                    <a:close/>
                  </a:path>
                </a:pathLst>
              </a:custGeom>
              <a:solidFill>
                <a:srgbClr val="E5EE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3" name="Google Shape;1663;p46"/>
              <p:cNvSpPr/>
              <p:nvPr/>
            </p:nvSpPr>
            <p:spPr>
              <a:xfrm>
                <a:off x="5410799" y="2680498"/>
                <a:ext cx="238386" cy="278449"/>
              </a:xfrm>
              <a:custGeom>
                <a:avLst/>
                <a:gdLst/>
                <a:ahLst/>
                <a:cxnLst/>
                <a:rect l="l" t="t" r="r" b="b"/>
                <a:pathLst>
                  <a:path w="14507" h="16945" extrusionOk="0">
                    <a:moveTo>
                      <a:pt x="6233" y="0"/>
                    </a:moveTo>
                    <a:cubicBezTo>
                      <a:pt x="6233" y="0"/>
                      <a:pt x="5997" y="524"/>
                      <a:pt x="5604" y="1388"/>
                    </a:cubicBezTo>
                    <a:cubicBezTo>
                      <a:pt x="5578" y="1467"/>
                      <a:pt x="5552" y="1519"/>
                      <a:pt x="5526" y="1597"/>
                    </a:cubicBezTo>
                    <a:cubicBezTo>
                      <a:pt x="3824" y="5577"/>
                      <a:pt x="1" y="15685"/>
                      <a:pt x="4583" y="16811"/>
                    </a:cubicBezTo>
                    <a:cubicBezTo>
                      <a:pt x="4953" y="16901"/>
                      <a:pt x="5312" y="16944"/>
                      <a:pt x="5658" y="16944"/>
                    </a:cubicBezTo>
                    <a:cubicBezTo>
                      <a:pt x="9817" y="16944"/>
                      <a:pt x="12271" y="10718"/>
                      <a:pt x="13721" y="5473"/>
                    </a:cubicBezTo>
                    <a:cubicBezTo>
                      <a:pt x="13774" y="5342"/>
                      <a:pt x="13800" y="5237"/>
                      <a:pt x="13826" y="5106"/>
                    </a:cubicBezTo>
                    <a:cubicBezTo>
                      <a:pt x="14088" y="4164"/>
                      <a:pt x="14297" y="3273"/>
                      <a:pt x="14507" y="2462"/>
                    </a:cubicBezTo>
                    <a:lnTo>
                      <a:pt x="6233" y="0"/>
                    </a:lnTo>
                    <a:close/>
                  </a:path>
                </a:pathLst>
              </a:custGeom>
              <a:solidFill>
                <a:srgbClr val="E5EE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4" name="Google Shape;1664;p46"/>
              <p:cNvSpPr/>
              <p:nvPr/>
            </p:nvSpPr>
            <p:spPr>
              <a:xfrm>
                <a:off x="5501588" y="2703290"/>
                <a:ext cx="136406" cy="6714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4086" extrusionOk="0">
                    <a:moveTo>
                      <a:pt x="79" y="1"/>
                    </a:moveTo>
                    <a:cubicBezTo>
                      <a:pt x="53" y="80"/>
                      <a:pt x="27" y="132"/>
                      <a:pt x="1" y="210"/>
                    </a:cubicBezTo>
                    <a:cubicBezTo>
                      <a:pt x="1388" y="1048"/>
                      <a:pt x="2828" y="1808"/>
                      <a:pt x="4295" y="2515"/>
                    </a:cubicBezTo>
                    <a:cubicBezTo>
                      <a:pt x="5578" y="3091"/>
                      <a:pt x="6887" y="3614"/>
                      <a:pt x="8196" y="4086"/>
                    </a:cubicBezTo>
                    <a:cubicBezTo>
                      <a:pt x="8249" y="3955"/>
                      <a:pt x="8275" y="3850"/>
                      <a:pt x="8301" y="3719"/>
                    </a:cubicBezTo>
                    <a:cubicBezTo>
                      <a:pt x="8092" y="3641"/>
                      <a:pt x="7882" y="3562"/>
                      <a:pt x="7673" y="3510"/>
                    </a:cubicBezTo>
                    <a:cubicBezTo>
                      <a:pt x="5683" y="2777"/>
                      <a:pt x="3745" y="1939"/>
                      <a:pt x="1860" y="970"/>
                    </a:cubicBezTo>
                    <a:cubicBezTo>
                      <a:pt x="1257" y="656"/>
                      <a:pt x="681" y="341"/>
                      <a:pt x="79" y="1"/>
                    </a:cubicBezTo>
                    <a:close/>
                  </a:path>
                </a:pathLst>
              </a:custGeom>
              <a:solidFill>
                <a:srgbClr val="B4C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5" name="Google Shape;1665;p46"/>
              <p:cNvSpPr/>
              <p:nvPr/>
            </p:nvSpPr>
            <p:spPr>
              <a:xfrm>
                <a:off x="5455544" y="2715778"/>
                <a:ext cx="42182" cy="127812"/>
              </a:xfrm>
              <a:custGeom>
                <a:avLst/>
                <a:gdLst/>
                <a:ahLst/>
                <a:cxnLst/>
                <a:rect l="l" t="t" r="r" b="b"/>
                <a:pathLst>
                  <a:path w="2567" h="7778" extrusionOk="0">
                    <a:moveTo>
                      <a:pt x="2567" y="0"/>
                    </a:moveTo>
                    <a:cubicBezTo>
                      <a:pt x="2174" y="786"/>
                      <a:pt x="1860" y="1624"/>
                      <a:pt x="1546" y="2435"/>
                    </a:cubicBezTo>
                    <a:cubicBezTo>
                      <a:pt x="1493" y="2566"/>
                      <a:pt x="1467" y="2645"/>
                      <a:pt x="1389" y="2828"/>
                    </a:cubicBezTo>
                    <a:cubicBezTo>
                      <a:pt x="1231" y="3300"/>
                      <a:pt x="1074" y="3771"/>
                      <a:pt x="917" y="4242"/>
                    </a:cubicBezTo>
                    <a:cubicBezTo>
                      <a:pt x="577" y="5237"/>
                      <a:pt x="236" y="6258"/>
                      <a:pt x="1" y="7306"/>
                    </a:cubicBezTo>
                    <a:cubicBezTo>
                      <a:pt x="1" y="7463"/>
                      <a:pt x="27" y="7620"/>
                      <a:pt x="53" y="7777"/>
                    </a:cubicBezTo>
                    <a:cubicBezTo>
                      <a:pt x="629" y="4975"/>
                      <a:pt x="1755" y="1964"/>
                      <a:pt x="2567" y="0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6" name="Google Shape;1666;p46"/>
              <p:cNvSpPr/>
              <p:nvPr/>
            </p:nvSpPr>
            <p:spPr>
              <a:xfrm>
                <a:off x="5456415" y="2715351"/>
                <a:ext cx="43891" cy="131246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7987" extrusionOk="0">
                    <a:moveTo>
                      <a:pt x="2566" y="0"/>
                    </a:moveTo>
                    <a:cubicBezTo>
                      <a:pt x="2566" y="0"/>
                      <a:pt x="2540" y="0"/>
                      <a:pt x="2514" y="26"/>
                    </a:cubicBezTo>
                    <a:cubicBezTo>
                      <a:pt x="1702" y="1990"/>
                      <a:pt x="576" y="5001"/>
                      <a:pt x="0" y="7803"/>
                    </a:cubicBezTo>
                    <a:cubicBezTo>
                      <a:pt x="0" y="7855"/>
                      <a:pt x="0" y="7908"/>
                      <a:pt x="0" y="7986"/>
                    </a:cubicBezTo>
                    <a:cubicBezTo>
                      <a:pt x="367" y="6782"/>
                      <a:pt x="655" y="5551"/>
                      <a:pt x="1048" y="4373"/>
                    </a:cubicBezTo>
                    <a:cubicBezTo>
                      <a:pt x="1283" y="3666"/>
                      <a:pt x="1519" y="2959"/>
                      <a:pt x="1807" y="2278"/>
                    </a:cubicBezTo>
                    <a:lnTo>
                      <a:pt x="1807" y="2226"/>
                    </a:lnTo>
                    <a:cubicBezTo>
                      <a:pt x="2095" y="1519"/>
                      <a:pt x="2383" y="812"/>
                      <a:pt x="2645" y="105"/>
                    </a:cubicBezTo>
                    <a:cubicBezTo>
                      <a:pt x="2671" y="53"/>
                      <a:pt x="2619" y="0"/>
                      <a:pt x="2566" y="0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7" name="Google Shape;1667;p46"/>
              <p:cNvSpPr/>
              <p:nvPr/>
            </p:nvSpPr>
            <p:spPr>
              <a:xfrm>
                <a:off x="5423715" y="2660269"/>
                <a:ext cx="31846" cy="184603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1123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83" y="812"/>
                      <a:pt x="367" y="1703"/>
                      <a:pt x="524" y="2645"/>
                    </a:cubicBezTo>
                    <a:cubicBezTo>
                      <a:pt x="812" y="4112"/>
                      <a:pt x="1074" y="5735"/>
                      <a:pt x="1309" y="7411"/>
                    </a:cubicBezTo>
                    <a:cubicBezTo>
                      <a:pt x="1493" y="8641"/>
                      <a:pt x="1650" y="9924"/>
                      <a:pt x="1807" y="11234"/>
                    </a:cubicBezTo>
                    <a:cubicBezTo>
                      <a:pt x="1859" y="11050"/>
                      <a:pt x="1885" y="10867"/>
                      <a:pt x="1938" y="10684"/>
                    </a:cubicBezTo>
                    <a:cubicBezTo>
                      <a:pt x="1833" y="9924"/>
                      <a:pt x="1755" y="9191"/>
                      <a:pt x="1676" y="8432"/>
                    </a:cubicBezTo>
                    <a:lnTo>
                      <a:pt x="1519" y="7358"/>
                    </a:lnTo>
                    <a:lnTo>
                      <a:pt x="1336" y="6311"/>
                    </a:lnTo>
                    <a:cubicBezTo>
                      <a:pt x="1205" y="5604"/>
                      <a:pt x="1100" y="4897"/>
                      <a:pt x="969" y="4190"/>
                    </a:cubicBezTo>
                    <a:cubicBezTo>
                      <a:pt x="812" y="3483"/>
                      <a:pt x="707" y="2776"/>
                      <a:pt x="524" y="2095"/>
                    </a:cubicBezTo>
                    <a:cubicBezTo>
                      <a:pt x="341" y="1388"/>
                      <a:pt x="183" y="681"/>
                      <a:pt x="0" y="1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8" name="Google Shape;1668;p46"/>
              <p:cNvSpPr/>
              <p:nvPr/>
            </p:nvSpPr>
            <p:spPr>
              <a:xfrm>
                <a:off x="5454263" y="2846581"/>
                <a:ext cx="8183" cy="92959"/>
              </a:xfrm>
              <a:custGeom>
                <a:avLst/>
                <a:gdLst/>
                <a:ahLst/>
                <a:cxnLst/>
                <a:rect l="l" t="t" r="r" b="b"/>
                <a:pathLst>
                  <a:path w="498" h="5657" extrusionOk="0">
                    <a:moveTo>
                      <a:pt x="131" y="0"/>
                    </a:moveTo>
                    <a:cubicBezTo>
                      <a:pt x="105" y="131"/>
                      <a:pt x="53" y="288"/>
                      <a:pt x="0" y="446"/>
                    </a:cubicBezTo>
                    <a:cubicBezTo>
                      <a:pt x="53" y="707"/>
                      <a:pt x="79" y="995"/>
                      <a:pt x="105" y="1257"/>
                    </a:cubicBezTo>
                    <a:cubicBezTo>
                      <a:pt x="262" y="2724"/>
                      <a:pt x="393" y="4190"/>
                      <a:pt x="498" y="5656"/>
                    </a:cubicBezTo>
                    <a:cubicBezTo>
                      <a:pt x="472" y="4242"/>
                      <a:pt x="367" y="2802"/>
                      <a:pt x="288" y="1362"/>
                    </a:cubicBezTo>
                    <a:cubicBezTo>
                      <a:pt x="236" y="917"/>
                      <a:pt x="184" y="446"/>
                      <a:pt x="131" y="0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9" name="Google Shape;1669;p46"/>
              <p:cNvSpPr/>
              <p:nvPr/>
            </p:nvSpPr>
            <p:spPr>
              <a:xfrm>
                <a:off x="5453392" y="2835818"/>
                <a:ext cx="3040" cy="17238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049" extrusionOk="0">
                    <a:moveTo>
                      <a:pt x="132" y="1"/>
                    </a:moveTo>
                    <a:cubicBezTo>
                      <a:pt x="79" y="184"/>
                      <a:pt x="53" y="367"/>
                      <a:pt x="1" y="551"/>
                    </a:cubicBezTo>
                    <a:cubicBezTo>
                      <a:pt x="27" y="708"/>
                      <a:pt x="53" y="891"/>
                      <a:pt x="53" y="1048"/>
                    </a:cubicBezTo>
                    <a:cubicBezTo>
                      <a:pt x="106" y="865"/>
                      <a:pt x="132" y="655"/>
                      <a:pt x="184" y="472"/>
                    </a:cubicBezTo>
                    <a:cubicBezTo>
                      <a:pt x="158" y="315"/>
                      <a:pt x="132" y="158"/>
                      <a:pt x="132" y="1"/>
                    </a:cubicBezTo>
                    <a:close/>
                  </a:path>
                </a:pathLst>
              </a:custGeom>
              <a:solidFill>
                <a:srgbClr val="758F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70" name="Google Shape;1670;p46"/>
              <p:cNvSpPr/>
              <p:nvPr/>
            </p:nvSpPr>
            <p:spPr>
              <a:xfrm>
                <a:off x="5454263" y="2843574"/>
                <a:ext cx="2169" cy="10336"/>
              </a:xfrm>
              <a:custGeom>
                <a:avLst/>
                <a:gdLst/>
                <a:ahLst/>
                <a:cxnLst/>
                <a:rect l="l" t="t" r="r" b="b"/>
                <a:pathLst>
                  <a:path w="132" h="629" extrusionOk="0">
                    <a:moveTo>
                      <a:pt x="131" y="0"/>
                    </a:moveTo>
                    <a:cubicBezTo>
                      <a:pt x="79" y="183"/>
                      <a:pt x="53" y="393"/>
                      <a:pt x="0" y="576"/>
                    </a:cubicBezTo>
                    <a:cubicBezTo>
                      <a:pt x="0" y="602"/>
                      <a:pt x="0" y="602"/>
                      <a:pt x="0" y="629"/>
                    </a:cubicBezTo>
                    <a:cubicBezTo>
                      <a:pt x="53" y="471"/>
                      <a:pt x="105" y="314"/>
                      <a:pt x="131" y="183"/>
                    </a:cubicBezTo>
                    <a:cubicBezTo>
                      <a:pt x="131" y="105"/>
                      <a:pt x="131" y="52"/>
                      <a:pt x="131" y="0"/>
                    </a:cubicBezTo>
                    <a:close/>
                  </a:path>
                </a:pathLst>
              </a:custGeom>
              <a:solidFill>
                <a:srgbClr val="758F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71" name="Google Shape;1671;p46"/>
              <p:cNvSpPr/>
              <p:nvPr/>
            </p:nvSpPr>
            <p:spPr>
              <a:xfrm>
                <a:off x="4937941" y="2519048"/>
                <a:ext cx="530967" cy="593246"/>
              </a:xfrm>
              <a:custGeom>
                <a:avLst/>
                <a:gdLst/>
                <a:ahLst/>
                <a:cxnLst/>
                <a:rect l="l" t="t" r="r" b="b"/>
                <a:pathLst>
                  <a:path w="32312" h="36102" extrusionOk="0">
                    <a:moveTo>
                      <a:pt x="12749" y="1"/>
                    </a:moveTo>
                    <a:cubicBezTo>
                      <a:pt x="12582" y="1"/>
                      <a:pt x="12417" y="2"/>
                      <a:pt x="12254" y="6"/>
                    </a:cubicBezTo>
                    <a:cubicBezTo>
                      <a:pt x="6913" y="137"/>
                      <a:pt x="3090" y="1184"/>
                      <a:pt x="1885" y="2415"/>
                    </a:cubicBezTo>
                    <a:cubicBezTo>
                      <a:pt x="1728" y="2598"/>
                      <a:pt x="1623" y="2755"/>
                      <a:pt x="1545" y="2939"/>
                    </a:cubicBezTo>
                    <a:cubicBezTo>
                      <a:pt x="1440" y="3253"/>
                      <a:pt x="1283" y="5007"/>
                      <a:pt x="1100" y="7600"/>
                    </a:cubicBezTo>
                    <a:cubicBezTo>
                      <a:pt x="1021" y="8778"/>
                      <a:pt x="916" y="10113"/>
                      <a:pt x="838" y="11553"/>
                    </a:cubicBezTo>
                    <a:cubicBezTo>
                      <a:pt x="733" y="13203"/>
                      <a:pt x="655" y="14984"/>
                      <a:pt x="550" y="16816"/>
                    </a:cubicBezTo>
                    <a:cubicBezTo>
                      <a:pt x="471" y="18440"/>
                      <a:pt x="393" y="20063"/>
                      <a:pt x="340" y="21713"/>
                    </a:cubicBezTo>
                    <a:cubicBezTo>
                      <a:pt x="262" y="23520"/>
                      <a:pt x="183" y="25300"/>
                      <a:pt x="131" y="26976"/>
                    </a:cubicBezTo>
                    <a:cubicBezTo>
                      <a:pt x="79" y="28390"/>
                      <a:pt x="52" y="29725"/>
                      <a:pt x="26" y="30956"/>
                    </a:cubicBezTo>
                    <a:cubicBezTo>
                      <a:pt x="0" y="32632"/>
                      <a:pt x="0" y="34098"/>
                      <a:pt x="0" y="35250"/>
                    </a:cubicBezTo>
                    <a:cubicBezTo>
                      <a:pt x="1348" y="35415"/>
                      <a:pt x="7079" y="36102"/>
                      <a:pt x="14393" y="36102"/>
                    </a:cubicBezTo>
                    <a:cubicBezTo>
                      <a:pt x="19870" y="36102"/>
                      <a:pt x="26235" y="35717"/>
                      <a:pt x="32312" y="34438"/>
                    </a:cubicBezTo>
                    <a:cubicBezTo>
                      <a:pt x="32312" y="33129"/>
                      <a:pt x="32285" y="31768"/>
                      <a:pt x="32207" y="30354"/>
                    </a:cubicBezTo>
                    <a:cubicBezTo>
                      <a:pt x="32154" y="28940"/>
                      <a:pt x="32076" y="27473"/>
                      <a:pt x="31971" y="26007"/>
                    </a:cubicBezTo>
                    <a:cubicBezTo>
                      <a:pt x="31840" y="24410"/>
                      <a:pt x="31683" y="22786"/>
                      <a:pt x="31526" y="21189"/>
                    </a:cubicBezTo>
                    <a:cubicBezTo>
                      <a:pt x="31343" y="19409"/>
                      <a:pt x="31107" y="17681"/>
                      <a:pt x="30871" y="16005"/>
                    </a:cubicBezTo>
                    <a:cubicBezTo>
                      <a:pt x="30636" y="14329"/>
                      <a:pt x="30374" y="12706"/>
                      <a:pt x="30086" y="11239"/>
                    </a:cubicBezTo>
                    <a:cubicBezTo>
                      <a:pt x="29798" y="9668"/>
                      <a:pt x="29484" y="8228"/>
                      <a:pt x="29169" y="7050"/>
                    </a:cubicBezTo>
                    <a:cubicBezTo>
                      <a:pt x="28724" y="5400"/>
                      <a:pt x="28279" y="4169"/>
                      <a:pt x="27808" y="3515"/>
                    </a:cubicBezTo>
                    <a:cubicBezTo>
                      <a:pt x="27625" y="3253"/>
                      <a:pt x="26996" y="2886"/>
                      <a:pt x="26053" y="2520"/>
                    </a:cubicBezTo>
                    <a:cubicBezTo>
                      <a:pt x="23148" y="1358"/>
                      <a:pt x="17318" y="1"/>
                      <a:pt x="12749" y="1"/>
                    </a:cubicBezTo>
                    <a:close/>
                  </a:path>
                </a:pathLst>
              </a:custGeom>
              <a:solidFill>
                <a:srgbClr val="E5EE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72" name="Google Shape;1672;p46"/>
              <p:cNvSpPr/>
              <p:nvPr/>
            </p:nvSpPr>
            <p:spPr>
              <a:xfrm>
                <a:off x="5126387" y="2456752"/>
                <a:ext cx="181168" cy="121124"/>
              </a:xfrm>
              <a:custGeom>
                <a:avLst/>
                <a:gdLst/>
                <a:ahLst/>
                <a:cxnLst/>
                <a:rect l="l" t="t" r="r" b="b"/>
                <a:pathLst>
                  <a:path w="11025" h="7371" extrusionOk="0">
                    <a:moveTo>
                      <a:pt x="446" y="0"/>
                    </a:moveTo>
                    <a:lnTo>
                      <a:pt x="27" y="4007"/>
                    </a:lnTo>
                    <a:cubicBezTo>
                      <a:pt x="27" y="4007"/>
                      <a:pt x="1" y="6442"/>
                      <a:pt x="4819" y="7175"/>
                    </a:cubicBezTo>
                    <a:cubicBezTo>
                      <a:pt x="5715" y="7314"/>
                      <a:pt x="6475" y="7371"/>
                      <a:pt x="7120" y="7371"/>
                    </a:cubicBezTo>
                    <a:cubicBezTo>
                      <a:pt x="10126" y="7371"/>
                      <a:pt x="10605" y="6128"/>
                      <a:pt x="10605" y="6128"/>
                    </a:cubicBezTo>
                    <a:lnTo>
                      <a:pt x="11024" y="1074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rgbClr val="F9AD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73" name="Google Shape;1673;p46"/>
              <p:cNvSpPr/>
              <p:nvPr/>
            </p:nvSpPr>
            <p:spPr>
              <a:xfrm>
                <a:off x="5125533" y="2428274"/>
                <a:ext cx="214723" cy="95917"/>
              </a:xfrm>
              <a:custGeom>
                <a:avLst/>
                <a:gdLst/>
                <a:ahLst/>
                <a:cxnLst/>
                <a:rect l="l" t="t" r="r" b="b"/>
                <a:pathLst>
                  <a:path w="13067" h="5837" extrusionOk="0">
                    <a:moveTo>
                      <a:pt x="3947" y="1"/>
                    </a:moveTo>
                    <a:cubicBezTo>
                      <a:pt x="3810" y="1"/>
                      <a:pt x="3673" y="2"/>
                      <a:pt x="3535" y="5"/>
                    </a:cubicBezTo>
                    <a:cubicBezTo>
                      <a:pt x="2724" y="31"/>
                      <a:pt x="1938" y="110"/>
                      <a:pt x="1179" y="346"/>
                    </a:cubicBezTo>
                    <a:cubicBezTo>
                      <a:pt x="786" y="450"/>
                      <a:pt x="393" y="660"/>
                      <a:pt x="210" y="1000"/>
                    </a:cubicBezTo>
                    <a:cubicBezTo>
                      <a:pt x="0" y="1367"/>
                      <a:pt x="105" y="1812"/>
                      <a:pt x="262" y="2205"/>
                    </a:cubicBezTo>
                    <a:cubicBezTo>
                      <a:pt x="760" y="3357"/>
                      <a:pt x="1833" y="4273"/>
                      <a:pt x="3090" y="4849"/>
                    </a:cubicBezTo>
                    <a:cubicBezTo>
                      <a:pt x="4321" y="5425"/>
                      <a:pt x="5709" y="5661"/>
                      <a:pt x="7070" y="5792"/>
                    </a:cubicBezTo>
                    <a:cubicBezTo>
                      <a:pt x="7456" y="5819"/>
                      <a:pt x="7846" y="5837"/>
                      <a:pt x="8233" y="5837"/>
                    </a:cubicBezTo>
                    <a:cubicBezTo>
                      <a:pt x="8974" y="5837"/>
                      <a:pt x="9708" y="5772"/>
                      <a:pt x="10396" y="5582"/>
                    </a:cubicBezTo>
                    <a:cubicBezTo>
                      <a:pt x="11286" y="5321"/>
                      <a:pt x="12464" y="4745"/>
                      <a:pt x="12805" y="3933"/>
                    </a:cubicBezTo>
                    <a:cubicBezTo>
                      <a:pt x="13066" y="3278"/>
                      <a:pt x="12752" y="2074"/>
                      <a:pt x="12281" y="1550"/>
                    </a:cubicBezTo>
                    <a:cubicBezTo>
                      <a:pt x="11914" y="1131"/>
                      <a:pt x="11286" y="974"/>
                      <a:pt x="10710" y="843"/>
                    </a:cubicBezTo>
                    <a:cubicBezTo>
                      <a:pt x="8488" y="399"/>
                      <a:pt x="6219" y="1"/>
                      <a:pt x="3947" y="1"/>
                    </a:cubicBezTo>
                    <a:close/>
                  </a:path>
                </a:pathLst>
              </a:custGeom>
              <a:solidFill>
                <a:srgbClr val="B224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74" name="Google Shape;1674;p46"/>
              <p:cNvSpPr/>
              <p:nvPr/>
            </p:nvSpPr>
            <p:spPr>
              <a:xfrm>
                <a:off x="5107457" y="2496338"/>
                <a:ext cx="208709" cy="47769"/>
              </a:xfrm>
              <a:custGeom>
                <a:avLst/>
                <a:gdLst/>
                <a:ahLst/>
                <a:cxnLst/>
                <a:rect l="l" t="t" r="r" b="b"/>
                <a:pathLst>
                  <a:path w="12701" h="2907" extrusionOk="0">
                    <a:moveTo>
                      <a:pt x="1153" y="0"/>
                    </a:moveTo>
                    <a:cubicBezTo>
                      <a:pt x="734" y="0"/>
                      <a:pt x="341" y="393"/>
                      <a:pt x="1" y="917"/>
                    </a:cubicBezTo>
                    <a:cubicBezTo>
                      <a:pt x="420" y="917"/>
                      <a:pt x="839" y="943"/>
                      <a:pt x="1258" y="943"/>
                    </a:cubicBezTo>
                    <a:lnTo>
                      <a:pt x="1336" y="27"/>
                    </a:lnTo>
                    <a:cubicBezTo>
                      <a:pt x="1284" y="0"/>
                      <a:pt x="1205" y="0"/>
                      <a:pt x="1153" y="0"/>
                    </a:cubicBezTo>
                    <a:close/>
                    <a:moveTo>
                      <a:pt x="12124" y="1938"/>
                    </a:moveTo>
                    <a:cubicBezTo>
                      <a:pt x="12072" y="1938"/>
                      <a:pt x="12019" y="1964"/>
                      <a:pt x="11993" y="2017"/>
                    </a:cubicBezTo>
                    <a:cubicBezTo>
                      <a:pt x="11967" y="2121"/>
                      <a:pt x="11915" y="2252"/>
                      <a:pt x="11862" y="2383"/>
                    </a:cubicBezTo>
                    <a:lnTo>
                      <a:pt x="11836" y="2697"/>
                    </a:lnTo>
                    <a:cubicBezTo>
                      <a:pt x="12124" y="2776"/>
                      <a:pt x="12412" y="2854"/>
                      <a:pt x="12700" y="2907"/>
                    </a:cubicBezTo>
                    <a:cubicBezTo>
                      <a:pt x="12543" y="2540"/>
                      <a:pt x="12386" y="2226"/>
                      <a:pt x="12255" y="1990"/>
                    </a:cubicBezTo>
                    <a:cubicBezTo>
                      <a:pt x="12229" y="1938"/>
                      <a:pt x="12176" y="1938"/>
                      <a:pt x="12124" y="1938"/>
                    </a:cubicBezTo>
                    <a:close/>
                  </a:path>
                </a:pathLst>
              </a:custGeom>
              <a:solidFill>
                <a:srgbClr val="B4C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75" name="Google Shape;1675;p46"/>
              <p:cNvSpPr/>
              <p:nvPr/>
            </p:nvSpPr>
            <p:spPr>
              <a:xfrm>
                <a:off x="5101870" y="2511390"/>
                <a:ext cx="26259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604" extrusionOk="0">
                    <a:moveTo>
                      <a:pt x="341" y="1"/>
                    </a:moveTo>
                    <a:cubicBezTo>
                      <a:pt x="236" y="184"/>
                      <a:pt x="105" y="394"/>
                      <a:pt x="0" y="603"/>
                    </a:cubicBezTo>
                    <a:cubicBezTo>
                      <a:pt x="498" y="551"/>
                      <a:pt x="1021" y="524"/>
                      <a:pt x="1545" y="498"/>
                    </a:cubicBezTo>
                    <a:lnTo>
                      <a:pt x="1598" y="27"/>
                    </a:lnTo>
                    <a:cubicBezTo>
                      <a:pt x="1179" y="27"/>
                      <a:pt x="760" y="1"/>
                      <a:pt x="341" y="1"/>
                    </a:cubicBezTo>
                    <a:close/>
                  </a:path>
                </a:pathLst>
              </a:custGeom>
              <a:solidFill>
                <a:srgbClr val="9E16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76" name="Google Shape;1676;p46"/>
              <p:cNvSpPr/>
              <p:nvPr/>
            </p:nvSpPr>
            <p:spPr>
              <a:xfrm>
                <a:off x="5092832" y="2519574"/>
                <a:ext cx="223334" cy="124788"/>
              </a:xfrm>
              <a:custGeom>
                <a:avLst/>
                <a:gdLst/>
                <a:ahLst/>
                <a:cxnLst/>
                <a:rect l="l" t="t" r="r" b="b"/>
                <a:pathLst>
                  <a:path w="13591" h="7594" extrusionOk="0">
                    <a:moveTo>
                      <a:pt x="2095" y="0"/>
                    </a:moveTo>
                    <a:cubicBezTo>
                      <a:pt x="1571" y="26"/>
                      <a:pt x="1048" y="53"/>
                      <a:pt x="550" y="105"/>
                    </a:cubicBezTo>
                    <a:cubicBezTo>
                      <a:pt x="210" y="812"/>
                      <a:pt x="0" y="1571"/>
                      <a:pt x="79" y="1728"/>
                    </a:cubicBezTo>
                    <a:cubicBezTo>
                      <a:pt x="2566" y="7149"/>
                      <a:pt x="7515" y="7280"/>
                      <a:pt x="8510" y="7568"/>
                    </a:cubicBezTo>
                    <a:cubicBezTo>
                      <a:pt x="8536" y="7568"/>
                      <a:pt x="8536" y="7594"/>
                      <a:pt x="8563" y="7594"/>
                    </a:cubicBezTo>
                    <a:cubicBezTo>
                      <a:pt x="9217" y="7594"/>
                      <a:pt x="11024" y="4216"/>
                      <a:pt x="11024" y="4216"/>
                    </a:cubicBezTo>
                    <a:cubicBezTo>
                      <a:pt x="11024" y="4216"/>
                      <a:pt x="11705" y="5263"/>
                      <a:pt x="12333" y="6049"/>
                    </a:cubicBezTo>
                    <a:cubicBezTo>
                      <a:pt x="12962" y="4268"/>
                      <a:pt x="13328" y="2776"/>
                      <a:pt x="13564" y="1571"/>
                    </a:cubicBezTo>
                    <a:cubicBezTo>
                      <a:pt x="13590" y="1545"/>
                      <a:pt x="13590" y="1519"/>
                      <a:pt x="13590" y="1493"/>
                    </a:cubicBezTo>
                    <a:cubicBezTo>
                      <a:pt x="13302" y="1440"/>
                      <a:pt x="13014" y="1362"/>
                      <a:pt x="12726" y="1283"/>
                    </a:cubicBezTo>
                    <a:lnTo>
                      <a:pt x="12647" y="2305"/>
                    </a:lnTo>
                    <a:cubicBezTo>
                      <a:pt x="12647" y="2305"/>
                      <a:pt x="12176" y="3561"/>
                      <a:pt x="9165" y="3561"/>
                    </a:cubicBezTo>
                    <a:cubicBezTo>
                      <a:pt x="8510" y="3561"/>
                      <a:pt x="7751" y="3509"/>
                      <a:pt x="6861" y="3352"/>
                    </a:cubicBezTo>
                    <a:cubicBezTo>
                      <a:pt x="2043" y="2619"/>
                      <a:pt x="2069" y="184"/>
                      <a:pt x="2069" y="184"/>
                    </a:cubicBezTo>
                    <a:lnTo>
                      <a:pt x="2095" y="0"/>
                    </a:ln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77" name="Google Shape;1677;p46"/>
              <p:cNvSpPr/>
              <p:nvPr/>
            </p:nvSpPr>
            <p:spPr>
              <a:xfrm>
                <a:off x="5126387" y="2496765"/>
                <a:ext cx="176009" cy="81341"/>
              </a:xfrm>
              <a:custGeom>
                <a:avLst/>
                <a:gdLst/>
                <a:ahLst/>
                <a:cxnLst/>
                <a:rect l="l" t="t" r="r" b="b"/>
                <a:pathLst>
                  <a:path w="10711" h="4950" extrusionOk="0">
                    <a:moveTo>
                      <a:pt x="184" y="1"/>
                    </a:moveTo>
                    <a:lnTo>
                      <a:pt x="106" y="917"/>
                    </a:lnTo>
                    <a:lnTo>
                      <a:pt x="53" y="1388"/>
                    </a:lnTo>
                    <a:lnTo>
                      <a:pt x="27" y="1572"/>
                    </a:lnTo>
                    <a:cubicBezTo>
                      <a:pt x="27" y="1572"/>
                      <a:pt x="1" y="4007"/>
                      <a:pt x="4819" y="4740"/>
                    </a:cubicBezTo>
                    <a:cubicBezTo>
                      <a:pt x="5709" y="4897"/>
                      <a:pt x="6468" y="4949"/>
                      <a:pt x="7123" y="4949"/>
                    </a:cubicBezTo>
                    <a:cubicBezTo>
                      <a:pt x="10134" y="4949"/>
                      <a:pt x="10605" y="3693"/>
                      <a:pt x="10605" y="3693"/>
                    </a:cubicBezTo>
                    <a:lnTo>
                      <a:pt x="10684" y="2671"/>
                    </a:lnTo>
                    <a:lnTo>
                      <a:pt x="10710" y="2357"/>
                    </a:lnTo>
                    <a:lnTo>
                      <a:pt x="10710" y="2357"/>
                    </a:lnTo>
                    <a:cubicBezTo>
                      <a:pt x="10448" y="3012"/>
                      <a:pt x="10003" y="3902"/>
                      <a:pt x="9087" y="3981"/>
                    </a:cubicBezTo>
                    <a:cubicBezTo>
                      <a:pt x="8851" y="3981"/>
                      <a:pt x="8615" y="4007"/>
                      <a:pt x="8406" y="4007"/>
                    </a:cubicBezTo>
                    <a:cubicBezTo>
                      <a:pt x="4033" y="4007"/>
                      <a:pt x="1493" y="943"/>
                      <a:pt x="394" y="105"/>
                    </a:cubicBezTo>
                    <a:cubicBezTo>
                      <a:pt x="315" y="53"/>
                      <a:pt x="263" y="27"/>
                      <a:pt x="184" y="1"/>
                    </a:cubicBezTo>
                    <a:close/>
                  </a:path>
                </a:pathLst>
              </a:custGeom>
              <a:solidFill>
                <a:srgbClr val="A890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78" name="Google Shape;1678;p46"/>
              <p:cNvSpPr/>
              <p:nvPr/>
            </p:nvSpPr>
            <p:spPr>
              <a:xfrm>
                <a:off x="5087147" y="2486643"/>
                <a:ext cx="241919" cy="147087"/>
              </a:xfrm>
              <a:custGeom>
                <a:avLst/>
                <a:gdLst/>
                <a:ahLst/>
                <a:cxnLst/>
                <a:rect l="l" t="t" r="r" b="b"/>
                <a:pathLst>
                  <a:path w="14722" h="8951" extrusionOk="0">
                    <a:moveTo>
                      <a:pt x="2168" y="0"/>
                    </a:moveTo>
                    <a:cubicBezTo>
                      <a:pt x="1096" y="0"/>
                      <a:pt x="0" y="2785"/>
                      <a:pt x="163" y="3156"/>
                    </a:cubicBezTo>
                    <a:cubicBezTo>
                      <a:pt x="2703" y="8550"/>
                      <a:pt x="7730" y="8655"/>
                      <a:pt x="8752" y="8943"/>
                    </a:cubicBezTo>
                    <a:cubicBezTo>
                      <a:pt x="8767" y="8948"/>
                      <a:pt x="8784" y="8950"/>
                      <a:pt x="8802" y="8950"/>
                    </a:cubicBezTo>
                    <a:cubicBezTo>
                      <a:pt x="9477" y="8950"/>
                      <a:pt x="11318" y="5592"/>
                      <a:pt x="11318" y="5592"/>
                    </a:cubicBezTo>
                    <a:cubicBezTo>
                      <a:pt x="11318" y="5592"/>
                      <a:pt x="13116" y="8289"/>
                      <a:pt x="13583" y="8289"/>
                    </a:cubicBezTo>
                    <a:cubicBezTo>
                      <a:pt x="13587" y="8289"/>
                      <a:pt x="13591" y="8289"/>
                      <a:pt x="13596" y="8289"/>
                    </a:cubicBezTo>
                    <a:cubicBezTo>
                      <a:pt x="14041" y="8236"/>
                      <a:pt x="14722" y="5644"/>
                      <a:pt x="14695" y="4885"/>
                    </a:cubicBezTo>
                    <a:cubicBezTo>
                      <a:pt x="14669" y="4439"/>
                      <a:pt x="13858" y="2633"/>
                      <a:pt x="13465" y="1926"/>
                    </a:cubicBezTo>
                    <a:cubicBezTo>
                      <a:pt x="13443" y="1882"/>
                      <a:pt x="13403" y="1861"/>
                      <a:pt x="13360" y="1861"/>
                    </a:cubicBezTo>
                    <a:cubicBezTo>
                      <a:pt x="13299" y="1861"/>
                      <a:pt x="13233" y="1902"/>
                      <a:pt x="13203" y="1978"/>
                    </a:cubicBezTo>
                    <a:cubicBezTo>
                      <a:pt x="12993" y="2554"/>
                      <a:pt x="12548" y="3863"/>
                      <a:pt x="11422" y="3942"/>
                    </a:cubicBezTo>
                    <a:cubicBezTo>
                      <a:pt x="11166" y="3961"/>
                      <a:pt x="10916" y="3970"/>
                      <a:pt x="10672" y="3970"/>
                    </a:cubicBezTo>
                    <a:cubicBezTo>
                      <a:pt x="6240" y="3970"/>
                      <a:pt x="3689" y="964"/>
                      <a:pt x="2572" y="145"/>
                    </a:cubicBezTo>
                    <a:cubicBezTo>
                      <a:pt x="2439" y="45"/>
                      <a:pt x="2304" y="0"/>
                      <a:pt x="2168" y="0"/>
                    </a:cubicBezTo>
                    <a:close/>
                  </a:path>
                </a:pathLst>
              </a:custGeom>
              <a:solidFill>
                <a:srgbClr val="E5EE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79" name="Google Shape;1679;p46"/>
              <p:cNvSpPr/>
              <p:nvPr/>
            </p:nvSpPr>
            <p:spPr>
              <a:xfrm>
                <a:off x="5226641" y="2624561"/>
                <a:ext cx="111889" cy="455706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27732" extrusionOk="0">
                    <a:moveTo>
                      <a:pt x="2828" y="0"/>
                    </a:moveTo>
                    <a:cubicBezTo>
                      <a:pt x="2276" y="0"/>
                      <a:pt x="1" y="22912"/>
                      <a:pt x="367" y="23723"/>
                    </a:cubicBezTo>
                    <a:cubicBezTo>
                      <a:pt x="760" y="24535"/>
                      <a:pt x="3038" y="27625"/>
                      <a:pt x="3981" y="27729"/>
                    </a:cubicBezTo>
                    <a:cubicBezTo>
                      <a:pt x="3993" y="27731"/>
                      <a:pt x="4005" y="27732"/>
                      <a:pt x="4018" y="27732"/>
                    </a:cubicBezTo>
                    <a:cubicBezTo>
                      <a:pt x="4948" y="27732"/>
                      <a:pt x="6808" y="23973"/>
                      <a:pt x="6782" y="23095"/>
                    </a:cubicBezTo>
                    <a:cubicBezTo>
                      <a:pt x="6756" y="22231"/>
                      <a:pt x="4059" y="53"/>
                      <a:pt x="2829" y="0"/>
                    </a:cubicBezTo>
                    <a:cubicBezTo>
                      <a:pt x="2828" y="0"/>
                      <a:pt x="2828" y="0"/>
                      <a:pt x="2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80" name="Google Shape;1680;p46"/>
              <p:cNvSpPr/>
              <p:nvPr/>
            </p:nvSpPr>
            <p:spPr>
              <a:xfrm>
                <a:off x="5235252" y="2581081"/>
                <a:ext cx="67570" cy="69033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4201" extrusionOk="0">
                    <a:moveTo>
                      <a:pt x="2096" y="1"/>
                    </a:moveTo>
                    <a:cubicBezTo>
                      <a:pt x="2087" y="1"/>
                      <a:pt x="2078" y="1"/>
                      <a:pt x="2069" y="2"/>
                    </a:cubicBezTo>
                    <a:cubicBezTo>
                      <a:pt x="1571" y="28"/>
                      <a:pt x="0" y="2934"/>
                      <a:pt x="236" y="3222"/>
                    </a:cubicBezTo>
                    <a:cubicBezTo>
                      <a:pt x="432" y="3517"/>
                      <a:pt x="1386" y="4201"/>
                      <a:pt x="2302" y="4201"/>
                    </a:cubicBezTo>
                    <a:cubicBezTo>
                      <a:pt x="2364" y="4201"/>
                      <a:pt x="2426" y="4198"/>
                      <a:pt x="2488" y="4191"/>
                    </a:cubicBezTo>
                    <a:cubicBezTo>
                      <a:pt x="3457" y="4060"/>
                      <a:pt x="4111" y="3275"/>
                      <a:pt x="4085" y="3013"/>
                    </a:cubicBezTo>
                    <a:cubicBezTo>
                      <a:pt x="4059" y="2728"/>
                      <a:pt x="3057" y="1"/>
                      <a:pt x="20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81" name="Google Shape;1681;p46"/>
              <p:cNvSpPr/>
              <p:nvPr/>
            </p:nvSpPr>
            <p:spPr>
              <a:xfrm>
                <a:off x="4916957" y="2541511"/>
                <a:ext cx="473207" cy="554219"/>
              </a:xfrm>
              <a:custGeom>
                <a:avLst/>
                <a:gdLst/>
                <a:ahLst/>
                <a:cxnLst/>
                <a:rect l="l" t="t" r="r" b="b"/>
                <a:pathLst>
                  <a:path w="28797" h="33727" extrusionOk="0">
                    <a:moveTo>
                      <a:pt x="24581" y="1"/>
                    </a:moveTo>
                    <a:cubicBezTo>
                      <a:pt x="24345" y="1"/>
                      <a:pt x="24319" y="53"/>
                      <a:pt x="24267" y="236"/>
                    </a:cubicBezTo>
                    <a:cubicBezTo>
                      <a:pt x="23612" y="3431"/>
                      <a:pt x="22120" y="8956"/>
                      <a:pt x="16778" y="15790"/>
                    </a:cubicBezTo>
                    <a:cubicBezTo>
                      <a:pt x="11437" y="22598"/>
                      <a:pt x="4760" y="28149"/>
                      <a:pt x="2246" y="30217"/>
                    </a:cubicBezTo>
                    <a:cubicBezTo>
                      <a:pt x="1303" y="31003"/>
                      <a:pt x="230" y="32050"/>
                      <a:pt x="99" y="32836"/>
                    </a:cubicBezTo>
                    <a:cubicBezTo>
                      <a:pt x="0" y="33348"/>
                      <a:pt x="435" y="33727"/>
                      <a:pt x="1014" y="33727"/>
                    </a:cubicBezTo>
                    <a:cubicBezTo>
                      <a:pt x="1204" y="33727"/>
                      <a:pt x="1410" y="33686"/>
                      <a:pt x="1617" y="33595"/>
                    </a:cubicBezTo>
                    <a:cubicBezTo>
                      <a:pt x="8504" y="30558"/>
                      <a:pt x="14998" y="25269"/>
                      <a:pt x="20077" y="18880"/>
                    </a:cubicBezTo>
                    <a:cubicBezTo>
                      <a:pt x="25026" y="12622"/>
                      <a:pt x="28142" y="7280"/>
                      <a:pt x="28771" y="1860"/>
                    </a:cubicBezTo>
                    <a:cubicBezTo>
                      <a:pt x="28797" y="1755"/>
                      <a:pt x="28692" y="1598"/>
                      <a:pt x="28614" y="1546"/>
                    </a:cubicBezTo>
                    <a:cubicBezTo>
                      <a:pt x="27330" y="839"/>
                      <a:pt x="24922" y="1"/>
                      <a:pt x="24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82" name="Google Shape;1682;p46"/>
              <p:cNvSpPr/>
              <p:nvPr/>
            </p:nvSpPr>
            <p:spPr>
              <a:xfrm>
                <a:off x="4971069" y="1824641"/>
                <a:ext cx="591176" cy="677315"/>
              </a:xfrm>
              <a:custGeom>
                <a:avLst/>
                <a:gdLst/>
                <a:ahLst/>
                <a:cxnLst/>
                <a:rect l="l" t="t" r="r" b="b"/>
                <a:pathLst>
                  <a:path w="35976" h="41218" extrusionOk="0">
                    <a:moveTo>
                      <a:pt x="20130" y="0"/>
                    </a:moveTo>
                    <a:cubicBezTo>
                      <a:pt x="20028" y="0"/>
                      <a:pt x="19925" y="1"/>
                      <a:pt x="19822" y="3"/>
                    </a:cubicBezTo>
                    <a:cubicBezTo>
                      <a:pt x="8929" y="160"/>
                      <a:pt x="26" y="10057"/>
                      <a:pt x="0" y="21657"/>
                    </a:cubicBezTo>
                    <a:cubicBezTo>
                      <a:pt x="0" y="25218"/>
                      <a:pt x="838" y="28491"/>
                      <a:pt x="2278" y="31293"/>
                    </a:cubicBezTo>
                    <a:cubicBezTo>
                      <a:pt x="5374" y="37302"/>
                      <a:pt x="11363" y="41217"/>
                      <a:pt x="18373" y="41217"/>
                    </a:cubicBezTo>
                    <a:cubicBezTo>
                      <a:pt x="18419" y="41217"/>
                      <a:pt x="18466" y="41217"/>
                      <a:pt x="18513" y="41217"/>
                    </a:cubicBezTo>
                    <a:cubicBezTo>
                      <a:pt x="19036" y="41217"/>
                      <a:pt x="19534" y="41191"/>
                      <a:pt x="20031" y="41164"/>
                    </a:cubicBezTo>
                    <a:cubicBezTo>
                      <a:pt x="25347" y="40903"/>
                      <a:pt x="28855" y="39541"/>
                      <a:pt x="31186" y="37368"/>
                    </a:cubicBezTo>
                    <a:cubicBezTo>
                      <a:pt x="33883" y="34828"/>
                      <a:pt x="34983" y="31162"/>
                      <a:pt x="35454" y="26894"/>
                    </a:cubicBezTo>
                    <a:cubicBezTo>
                      <a:pt x="35637" y="25061"/>
                      <a:pt x="35716" y="23097"/>
                      <a:pt x="35768" y="21081"/>
                    </a:cubicBezTo>
                    <a:cubicBezTo>
                      <a:pt x="35976" y="8113"/>
                      <a:pt x="30814" y="0"/>
                      <a:pt x="20130" y="0"/>
                    </a:cubicBezTo>
                    <a:close/>
                  </a:path>
                </a:pathLst>
              </a:custGeom>
              <a:solidFill>
                <a:srgbClr val="F9AD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83" name="Google Shape;1683;p46"/>
              <p:cNvSpPr/>
              <p:nvPr/>
            </p:nvSpPr>
            <p:spPr>
              <a:xfrm>
                <a:off x="5272685" y="2030771"/>
                <a:ext cx="444" cy="887"/>
              </a:xfrm>
              <a:custGeom>
                <a:avLst/>
                <a:gdLst/>
                <a:ahLst/>
                <a:cxnLst/>
                <a:rect l="l" t="t" r="r" b="b"/>
                <a:pathLst>
                  <a:path w="27" h="54" extrusionOk="0">
                    <a:moveTo>
                      <a:pt x="27" y="53"/>
                    </a:moveTo>
                    <a:lnTo>
                      <a:pt x="27" y="53"/>
                    </a:lnTo>
                    <a:cubicBezTo>
                      <a:pt x="0" y="1"/>
                      <a:pt x="0" y="1"/>
                      <a:pt x="27" y="53"/>
                    </a:cubicBezTo>
                    <a:close/>
                  </a:path>
                </a:pathLst>
              </a:custGeom>
              <a:solidFill>
                <a:srgbClr val="F039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84" name="Google Shape;1684;p46"/>
              <p:cNvSpPr/>
              <p:nvPr/>
            </p:nvSpPr>
            <p:spPr>
              <a:xfrm>
                <a:off x="4837243" y="1715891"/>
                <a:ext cx="742240" cy="510278"/>
              </a:xfrm>
              <a:custGeom>
                <a:avLst/>
                <a:gdLst/>
                <a:ahLst/>
                <a:cxnLst/>
                <a:rect l="l" t="t" r="r" b="b"/>
                <a:pathLst>
                  <a:path w="45169" h="31053" extrusionOk="0">
                    <a:moveTo>
                      <a:pt x="22376" y="1"/>
                    </a:moveTo>
                    <a:cubicBezTo>
                      <a:pt x="21830" y="1"/>
                      <a:pt x="21284" y="17"/>
                      <a:pt x="20739" y="48"/>
                    </a:cubicBezTo>
                    <a:cubicBezTo>
                      <a:pt x="17125" y="258"/>
                      <a:pt x="13591" y="1200"/>
                      <a:pt x="10370" y="2902"/>
                    </a:cubicBezTo>
                    <a:cubicBezTo>
                      <a:pt x="9506" y="3374"/>
                      <a:pt x="8668" y="3897"/>
                      <a:pt x="7856" y="4447"/>
                    </a:cubicBezTo>
                    <a:cubicBezTo>
                      <a:pt x="6442" y="5469"/>
                      <a:pt x="5159" y="6621"/>
                      <a:pt x="4033" y="7956"/>
                    </a:cubicBezTo>
                    <a:cubicBezTo>
                      <a:pt x="3667" y="8401"/>
                      <a:pt x="3352" y="8846"/>
                      <a:pt x="3038" y="9318"/>
                    </a:cubicBezTo>
                    <a:cubicBezTo>
                      <a:pt x="2672" y="9841"/>
                      <a:pt x="2331" y="10417"/>
                      <a:pt x="2017" y="10993"/>
                    </a:cubicBezTo>
                    <a:cubicBezTo>
                      <a:pt x="1205" y="12591"/>
                      <a:pt x="708" y="14293"/>
                      <a:pt x="498" y="16021"/>
                    </a:cubicBezTo>
                    <a:cubicBezTo>
                      <a:pt x="1" y="20106"/>
                      <a:pt x="1101" y="24374"/>
                      <a:pt x="3588" y="27725"/>
                    </a:cubicBezTo>
                    <a:cubicBezTo>
                      <a:pt x="4086" y="28380"/>
                      <a:pt x="4636" y="29453"/>
                      <a:pt x="5421" y="29872"/>
                    </a:cubicBezTo>
                    <a:cubicBezTo>
                      <a:pt x="5592" y="29955"/>
                      <a:pt x="5746" y="29991"/>
                      <a:pt x="5889" y="29991"/>
                    </a:cubicBezTo>
                    <a:cubicBezTo>
                      <a:pt x="6379" y="29991"/>
                      <a:pt x="6735" y="29565"/>
                      <a:pt x="7202" y="29139"/>
                    </a:cubicBezTo>
                    <a:cubicBezTo>
                      <a:pt x="7672" y="28718"/>
                      <a:pt x="8260" y="28297"/>
                      <a:pt x="9164" y="28297"/>
                    </a:cubicBezTo>
                    <a:cubicBezTo>
                      <a:pt x="9216" y="28297"/>
                      <a:pt x="9269" y="28298"/>
                      <a:pt x="9323" y="28301"/>
                    </a:cubicBezTo>
                    <a:cubicBezTo>
                      <a:pt x="11574" y="28432"/>
                      <a:pt x="12072" y="30998"/>
                      <a:pt x="13329" y="31051"/>
                    </a:cubicBezTo>
                    <a:cubicBezTo>
                      <a:pt x="13358" y="31052"/>
                      <a:pt x="13386" y="31052"/>
                      <a:pt x="13413" y="31052"/>
                    </a:cubicBezTo>
                    <a:cubicBezTo>
                      <a:pt x="14608" y="31052"/>
                      <a:pt x="14534" y="29952"/>
                      <a:pt x="14586" y="28851"/>
                    </a:cubicBezTo>
                    <a:cubicBezTo>
                      <a:pt x="14612" y="27620"/>
                      <a:pt x="14350" y="26259"/>
                      <a:pt x="14847" y="25133"/>
                    </a:cubicBezTo>
                    <a:cubicBezTo>
                      <a:pt x="15581" y="23483"/>
                      <a:pt x="17047" y="22803"/>
                      <a:pt x="18147" y="21493"/>
                    </a:cubicBezTo>
                    <a:cubicBezTo>
                      <a:pt x="20922" y="18194"/>
                      <a:pt x="20425" y="13036"/>
                      <a:pt x="19351" y="9161"/>
                    </a:cubicBezTo>
                    <a:cubicBezTo>
                      <a:pt x="19299" y="8977"/>
                      <a:pt x="19482" y="8820"/>
                      <a:pt x="19665" y="8820"/>
                    </a:cubicBezTo>
                    <a:cubicBezTo>
                      <a:pt x="19875" y="9030"/>
                      <a:pt x="20058" y="9239"/>
                      <a:pt x="20215" y="9475"/>
                    </a:cubicBezTo>
                    <a:cubicBezTo>
                      <a:pt x="20791" y="10208"/>
                      <a:pt x="21289" y="10993"/>
                      <a:pt x="21812" y="11753"/>
                    </a:cubicBezTo>
                    <a:cubicBezTo>
                      <a:pt x="22886" y="13298"/>
                      <a:pt x="24221" y="14712"/>
                      <a:pt x="25845" y="15654"/>
                    </a:cubicBezTo>
                    <a:cubicBezTo>
                      <a:pt x="27494" y="16623"/>
                      <a:pt x="29406" y="17121"/>
                      <a:pt x="31317" y="17173"/>
                    </a:cubicBezTo>
                    <a:cubicBezTo>
                      <a:pt x="31397" y="17174"/>
                      <a:pt x="31478" y="17175"/>
                      <a:pt x="31558" y="17175"/>
                    </a:cubicBezTo>
                    <a:cubicBezTo>
                      <a:pt x="33111" y="17175"/>
                      <a:pt x="34743" y="16931"/>
                      <a:pt x="36161" y="16309"/>
                    </a:cubicBezTo>
                    <a:cubicBezTo>
                      <a:pt x="37930" y="17624"/>
                      <a:pt x="40150" y="18409"/>
                      <a:pt x="42362" y="18409"/>
                    </a:cubicBezTo>
                    <a:cubicBezTo>
                      <a:pt x="42705" y="18409"/>
                      <a:pt x="43048" y="18390"/>
                      <a:pt x="43388" y="18351"/>
                    </a:cubicBezTo>
                    <a:lnTo>
                      <a:pt x="43415" y="18351"/>
                    </a:lnTo>
                    <a:cubicBezTo>
                      <a:pt x="44252" y="18246"/>
                      <a:pt x="44907" y="17592"/>
                      <a:pt x="45038" y="16754"/>
                    </a:cubicBezTo>
                    <a:cubicBezTo>
                      <a:pt x="45169" y="15942"/>
                      <a:pt x="45143" y="15104"/>
                      <a:pt x="45038" y="14424"/>
                    </a:cubicBezTo>
                    <a:cubicBezTo>
                      <a:pt x="44698" y="12434"/>
                      <a:pt x="43598" y="10653"/>
                      <a:pt x="42315" y="9082"/>
                    </a:cubicBezTo>
                    <a:cubicBezTo>
                      <a:pt x="41634" y="8218"/>
                      <a:pt x="40848" y="7406"/>
                      <a:pt x="40011" y="6647"/>
                    </a:cubicBezTo>
                    <a:cubicBezTo>
                      <a:pt x="39251" y="5966"/>
                      <a:pt x="38466" y="5311"/>
                      <a:pt x="37628" y="4735"/>
                    </a:cubicBezTo>
                    <a:cubicBezTo>
                      <a:pt x="36109" y="3662"/>
                      <a:pt x="34460" y="2772"/>
                      <a:pt x="32731" y="2038"/>
                    </a:cubicBezTo>
                    <a:cubicBezTo>
                      <a:pt x="31867" y="1698"/>
                      <a:pt x="30977" y="1384"/>
                      <a:pt x="30061" y="1122"/>
                    </a:cubicBezTo>
                    <a:cubicBezTo>
                      <a:pt x="27572" y="364"/>
                      <a:pt x="24976" y="1"/>
                      <a:pt x="223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85" name="Google Shape;1685;p46"/>
              <p:cNvSpPr/>
              <p:nvPr/>
            </p:nvSpPr>
            <p:spPr>
              <a:xfrm>
                <a:off x="5178018" y="1715825"/>
                <a:ext cx="153200" cy="18503"/>
              </a:xfrm>
              <a:custGeom>
                <a:avLst/>
                <a:gdLst/>
                <a:ahLst/>
                <a:cxnLst/>
                <a:rect l="l" t="t" r="r" b="b"/>
                <a:pathLst>
                  <a:path w="9323" h="1126" extrusionOk="0">
                    <a:moveTo>
                      <a:pt x="9323" y="1126"/>
                    </a:moveTo>
                    <a:cubicBezTo>
                      <a:pt x="6835" y="367"/>
                      <a:pt x="4243" y="0"/>
                      <a:pt x="1651" y="0"/>
                    </a:cubicBezTo>
                    <a:cubicBezTo>
                      <a:pt x="4243" y="0"/>
                      <a:pt x="6835" y="367"/>
                      <a:pt x="9323" y="1126"/>
                    </a:cubicBezTo>
                    <a:close/>
                    <a:moveTo>
                      <a:pt x="1" y="52"/>
                    </a:moveTo>
                    <a:cubicBezTo>
                      <a:pt x="27" y="52"/>
                      <a:pt x="53" y="52"/>
                      <a:pt x="79" y="52"/>
                    </a:cubicBezTo>
                    <a:cubicBezTo>
                      <a:pt x="53" y="52"/>
                      <a:pt x="27" y="52"/>
                      <a:pt x="1" y="52"/>
                    </a:cubicBezTo>
                    <a:close/>
                    <a:moveTo>
                      <a:pt x="1651" y="0"/>
                    </a:moveTo>
                    <a:lnTo>
                      <a:pt x="1651" y="0"/>
                    </a:lnTo>
                    <a:lnTo>
                      <a:pt x="1651" y="0"/>
                    </a:lnTo>
                    <a:lnTo>
                      <a:pt x="1651" y="0"/>
                    </a:lnTo>
                    <a:close/>
                  </a:path>
                </a:pathLst>
              </a:custGeom>
              <a:solidFill>
                <a:srgbClr val="A59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86" name="Google Shape;1686;p46"/>
              <p:cNvSpPr/>
              <p:nvPr/>
            </p:nvSpPr>
            <p:spPr>
              <a:xfrm>
                <a:off x="4853593" y="2155166"/>
                <a:ext cx="169978" cy="184488"/>
              </a:xfrm>
              <a:custGeom>
                <a:avLst/>
                <a:gdLst/>
                <a:ahLst/>
                <a:cxnLst/>
                <a:rect l="l" t="t" r="r" b="b"/>
                <a:pathLst>
                  <a:path w="10344" h="11227" extrusionOk="0">
                    <a:moveTo>
                      <a:pt x="3986" y="1"/>
                    </a:moveTo>
                    <a:cubicBezTo>
                      <a:pt x="3363" y="1"/>
                      <a:pt x="2753" y="110"/>
                      <a:pt x="2200" y="365"/>
                    </a:cubicBezTo>
                    <a:cubicBezTo>
                      <a:pt x="1493" y="679"/>
                      <a:pt x="891" y="1255"/>
                      <a:pt x="472" y="2171"/>
                    </a:cubicBezTo>
                    <a:cubicBezTo>
                      <a:pt x="27" y="3166"/>
                      <a:pt x="1" y="4266"/>
                      <a:pt x="158" y="5261"/>
                    </a:cubicBezTo>
                    <a:cubicBezTo>
                      <a:pt x="551" y="7435"/>
                      <a:pt x="1860" y="9241"/>
                      <a:pt x="3693" y="10289"/>
                    </a:cubicBezTo>
                    <a:cubicBezTo>
                      <a:pt x="4569" y="10779"/>
                      <a:pt x="5782" y="11226"/>
                      <a:pt x="6964" y="11226"/>
                    </a:cubicBezTo>
                    <a:cubicBezTo>
                      <a:pt x="7866" y="11226"/>
                      <a:pt x="8751" y="10965"/>
                      <a:pt x="9453" y="10262"/>
                    </a:cubicBezTo>
                    <a:cubicBezTo>
                      <a:pt x="10160" y="9529"/>
                      <a:pt x="10344" y="8456"/>
                      <a:pt x="10318" y="7487"/>
                    </a:cubicBezTo>
                    <a:cubicBezTo>
                      <a:pt x="10318" y="5418"/>
                      <a:pt x="9925" y="2852"/>
                      <a:pt x="8328" y="1569"/>
                    </a:cubicBezTo>
                    <a:cubicBezTo>
                      <a:pt x="7307" y="737"/>
                      <a:pt x="5603" y="1"/>
                      <a:pt x="3986" y="1"/>
                    </a:cubicBezTo>
                    <a:close/>
                  </a:path>
                </a:pathLst>
              </a:custGeom>
              <a:solidFill>
                <a:srgbClr val="F9AD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87" name="Google Shape;1687;p46"/>
              <p:cNvSpPr/>
              <p:nvPr/>
            </p:nvSpPr>
            <p:spPr>
              <a:xfrm>
                <a:off x="4872524" y="2200667"/>
                <a:ext cx="105398" cy="67275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4094" extrusionOk="0">
                    <a:moveTo>
                      <a:pt x="2136" y="1"/>
                    </a:moveTo>
                    <a:cubicBezTo>
                      <a:pt x="1947" y="1"/>
                      <a:pt x="1758" y="19"/>
                      <a:pt x="1572" y="57"/>
                    </a:cubicBezTo>
                    <a:cubicBezTo>
                      <a:pt x="1232" y="136"/>
                      <a:pt x="917" y="267"/>
                      <a:pt x="629" y="476"/>
                    </a:cubicBezTo>
                    <a:cubicBezTo>
                      <a:pt x="368" y="686"/>
                      <a:pt x="1" y="1052"/>
                      <a:pt x="53" y="1392"/>
                    </a:cubicBezTo>
                    <a:cubicBezTo>
                      <a:pt x="95" y="1560"/>
                      <a:pt x="221" y="1677"/>
                      <a:pt x="363" y="1677"/>
                    </a:cubicBezTo>
                    <a:cubicBezTo>
                      <a:pt x="399" y="1677"/>
                      <a:pt x="436" y="1670"/>
                      <a:pt x="472" y="1654"/>
                    </a:cubicBezTo>
                    <a:cubicBezTo>
                      <a:pt x="734" y="1576"/>
                      <a:pt x="891" y="1314"/>
                      <a:pt x="1101" y="1183"/>
                    </a:cubicBezTo>
                    <a:cubicBezTo>
                      <a:pt x="1310" y="1026"/>
                      <a:pt x="1572" y="921"/>
                      <a:pt x="1808" y="869"/>
                    </a:cubicBezTo>
                    <a:cubicBezTo>
                      <a:pt x="1965" y="843"/>
                      <a:pt x="2122" y="816"/>
                      <a:pt x="2279" y="816"/>
                    </a:cubicBezTo>
                    <a:cubicBezTo>
                      <a:pt x="2017" y="1235"/>
                      <a:pt x="1860" y="1707"/>
                      <a:pt x="1860" y="2230"/>
                    </a:cubicBezTo>
                    <a:cubicBezTo>
                      <a:pt x="1860" y="2545"/>
                      <a:pt x="1939" y="2859"/>
                      <a:pt x="2043" y="3121"/>
                    </a:cubicBezTo>
                    <a:cubicBezTo>
                      <a:pt x="2122" y="3278"/>
                      <a:pt x="2200" y="3435"/>
                      <a:pt x="2305" y="3566"/>
                    </a:cubicBezTo>
                    <a:cubicBezTo>
                      <a:pt x="2358" y="3618"/>
                      <a:pt x="2384" y="3697"/>
                      <a:pt x="2436" y="3749"/>
                    </a:cubicBezTo>
                    <a:cubicBezTo>
                      <a:pt x="2515" y="3828"/>
                      <a:pt x="2619" y="3854"/>
                      <a:pt x="2724" y="3906"/>
                    </a:cubicBezTo>
                    <a:cubicBezTo>
                      <a:pt x="2743" y="3912"/>
                      <a:pt x="2762" y="3915"/>
                      <a:pt x="2782" y="3915"/>
                    </a:cubicBezTo>
                    <a:cubicBezTo>
                      <a:pt x="2927" y="3915"/>
                      <a:pt x="3088" y="3754"/>
                      <a:pt x="3065" y="3592"/>
                    </a:cubicBezTo>
                    <a:cubicBezTo>
                      <a:pt x="3038" y="3513"/>
                      <a:pt x="3038" y="3435"/>
                      <a:pt x="2986" y="3356"/>
                    </a:cubicBezTo>
                    <a:cubicBezTo>
                      <a:pt x="2960" y="3304"/>
                      <a:pt x="2907" y="3252"/>
                      <a:pt x="2881" y="3199"/>
                    </a:cubicBezTo>
                    <a:cubicBezTo>
                      <a:pt x="2803" y="3094"/>
                      <a:pt x="2777" y="3016"/>
                      <a:pt x="2724" y="2911"/>
                    </a:cubicBezTo>
                    <a:cubicBezTo>
                      <a:pt x="2619" y="2676"/>
                      <a:pt x="2567" y="2440"/>
                      <a:pt x="2541" y="2178"/>
                    </a:cubicBezTo>
                    <a:cubicBezTo>
                      <a:pt x="2515" y="1759"/>
                      <a:pt x="2646" y="1288"/>
                      <a:pt x="2881" y="921"/>
                    </a:cubicBezTo>
                    <a:cubicBezTo>
                      <a:pt x="3169" y="1026"/>
                      <a:pt x="3457" y="1157"/>
                      <a:pt x="3719" y="1288"/>
                    </a:cubicBezTo>
                    <a:cubicBezTo>
                      <a:pt x="4688" y="1864"/>
                      <a:pt x="5578" y="2885"/>
                      <a:pt x="5971" y="3959"/>
                    </a:cubicBezTo>
                    <a:cubicBezTo>
                      <a:pt x="5999" y="4053"/>
                      <a:pt x="6069" y="4093"/>
                      <a:pt x="6142" y="4093"/>
                    </a:cubicBezTo>
                    <a:cubicBezTo>
                      <a:pt x="6272" y="4093"/>
                      <a:pt x="6414" y="3969"/>
                      <a:pt x="6364" y="3801"/>
                    </a:cubicBezTo>
                    <a:cubicBezTo>
                      <a:pt x="6181" y="3094"/>
                      <a:pt x="5945" y="2466"/>
                      <a:pt x="5474" y="1864"/>
                    </a:cubicBezTo>
                    <a:cubicBezTo>
                      <a:pt x="5028" y="1288"/>
                      <a:pt x="4479" y="816"/>
                      <a:pt x="3824" y="450"/>
                    </a:cubicBezTo>
                    <a:cubicBezTo>
                      <a:pt x="3310" y="173"/>
                      <a:pt x="2721" y="1"/>
                      <a:pt x="2136" y="1"/>
                    </a:cubicBezTo>
                    <a:close/>
                  </a:path>
                </a:pathLst>
              </a:custGeom>
              <a:solidFill>
                <a:srgbClr val="C529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88" name="Google Shape;1688;p46"/>
              <p:cNvSpPr/>
              <p:nvPr/>
            </p:nvSpPr>
            <p:spPr>
              <a:xfrm>
                <a:off x="5008501" y="2282058"/>
                <a:ext cx="309802" cy="219883"/>
              </a:xfrm>
              <a:custGeom>
                <a:avLst/>
                <a:gdLst/>
                <a:ahLst/>
                <a:cxnLst/>
                <a:rect l="l" t="t" r="r" b="b"/>
                <a:pathLst>
                  <a:path w="18853" h="13381" extrusionOk="0">
                    <a:moveTo>
                      <a:pt x="6808" y="1"/>
                    </a:moveTo>
                    <a:cubicBezTo>
                      <a:pt x="4661" y="1"/>
                      <a:pt x="2462" y="734"/>
                      <a:pt x="917" y="2279"/>
                    </a:cubicBezTo>
                    <a:cubicBezTo>
                      <a:pt x="576" y="2645"/>
                      <a:pt x="262" y="3038"/>
                      <a:pt x="0" y="3457"/>
                    </a:cubicBezTo>
                    <a:cubicBezTo>
                      <a:pt x="3090" y="9479"/>
                      <a:pt x="9086" y="13381"/>
                      <a:pt x="16077" y="13381"/>
                    </a:cubicBezTo>
                    <a:lnTo>
                      <a:pt x="16235" y="13381"/>
                    </a:lnTo>
                    <a:cubicBezTo>
                      <a:pt x="16758" y="13381"/>
                      <a:pt x="17256" y="13355"/>
                      <a:pt x="17753" y="13328"/>
                    </a:cubicBezTo>
                    <a:cubicBezTo>
                      <a:pt x="17858" y="13145"/>
                      <a:pt x="17963" y="12936"/>
                      <a:pt x="18041" y="12726"/>
                    </a:cubicBezTo>
                    <a:cubicBezTo>
                      <a:pt x="18853" y="10736"/>
                      <a:pt x="18617" y="8458"/>
                      <a:pt x="17675" y="6599"/>
                    </a:cubicBezTo>
                    <a:cubicBezTo>
                      <a:pt x="16732" y="4740"/>
                      <a:pt x="15161" y="3247"/>
                      <a:pt x="13380" y="2121"/>
                    </a:cubicBezTo>
                    <a:cubicBezTo>
                      <a:pt x="11521" y="943"/>
                      <a:pt x="9400" y="79"/>
                      <a:pt x="7149" y="1"/>
                    </a:cubicBezTo>
                    <a:close/>
                  </a:path>
                </a:pathLst>
              </a:custGeom>
              <a:solidFill>
                <a:srgbClr val="F78F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89" name="Google Shape;1689;p46"/>
              <p:cNvSpPr/>
              <p:nvPr/>
            </p:nvSpPr>
            <p:spPr>
              <a:xfrm>
                <a:off x="5483512" y="2266562"/>
                <a:ext cx="70150" cy="172130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10475" extrusionOk="0">
                    <a:moveTo>
                      <a:pt x="4269" y="1"/>
                    </a:moveTo>
                    <a:lnTo>
                      <a:pt x="4269" y="1"/>
                    </a:lnTo>
                    <a:cubicBezTo>
                      <a:pt x="2933" y="1415"/>
                      <a:pt x="1938" y="3169"/>
                      <a:pt x="1284" y="4950"/>
                    </a:cubicBezTo>
                    <a:cubicBezTo>
                      <a:pt x="629" y="6756"/>
                      <a:pt x="263" y="8616"/>
                      <a:pt x="1" y="10475"/>
                    </a:cubicBezTo>
                    <a:cubicBezTo>
                      <a:pt x="2698" y="7935"/>
                      <a:pt x="3798" y="4269"/>
                      <a:pt x="4269" y="1"/>
                    </a:cubicBezTo>
                    <a:close/>
                  </a:path>
                </a:pathLst>
              </a:custGeom>
              <a:solidFill>
                <a:srgbClr val="F78F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90" name="Google Shape;1690;p46"/>
              <p:cNvSpPr/>
              <p:nvPr/>
            </p:nvSpPr>
            <p:spPr>
              <a:xfrm>
                <a:off x="5308228" y="2266841"/>
                <a:ext cx="164111" cy="71629"/>
              </a:xfrm>
              <a:custGeom>
                <a:avLst/>
                <a:gdLst/>
                <a:ahLst/>
                <a:cxnLst/>
                <a:rect l="l" t="t" r="r" b="b"/>
                <a:pathLst>
                  <a:path w="9987" h="4359" extrusionOk="0">
                    <a:moveTo>
                      <a:pt x="1958" y="0"/>
                    </a:moveTo>
                    <a:cubicBezTo>
                      <a:pt x="1692" y="0"/>
                      <a:pt x="1432" y="47"/>
                      <a:pt x="1163" y="167"/>
                    </a:cubicBezTo>
                    <a:cubicBezTo>
                      <a:pt x="1" y="658"/>
                      <a:pt x="2023" y="4359"/>
                      <a:pt x="4968" y="4359"/>
                    </a:cubicBezTo>
                    <a:cubicBezTo>
                      <a:pt x="5009" y="4359"/>
                      <a:pt x="5050" y="4358"/>
                      <a:pt x="5091" y="4357"/>
                    </a:cubicBezTo>
                    <a:cubicBezTo>
                      <a:pt x="8102" y="4252"/>
                      <a:pt x="9987" y="1660"/>
                      <a:pt x="9306" y="586"/>
                    </a:cubicBezTo>
                    <a:cubicBezTo>
                      <a:pt x="9219" y="463"/>
                      <a:pt x="9054" y="420"/>
                      <a:pt x="8815" y="420"/>
                    </a:cubicBezTo>
                    <a:cubicBezTo>
                      <a:pt x="8261" y="420"/>
                      <a:pt x="7308" y="651"/>
                      <a:pt x="6004" y="651"/>
                    </a:cubicBezTo>
                    <a:cubicBezTo>
                      <a:pt x="5836" y="651"/>
                      <a:pt x="5663" y="647"/>
                      <a:pt x="5483" y="639"/>
                    </a:cubicBezTo>
                    <a:cubicBezTo>
                      <a:pt x="3827" y="538"/>
                      <a:pt x="2856" y="0"/>
                      <a:pt x="1958" y="0"/>
                    </a:cubicBezTo>
                    <a:close/>
                  </a:path>
                </a:pathLst>
              </a:custGeom>
              <a:solidFill>
                <a:srgbClr val="B224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91" name="Google Shape;1691;p46"/>
              <p:cNvSpPr/>
              <p:nvPr/>
            </p:nvSpPr>
            <p:spPr>
              <a:xfrm>
                <a:off x="5321735" y="2280234"/>
                <a:ext cx="95966" cy="58237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3544" extrusionOk="0">
                    <a:moveTo>
                      <a:pt x="547" y="0"/>
                    </a:moveTo>
                    <a:cubicBezTo>
                      <a:pt x="353" y="0"/>
                      <a:pt x="168" y="26"/>
                      <a:pt x="0" y="85"/>
                    </a:cubicBezTo>
                    <a:cubicBezTo>
                      <a:pt x="129" y="1321"/>
                      <a:pt x="1852" y="3544"/>
                      <a:pt x="4150" y="3544"/>
                    </a:cubicBezTo>
                    <a:cubicBezTo>
                      <a:pt x="4189" y="3544"/>
                      <a:pt x="4229" y="3543"/>
                      <a:pt x="4269" y="3542"/>
                    </a:cubicBezTo>
                    <a:cubicBezTo>
                      <a:pt x="4845" y="3516"/>
                      <a:pt x="5368" y="3411"/>
                      <a:pt x="5840" y="3254"/>
                    </a:cubicBezTo>
                    <a:cubicBezTo>
                      <a:pt x="5106" y="2206"/>
                      <a:pt x="4059" y="1395"/>
                      <a:pt x="3038" y="819"/>
                    </a:cubicBezTo>
                    <a:cubicBezTo>
                      <a:pt x="2400" y="478"/>
                      <a:pt x="1383" y="0"/>
                      <a:pt x="547" y="0"/>
                    </a:cubicBezTo>
                    <a:close/>
                  </a:path>
                </a:pathLst>
              </a:custGeom>
              <a:solidFill>
                <a:srgbClr val="F044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92" name="Google Shape;1692;p46"/>
              <p:cNvSpPr/>
              <p:nvPr/>
            </p:nvSpPr>
            <p:spPr>
              <a:xfrm>
                <a:off x="5398327" y="2152816"/>
                <a:ext cx="62838" cy="112990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6876" extrusionOk="0">
                    <a:moveTo>
                      <a:pt x="1060" y="0"/>
                    </a:moveTo>
                    <a:cubicBezTo>
                      <a:pt x="968" y="0"/>
                      <a:pt x="875" y="39"/>
                      <a:pt x="812" y="115"/>
                    </a:cubicBezTo>
                    <a:cubicBezTo>
                      <a:pt x="550" y="455"/>
                      <a:pt x="550" y="1005"/>
                      <a:pt x="498" y="1424"/>
                    </a:cubicBezTo>
                    <a:cubicBezTo>
                      <a:pt x="445" y="1869"/>
                      <a:pt x="419" y="2314"/>
                      <a:pt x="367" y="2760"/>
                    </a:cubicBezTo>
                    <a:cubicBezTo>
                      <a:pt x="315" y="3467"/>
                      <a:pt x="0" y="4514"/>
                      <a:pt x="681" y="4959"/>
                    </a:cubicBezTo>
                    <a:cubicBezTo>
                      <a:pt x="867" y="5089"/>
                      <a:pt x="1092" y="5140"/>
                      <a:pt x="1319" y="5140"/>
                    </a:cubicBezTo>
                    <a:cubicBezTo>
                      <a:pt x="1412" y="5140"/>
                      <a:pt x="1506" y="5131"/>
                      <a:pt x="1598" y="5116"/>
                    </a:cubicBezTo>
                    <a:cubicBezTo>
                      <a:pt x="1964" y="5090"/>
                      <a:pt x="2305" y="4881"/>
                      <a:pt x="2671" y="4854"/>
                    </a:cubicBezTo>
                    <a:cubicBezTo>
                      <a:pt x="2697" y="4848"/>
                      <a:pt x="2727" y="4845"/>
                      <a:pt x="2757" y="4845"/>
                    </a:cubicBezTo>
                    <a:cubicBezTo>
                      <a:pt x="2848" y="4845"/>
                      <a:pt x="2946" y="4874"/>
                      <a:pt x="2985" y="4933"/>
                    </a:cubicBezTo>
                    <a:cubicBezTo>
                      <a:pt x="3090" y="5064"/>
                      <a:pt x="2959" y="5326"/>
                      <a:pt x="2907" y="5430"/>
                    </a:cubicBezTo>
                    <a:cubicBezTo>
                      <a:pt x="2723" y="5849"/>
                      <a:pt x="2514" y="6242"/>
                      <a:pt x="2357" y="6661"/>
                    </a:cubicBezTo>
                    <a:cubicBezTo>
                      <a:pt x="2336" y="6744"/>
                      <a:pt x="2397" y="6876"/>
                      <a:pt x="2488" y="6876"/>
                    </a:cubicBezTo>
                    <a:cubicBezTo>
                      <a:pt x="2513" y="6876"/>
                      <a:pt x="2539" y="6866"/>
                      <a:pt x="2566" y="6844"/>
                    </a:cubicBezTo>
                    <a:cubicBezTo>
                      <a:pt x="2907" y="6556"/>
                      <a:pt x="3195" y="6216"/>
                      <a:pt x="3404" y="5823"/>
                    </a:cubicBezTo>
                    <a:cubicBezTo>
                      <a:pt x="3588" y="5483"/>
                      <a:pt x="3823" y="5064"/>
                      <a:pt x="3718" y="4671"/>
                    </a:cubicBezTo>
                    <a:cubicBezTo>
                      <a:pt x="3640" y="4331"/>
                      <a:pt x="3352" y="4095"/>
                      <a:pt x="3011" y="4016"/>
                    </a:cubicBezTo>
                    <a:cubicBezTo>
                      <a:pt x="2938" y="4002"/>
                      <a:pt x="2864" y="3995"/>
                      <a:pt x="2792" y="3995"/>
                    </a:cubicBezTo>
                    <a:cubicBezTo>
                      <a:pt x="2480" y="3995"/>
                      <a:pt x="2178" y="4115"/>
                      <a:pt x="1859" y="4200"/>
                    </a:cubicBezTo>
                    <a:cubicBezTo>
                      <a:pt x="1754" y="4230"/>
                      <a:pt x="1579" y="4277"/>
                      <a:pt x="1425" y="4277"/>
                    </a:cubicBezTo>
                    <a:cubicBezTo>
                      <a:pt x="1311" y="4277"/>
                      <a:pt x="1208" y="4251"/>
                      <a:pt x="1152" y="4174"/>
                    </a:cubicBezTo>
                    <a:cubicBezTo>
                      <a:pt x="1074" y="4069"/>
                      <a:pt x="1152" y="3781"/>
                      <a:pt x="1152" y="3650"/>
                    </a:cubicBezTo>
                    <a:cubicBezTo>
                      <a:pt x="1179" y="3388"/>
                      <a:pt x="1205" y="3152"/>
                      <a:pt x="1231" y="2891"/>
                    </a:cubicBezTo>
                    <a:cubicBezTo>
                      <a:pt x="1283" y="2445"/>
                      <a:pt x="1310" y="1974"/>
                      <a:pt x="1362" y="1503"/>
                    </a:cubicBezTo>
                    <a:cubicBezTo>
                      <a:pt x="1388" y="1084"/>
                      <a:pt x="1519" y="508"/>
                      <a:pt x="1310" y="141"/>
                    </a:cubicBezTo>
                    <a:cubicBezTo>
                      <a:pt x="1255" y="46"/>
                      <a:pt x="1158" y="0"/>
                      <a:pt x="1060" y="0"/>
                    </a:cubicBezTo>
                    <a:close/>
                  </a:path>
                </a:pathLst>
              </a:custGeom>
              <a:solidFill>
                <a:srgbClr val="C529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93" name="Google Shape;1693;p46"/>
              <p:cNvSpPr/>
              <p:nvPr/>
            </p:nvSpPr>
            <p:spPr>
              <a:xfrm>
                <a:off x="5280852" y="2155083"/>
                <a:ext cx="41755" cy="60767"/>
              </a:xfrm>
              <a:custGeom>
                <a:avLst/>
                <a:gdLst/>
                <a:ahLst/>
                <a:cxnLst/>
                <a:rect l="l" t="t" r="r" b="b"/>
                <a:pathLst>
                  <a:path w="2541" h="3698" extrusionOk="0">
                    <a:moveTo>
                      <a:pt x="1303" y="1"/>
                    </a:moveTo>
                    <a:cubicBezTo>
                      <a:pt x="673" y="1"/>
                      <a:pt x="129" y="794"/>
                      <a:pt x="53" y="1784"/>
                    </a:cubicBezTo>
                    <a:cubicBezTo>
                      <a:pt x="1" y="2805"/>
                      <a:pt x="498" y="3669"/>
                      <a:pt x="1153" y="3695"/>
                    </a:cubicBezTo>
                    <a:cubicBezTo>
                      <a:pt x="1174" y="3697"/>
                      <a:pt x="1195" y="3698"/>
                      <a:pt x="1215" y="3698"/>
                    </a:cubicBezTo>
                    <a:cubicBezTo>
                      <a:pt x="1869" y="3698"/>
                      <a:pt x="2412" y="2905"/>
                      <a:pt x="2462" y="1915"/>
                    </a:cubicBezTo>
                    <a:cubicBezTo>
                      <a:pt x="2541" y="893"/>
                      <a:pt x="2043" y="29"/>
                      <a:pt x="1363" y="3"/>
                    </a:cubicBezTo>
                    <a:cubicBezTo>
                      <a:pt x="1342" y="2"/>
                      <a:pt x="1322" y="1"/>
                      <a:pt x="1303" y="1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94" name="Google Shape;1694;p46"/>
              <p:cNvSpPr/>
              <p:nvPr/>
            </p:nvSpPr>
            <p:spPr>
              <a:xfrm>
                <a:off x="5473193" y="2167161"/>
                <a:ext cx="33144" cy="51253"/>
              </a:xfrm>
              <a:custGeom>
                <a:avLst/>
                <a:gdLst/>
                <a:ahLst/>
                <a:cxnLst/>
                <a:rect l="l" t="t" r="r" b="b"/>
                <a:pathLst>
                  <a:path w="2017" h="3119" extrusionOk="0">
                    <a:moveTo>
                      <a:pt x="1071" y="1"/>
                    </a:moveTo>
                    <a:cubicBezTo>
                      <a:pt x="559" y="1"/>
                      <a:pt x="104" y="672"/>
                      <a:pt x="53" y="1520"/>
                    </a:cubicBezTo>
                    <a:cubicBezTo>
                      <a:pt x="0" y="2358"/>
                      <a:pt x="393" y="3091"/>
                      <a:pt x="917" y="3117"/>
                    </a:cubicBezTo>
                    <a:cubicBezTo>
                      <a:pt x="927" y="3118"/>
                      <a:pt x="937" y="3118"/>
                      <a:pt x="948" y="3118"/>
                    </a:cubicBezTo>
                    <a:cubicBezTo>
                      <a:pt x="1484" y="3118"/>
                      <a:pt x="1939" y="2447"/>
                      <a:pt x="1964" y="1625"/>
                    </a:cubicBezTo>
                    <a:cubicBezTo>
                      <a:pt x="2017" y="761"/>
                      <a:pt x="1624" y="28"/>
                      <a:pt x="1100" y="1"/>
                    </a:cubicBezTo>
                    <a:cubicBezTo>
                      <a:pt x="1090" y="1"/>
                      <a:pt x="1081" y="1"/>
                      <a:pt x="1071" y="1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95" name="Google Shape;1695;p46"/>
              <p:cNvSpPr/>
              <p:nvPr/>
            </p:nvSpPr>
            <p:spPr>
              <a:xfrm>
                <a:off x="5238275" y="2043441"/>
                <a:ext cx="108865" cy="73716"/>
              </a:xfrm>
              <a:custGeom>
                <a:avLst/>
                <a:gdLst/>
                <a:ahLst/>
                <a:cxnLst/>
                <a:rect l="l" t="t" r="r" b="b"/>
                <a:pathLst>
                  <a:path w="6625" h="4486" extrusionOk="0">
                    <a:moveTo>
                      <a:pt x="4805" y="1"/>
                    </a:moveTo>
                    <a:cubicBezTo>
                      <a:pt x="4705" y="1"/>
                      <a:pt x="4604" y="6"/>
                      <a:pt x="4503" y="15"/>
                    </a:cubicBezTo>
                    <a:cubicBezTo>
                      <a:pt x="3430" y="120"/>
                      <a:pt x="2382" y="696"/>
                      <a:pt x="1623" y="1351"/>
                    </a:cubicBezTo>
                    <a:cubicBezTo>
                      <a:pt x="838" y="2058"/>
                      <a:pt x="131" y="3027"/>
                      <a:pt x="78" y="4022"/>
                    </a:cubicBezTo>
                    <a:cubicBezTo>
                      <a:pt x="1" y="4254"/>
                      <a:pt x="209" y="4486"/>
                      <a:pt x="461" y="4486"/>
                    </a:cubicBezTo>
                    <a:cubicBezTo>
                      <a:pt x="550" y="4486"/>
                      <a:pt x="644" y="4457"/>
                      <a:pt x="733" y="4388"/>
                    </a:cubicBezTo>
                    <a:cubicBezTo>
                      <a:pt x="1649" y="3760"/>
                      <a:pt x="2671" y="3288"/>
                      <a:pt x="3770" y="3079"/>
                    </a:cubicBezTo>
                    <a:cubicBezTo>
                      <a:pt x="4346" y="2948"/>
                      <a:pt x="4922" y="2922"/>
                      <a:pt x="5472" y="2686"/>
                    </a:cubicBezTo>
                    <a:cubicBezTo>
                      <a:pt x="5996" y="2477"/>
                      <a:pt x="6441" y="2058"/>
                      <a:pt x="6546" y="1560"/>
                    </a:cubicBezTo>
                    <a:cubicBezTo>
                      <a:pt x="6624" y="1115"/>
                      <a:pt x="6389" y="670"/>
                      <a:pt x="6022" y="382"/>
                    </a:cubicBezTo>
                    <a:cubicBezTo>
                      <a:pt x="5680" y="104"/>
                      <a:pt x="5250" y="1"/>
                      <a:pt x="48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96" name="Google Shape;1696;p46"/>
              <p:cNvSpPr/>
              <p:nvPr/>
            </p:nvSpPr>
            <p:spPr>
              <a:xfrm>
                <a:off x="5449957" y="2049669"/>
                <a:ext cx="78942" cy="63955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3892" extrusionOk="0">
                    <a:moveTo>
                      <a:pt x="1418" y="0"/>
                    </a:moveTo>
                    <a:cubicBezTo>
                      <a:pt x="1098" y="0"/>
                      <a:pt x="781" y="93"/>
                      <a:pt x="524" y="291"/>
                    </a:cubicBezTo>
                    <a:cubicBezTo>
                      <a:pt x="210" y="527"/>
                      <a:pt x="0" y="893"/>
                      <a:pt x="27" y="1260"/>
                    </a:cubicBezTo>
                    <a:cubicBezTo>
                      <a:pt x="53" y="1705"/>
                      <a:pt x="367" y="2072"/>
                      <a:pt x="734" y="2255"/>
                    </a:cubicBezTo>
                    <a:cubicBezTo>
                      <a:pt x="1153" y="2464"/>
                      <a:pt x="1571" y="2491"/>
                      <a:pt x="2017" y="2621"/>
                    </a:cubicBezTo>
                    <a:cubicBezTo>
                      <a:pt x="2828" y="2831"/>
                      <a:pt x="3588" y="3250"/>
                      <a:pt x="4216" y="3800"/>
                    </a:cubicBezTo>
                    <a:cubicBezTo>
                      <a:pt x="4281" y="3864"/>
                      <a:pt x="4355" y="3892"/>
                      <a:pt x="4428" y="3892"/>
                    </a:cubicBezTo>
                    <a:cubicBezTo>
                      <a:pt x="4621" y="3892"/>
                      <a:pt x="4804" y="3702"/>
                      <a:pt x="4766" y="3512"/>
                    </a:cubicBezTo>
                    <a:cubicBezTo>
                      <a:pt x="4792" y="2674"/>
                      <a:pt x="4347" y="1862"/>
                      <a:pt x="3797" y="1234"/>
                    </a:cubicBezTo>
                    <a:cubicBezTo>
                      <a:pt x="3273" y="658"/>
                      <a:pt x="2514" y="160"/>
                      <a:pt x="1729" y="29"/>
                    </a:cubicBezTo>
                    <a:cubicBezTo>
                      <a:pt x="1626" y="10"/>
                      <a:pt x="1522" y="0"/>
                      <a:pt x="1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97" name="Google Shape;1697;p46"/>
              <p:cNvSpPr/>
              <p:nvPr/>
            </p:nvSpPr>
            <p:spPr>
              <a:xfrm>
                <a:off x="4726243" y="3146048"/>
                <a:ext cx="182450" cy="244384"/>
              </a:xfrm>
              <a:custGeom>
                <a:avLst/>
                <a:gdLst/>
                <a:ahLst/>
                <a:cxnLst/>
                <a:rect l="l" t="t" r="r" b="b"/>
                <a:pathLst>
                  <a:path w="11103" h="14872" extrusionOk="0">
                    <a:moveTo>
                      <a:pt x="5263" y="1"/>
                    </a:moveTo>
                    <a:cubicBezTo>
                      <a:pt x="5106" y="891"/>
                      <a:pt x="4478" y="3640"/>
                      <a:pt x="3771" y="4792"/>
                    </a:cubicBezTo>
                    <a:cubicBezTo>
                      <a:pt x="3116" y="6285"/>
                      <a:pt x="79" y="9139"/>
                      <a:pt x="367" y="9453"/>
                    </a:cubicBezTo>
                    <a:cubicBezTo>
                      <a:pt x="412" y="9504"/>
                      <a:pt x="482" y="9526"/>
                      <a:pt x="571" y="9526"/>
                    </a:cubicBezTo>
                    <a:cubicBezTo>
                      <a:pt x="1266" y="9526"/>
                      <a:pt x="3113" y="8164"/>
                      <a:pt x="3090" y="8118"/>
                    </a:cubicBezTo>
                    <a:lnTo>
                      <a:pt x="3090" y="8118"/>
                    </a:lnTo>
                    <a:cubicBezTo>
                      <a:pt x="3195" y="8223"/>
                      <a:pt x="0" y="11705"/>
                      <a:pt x="367" y="12124"/>
                    </a:cubicBezTo>
                    <a:cubicBezTo>
                      <a:pt x="419" y="12184"/>
                      <a:pt x="500" y="12211"/>
                      <a:pt x="603" y="12211"/>
                    </a:cubicBezTo>
                    <a:cubicBezTo>
                      <a:pt x="1585" y="12211"/>
                      <a:pt x="4599" y="9760"/>
                      <a:pt x="4504" y="9689"/>
                    </a:cubicBezTo>
                    <a:lnTo>
                      <a:pt x="4504" y="9689"/>
                    </a:lnTo>
                    <a:cubicBezTo>
                      <a:pt x="4661" y="9767"/>
                      <a:pt x="1257" y="14035"/>
                      <a:pt x="1886" y="14559"/>
                    </a:cubicBezTo>
                    <a:cubicBezTo>
                      <a:pt x="1955" y="14611"/>
                      <a:pt x="2038" y="14635"/>
                      <a:pt x="2133" y="14635"/>
                    </a:cubicBezTo>
                    <a:cubicBezTo>
                      <a:pt x="3275" y="14635"/>
                      <a:pt x="6037" y="11093"/>
                      <a:pt x="6206" y="10658"/>
                    </a:cubicBezTo>
                    <a:lnTo>
                      <a:pt x="6206" y="10658"/>
                    </a:lnTo>
                    <a:cubicBezTo>
                      <a:pt x="6075" y="11103"/>
                      <a:pt x="4190" y="14585"/>
                      <a:pt x="4844" y="14847"/>
                    </a:cubicBezTo>
                    <a:cubicBezTo>
                      <a:pt x="4883" y="14864"/>
                      <a:pt x="4926" y="14871"/>
                      <a:pt x="4971" y="14871"/>
                    </a:cubicBezTo>
                    <a:cubicBezTo>
                      <a:pt x="6087" y="14871"/>
                      <a:pt x="9061" y="10117"/>
                      <a:pt x="9086" y="9689"/>
                    </a:cubicBezTo>
                    <a:lnTo>
                      <a:pt x="9086" y="9689"/>
                    </a:lnTo>
                    <a:cubicBezTo>
                      <a:pt x="9138" y="9976"/>
                      <a:pt x="9061" y="12962"/>
                      <a:pt x="9784" y="12962"/>
                    </a:cubicBezTo>
                    <a:cubicBezTo>
                      <a:pt x="9787" y="12962"/>
                      <a:pt x="9790" y="12962"/>
                      <a:pt x="9793" y="12962"/>
                    </a:cubicBezTo>
                    <a:cubicBezTo>
                      <a:pt x="10893" y="12883"/>
                      <a:pt x="11076" y="5892"/>
                      <a:pt x="10841" y="4609"/>
                    </a:cubicBezTo>
                    <a:cubicBezTo>
                      <a:pt x="10893" y="3824"/>
                      <a:pt x="11024" y="2462"/>
                      <a:pt x="11102" y="1441"/>
                    </a:cubicBezTo>
                    <a:cubicBezTo>
                      <a:pt x="9165" y="1022"/>
                      <a:pt x="7201" y="551"/>
                      <a:pt x="5263" y="1"/>
                    </a:cubicBezTo>
                    <a:close/>
                  </a:path>
                </a:pathLst>
              </a:custGeom>
              <a:solidFill>
                <a:srgbClr val="F9AD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98" name="Google Shape;1698;p46"/>
              <p:cNvSpPr/>
              <p:nvPr/>
            </p:nvSpPr>
            <p:spPr>
              <a:xfrm>
                <a:off x="4770561" y="2550500"/>
                <a:ext cx="284857" cy="717755"/>
              </a:xfrm>
              <a:custGeom>
                <a:avLst/>
                <a:gdLst/>
                <a:ahLst/>
                <a:cxnLst/>
                <a:rect l="l" t="t" r="r" b="b"/>
                <a:pathLst>
                  <a:path w="17335" h="43679" extrusionOk="0">
                    <a:moveTo>
                      <a:pt x="12959" y="1"/>
                    </a:moveTo>
                    <a:cubicBezTo>
                      <a:pt x="12387" y="1"/>
                      <a:pt x="11795" y="310"/>
                      <a:pt x="11207" y="1025"/>
                    </a:cubicBezTo>
                    <a:cubicBezTo>
                      <a:pt x="8824" y="3931"/>
                      <a:pt x="2488" y="20584"/>
                      <a:pt x="341" y="39071"/>
                    </a:cubicBezTo>
                    <a:cubicBezTo>
                      <a:pt x="341" y="39175"/>
                      <a:pt x="341" y="39254"/>
                      <a:pt x="315" y="39332"/>
                    </a:cubicBezTo>
                    <a:cubicBezTo>
                      <a:pt x="262" y="39908"/>
                      <a:pt x="210" y="40485"/>
                      <a:pt x="131" y="41061"/>
                    </a:cubicBezTo>
                    <a:cubicBezTo>
                      <a:pt x="0" y="42605"/>
                      <a:pt x="6913" y="43627"/>
                      <a:pt x="9715" y="43679"/>
                    </a:cubicBezTo>
                    <a:cubicBezTo>
                      <a:pt x="9715" y="43679"/>
                      <a:pt x="9819" y="42998"/>
                      <a:pt x="10029" y="41820"/>
                    </a:cubicBezTo>
                    <a:cubicBezTo>
                      <a:pt x="10029" y="41715"/>
                      <a:pt x="10055" y="41610"/>
                      <a:pt x="10055" y="41532"/>
                    </a:cubicBezTo>
                    <a:cubicBezTo>
                      <a:pt x="10553" y="38442"/>
                      <a:pt x="11574" y="32367"/>
                      <a:pt x="12804" y="25533"/>
                    </a:cubicBezTo>
                    <a:cubicBezTo>
                      <a:pt x="14611" y="15662"/>
                      <a:pt x="17334" y="13017"/>
                      <a:pt x="17230" y="8461"/>
                    </a:cubicBezTo>
                    <a:cubicBezTo>
                      <a:pt x="17146" y="4806"/>
                      <a:pt x="15213" y="1"/>
                      <a:pt x="12959" y="1"/>
                    </a:cubicBezTo>
                    <a:close/>
                  </a:path>
                </a:pathLst>
              </a:custGeom>
              <a:solidFill>
                <a:srgbClr val="E5EE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99" name="Google Shape;1699;p46"/>
              <p:cNvSpPr/>
              <p:nvPr/>
            </p:nvSpPr>
            <p:spPr>
              <a:xfrm>
                <a:off x="4959024" y="2735136"/>
                <a:ext cx="89935" cy="36059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21944" extrusionOk="0">
                    <a:moveTo>
                      <a:pt x="5473" y="1"/>
                    </a:moveTo>
                    <a:cubicBezTo>
                      <a:pt x="4739" y="3274"/>
                      <a:pt x="2749" y="6573"/>
                      <a:pt x="1335" y="14297"/>
                    </a:cubicBezTo>
                    <a:cubicBezTo>
                      <a:pt x="1152" y="15397"/>
                      <a:pt x="943" y="16497"/>
                      <a:pt x="759" y="17544"/>
                    </a:cubicBezTo>
                    <a:cubicBezTo>
                      <a:pt x="812" y="17492"/>
                      <a:pt x="890" y="17439"/>
                      <a:pt x="943" y="17387"/>
                    </a:cubicBezTo>
                    <a:lnTo>
                      <a:pt x="1152" y="16392"/>
                    </a:lnTo>
                    <a:cubicBezTo>
                      <a:pt x="1519" y="14533"/>
                      <a:pt x="1833" y="12674"/>
                      <a:pt x="2304" y="10841"/>
                    </a:cubicBezTo>
                    <a:cubicBezTo>
                      <a:pt x="2723" y="9008"/>
                      <a:pt x="3273" y="7228"/>
                      <a:pt x="3849" y="5421"/>
                    </a:cubicBezTo>
                    <a:cubicBezTo>
                      <a:pt x="4425" y="3640"/>
                      <a:pt x="5132" y="1860"/>
                      <a:pt x="5473" y="1"/>
                    </a:cubicBezTo>
                    <a:close/>
                    <a:moveTo>
                      <a:pt x="105" y="21315"/>
                    </a:moveTo>
                    <a:cubicBezTo>
                      <a:pt x="52" y="21524"/>
                      <a:pt x="26" y="21734"/>
                      <a:pt x="0" y="21943"/>
                    </a:cubicBezTo>
                    <a:cubicBezTo>
                      <a:pt x="52" y="21734"/>
                      <a:pt x="79" y="21524"/>
                      <a:pt x="131" y="21315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00" name="Google Shape;1700;p46"/>
              <p:cNvSpPr/>
              <p:nvPr/>
            </p:nvSpPr>
            <p:spPr>
              <a:xfrm>
                <a:off x="4960733" y="3020848"/>
                <a:ext cx="13787" cy="64547"/>
              </a:xfrm>
              <a:custGeom>
                <a:avLst/>
                <a:gdLst/>
                <a:ahLst/>
                <a:cxnLst/>
                <a:rect l="l" t="t" r="r" b="b"/>
                <a:pathLst>
                  <a:path w="839" h="3928" extrusionOk="0">
                    <a:moveTo>
                      <a:pt x="839" y="0"/>
                    </a:moveTo>
                    <a:lnTo>
                      <a:pt x="839" y="0"/>
                    </a:lnTo>
                    <a:cubicBezTo>
                      <a:pt x="786" y="52"/>
                      <a:pt x="708" y="105"/>
                      <a:pt x="655" y="157"/>
                    </a:cubicBezTo>
                    <a:cubicBezTo>
                      <a:pt x="420" y="1466"/>
                      <a:pt x="210" y="2723"/>
                      <a:pt x="1" y="3928"/>
                    </a:cubicBezTo>
                    <a:lnTo>
                      <a:pt x="27" y="3928"/>
                    </a:lnTo>
                    <a:cubicBezTo>
                      <a:pt x="184" y="3195"/>
                      <a:pt x="341" y="2488"/>
                      <a:pt x="498" y="1781"/>
                    </a:cubicBezTo>
                    <a:lnTo>
                      <a:pt x="839" y="0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01" name="Google Shape;1701;p46"/>
              <p:cNvSpPr/>
              <p:nvPr/>
            </p:nvSpPr>
            <p:spPr>
              <a:xfrm>
                <a:off x="4959024" y="2735136"/>
                <a:ext cx="89935" cy="36059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21944" extrusionOk="0">
                    <a:moveTo>
                      <a:pt x="5473" y="1"/>
                    </a:moveTo>
                    <a:lnTo>
                      <a:pt x="5473" y="1"/>
                    </a:lnTo>
                    <a:cubicBezTo>
                      <a:pt x="5211" y="891"/>
                      <a:pt x="4897" y="1781"/>
                      <a:pt x="4556" y="2671"/>
                    </a:cubicBezTo>
                    <a:lnTo>
                      <a:pt x="3535" y="5316"/>
                    </a:lnTo>
                    <a:cubicBezTo>
                      <a:pt x="2880" y="7097"/>
                      <a:pt x="2330" y="8903"/>
                      <a:pt x="1885" y="10762"/>
                    </a:cubicBezTo>
                    <a:cubicBezTo>
                      <a:pt x="1440" y="12595"/>
                      <a:pt x="1100" y="14454"/>
                      <a:pt x="812" y="16340"/>
                    </a:cubicBezTo>
                    <a:lnTo>
                      <a:pt x="393" y="19141"/>
                    </a:lnTo>
                    <a:cubicBezTo>
                      <a:pt x="262" y="20058"/>
                      <a:pt x="105" y="21000"/>
                      <a:pt x="0" y="21943"/>
                    </a:cubicBezTo>
                    <a:cubicBezTo>
                      <a:pt x="26" y="21734"/>
                      <a:pt x="52" y="21524"/>
                      <a:pt x="105" y="21315"/>
                    </a:cubicBezTo>
                    <a:cubicBezTo>
                      <a:pt x="314" y="20110"/>
                      <a:pt x="524" y="18853"/>
                      <a:pt x="759" y="17544"/>
                    </a:cubicBezTo>
                    <a:cubicBezTo>
                      <a:pt x="943" y="16497"/>
                      <a:pt x="1152" y="15397"/>
                      <a:pt x="1335" y="14297"/>
                    </a:cubicBezTo>
                    <a:cubicBezTo>
                      <a:pt x="2749" y="6573"/>
                      <a:pt x="4739" y="3274"/>
                      <a:pt x="5473" y="1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02" name="Google Shape;1702;p46"/>
              <p:cNvSpPr/>
              <p:nvPr/>
            </p:nvSpPr>
            <p:spPr>
              <a:xfrm>
                <a:off x="4775720" y="3192519"/>
                <a:ext cx="160085" cy="45189"/>
              </a:xfrm>
              <a:custGeom>
                <a:avLst/>
                <a:gdLst/>
                <a:ahLst/>
                <a:cxnLst/>
                <a:rect l="l" t="t" r="r" b="b"/>
                <a:pathLst>
                  <a:path w="9742" h="2750" extrusionOk="0">
                    <a:moveTo>
                      <a:pt x="27" y="1"/>
                    </a:moveTo>
                    <a:cubicBezTo>
                      <a:pt x="27" y="105"/>
                      <a:pt x="27" y="184"/>
                      <a:pt x="1" y="262"/>
                    </a:cubicBezTo>
                    <a:cubicBezTo>
                      <a:pt x="1729" y="708"/>
                      <a:pt x="3457" y="1179"/>
                      <a:pt x="5185" y="1598"/>
                    </a:cubicBezTo>
                    <a:cubicBezTo>
                      <a:pt x="6678" y="1991"/>
                      <a:pt x="8196" y="2410"/>
                      <a:pt x="9715" y="2750"/>
                    </a:cubicBezTo>
                    <a:cubicBezTo>
                      <a:pt x="9715" y="2645"/>
                      <a:pt x="9741" y="2540"/>
                      <a:pt x="9741" y="2462"/>
                    </a:cubicBezTo>
                    <a:cubicBezTo>
                      <a:pt x="8275" y="2017"/>
                      <a:pt x="6756" y="1676"/>
                      <a:pt x="5264" y="1310"/>
                    </a:cubicBezTo>
                    <a:cubicBezTo>
                      <a:pt x="3509" y="865"/>
                      <a:pt x="1781" y="446"/>
                      <a:pt x="27" y="1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703" name="Google Shape;1703;p46"/>
            <p:cNvGrpSpPr/>
            <p:nvPr/>
          </p:nvGrpSpPr>
          <p:grpSpPr>
            <a:xfrm>
              <a:off x="3440163" y="1733556"/>
              <a:ext cx="1049882" cy="2244669"/>
              <a:chOff x="3440163" y="1733556"/>
              <a:chExt cx="1049882" cy="2244669"/>
            </a:xfrm>
          </p:grpSpPr>
          <p:sp>
            <p:nvSpPr>
              <p:cNvPr id="1704" name="Google Shape;1704;p46"/>
              <p:cNvSpPr/>
              <p:nvPr/>
            </p:nvSpPr>
            <p:spPr>
              <a:xfrm>
                <a:off x="4291672" y="3124538"/>
                <a:ext cx="198373" cy="263774"/>
              </a:xfrm>
              <a:custGeom>
                <a:avLst/>
                <a:gdLst/>
                <a:ahLst/>
                <a:cxnLst/>
                <a:rect l="l" t="t" r="r" b="b"/>
                <a:pathLst>
                  <a:path w="12072" h="16052" extrusionOk="0">
                    <a:moveTo>
                      <a:pt x="5577" y="0"/>
                    </a:moveTo>
                    <a:cubicBezTo>
                      <a:pt x="3744" y="812"/>
                      <a:pt x="1885" y="1571"/>
                      <a:pt x="0" y="2226"/>
                    </a:cubicBezTo>
                    <a:cubicBezTo>
                      <a:pt x="419" y="3064"/>
                      <a:pt x="1493" y="5656"/>
                      <a:pt x="1571" y="7018"/>
                    </a:cubicBezTo>
                    <a:cubicBezTo>
                      <a:pt x="1912" y="8615"/>
                      <a:pt x="1126" y="12700"/>
                      <a:pt x="1545" y="12805"/>
                    </a:cubicBezTo>
                    <a:cubicBezTo>
                      <a:pt x="1558" y="12808"/>
                      <a:pt x="1570" y="12809"/>
                      <a:pt x="1583" y="12809"/>
                    </a:cubicBezTo>
                    <a:cubicBezTo>
                      <a:pt x="2136" y="12809"/>
                      <a:pt x="3010" y="10134"/>
                      <a:pt x="2959" y="10134"/>
                    </a:cubicBezTo>
                    <a:cubicBezTo>
                      <a:pt x="3116" y="10134"/>
                      <a:pt x="2540" y="14821"/>
                      <a:pt x="3090" y="14952"/>
                    </a:cubicBezTo>
                    <a:cubicBezTo>
                      <a:pt x="3106" y="14955"/>
                      <a:pt x="3123" y="14957"/>
                      <a:pt x="3140" y="14957"/>
                    </a:cubicBezTo>
                    <a:cubicBezTo>
                      <a:pt x="3976" y="14957"/>
                      <a:pt x="5156" y="10578"/>
                      <a:pt x="5027" y="10553"/>
                    </a:cubicBezTo>
                    <a:cubicBezTo>
                      <a:pt x="5028" y="10553"/>
                      <a:pt x="5028" y="10553"/>
                      <a:pt x="5029" y="10553"/>
                    </a:cubicBezTo>
                    <a:cubicBezTo>
                      <a:pt x="5209" y="10553"/>
                      <a:pt x="4925" y="15999"/>
                      <a:pt x="5734" y="16051"/>
                    </a:cubicBezTo>
                    <a:cubicBezTo>
                      <a:pt x="5737" y="16051"/>
                      <a:pt x="5740" y="16052"/>
                      <a:pt x="5743" y="16052"/>
                    </a:cubicBezTo>
                    <a:cubicBezTo>
                      <a:pt x="6862" y="16052"/>
                      <a:pt x="7122" y="10840"/>
                      <a:pt x="6965" y="10369"/>
                    </a:cubicBezTo>
                    <a:lnTo>
                      <a:pt x="6965" y="10369"/>
                    </a:lnTo>
                    <a:cubicBezTo>
                      <a:pt x="7119" y="10804"/>
                      <a:pt x="7597" y="14565"/>
                      <a:pt x="8279" y="14565"/>
                    </a:cubicBezTo>
                    <a:cubicBezTo>
                      <a:pt x="8295" y="14565"/>
                      <a:pt x="8311" y="14563"/>
                      <a:pt x="8327" y="14559"/>
                    </a:cubicBezTo>
                    <a:cubicBezTo>
                      <a:pt x="9374" y="14323"/>
                      <a:pt x="8981" y="8275"/>
                      <a:pt x="8746" y="7882"/>
                    </a:cubicBezTo>
                    <a:lnTo>
                      <a:pt x="8746" y="7882"/>
                    </a:lnTo>
                    <a:cubicBezTo>
                      <a:pt x="8938" y="8098"/>
                      <a:pt x="10386" y="10187"/>
                      <a:pt x="11069" y="10187"/>
                    </a:cubicBezTo>
                    <a:cubicBezTo>
                      <a:pt x="11130" y="10187"/>
                      <a:pt x="11186" y="10171"/>
                      <a:pt x="11233" y="10134"/>
                    </a:cubicBezTo>
                    <a:cubicBezTo>
                      <a:pt x="12071" y="9427"/>
                      <a:pt x="8170" y="3640"/>
                      <a:pt x="7227" y="2724"/>
                    </a:cubicBezTo>
                    <a:cubicBezTo>
                      <a:pt x="6808" y="2069"/>
                      <a:pt x="6127" y="891"/>
                      <a:pt x="5577" y="0"/>
                    </a:cubicBez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05" name="Google Shape;1705;p46"/>
              <p:cNvSpPr/>
              <p:nvPr/>
            </p:nvSpPr>
            <p:spPr>
              <a:xfrm>
                <a:off x="4111343" y="2560671"/>
                <a:ext cx="350735" cy="707156"/>
              </a:xfrm>
              <a:custGeom>
                <a:avLst/>
                <a:gdLst/>
                <a:ahLst/>
                <a:cxnLst/>
                <a:rect l="l" t="t" r="r" b="b"/>
                <a:pathLst>
                  <a:path w="21344" h="43034" extrusionOk="0">
                    <a:moveTo>
                      <a:pt x="3799" y="1"/>
                    </a:moveTo>
                    <a:cubicBezTo>
                      <a:pt x="1449" y="1"/>
                      <a:pt x="0" y="5157"/>
                      <a:pt x="343" y="8889"/>
                    </a:cubicBezTo>
                    <a:cubicBezTo>
                      <a:pt x="736" y="13446"/>
                      <a:pt x="3747" y="15776"/>
                      <a:pt x="6654" y="25359"/>
                    </a:cubicBezTo>
                    <a:cubicBezTo>
                      <a:pt x="8696" y="32010"/>
                      <a:pt x="10372" y="37928"/>
                      <a:pt x="11210" y="40939"/>
                    </a:cubicBezTo>
                    <a:cubicBezTo>
                      <a:pt x="11236" y="41018"/>
                      <a:pt x="11262" y="41122"/>
                      <a:pt x="11288" y="41227"/>
                    </a:cubicBezTo>
                    <a:cubicBezTo>
                      <a:pt x="11629" y="42379"/>
                      <a:pt x="11812" y="43034"/>
                      <a:pt x="11812" y="43034"/>
                    </a:cubicBezTo>
                    <a:cubicBezTo>
                      <a:pt x="14588" y="42667"/>
                      <a:pt x="21343" y="40861"/>
                      <a:pt x="21029" y="39368"/>
                    </a:cubicBezTo>
                    <a:cubicBezTo>
                      <a:pt x="20898" y="38792"/>
                      <a:pt x="20793" y="38216"/>
                      <a:pt x="20662" y="37666"/>
                    </a:cubicBezTo>
                    <a:cubicBezTo>
                      <a:pt x="20636" y="37561"/>
                      <a:pt x="20610" y="37483"/>
                      <a:pt x="20584" y="37404"/>
                    </a:cubicBezTo>
                    <a:cubicBezTo>
                      <a:pt x="16368" y="19285"/>
                      <a:pt x="8172" y="3443"/>
                      <a:pt x="5475" y="825"/>
                    </a:cubicBezTo>
                    <a:cubicBezTo>
                      <a:pt x="4879" y="252"/>
                      <a:pt x="4317" y="1"/>
                      <a:pt x="37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06" name="Google Shape;1706;p46"/>
              <p:cNvSpPr/>
              <p:nvPr/>
            </p:nvSpPr>
            <p:spPr>
              <a:xfrm>
                <a:off x="4295533" y="3175314"/>
                <a:ext cx="155353" cy="62838"/>
              </a:xfrm>
              <a:custGeom>
                <a:avLst/>
                <a:gdLst/>
                <a:ahLst/>
                <a:cxnLst/>
                <a:rect l="l" t="t" r="r" b="b"/>
                <a:pathLst>
                  <a:path w="9454" h="3824" extrusionOk="0">
                    <a:moveTo>
                      <a:pt x="9375" y="0"/>
                    </a:moveTo>
                    <a:cubicBezTo>
                      <a:pt x="7699" y="629"/>
                      <a:pt x="6023" y="1257"/>
                      <a:pt x="4347" y="1885"/>
                    </a:cubicBezTo>
                    <a:cubicBezTo>
                      <a:pt x="2907" y="2435"/>
                      <a:pt x="1441" y="2933"/>
                      <a:pt x="1" y="3535"/>
                    </a:cubicBezTo>
                    <a:cubicBezTo>
                      <a:pt x="27" y="3614"/>
                      <a:pt x="53" y="3718"/>
                      <a:pt x="79" y="3823"/>
                    </a:cubicBezTo>
                    <a:cubicBezTo>
                      <a:pt x="1572" y="3326"/>
                      <a:pt x="3012" y="2723"/>
                      <a:pt x="4452" y="2173"/>
                    </a:cubicBezTo>
                    <a:cubicBezTo>
                      <a:pt x="6102" y="1545"/>
                      <a:pt x="7778" y="890"/>
                      <a:pt x="9453" y="262"/>
                    </a:cubicBezTo>
                    <a:cubicBezTo>
                      <a:pt x="9427" y="157"/>
                      <a:pt x="9401" y="79"/>
                      <a:pt x="9375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07" name="Google Shape;1707;p46"/>
              <p:cNvSpPr/>
              <p:nvPr/>
            </p:nvSpPr>
            <p:spPr>
              <a:xfrm>
                <a:off x="4124292" y="2999634"/>
                <a:ext cx="295621" cy="447588"/>
              </a:xfrm>
              <a:custGeom>
                <a:avLst/>
                <a:gdLst/>
                <a:ahLst/>
                <a:cxnLst/>
                <a:rect l="l" t="t" r="r" b="b"/>
                <a:pathLst>
                  <a:path w="17990" h="27238" extrusionOk="0">
                    <a:moveTo>
                      <a:pt x="8522" y="0"/>
                    </a:moveTo>
                    <a:cubicBezTo>
                      <a:pt x="7260" y="0"/>
                      <a:pt x="5963" y="187"/>
                      <a:pt x="4949" y="715"/>
                    </a:cubicBezTo>
                    <a:cubicBezTo>
                      <a:pt x="2488" y="1998"/>
                      <a:pt x="0" y="3307"/>
                      <a:pt x="550" y="7837"/>
                    </a:cubicBezTo>
                    <a:cubicBezTo>
                      <a:pt x="1100" y="12393"/>
                      <a:pt x="2488" y="26088"/>
                      <a:pt x="3876" y="26637"/>
                    </a:cubicBezTo>
                    <a:cubicBezTo>
                      <a:pt x="4920" y="27071"/>
                      <a:pt x="7657" y="27238"/>
                      <a:pt x="9560" y="27238"/>
                    </a:cubicBezTo>
                    <a:cubicBezTo>
                      <a:pt x="10185" y="27238"/>
                      <a:pt x="10720" y="27220"/>
                      <a:pt x="11076" y="27187"/>
                    </a:cubicBezTo>
                    <a:cubicBezTo>
                      <a:pt x="12543" y="27083"/>
                      <a:pt x="16235" y="26716"/>
                      <a:pt x="17099" y="25616"/>
                    </a:cubicBezTo>
                    <a:cubicBezTo>
                      <a:pt x="17989" y="24490"/>
                      <a:pt x="15004" y="1631"/>
                      <a:pt x="12778" y="689"/>
                    </a:cubicBezTo>
                    <a:cubicBezTo>
                      <a:pt x="12054" y="381"/>
                      <a:pt x="10325" y="0"/>
                      <a:pt x="85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08" name="Google Shape;1708;p46"/>
              <p:cNvSpPr/>
              <p:nvPr/>
            </p:nvSpPr>
            <p:spPr>
              <a:xfrm>
                <a:off x="4382017" y="3399060"/>
                <a:ext cx="25832" cy="34853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121" extrusionOk="0">
                    <a:moveTo>
                      <a:pt x="1" y="2121"/>
                    </a:moveTo>
                    <a:cubicBezTo>
                      <a:pt x="1" y="2121"/>
                      <a:pt x="1" y="2121"/>
                      <a:pt x="1" y="2121"/>
                    </a:cubicBezTo>
                    <a:cubicBezTo>
                      <a:pt x="1" y="2121"/>
                      <a:pt x="1" y="2121"/>
                      <a:pt x="1" y="2121"/>
                    </a:cubicBezTo>
                    <a:close/>
                    <a:moveTo>
                      <a:pt x="27" y="2121"/>
                    </a:moveTo>
                    <a:cubicBezTo>
                      <a:pt x="27" y="2121"/>
                      <a:pt x="27" y="2121"/>
                      <a:pt x="27" y="2121"/>
                    </a:cubicBezTo>
                    <a:cubicBezTo>
                      <a:pt x="27" y="2121"/>
                      <a:pt x="27" y="2121"/>
                      <a:pt x="27" y="2121"/>
                    </a:cubicBezTo>
                    <a:close/>
                    <a:moveTo>
                      <a:pt x="27" y="2121"/>
                    </a:moveTo>
                    <a:cubicBezTo>
                      <a:pt x="525" y="1938"/>
                      <a:pt x="943" y="1754"/>
                      <a:pt x="1231" y="1519"/>
                    </a:cubicBezTo>
                    <a:cubicBezTo>
                      <a:pt x="943" y="1754"/>
                      <a:pt x="525" y="1938"/>
                      <a:pt x="27" y="2121"/>
                    </a:cubicBezTo>
                    <a:close/>
                    <a:moveTo>
                      <a:pt x="1231" y="1493"/>
                    </a:moveTo>
                    <a:cubicBezTo>
                      <a:pt x="1231" y="1493"/>
                      <a:pt x="1231" y="1493"/>
                      <a:pt x="1231" y="1493"/>
                    </a:cubicBezTo>
                    <a:cubicBezTo>
                      <a:pt x="1231" y="1493"/>
                      <a:pt x="1231" y="1493"/>
                      <a:pt x="1231" y="1493"/>
                    </a:cubicBezTo>
                    <a:close/>
                    <a:moveTo>
                      <a:pt x="1231" y="1493"/>
                    </a:moveTo>
                    <a:cubicBezTo>
                      <a:pt x="1231" y="1493"/>
                      <a:pt x="1231" y="1493"/>
                      <a:pt x="1258" y="1493"/>
                    </a:cubicBezTo>
                    <a:cubicBezTo>
                      <a:pt x="1231" y="1493"/>
                      <a:pt x="1231" y="1493"/>
                      <a:pt x="1231" y="1493"/>
                    </a:cubicBezTo>
                    <a:close/>
                    <a:moveTo>
                      <a:pt x="1258" y="1493"/>
                    </a:moveTo>
                    <a:cubicBezTo>
                      <a:pt x="1258" y="1493"/>
                      <a:pt x="1258" y="1493"/>
                      <a:pt x="1258" y="1493"/>
                    </a:cubicBezTo>
                    <a:cubicBezTo>
                      <a:pt x="1258" y="1493"/>
                      <a:pt x="1258" y="1493"/>
                      <a:pt x="1258" y="1493"/>
                    </a:cubicBezTo>
                    <a:close/>
                    <a:moveTo>
                      <a:pt x="1258" y="1493"/>
                    </a:moveTo>
                    <a:cubicBezTo>
                      <a:pt x="1258" y="1493"/>
                      <a:pt x="1258" y="1493"/>
                      <a:pt x="1258" y="1493"/>
                    </a:cubicBezTo>
                    <a:cubicBezTo>
                      <a:pt x="1258" y="1493"/>
                      <a:pt x="1258" y="1493"/>
                      <a:pt x="1258" y="1493"/>
                    </a:cubicBezTo>
                    <a:close/>
                    <a:moveTo>
                      <a:pt x="1258" y="1493"/>
                    </a:moveTo>
                    <a:cubicBezTo>
                      <a:pt x="1258" y="1493"/>
                      <a:pt x="1258" y="1466"/>
                      <a:pt x="1258" y="1466"/>
                    </a:cubicBezTo>
                    <a:cubicBezTo>
                      <a:pt x="1258" y="1466"/>
                      <a:pt x="1258" y="1493"/>
                      <a:pt x="1258" y="1493"/>
                    </a:cubicBezTo>
                    <a:close/>
                    <a:moveTo>
                      <a:pt x="1258" y="1466"/>
                    </a:moveTo>
                    <a:cubicBezTo>
                      <a:pt x="1258" y="1466"/>
                      <a:pt x="1284" y="1466"/>
                      <a:pt x="1284" y="1466"/>
                    </a:cubicBezTo>
                    <a:cubicBezTo>
                      <a:pt x="1284" y="1466"/>
                      <a:pt x="1258" y="1466"/>
                      <a:pt x="1258" y="1466"/>
                    </a:cubicBezTo>
                    <a:close/>
                    <a:moveTo>
                      <a:pt x="1284" y="1466"/>
                    </a:moveTo>
                    <a:cubicBezTo>
                      <a:pt x="1284" y="1466"/>
                      <a:pt x="1284" y="1466"/>
                      <a:pt x="1284" y="1466"/>
                    </a:cubicBezTo>
                    <a:cubicBezTo>
                      <a:pt x="1284" y="1466"/>
                      <a:pt x="1284" y="1466"/>
                      <a:pt x="1284" y="1466"/>
                    </a:cubicBezTo>
                    <a:close/>
                    <a:moveTo>
                      <a:pt x="1284" y="1466"/>
                    </a:moveTo>
                    <a:cubicBezTo>
                      <a:pt x="1284" y="1466"/>
                      <a:pt x="1284" y="1466"/>
                      <a:pt x="1284" y="1466"/>
                    </a:cubicBezTo>
                    <a:cubicBezTo>
                      <a:pt x="1284" y="1466"/>
                      <a:pt x="1284" y="1466"/>
                      <a:pt x="1284" y="1466"/>
                    </a:cubicBezTo>
                    <a:close/>
                    <a:moveTo>
                      <a:pt x="1310" y="1440"/>
                    </a:moveTo>
                    <a:cubicBezTo>
                      <a:pt x="1310" y="1440"/>
                      <a:pt x="1310" y="1440"/>
                      <a:pt x="1310" y="1440"/>
                    </a:cubicBezTo>
                    <a:cubicBezTo>
                      <a:pt x="1310" y="1440"/>
                      <a:pt x="1310" y="1440"/>
                      <a:pt x="1310" y="1440"/>
                    </a:cubicBezTo>
                    <a:close/>
                    <a:moveTo>
                      <a:pt x="1310" y="1440"/>
                    </a:moveTo>
                    <a:cubicBezTo>
                      <a:pt x="1310" y="1440"/>
                      <a:pt x="1310" y="1440"/>
                      <a:pt x="1310" y="1440"/>
                    </a:cubicBezTo>
                    <a:cubicBezTo>
                      <a:pt x="1310" y="1440"/>
                      <a:pt x="1310" y="1440"/>
                      <a:pt x="1310" y="1440"/>
                    </a:cubicBezTo>
                    <a:close/>
                    <a:moveTo>
                      <a:pt x="1310" y="1414"/>
                    </a:moveTo>
                    <a:cubicBezTo>
                      <a:pt x="1310" y="1414"/>
                      <a:pt x="1310" y="1414"/>
                      <a:pt x="1336" y="1414"/>
                    </a:cubicBezTo>
                    <a:cubicBezTo>
                      <a:pt x="1310" y="1414"/>
                      <a:pt x="1310" y="1414"/>
                      <a:pt x="1310" y="1414"/>
                    </a:cubicBezTo>
                    <a:close/>
                    <a:moveTo>
                      <a:pt x="1362" y="1388"/>
                    </a:moveTo>
                    <a:lnTo>
                      <a:pt x="1362" y="1388"/>
                    </a:lnTo>
                    <a:lnTo>
                      <a:pt x="1362" y="1388"/>
                    </a:lnTo>
                    <a:close/>
                    <a:moveTo>
                      <a:pt x="1389" y="1362"/>
                    </a:moveTo>
                    <a:cubicBezTo>
                      <a:pt x="1389" y="1362"/>
                      <a:pt x="1389" y="1362"/>
                      <a:pt x="1389" y="1362"/>
                    </a:cubicBezTo>
                    <a:cubicBezTo>
                      <a:pt x="1389" y="1362"/>
                      <a:pt x="1389" y="1362"/>
                      <a:pt x="1389" y="1362"/>
                    </a:cubicBezTo>
                    <a:close/>
                    <a:moveTo>
                      <a:pt x="1389" y="1362"/>
                    </a:moveTo>
                    <a:lnTo>
                      <a:pt x="1389" y="1362"/>
                    </a:lnTo>
                    <a:lnTo>
                      <a:pt x="1389" y="1362"/>
                    </a:lnTo>
                    <a:close/>
                    <a:moveTo>
                      <a:pt x="1389" y="1335"/>
                    </a:moveTo>
                    <a:cubicBezTo>
                      <a:pt x="1389" y="1335"/>
                      <a:pt x="1389" y="1335"/>
                      <a:pt x="1389" y="1335"/>
                    </a:cubicBezTo>
                    <a:cubicBezTo>
                      <a:pt x="1389" y="1335"/>
                      <a:pt x="1389" y="1335"/>
                      <a:pt x="1389" y="1335"/>
                    </a:cubicBezTo>
                    <a:close/>
                    <a:moveTo>
                      <a:pt x="1415" y="1335"/>
                    </a:moveTo>
                    <a:cubicBezTo>
                      <a:pt x="1415" y="1335"/>
                      <a:pt x="1415" y="1335"/>
                      <a:pt x="1415" y="1335"/>
                    </a:cubicBezTo>
                    <a:cubicBezTo>
                      <a:pt x="1415" y="1335"/>
                      <a:pt x="1415" y="1335"/>
                      <a:pt x="1415" y="1335"/>
                    </a:cubicBezTo>
                    <a:close/>
                    <a:moveTo>
                      <a:pt x="1415" y="1335"/>
                    </a:moveTo>
                    <a:cubicBezTo>
                      <a:pt x="1415" y="1309"/>
                      <a:pt x="1415" y="1309"/>
                      <a:pt x="1415" y="1309"/>
                    </a:cubicBezTo>
                    <a:cubicBezTo>
                      <a:pt x="1415" y="1309"/>
                      <a:pt x="1415" y="1309"/>
                      <a:pt x="1415" y="1335"/>
                    </a:cubicBezTo>
                    <a:close/>
                    <a:moveTo>
                      <a:pt x="1415" y="1309"/>
                    </a:moveTo>
                    <a:cubicBezTo>
                      <a:pt x="1415" y="1309"/>
                      <a:pt x="1415" y="1309"/>
                      <a:pt x="1415" y="1309"/>
                    </a:cubicBezTo>
                    <a:cubicBezTo>
                      <a:pt x="1415" y="1309"/>
                      <a:pt x="1415" y="1309"/>
                      <a:pt x="1415" y="1309"/>
                    </a:cubicBezTo>
                    <a:close/>
                    <a:moveTo>
                      <a:pt x="1415" y="1309"/>
                    </a:moveTo>
                    <a:cubicBezTo>
                      <a:pt x="1415" y="1309"/>
                      <a:pt x="1415" y="1309"/>
                      <a:pt x="1415" y="1309"/>
                    </a:cubicBezTo>
                    <a:cubicBezTo>
                      <a:pt x="1546" y="1178"/>
                      <a:pt x="1572" y="707"/>
                      <a:pt x="1572" y="0"/>
                    </a:cubicBezTo>
                    <a:cubicBezTo>
                      <a:pt x="1572" y="707"/>
                      <a:pt x="1546" y="1178"/>
                      <a:pt x="1415" y="1309"/>
                    </a:cubicBezTo>
                    <a:cubicBezTo>
                      <a:pt x="1415" y="1309"/>
                      <a:pt x="1415" y="1309"/>
                      <a:pt x="1415" y="1309"/>
                    </a:cubicBezTo>
                    <a:close/>
                  </a:path>
                </a:pathLst>
              </a:custGeom>
              <a:solidFill>
                <a:srgbClr val="A0DE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09" name="Google Shape;1709;p46"/>
              <p:cNvSpPr/>
              <p:nvPr/>
            </p:nvSpPr>
            <p:spPr>
              <a:xfrm>
                <a:off x="4269291" y="2999749"/>
                <a:ext cx="138559" cy="444499"/>
              </a:xfrm>
              <a:custGeom>
                <a:avLst/>
                <a:gdLst/>
                <a:ahLst/>
                <a:cxnLst/>
                <a:rect l="l" t="t" r="r" b="b"/>
                <a:pathLst>
                  <a:path w="8432" h="27050" extrusionOk="0">
                    <a:moveTo>
                      <a:pt x="184" y="1"/>
                    </a:moveTo>
                    <a:cubicBezTo>
                      <a:pt x="184" y="106"/>
                      <a:pt x="184" y="210"/>
                      <a:pt x="210" y="315"/>
                    </a:cubicBezTo>
                    <a:cubicBezTo>
                      <a:pt x="289" y="1755"/>
                      <a:pt x="315" y="3143"/>
                      <a:pt x="341" y="4479"/>
                    </a:cubicBezTo>
                    <a:cubicBezTo>
                      <a:pt x="236" y="4479"/>
                      <a:pt x="105" y="4505"/>
                      <a:pt x="1" y="4531"/>
                    </a:cubicBezTo>
                    <a:cubicBezTo>
                      <a:pt x="262" y="7149"/>
                      <a:pt x="681" y="9794"/>
                      <a:pt x="1048" y="12386"/>
                    </a:cubicBezTo>
                    <a:cubicBezTo>
                      <a:pt x="1729" y="17283"/>
                      <a:pt x="2252" y="22284"/>
                      <a:pt x="3588" y="27049"/>
                    </a:cubicBezTo>
                    <a:cubicBezTo>
                      <a:pt x="4609" y="26945"/>
                      <a:pt x="5892" y="26735"/>
                      <a:pt x="6861" y="26421"/>
                    </a:cubicBezTo>
                    <a:lnTo>
                      <a:pt x="6887" y="26421"/>
                    </a:lnTo>
                    <a:cubicBezTo>
                      <a:pt x="7385" y="26238"/>
                      <a:pt x="7803" y="26054"/>
                      <a:pt x="8091" y="25819"/>
                    </a:cubicBezTo>
                    <a:cubicBezTo>
                      <a:pt x="8091" y="25819"/>
                      <a:pt x="8091" y="25819"/>
                      <a:pt x="8091" y="25793"/>
                    </a:cubicBezTo>
                    <a:lnTo>
                      <a:pt x="8118" y="25793"/>
                    </a:lnTo>
                    <a:cubicBezTo>
                      <a:pt x="8118" y="25793"/>
                      <a:pt x="8118" y="25766"/>
                      <a:pt x="8118" y="25766"/>
                    </a:cubicBezTo>
                    <a:lnTo>
                      <a:pt x="8144" y="25766"/>
                    </a:lnTo>
                    <a:cubicBezTo>
                      <a:pt x="8144" y="25766"/>
                      <a:pt x="8144" y="25740"/>
                      <a:pt x="8170" y="25740"/>
                    </a:cubicBezTo>
                    <a:cubicBezTo>
                      <a:pt x="8170" y="25740"/>
                      <a:pt x="8170" y="25740"/>
                      <a:pt x="8170" y="25714"/>
                    </a:cubicBezTo>
                    <a:lnTo>
                      <a:pt x="8196" y="25714"/>
                    </a:lnTo>
                    <a:cubicBezTo>
                      <a:pt x="8196" y="25714"/>
                      <a:pt x="8222" y="25688"/>
                      <a:pt x="8222" y="25688"/>
                    </a:cubicBezTo>
                    <a:cubicBezTo>
                      <a:pt x="8222" y="25662"/>
                      <a:pt x="8249" y="25662"/>
                      <a:pt x="8249" y="25662"/>
                    </a:cubicBezTo>
                    <a:cubicBezTo>
                      <a:pt x="8249" y="25662"/>
                      <a:pt x="8249" y="25635"/>
                      <a:pt x="8249" y="25635"/>
                    </a:cubicBezTo>
                    <a:lnTo>
                      <a:pt x="8275" y="25635"/>
                    </a:lnTo>
                    <a:cubicBezTo>
                      <a:pt x="8275" y="25609"/>
                      <a:pt x="8275" y="25609"/>
                      <a:pt x="8275" y="25609"/>
                    </a:cubicBezTo>
                    <a:cubicBezTo>
                      <a:pt x="8406" y="25478"/>
                      <a:pt x="8432" y="25007"/>
                      <a:pt x="8432" y="24300"/>
                    </a:cubicBezTo>
                    <a:cubicBezTo>
                      <a:pt x="8432" y="19246"/>
                      <a:pt x="5892" y="1493"/>
                      <a:pt x="3954" y="682"/>
                    </a:cubicBezTo>
                    <a:cubicBezTo>
                      <a:pt x="3300" y="394"/>
                      <a:pt x="1807" y="53"/>
                      <a:pt x="1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10" name="Google Shape;1710;p46"/>
              <p:cNvSpPr/>
              <p:nvPr/>
            </p:nvSpPr>
            <p:spPr>
              <a:xfrm>
                <a:off x="3440163" y="1965156"/>
                <a:ext cx="510755" cy="1010747"/>
              </a:xfrm>
              <a:custGeom>
                <a:avLst/>
                <a:gdLst/>
                <a:ahLst/>
                <a:cxnLst/>
                <a:rect l="l" t="t" r="r" b="b"/>
                <a:pathLst>
                  <a:path w="31082" h="61509" extrusionOk="0">
                    <a:moveTo>
                      <a:pt x="11441" y="0"/>
                    </a:moveTo>
                    <a:cubicBezTo>
                      <a:pt x="10178" y="0"/>
                      <a:pt x="8939" y="483"/>
                      <a:pt x="7960" y="1271"/>
                    </a:cubicBezTo>
                    <a:cubicBezTo>
                      <a:pt x="6651" y="2344"/>
                      <a:pt x="5813" y="3915"/>
                      <a:pt x="5263" y="5513"/>
                    </a:cubicBezTo>
                    <a:cubicBezTo>
                      <a:pt x="4478" y="7974"/>
                      <a:pt x="4347" y="10723"/>
                      <a:pt x="5316" y="13132"/>
                    </a:cubicBezTo>
                    <a:cubicBezTo>
                      <a:pt x="6127" y="15175"/>
                      <a:pt x="7672" y="16824"/>
                      <a:pt x="8877" y="18683"/>
                    </a:cubicBezTo>
                    <a:cubicBezTo>
                      <a:pt x="10081" y="20542"/>
                      <a:pt x="10971" y="22847"/>
                      <a:pt x="10291" y="24941"/>
                    </a:cubicBezTo>
                    <a:cubicBezTo>
                      <a:pt x="9898" y="26120"/>
                      <a:pt x="9034" y="27088"/>
                      <a:pt x="8144" y="27979"/>
                    </a:cubicBezTo>
                    <a:cubicBezTo>
                      <a:pt x="6468" y="29628"/>
                      <a:pt x="4582" y="31147"/>
                      <a:pt x="3483" y="33242"/>
                    </a:cubicBezTo>
                    <a:cubicBezTo>
                      <a:pt x="2383" y="35337"/>
                      <a:pt x="2383" y="38243"/>
                      <a:pt x="4216" y="39709"/>
                    </a:cubicBezTo>
                    <a:cubicBezTo>
                      <a:pt x="5106" y="40416"/>
                      <a:pt x="6363" y="40835"/>
                      <a:pt x="6730" y="41883"/>
                    </a:cubicBezTo>
                    <a:cubicBezTo>
                      <a:pt x="7070" y="42799"/>
                      <a:pt x="6546" y="43794"/>
                      <a:pt x="5944" y="44553"/>
                    </a:cubicBezTo>
                    <a:cubicBezTo>
                      <a:pt x="4766" y="46124"/>
                      <a:pt x="3221" y="47381"/>
                      <a:pt x="2043" y="48926"/>
                    </a:cubicBezTo>
                    <a:cubicBezTo>
                      <a:pt x="838" y="50497"/>
                      <a:pt x="0" y="52540"/>
                      <a:pt x="576" y="54425"/>
                    </a:cubicBezTo>
                    <a:cubicBezTo>
                      <a:pt x="1126" y="56284"/>
                      <a:pt x="2933" y="57541"/>
                      <a:pt x="4766" y="58248"/>
                    </a:cubicBezTo>
                    <a:cubicBezTo>
                      <a:pt x="5966" y="58714"/>
                      <a:pt x="7261" y="59022"/>
                      <a:pt x="8537" y="59022"/>
                    </a:cubicBezTo>
                    <a:cubicBezTo>
                      <a:pt x="9266" y="59022"/>
                      <a:pt x="9988" y="58921"/>
                      <a:pt x="10683" y="58693"/>
                    </a:cubicBezTo>
                    <a:cubicBezTo>
                      <a:pt x="11096" y="58541"/>
                      <a:pt x="11509" y="58353"/>
                      <a:pt x="11921" y="58353"/>
                    </a:cubicBezTo>
                    <a:cubicBezTo>
                      <a:pt x="12006" y="58353"/>
                      <a:pt x="12091" y="58361"/>
                      <a:pt x="12176" y="58379"/>
                    </a:cubicBezTo>
                    <a:cubicBezTo>
                      <a:pt x="12857" y="58483"/>
                      <a:pt x="13302" y="59060"/>
                      <a:pt x="13773" y="59531"/>
                    </a:cubicBezTo>
                    <a:cubicBezTo>
                      <a:pt x="15064" y="60860"/>
                      <a:pt x="16921" y="61509"/>
                      <a:pt x="18793" y="61509"/>
                    </a:cubicBezTo>
                    <a:cubicBezTo>
                      <a:pt x="19466" y="61509"/>
                      <a:pt x="20140" y="61425"/>
                      <a:pt x="20791" y="61259"/>
                    </a:cubicBezTo>
                    <a:cubicBezTo>
                      <a:pt x="23226" y="60631"/>
                      <a:pt x="25321" y="58955"/>
                      <a:pt x="26761" y="56886"/>
                    </a:cubicBezTo>
                    <a:cubicBezTo>
                      <a:pt x="28541" y="54399"/>
                      <a:pt x="29484" y="51178"/>
                      <a:pt x="28829" y="48193"/>
                    </a:cubicBezTo>
                    <a:cubicBezTo>
                      <a:pt x="28179" y="45202"/>
                      <a:pt x="25798" y="42547"/>
                      <a:pt x="22790" y="42050"/>
                    </a:cubicBezTo>
                    <a:lnTo>
                      <a:pt x="22790" y="42050"/>
                    </a:lnTo>
                    <a:cubicBezTo>
                      <a:pt x="22968" y="42077"/>
                      <a:pt x="23146" y="42089"/>
                      <a:pt x="23324" y="42089"/>
                    </a:cubicBezTo>
                    <a:cubicBezTo>
                      <a:pt x="24664" y="42089"/>
                      <a:pt x="25970" y="41359"/>
                      <a:pt x="26996" y="40469"/>
                    </a:cubicBezTo>
                    <a:cubicBezTo>
                      <a:pt x="29667" y="38164"/>
                      <a:pt x="31081" y="34158"/>
                      <a:pt x="29562" y="30990"/>
                    </a:cubicBezTo>
                    <a:cubicBezTo>
                      <a:pt x="27939" y="27665"/>
                      <a:pt x="23880" y="26434"/>
                      <a:pt x="20267" y="25544"/>
                    </a:cubicBezTo>
                    <a:cubicBezTo>
                      <a:pt x="21602" y="24444"/>
                      <a:pt x="22964" y="23318"/>
                      <a:pt x="23933" y="21878"/>
                    </a:cubicBezTo>
                    <a:cubicBezTo>
                      <a:pt x="26394" y="18133"/>
                      <a:pt x="25530" y="12949"/>
                      <a:pt x="23016" y="9205"/>
                    </a:cubicBezTo>
                    <a:cubicBezTo>
                      <a:pt x="21576" y="7084"/>
                      <a:pt x="19665" y="5303"/>
                      <a:pt x="17648" y="3706"/>
                    </a:cubicBezTo>
                    <a:cubicBezTo>
                      <a:pt x="16627" y="2894"/>
                      <a:pt x="15554" y="2135"/>
                      <a:pt x="14480" y="1375"/>
                    </a:cubicBezTo>
                    <a:cubicBezTo>
                      <a:pt x="13616" y="799"/>
                      <a:pt x="12883" y="92"/>
                      <a:pt x="11809" y="14"/>
                    </a:cubicBezTo>
                    <a:cubicBezTo>
                      <a:pt x="11687" y="5"/>
                      <a:pt x="11564" y="0"/>
                      <a:pt x="114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11" name="Google Shape;1711;p46"/>
              <p:cNvSpPr/>
              <p:nvPr/>
            </p:nvSpPr>
            <p:spPr>
              <a:xfrm>
                <a:off x="3659600" y="2775149"/>
                <a:ext cx="80043" cy="198373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2072" extrusionOk="0">
                    <a:moveTo>
                      <a:pt x="4871" y="1"/>
                    </a:moveTo>
                    <a:lnTo>
                      <a:pt x="4871" y="1"/>
                    </a:lnTo>
                    <a:cubicBezTo>
                      <a:pt x="2435" y="1729"/>
                      <a:pt x="131" y="3902"/>
                      <a:pt x="53" y="6625"/>
                    </a:cubicBezTo>
                    <a:cubicBezTo>
                      <a:pt x="0" y="7751"/>
                      <a:pt x="367" y="9191"/>
                      <a:pt x="917" y="10710"/>
                    </a:cubicBezTo>
                    <a:cubicBezTo>
                      <a:pt x="1807" y="11417"/>
                      <a:pt x="2854" y="11862"/>
                      <a:pt x="3980" y="12072"/>
                    </a:cubicBezTo>
                    <a:cubicBezTo>
                      <a:pt x="4006" y="11443"/>
                      <a:pt x="4059" y="10763"/>
                      <a:pt x="4085" y="10082"/>
                    </a:cubicBezTo>
                    <a:cubicBezTo>
                      <a:pt x="4190" y="8432"/>
                      <a:pt x="4321" y="6704"/>
                      <a:pt x="4478" y="4950"/>
                    </a:cubicBezTo>
                    <a:cubicBezTo>
                      <a:pt x="4583" y="3352"/>
                      <a:pt x="4713" y="1781"/>
                      <a:pt x="4844" y="236"/>
                    </a:cubicBezTo>
                    <a:cubicBezTo>
                      <a:pt x="4844" y="158"/>
                      <a:pt x="4871" y="79"/>
                      <a:pt x="48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12" name="Google Shape;1712;p46"/>
              <p:cNvSpPr/>
              <p:nvPr/>
            </p:nvSpPr>
            <p:spPr>
              <a:xfrm>
                <a:off x="3556339" y="1967095"/>
                <a:ext cx="358853" cy="676838"/>
              </a:xfrm>
              <a:custGeom>
                <a:avLst/>
                <a:gdLst/>
                <a:ahLst/>
                <a:cxnLst/>
                <a:rect l="l" t="t" r="r" b="b"/>
                <a:pathLst>
                  <a:path w="21838" h="41189" extrusionOk="0">
                    <a:moveTo>
                      <a:pt x="3247" y="1"/>
                    </a:moveTo>
                    <a:lnTo>
                      <a:pt x="3247" y="1"/>
                    </a:lnTo>
                    <a:cubicBezTo>
                      <a:pt x="3064" y="53"/>
                      <a:pt x="2854" y="105"/>
                      <a:pt x="2671" y="184"/>
                    </a:cubicBezTo>
                    <a:cubicBezTo>
                      <a:pt x="2540" y="367"/>
                      <a:pt x="2409" y="551"/>
                      <a:pt x="2278" y="734"/>
                    </a:cubicBezTo>
                    <a:cubicBezTo>
                      <a:pt x="838" y="3064"/>
                      <a:pt x="209" y="5892"/>
                      <a:pt x="105" y="8589"/>
                    </a:cubicBezTo>
                    <a:cubicBezTo>
                      <a:pt x="0" y="11234"/>
                      <a:pt x="916" y="13878"/>
                      <a:pt x="2173" y="16156"/>
                    </a:cubicBezTo>
                    <a:cubicBezTo>
                      <a:pt x="2776" y="17204"/>
                      <a:pt x="3430" y="18199"/>
                      <a:pt x="4190" y="19115"/>
                    </a:cubicBezTo>
                    <a:cubicBezTo>
                      <a:pt x="4792" y="19848"/>
                      <a:pt x="5446" y="20529"/>
                      <a:pt x="5996" y="21315"/>
                    </a:cubicBezTo>
                    <a:cubicBezTo>
                      <a:pt x="6520" y="22022"/>
                      <a:pt x="6939" y="22833"/>
                      <a:pt x="7096" y="23724"/>
                    </a:cubicBezTo>
                    <a:cubicBezTo>
                      <a:pt x="7279" y="24823"/>
                      <a:pt x="7122" y="25923"/>
                      <a:pt x="6808" y="26970"/>
                    </a:cubicBezTo>
                    <a:cubicBezTo>
                      <a:pt x="6127" y="29432"/>
                      <a:pt x="4713" y="31631"/>
                      <a:pt x="4137" y="34145"/>
                    </a:cubicBezTo>
                    <a:cubicBezTo>
                      <a:pt x="3613" y="36449"/>
                      <a:pt x="3744" y="39146"/>
                      <a:pt x="5027" y="41189"/>
                    </a:cubicBezTo>
                    <a:cubicBezTo>
                      <a:pt x="8536" y="37889"/>
                      <a:pt x="12097" y="35323"/>
                      <a:pt x="13825" y="35219"/>
                    </a:cubicBezTo>
                    <a:cubicBezTo>
                      <a:pt x="15108" y="34564"/>
                      <a:pt x="17256" y="34066"/>
                      <a:pt x="20057" y="33778"/>
                    </a:cubicBezTo>
                    <a:cubicBezTo>
                      <a:pt x="20424" y="32993"/>
                      <a:pt x="20974" y="32260"/>
                      <a:pt x="21524" y="32260"/>
                    </a:cubicBezTo>
                    <a:lnTo>
                      <a:pt x="21838" y="31186"/>
                    </a:lnTo>
                    <a:cubicBezTo>
                      <a:pt x="19298" y="29982"/>
                      <a:pt x="17072" y="28227"/>
                      <a:pt x="15266" y="25975"/>
                    </a:cubicBezTo>
                    <a:cubicBezTo>
                      <a:pt x="14585" y="25766"/>
                      <a:pt x="13878" y="25583"/>
                      <a:pt x="13197" y="25426"/>
                    </a:cubicBezTo>
                    <a:cubicBezTo>
                      <a:pt x="13564" y="25138"/>
                      <a:pt x="13904" y="24850"/>
                      <a:pt x="14244" y="24562"/>
                    </a:cubicBezTo>
                    <a:cubicBezTo>
                      <a:pt x="14192" y="24483"/>
                      <a:pt x="14166" y="24404"/>
                      <a:pt x="14113" y="24326"/>
                    </a:cubicBezTo>
                    <a:cubicBezTo>
                      <a:pt x="12490" y="21786"/>
                      <a:pt x="11390" y="18775"/>
                      <a:pt x="11024" y="15423"/>
                    </a:cubicBezTo>
                    <a:cubicBezTo>
                      <a:pt x="10736" y="15449"/>
                      <a:pt x="10421" y="15502"/>
                      <a:pt x="10107" y="15528"/>
                    </a:cubicBezTo>
                    <a:cubicBezTo>
                      <a:pt x="9505" y="15606"/>
                      <a:pt x="8903" y="15685"/>
                      <a:pt x="8379" y="15685"/>
                    </a:cubicBezTo>
                    <a:cubicBezTo>
                      <a:pt x="7960" y="15685"/>
                      <a:pt x="7567" y="15633"/>
                      <a:pt x="7305" y="15502"/>
                    </a:cubicBezTo>
                    <a:cubicBezTo>
                      <a:pt x="5970" y="14821"/>
                      <a:pt x="3797" y="10370"/>
                      <a:pt x="3037" y="7646"/>
                    </a:cubicBezTo>
                    <a:cubicBezTo>
                      <a:pt x="2357" y="5264"/>
                      <a:pt x="2383" y="2593"/>
                      <a:pt x="32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13" name="Google Shape;1713;p46"/>
              <p:cNvSpPr/>
              <p:nvPr/>
            </p:nvSpPr>
            <p:spPr>
              <a:xfrm>
                <a:off x="3448329" y="3862030"/>
                <a:ext cx="1005143" cy="116194"/>
              </a:xfrm>
              <a:custGeom>
                <a:avLst/>
                <a:gdLst/>
                <a:ahLst/>
                <a:cxnLst/>
                <a:rect l="l" t="t" r="r" b="b"/>
                <a:pathLst>
                  <a:path w="61168" h="7071" extrusionOk="0">
                    <a:moveTo>
                      <a:pt x="30584" y="0"/>
                    </a:moveTo>
                    <a:cubicBezTo>
                      <a:pt x="13695" y="0"/>
                      <a:pt x="1" y="1571"/>
                      <a:pt x="1" y="3535"/>
                    </a:cubicBezTo>
                    <a:cubicBezTo>
                      <a:pt x="1" y="5499"/>
                      <a:pt x="13695" y="7070"/>
                      <a:pt x="30584" y="7070"/>
                    </a:cubicBezTo>
                    <a:cubicBezTo>
                      <a:pt x="47473" y="7070"/>
                      <a:pt x="61167" y="5499"/>
                      <a:pt x="61167" y="3535"/>
                    </a:cubicBezTo>
                    <a:cubicBezTo>
                      <a:pt x="61167" y="1571"/>
                      <a:pt x="47473" y="0"/>
                      <a:pt x="30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14" name="Google Shape;1714;p46"/>
              <p:cNvSpPr/>
              <p:nvPr/>
            </p:nvSpPr>
            <p:spPr>
              <a:xfrm>
                <a:off x="3994772" y="3277722"/>
                <a:ext cx="16" cy="871"/>
              </a:xfrm>
              <a:custGeom>
                <a:avLst/>
                <a:gdLst/>
                <a:ahLst/>
                <a:cxnLst/>
                <a:rect l="l" t="t" r="r" b="b"/>
                <a:pathLst>
                  <a:path w="1" h="53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15" name="Google Shape;1715;p46"/>
              <p:cNvSpPr/>
              <p:nvPr/>
            </p:nvSpPr>
            <p:spPr>
              <a:xfrm>
                <a:off x="3990910" y="3210595"/>
                <a:ext cx="231074" cy="624336"/>
              </a:xfrm>
              <a:custGeom>
                <a:avLst/>
                <a:gdLst/>
                <a:ahLst/>
                <a:cxnLst/>
                <a:rect l="l" t="t" r="r" b="b"/>
                <a:pathLst>
                  <a:path w="14062" h="37994" extrusionOk="0">
                    <a:moveTo>
                      <a:pt x="14061" y="0"/>
                    </a:moveTo>
                    <a:lnTo>
                      <a:pt x="13983" y="26"/>
                    </a:lnTo>
                    <a:cubicBezTo>
                      <a:pt x="11548" y="550"/>
                      <a:pt x="9060" y="786"/>
                      <a:pt x="6599" y="917"/>
                    </a:cubicBezTo>
                    <a:cubicBezTo>
                      <a:pt x="4713" y="1021"/>
                      <a:pt x="2828" y="1074"/>
                      <a:pt x="943" y="1074"/>
                    </a:cubicBezTo>
                    <a:cubicBezTo>
                      <a:pt x="1074" y="7568"/>
                      <a:pt x="26" y="31081"/>
                      <a:pt x="0" y="37994"/>
                    </a:cubicBezTo>
                    <a:lnTo>
                      <a:pt x="10107" y="37994"/>
                    </a:lnTo>
                    <a:cubicBezTo>
                      <a:pt x="10107" y="37994"/>
                      <a:pt x="12097" y="19089"/>
                      <a:pt x="13302" y="10448"/>
                    </a:cubicBezTo>
                    <a:cubicBezTo>
                      <a:pt x="13616" y="8301"/>
                      <a:pt x="13904" y="4530"/>
                      <a:pt x="14061" y="0"/>
                    </a:cubicBez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16" name="Google Shape;1716;p46"/>
              <p:cNvSpPr/>
              <p:nvPr/>
            </p:nvSpPr>
            <p:spPr>
              <a:xfrm>
                <a:off x="4004237" y="3228227"/>
                <a:ext cx="3040" cy="144162"/>
              </a:xfrm>
              <a:custGeom>
                <a:avLst/>
                <a:gdLst/>
                <a:ahLst/>
                <a:cxnLst/>
                <a:rect l="l" t="t" r="r" b="b"/>
                <a:pathLst>
                  <a:path w="185" h="8773" extrusionOk="0">
                    <a:moveTo>
                      <a:pt x="1" y="8773"/>
                    </a:moveTo>
                    <a:cubicBezTo>
                      <a:pt x="106" y="5002"/>
                      <a:pt x="184" y="1808"/>
                      <a:pt x="132" y="1"/>
                    </a:cubicBezTo>
                    <a:lnTo>
                      <a:pt x="132" y="1"/>
                    </a:lnTo>
                    <a:cubicBezTo>
                      <a:pt x="184" y="1808"/>
                      <a:pt x="106" y="5002"/>
                      <a:pt x="1" y="8773"/>
                    </a:cubicBezTo>
                    <a:lnTo>
                      <a:pt x="1" y="8773"/>
                    </a:lnTo>
                    <a:close/>
                  </a:path>
                </a:pathLst>
              </a:custGeom>
              <a:solidFill>
                <a:srgbClr val="C529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17" name="Google Shape;1717;p46"/>
              <p:cNvSpPr/>
              <p:nvPr/>
            </p:nvSpPr>
            <p:spPr>
              <a:xfrm>
                <a:off x="4219813" y="3210595"/>
                <a:ext cx="2169" cy="53373"/>
              </a:xfrm>
              <a:custGeom>
                <a:avLst/>
                <a:gdLst/>
                <a:ahLst/>
                <a:cxnLst/>
                <a:rect l="l" t="t" r="r" b="b"/>
                <a:pathLst>
                  <a:path w="132" h="3248" extrusionOk="0">
                    <a:moveTo>
                      <a:pt x="0" y="3247"/>
                    </a:moveTo>
                    <a:cubicBezTo>
                      <a:pt x="53" y="2226"/>
                      <a:pt x="105" y="1126"/>
                      <a:pt x="131" y="0"/>
                    </a:cubicBezTo>
                    <a:lnTo>
                      <a:pt x="131" y="0"/>
                    </a:lnTo>
                    <a:cubicBezTo>
                      <a:pt x="105" y="1126"/>
                      <a:pt x="53" y="2226"/>
                      <a:pt x="0" y="3247"/>
                    </a:cubicBezTo>
                    <a:close/>
                  </a:path>
                </a:pathLst>
              </a:custGeom>
              <a:solidFill>
                <a:srgbClr val="6A27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18" name="Google Shape;1718;p46"/>
              <p:cNvSpPr/>
              <p:nvPr/>
            </p:nvSpPr>
            <p:spPr>
              <a:xfrm>
                <a:off x="4004237" y="3210595"/>
                <a:ext cx="217747" cy="161794"/>
              </a:xfrm>
              <a:custGeom>
                <a:avLst/>
                <a:gdLst/>
                <a:ahLst/>
                <a:cxnLst/>
                <a:rect l="l" t="t" r="r" b="b"/>
                <a:pathLst>
                  <a:path w="13251" h="9846" extrusionOk="0">
                    <a:moveTo>
                      <a:pt x="13250" y="0"/>
                    </a:moveTo>
                    <a:lnTo>
                      <a:pt x="13172" y="26"/>
                    </a:lnTo>
                    <a:cubicBezTo>
                      <a:pt x="10737" y="550"/>
                      <a:pt x="8249" y="786"/>
                      <a:pt x="5788" y="917"/>
                    </a:cubicBezTo>
                    <a:cubicBezTo>
                      <a:pt x="4033" y="1021"/>
                      <a:pt x="2279" y="1074"/>
                      <a:pt x="525" y="1074"/>
                    </a:cubicBezTo>
                    <a:lnTo>
                      <a:pt x="132" y="1074"/>
                    </a:lnTo>
                    <a:cubicBezTo>
                      <a:pt x="184" y="2881"/>
                      <a:pt x="106" y="6075"/>
                      <a:pt x="1" y="9846"/>
                    </a:cubicBezTo>
                    <a:cubicBezTo>
                      <a:pt x="1965" y="9793"/>
                      <a:pt x="3902" y="9715"/>
                      <a:pt x="5814" y="9558"/>
                    </a:cubicBezTo>
                    <a:cubicBezTo>
                      <a:pt x="7699" y="9400"/>
                      <a:pt x="9558" y="9191"/>
                      <a:pt x="11417" y="8877"/>
                    </a:cubicBezTo>
                    <a:cubicBezTo>
                      <a:pt x="11836" y="8798"/>
                      <a:pt x="12281" y="8720"/>
                      <a:pt x="12727" y="8641"/>
                    </a:cubicBezTo>
                    <a:cubicBezTo>
                      <a:pt x="12857" y="7175"/>
                      <a:pt x="12988" y="5342"/>
                      <a:pt x="13119" y="3247"/>
                    </a:cubicBezTo>
                    <a:cubicBezTo>
                      <a:pt x="13172" y="2226"/>
                      <a:pt x="13224" y="1126"/>
                      <a:pt x="13250" y="0"/>
                    </a:cubicBezTo>
                    <a:close/>
                  </a:path>
                </a:pathLst>
              </a:custGeom>
              <a:solidFill>
                <a:srgbClr val="C421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19" name="Google Shape;1719;p46"/>
              <p:cNvSpPr/>
              <p:nvPr/>
            </p:nvSpPr>
            <p:spPr>
              <a:xfrm>
                <a:off x="3990910" y="3578470"/>
                <a:ext cx="194495" cy="256462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5607" extrusionOk="0">
                    <a:moveTo>
                      <a:pt x="11836" y="1"/>
                    </a:moveTo>
                    <a:cubicBezTo>
                      <a:pt x="9745" y="131"/>
                      <a:pt x="7655" y="189"/>
                      <a:pt x="5561" y="189"/>
                    </a:cubicBezTo>
                    <a:cubicBezTo>
                      <a:pt x="3851" y="189"/>
                      <a:pt x="2138" y="150"/>
                      <a:pt x="419" y="79"/>
                    </a:cubicBezTo>
                    <a:cubicBezTo>
                      <a:pt x="393" y="839"/>
                      <a:pt x="367" y="1572"/>
                      <a:pt x="367" y="2305"/>
                    </a:cubicBezTo>
                    <a:cubicBezTo>
                      <a:pt x="341" y="2410"/>
                      <a:pt x="341" y="2488"/>
                      <a:pt x="341" y="2567"/>
                    </a:cubicBezTo>
                    <a:cubicBezTo>
                      <a:pt x="341" y="2986"/>
                      <a:pt x="314" y="3379"/>
                      <a:pt x="314" y="3771"/>
                    </a:cubicBezTo>
                    <a:cubicBezTo>
                      <a:pt x="314" y="3876"/>
                      <a:pt x="288" y="3981"/>
                      <a:pt x="288" y="4086"/>
                    </a:cubicBezTo>
                    <a:cubicBezTo>
                      <a:pt x="131" y="8956"/>
                      <a:pt x="0" y="13250"/>
                      <a:pt x="0" y="15607"/>
                    </a:cubicBezTo>
                    <a:lnTo>
                      <a:pt x="10107" y="15607"/>
                    </a:lnTo>
                    <a:cubicBezTo>
                      <a:pt x="10107" y="15607"/>
                      <a:pt x="10683" y="10082"/>
                      <a:pt x="11417" y="3667"/>
                    </a:cubicBezTo>
                    <a:cubicBezTo>
                      <a:pt x="11417" y="3562"/>
                      <a:pt x="11443" y="3483"/>
                      <a:pt x="11443" y="3379"/>
                    </a:cubicBezTo>
                    <a:cubicBezTo>
                      <a:pt x="11495" y="3012"/>
                      <a:pt x="11521" y="2619"/>
                      <a:pt x="11574" y="2253"/>
                    </a:cubicBezTo>
                    <a:cubicBezTo>
                      <a:pt x="11574" y="2174"/>
                      <a:pt x="11574" y="2096"/>
                      <a:pt x="11600" y="2017"/>
                    </a:cubicBezTo>
                    <a:cubicBezTo>
                      <a:pt x="11678" y="1336"/>
                      <a:pt x="11757" y="682"/>
                      <a:pt x="118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20" name="Google Shape;1720;p46"/>
              <p:cNvSpPr/>
              <p:nvPr/>
            </p:nvSpPr>
            <p:spPr>
              <a:xfrm>
                <a:off x="3996497" y="3611615"/>
                <a:ext cx="185030" cy="12259"/>
              </a:xfrm>
              <a:custGeom>
                <a:avLst/>
                <a:gdLst/>
                <a:ahLst/>
                <a:cxnLst/>
                <a:rect l="l" t="t" r="r" b="b"/>
                <a:pathLst>
                  <a:path w="11260" h="746" extrusionOk="0">
                    <a:moveTo>
                      <a:pt x="11260" y="0"/>
                    </a:moveTo>
                    <a:lnTo>
                      <a:pt x="11260" y="0"/>
                    </a:lnTo>
                    <a:cubicBezTo>
                      <a:pt x="10867" y="52"/>
                      <a:pt x="10448" y="105"/>
                      <a:pt x="10055" y="157"/>
                    </a:cubicBezTo>
                    <a:cubicBezTo>
                      <a:pt x="8101" y="383"/>
                      <a:pt x="6146" y="497"/>
                      <a:pt x="4192" y="497"/>
                    </a:cubicBezTo>
                    <a:cubicBezTo>
                      <a:pt x="3659" y="497"/>
                      <a:pt x="3126" y="488"/>
                      <a:pt x="2593" y="471"/>
                    </a:cubicBezTo>
                    <a:cubicBezTo>
                      <a:pt x="1729" y="419"/>
                      <a:pt x="865" y="367"/>
                      <a:pt x="27" y="288"/>
                    </a:cubicBezTo>
                    <a:cubicBezTo>
                      <a:pt x="1" y="393"/>
                      <a:pt x="1" y="471"/>
                      <a:pt x="1" y="550"/>
                    </a:cubicBezTo>
                    <a:cubicBezTo>
                      <a:pt x="1432" y="680"/>
                      <a:pt x="2868" y="745"/>
                      <a:pt x="4303" y="745"/>
                    </a:cubicBezTo>
                    <a:cubicBezTo>
                      <a:pt x="6621" y="745"/>
                      <a:pt x="8937" y="575"/>
                      <a:pt x="11234" y="236"/>
                    </a:cubicBezTo>
                    <a:cubicBezTo>
                      <a:pt x="11234" y="157"/>
                      <a:pt x="11234" y="79"/>
                      <a:pt x="112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21" name="Google Shape;1721;p46"/>
              <p:cNvSpPr/>
              <p:nvPr/>
            </p:nvSpPr>
            <p:spPr>
              <a:xfrm>
                <a:off x="3995643" y="3633980"/>
                <a:ext cx="183305" cy="15052"/>
              </a:xfrm>
              <a:custGeom>
                <a:avLst/>
                <a:gdLst/>
                <a:ahLst/>
                <a:cxnLst/>
                <a:rect l="l" t="t" r="r" b="b"/>
                <a:pathLst>
                  <a:path w="11155" h="916" extrusionOk="0">
                    <a:moveTo>
                      <a:pt x="11155" y="1"/>
                    </a:moveTo>
                    <a:lnTo>
                      <a:pt x="11155" y="1"/>
                    </a:lnTo>
                    <a:cubicBezTo>
                      <a:pt x="10631" y="79"/>
                      <a:pt x="10134" y="158"/>
                      <a:pt x="9610" y="236"/>
                    </a:cubicBezTo>
                    <a:cubicBezTo>
                      <a:pt x="7829" y="472"/>
                      <a:pt x="6023" y="603"/>
                      <a:pt x="4216" y="603"/>
                    </a:cubicBezTo>
                    <a:cubicBezTo>
                      <a:pt x="3326" y="603"/>
                      <a:pt x="2435" y="577"/>
                      <a:pt x="1519" y="524"/>
                    </a:cubicBezTo>
                    <a:cubicBezTo>
                      <a:pt x="1100" y="498"/>
                      <a:pt x="655" y="472"/>
                      <a:pt x="210" y="420"/>
                    </a:cubicBezTo>
                    <a:cubicBezTo>
                      <a:pt x="157" y="420"/>
                      <a:pt x="79" y="420"/>
                      <a:pt x="26" y="393"/>
                    </a:cubicBezTo>
                    <a:cubicBezTo>
                      <a:pt x="26" y="498"/>
                      <a:pt x="0" y="603"/>
                      <a:pt x="0" y="708"/>
                    </a:cubicBezTo>
                    <a:cubicBezTo>
                      <a:pt x="105" y="734"/>
                      <a:pt x="210" y="734"/>
                      <a:pt x="314" y="734"/>
                    </a:cubicBezTo>
                    <a:cubicBezTo>
                      <a:pt x="838" y="786"/>
                      <a:pt x="1336" y="839"/>
                      <a:pt x="1859" y="865"/>
                    </a:cubicBezTo>
                    <a:cubicBezTo>
                      <a:pt x="2532" y="899"/>
                      <a:pt x="3206" y="916"/>
                      <a:pt x="3880" y="916"/>
                    </a:cubicBezTo>
                    <a:cubicBezTo>
                      <a:pt x="6303" y="916"/>
                      <a:pt x="8732" y="698"/>
                      <a:pt x="11129" y="289"/>
                    </a:cubicBezTo>
                    <a:cubicBezTo>
                      <a:pt x="11129" y="184"/>
                      <a:pt x="11155" y="105"/>
                      <a:pt x="111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22" name="Google Shape;1722;p46"/>
              <p:cNvSpPr/>
              <p:nvPr/>
            </p:nvSpPr>
            <p:spPr>
              <a:xfrm>
                <a:off x="3966377" y="3825797"/>
                <a:ext cx="299499" cy="94372"/>
              </a:xfrm>
              <a:custGeom>
                <a:avLst/>
                <a:gdLst/>
                <a:ahLst/>
                <a:cxnLst/>
                <a:rect l="l" t="t" r="r" b="b"/>
                <a:pathLst>
                  <a:path w="18226" h="5743" extrusionOk="0">
                    <a:moveTo>
                      <a:pt x="9125" y="1"/>
                    </a:moveTo>
                    <a:cubicBezTo>
                      <a:pt x="6156" y="1"/>
                      <a:pt x="1732" y="101"/>
                      <a:pt x="1415" y="189"/>
                    </a:cubicBezTo>
                    <a:cubicBezTo>
                      <a:pt x="970" y="320"/>
                      <a:pt x="1" y="4431"/>
                      <a:pt x="498" y="5347"/>
                    </a:cubicBezTo>
                    <a:cubicBezTo>
                      <a:pt x="676" y="5643"/>
                      <a:pt x="2678" y="5742"/>
                      <a:pt x="5282" y="5742"/>
                    </a:cubicBezTo>
                    <a:cubicBezTo>
                      <a:pt x="9589" y="5742"/>
                      <a:pt x="15540" y="5472"/>
                      <a:pt x="17597" y="5374"/>
                    </a:cubicBezTo>
                    <a:cubicBezTo>
                      <a:pt x="17989" y="5347"/>
                      <a:pt x="18225" y="4955"/>
                      <a:pt x="18042" y="4588"/>
                    </a:cubicBezTo>
                    <a:cubicBezTo>
                      <a:pt x="17701" y="3907"/>
                      <a:pt x="16863" y="2912"/>
                      <a:pt x="15266" y="1865"/>
                    </a:cubicBezTo>
                    <a:cubicBezTo>
                      <a:pt x="12648" y="137"/>
                      <a:pt x="11784" y="84"/>
                      <a:pt x="11784" y="84"/>
                    </a:cubicBezTo>
                    <a:cubicBezTo>
                      <a:pt x="11664" y="25"/>
                      <a:pt x="10566" y="1"/>
                      <a:pt x="91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23" name="Google Shape;1723;p46"/>
              <p:cNvSpPr/>
              <p:nvPr/>
            </p:nvSpPr>
            <p:spPr>
              <a:xfrm>
                <a:off x="4150107" y="3852861"/>
                <a:ext cx="76608" cy="25470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1550" extrusionOk="0">
                    <a:moveTo>
                      <a:pt x="3494" y="1"/>
                    </a:moveTo>
                    <a:cubicBezTo>
                      <a:pt x="3113" y="1"/>
                      <a:pt x="2731" y="41"/>
                      <a:pt x="2357" y="113"/>
                    </a:cubicBezTo>
                    <a:cubicBezTo>
                      <a:pt x="1781" y="244"/>
                      <a:pt x="1205" y="454"/>
                      <a:pt x="655" y="742"/>
                    </a:cubicBezTo>
                    <a:cubicBezTo>
                      <a:pt x="446" y="846"/>
                      <a:pt x="0" y="1056"/>
                      <a:pt x="131" y="1370"/>
                    </a:cubicBezTo>
                    <a:cubicBezTo>
                      <a:pt x="188" y="1502"/>
                      <a:pt x="275" y="1549"/>
                      <a:pt x="374" y="1549"/>
                    </a:cubicBezTo>
                    <a:cubicBezTo>
                      <a:pt x="548" y="1549"/>
                      <a:pt x="757" y="1401"/>
                      <a:pt x="891" y="1318"/>
                    </a:cubicBezTo>
                    <a:cubicBezTo>
                      <a:pt x="1911" y="745"/>
                      <a:pt x="3026" y="504"/>
                      <a:pt x="4191" y="504"/>
                    </a:cubicBezTo>
                    <a:cubicBezTo>
                      <a:pt x="4252" y="504"/>
                      <a:pt x="4312" y="505"/>
                      <a:pt x="4373" y="506"/>
                    </a:cubicBezTo>
                    <a:cubicBezTo>
                      <a:pt x="4609" y="506"/>
                      <a:pt x="4661" y="113"/>
                      <a:pt x="4426" y="87"/>
                    </a:cubicBezTo>
                    <a:cubicBezTo>
                      <a:pt x="4119" y="28"/>
                      <a:pt x="3807" y="1"/>
                      <a:pt x="3494" y="1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24" name="Google Shape;1724;p46"/>
              <p:cNvSpPr/>
              <p:nvPr/>
            </p:nvSpPr>
            <p:spPr>
              <a:xfrm>
                <a:off x="4121186" y="3840455"/>
                <a:ext cx="78416" cy="28757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1750" extrusionOk="0">
                    <a:moveTo>
                      <a:pt x="4254" y="0"/>
                    </a:moveTo>
                    <a:cubicBezTo>
                      <a:pt x="3571" y="0"/>
                      <a:pt x="2891" y="104"/>
                      <a:pt x="2232" y="292"/>
                    </a:cubicBezTo>
                    <a:cubicBezTo>
                      <a:pt x="1865" y="397"/>
                      <a:pt x="1525" y="528"/>
                      <a:pt x="1158" y="685"/>
                    </a:cubicBezTo>
                    <a:cubicBezTo>
                      <a:pt x="896" y="790"/>
                      <a:pt x="556" y="947"/>
                      <a:pt x="294" y="1156"/>
                    </a:cubicBezTo>
                    <a:cubicBezTo>
                      <a:pt x="242" y="1182"/>
                      <a:pt x="216" y="1209"/>
                      <a:pt x="163" y="1235"/>
                    </a:cubicBezTo>
                    <a:cubicBezTo>
                      <a:pt x="1" y="1420"/>
                      <a:pt x="126" y="1750"/>
                      <a:pt x="357" y="1750"/>
                    </a:cubicBezTo>
                    <a:cubicBezTo>
                      <a:pt x="387" y="1750"/>
                      <a:pt x="418" y="1744"/>
                      <a:pt x="451" y="1732"/>
                    </a:cubicBezTo>
                    <a:cubicBezTo>
                      <a:pt x="792" y="1601"/>
                      <a:pt x="1080" y="1392"/>
                      <a:pt x="1420" y="1235"/>
                    </a:cubicBezTo>
                    <a:cubicBezTo>
                      <a:pt x="1734" y="1078"/>
                      <a:pt x="2048" y="947"/>
                      <a:pt x="2389" y="842"/>
                    </a:cubicBezTo>
                    <a:cubicBezTo>
                      <a:pt x="3070" y="633"/>
                      <a:pt x="3777" y="502"/>
                      <a:pt x="4484" y="475"/>
                    </a:cubicBezTo>
                    <a:cubicBezTo>
                      <a:pt x="4772" y="449"/>
                      <a:pt x="4772" y="4"/>
                      <a:pt x="4484" y="4"/>
                    </a:cubicBezTo>
                    <a:cubicBezTo>
                      <a:pt x="4407" y="1"/>
                      <a:pt x="4330" y="0"/>
                      <a:pt x="4254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25" name="Google Shape;1725;p46"/>
              <p:cNvSpPr/>
              <p:nvPr/>
            </p:nvSpPr>
            <p:spPr>
              <a:xfrm>
                <a:off x="4106216" y="3827358"/>
                <a:ext cx="69296" cy="24139"/>
              </a:xfrm>
              <a:custGeom>
                <a:avLst/>
                <a:gdLst/>
                <a:ahLst/>
                <a:cxnLst/>
                <a:rect l="l" t="t" r="r" b="b"/>
                <a:pathLst>
                  <a:path w="4217" h="1469" extrusionOk="0">
                    <a:moveTo>
                      <a:pt x="3274" y="0"/>
                    </a:moveTo>
                    <a:cubicBezTo>
                      <a:pt x="2794" y="0"/>
                      <a:pt x="2314" y="53"/>
                      <a:pt x="1834" y="173"/>
                    </a:cubicBezTo>
                    <a:cubicBezTo>
                      <a:pt x="1467" y="277"/>
                      <a:pt x="1127" y="435"/>
                      <a:pt x="786" y="592"/>
                    </a:cubicBezTo>
                    <a:cubicBezTo>
                      <a:pt x="524" y="696"/>
                      <a:pt x="1" y="906"/>
                      <a:pt x="1" y="1246"/>
                    </a:cubicBezTo>
                    <a:cubicBezTo>
                      <a:pt x="27" y="1325"/>
                      <a:pt x="53" y="1403"/>
                      <a:pt x="105" y="1430"/>
                    </a:cubicBezTo>
                    <a:cubicBezTo>
                      <a:pt x="169" y="1457"/>
                      <a:pt x="227" y="1468"/>
                      <a:pt x="282" y="1468"/>
                    </a:cubicBezTo>
                    <a:cubicBezTo>
                      <a:pt x="386" y="1468"/>
                      <a:pt x="483" y="1428"/>
                      <a:pt x="603" y="1377"/>
                    </a:cubicBezTo>
                    <a:cubicBezTo>
                      <a:pt x="734" y="1272"/>
                      <a:pt x="891" y="1194"/>
                      <a:pt x="1048" y="1115"/>
                    </a:cubicBezTo>
                    <a:cubicBezTo>
                      <a:pt x="1362" y="958"/>
                      <a:pt x="1676" y="827"/>
                      <a:pt x="1991" y="723"/>
                    </a:cubicBezTo>
                    <a:cubicBezTo>
                      <a:pt x="2645" y="513"/>
                      <a:pt x="3352" y="356"/>
                      <a:pt x="4033" y="330"/>
                    </a:cubicBezTo>
                    <a:cubicBezTo>
                      <a:pt x="4216" y="330"/>
                      <a:pt x="4216" y="68"/>
                      <a:pt x="4033" y="42"/>
                    </a:cubicBezTo>
                    <a:cubicBezTo>
                      <a:pt x="3780" y="15"/>
                      <a:pt x="3527" y="0"/>
                      <a:pt x="3274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26" name="Google Shape;1726;p46"/>
              <p:cNvSpPr/>
              <p:nvPr/>
            </p:nvSpPr>
            <p:spPr>
              <a:xfrm>
                <a:off x="3678958" y="3210595"/>
                <a:ext cx="299926" cy="624336"/>
              </a:xfrm>
              <a:custGeom>
                <a:avLst/>
                <a:gdLst/>
                <a:ahLst/>
                <a:cxnLst/>
                <a:rect l="l" t="t" r="r" b="b"/>
                <a:pathLst>
                  <a:path w="18252" h="37994" extrusionOk="0">
                    <a:moveTo>
                      <a:pt x="18251" y="0"/>
                    </a:moveTo>
                    <a:lnTo>
                      <a:pt x="18146" y="26"/>
                    </a:lnTo>
                    <a:cubicBezTo>
                      <a:pt x="15659" y="550"/>
                      <a:pt x="13145" y="786"/>
                      <a:pt x="10658" y="917"/>
                    </a:cubicBezTo>
                    <a:cubicBezTo>
                      <a:pt x="8772" y="1021"/>
                      <a:pt x="6887" y="1074"/>
                      <a:pt x="5002" y="1074"/>
                    </a:cubicBezTo>
                    <a:cubicBezTo>
                      <a:pt x="4426" y="7568"/>
                      <a:pt x="786" y="31081"/>
                      <a:pt x="1" y="37994"/>
                    </a:cubicBezTo>
                    <a:lnTo>
                      <a:pt x="10108" y="37994"/>
                    </a:lnTo>
                    <a:cubicBezTo>
                      <a:pt x="10108" y="37994"/>
                      <a:pt x="14166" y="19089"/>
                      <a:pt x="16340" y="10448"/>
                    </a:cubicBezTo>
                    <a:cubicBezTo>
                      <a:pt x="16889" y="8301"/>
                      <a:pt x="17570" y="4530"/>
                      <a:pt x="18251" y="0"/>
                    </a:cubicBez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27" name="Google Shape;1727;p46"/>
              <p:cNvSpPr/>
              <p:nvPr/>
            </p:nvSpPr>
            <p:spPr>
              <a:xfrm>
                <a:off x="3743504" y="3211450"/>
                <a:ext cx="234935" cy="160940"/>
              </a:xfrm>
              <a:custGeom>
                <a:avLst/>
                <a:gdLst/>
                <a:ahLst/>
                <a:cxnLst/>
                <a:rect l="l" t="t" r="r" b="b"/>
                <a:pathLst>
                  <a:path w="14297" h="9794" extrusionOk="0">
                    <a:moveTo>
                      <a:pt x="0" y="9794"/>
                    </a:moveTo>
                    <a:cubicBezTo>
                      <a:pt x="53" y="9401"/>
                      <a:pt x="105" y="9034"/>
                      <a:pt x="157" y="8668"/>
                    </a:cubicBezTo>
                    <a:cubicBezTo>
                      <a:pt x="105" y="9034"/>
                      <a:pt x="53" y="9401"/>
                      <a:pt x="0" y="9794"/>
                    </a:cubicBezTo>
                    <a:lnTo>
                      <a:pt x="0" y="9794"/>
                    </a:lnTo>
                    <a:close/>
                    <a:moveTo>
                      <a:pt x="14297" y="1"/>
                    </a:moveTo>
                    <a:cubicBezTo>
                      <a:pt x="14297" y="1"/>
                      <a:pt x="14297" y="1"/>
                      <a:pt x="14297" y="1"/>
                    </a:cubicBezTo>
                    <a:cubicBezTo>
                      <a:pt x="14297" y="1"/>
                      <a:pt x="14297" y="1"/>
                      <a:pt x="14297" y="1"/>
                    </a:cubicBezTo>
                    <a:close/>
                  </a:path>
                </a:pathLst>
              </a:custGeom>
              <a:solidFill>
                <a:srgbClr val="C529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28" name="Google Shape;1728;p46"/>
              <p:cNvSpPr/>
              <p:nvPr/>
            </p:nvSpPr>
            <p:spPr>
              <a:xfrm>
                <a:off x="3743504" y="3210595"/>
                <a:ext cx="235379" cy="161794"/>
              </a:xfrm>
              <a:custGeom>
                <a:avLst/>
                <a:gdLst/>
                <a:ahLst/>
                <a:cxnLst/>
                <a:rect l="l" t="t" r="r" b="b"/>
                <a:pathLst>
                  <a:path w="14324" h="9846" extrusionOk="0">
                    <a:moveTo>
                      <a:pt x="14323" y="0"/>
                    </a:moveTo>
                    <a:lnTo>
                      <a:pt x="14218" y="26"/>
                    </a:lnTo>
                    <a:cubicBezTo>
                      <a:pt x="11731" y="550"/>
                      <a:pt x="9217" y="786"/>
                      <a:pt x="6730" y="917"/>
                    </a:cubicBezTo>
                    <a:cubicBezTo>
                      <a:pt x="4975" y="1021"/>
                      <a:pt x="3221" y="1074"/>
                      <a:pt x="1467" y="1074"/>
                    </a:cubicBezTo>
                    <a:lnTo>
                      <a:pt x="1074" y="1074"/>
                    </a:lnTo>
                    <a:cubicBezTo>
                      <a:pt x="943" y="2697"/>
                      <a:pt x="576" y="5447"/>
                      <a:pt x="157" y="8720"/>
                    </a:cubicBezTo>
                    <a:cubicBezTo>
                      <a:pt x="105" y="9086"/>
                      <a:pt x="53" y="9453"/>
                      <a:pt x="0" y="9846"/>
                    </a:cubicBezTo>
                    <a:cubicBezTo>
                      <a:pt x="1938" y="9793"/>
                      <a:pt x="3876" y="9715"/>
                      <a:pt x="5839" y="9558"/>
                    </a:cubicBezTo>
                    <a:cubicBezTo>
                      <a:pt x="7725" y="9400"/>
                      <a:pt x="9610" y="9191"/>
                      <a:pt x="11495" y="8877"/>
                    </a:cubicBezTo>
                    <a:cubicBezTo>
                      <a:pt x="11940" y="8798"/>
                      <a:pt x="12385" y="8720"/>
                      <a:pt x="12831" y="8641"/>
                    </a:cubicBezTo>
                    <a:cubicBezTo>
                      <a:pt x="13276" y="6468"/>
                      <a:pt x="13799" y="3483"/>
                      <a:pt x="14297" y="53"/>
                    </a:cubicBezTo>
                    <a:cubicBezTo>
                      <a:pt x="14323" y="26"/>
                      <a:pt x="14323" y="26"/>
                      <a:pt x="14323" y="0"/>
                    </a:cubicBezTo>
                    <a:close/>
                  </a:path>
                </a:pathLst>
              </a:custGeom>
              <a:solidFill>
                <a:srgbClr val="C421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29" name="Google Shape;1729;p46"/>
              <p:cNvSpPr/>
              <p:nvPr/>
            </p:nvSpPr>
            <p:spPr>
              <a:xfrm>
                <a:off x="3678958" y="3578470"/>
                <a:ext cx="222463" cy="256462"/>
              </a:xfrm>
              <a:custGeom>
                <a:avLst/>
                <a:gdLst/>
                <a:ahLst/>
                <a:cxnLst/>
                <a:rect l="l" t="t" r="r" b="b"/>
                <a:pathLst>
                  <a:path w="13538" h="15607" extrusionOk="0">
                    <a:moveTo>
                      <a:pt x="13538" y="1"/>
                    </a:moveTo>
                    <a:cubicBezTo>
                      <a:pt x="11448" y="131"/>
                      <a:pt x="9350" y="189"/>
                      <a:pt x="7257" y="189"/>
                    </a:cubicBezTo>
                    <a:cubicBezTo>
                      <a:pt x="5548" y="189"/>
                      <a:pt x="3843" y="150"/>
                      <a:pt x="2148" y="79"/>
                    </a:cubicBezTo>
                    <a:cubicBezTo>
                      <a:pt x="2043" y="839"/>
                      <a:pt x="1912" y="1572"/>
                      <a:pt x="1833" y="2305"/>
                    </a:cubicBezTo>
                    <a:cubicBezTo>
                      <a:pt x="1807" y="2410"/>
                      <a:pt x="1781" y="2488"/>
                      <a:pt x="1781" y="2567"/>
                    </a:cubicBezTo>
                    <a:cubicBezTo>
                      <a:pt x="1729" y="2986"/>
                      <a:pt x="1676" y="3379"/>
                      <a:pt x="1624" y="3771"/>
                    </a:cubicBezTo>
                    <a:cubicBezTo>
                      <a:pt x="1598" y="3876"/>
                      <a:pt x="1572" y="3981"/>
                      <a:pt x="1572" y="4086"/>
                    </a:cubicBezTo>
                    <a:cubicBezTo>
                      <a:pt x="865" y="8956"/>
                      <a:pt x="262" y="13250"/>
                      <a:pt x="1" y="15607"/>
                    </a:cubicBezTo>
                    <a:lnTo>
                      <a:pt x="10108" y="15607"/>
                    </a:lnTo>
                    <a:cubicBezTo>
                      <a:pt x="10108" y="15607"/>
                      <a:pt x="11286" y="10082"/>
                      <a:pt x="12726" y="3667"/>
                    </a:cubicBezTo>
                    <a:cubicBezTo>
                      <a:pt x="12752" y="3562"/>
                      <a:pt x="12779" y="3483"/>
                      <a:pt x="12779" y="3379"/>
                    </a:cubicBezTo>
                    <a:cubicBezTo>
                      <a:pt x="12883" y="3012"/>
                      <a:pt x="12962" y="2619"/>
                      <a:pt x="13040" y="2253"/>
                    </a:cubicBezTo>
                    <a:cubicBezTo>
                      <a:pt x="13067" y="2174"/>
                      <a:pt x="13067" y="2096"/>
                      <a:pt x="13093" y="2017"/>
                    </a:cubicBezTo>
                    <a:cubicBezTo>
                      <a:pt x="13250" y="1336"/>
                      <a:pt x="13381" y="682"/>
                      <a:pt x="13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30" name="Google Shape;1730;p46"/>
              <p:cNvSpPr/>
              <p:nvPr/>
            </p:nvSpPr>
            <p:spPr>
              <a:xfrm>
                <a:off x="3708224" y="3611615"/>
                <a:ext cx="185884" cy="12259"/>
              </a:xfrm>
              <a:custGeom>
                <a:avLst/>
                <a:gdLst/>
                <a:ahLst/>
                <a:cxnLst/>
                <a:rect l="l" t="t" r="r" b="b"/>
                <a:pathLst>
                  <a:path w="11312" h="746" extrusionOk="0">
                    <a:moveTo>
                      <a:pt x="11312" y="0"/>
                    </a:moveTo>
                    <a:cubicBezTo>
                      <a:pt x="10919" y="52"/>
                      <a:pt x="10500" y="105"/>
                      <a:pt x="10081" y="157"/>
                    </a:cubicBezTo>
                    <a:cubicBezTo>
                      <a:pt x="8127" y="383"/>
                      <a:pt x="6156" y="497"/>
                      <a:pt x="4207" y="497"/>
                    </a:cubicBezTo>
                    <a:cubicBezTo>
                      <a:pt x="3676" y="497"/>
                      <a:pt x="3146" y="488"/>
                      <a:pt x="2619" y="471"/>
                    </a:cubicBezTo>
                    <a:cubicBezTo>
                      <a:pt x="1754" y="419"/>
                      <a:pt x="890" y="367"/>
                      <a:pt x="52" y="288"/>
                    </a:cubicBezTo>
                    <a:cubicBezTo>
                      <a:pt x="26" y="393"/>
                      <a:pt x="0" y="471"/>
                      <a:pt x="0" y="550"/>
                    </a:cubicBezTo>
                    <a:cubicBezTo>
                      <a:pt x="1422" y="680"/>
                      <a:pt x="2851" y="745"/>
                      <a:pt x="4285" y="745"/>
                    </a:cubicBezTo>
                    <a:cubicBezTo>
                      <a:pt x="6602" y="745"/>
                      <a:pt x="8931" y="575"/>
                      <a:pt x="11259" y="236"/>
                    </a:cubicBezTo>
                    <a:cubicBezTo>
                      <a:pt x="11286" y="157"/>
                      <a:pt x="11286" y="79"/>
                      <a:pt x="113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31" name="Google Shape;1731;p46"/>
              <p:cNvSpPr/>
              <p:nvPr/>
            </p:nvSpPr>
            <p:spPr>
              <a:xfrm>
                <a:off x="3704773" y="3633980"/>
                <a:ext cx="184175" cy="15052"/>
              </a:xfrm>
              <a:custGeom>
                <a:avLst/>
                <a:gdLst/>
                <a:ahLst/>
                <a:cxnLst/>
                <a:rect l="l" t="t" r="r" b="b"/>
                <a:pathLst>
                  <a:path w="11208" h="916" extrusionOk="0">
                    <a:moveTo>
                      <a:pt x="11208" y="1"/>
                    </a:moveTo>
                    <a:lnTo>
                      <a:pt x="11208" y="1"/>
                    </a:lnTo>
                    <a:cubicBezTo>
                      <a:pt x="10710" y="79"/>
                      <a:pt x="10186" y="158"/>
                      <a:pt x="9663" y="236"/>
                    </a:cubicBezTo>
                    <a:cubicBezTo>
                      <a:pt x="7830" y="472"/>
                      <a:pt x="6023" y="603"/>
                      <a:pt x="4216" y="603"/>
                    </a:cubicBezTo>
                    <a:cubicBezTo>
                      <a:pt x="3326" y="603"/>
                      <a:pt x="2436" y="577"/>
                      <a:pt x="1545" y="524"/>
                    </a:cubicBezTo>
                    <a:cubicBezTo>
                      <a:pt x="1100" y="498"/>
                      <a:pt x="681" y="472"/>
                      <a:pt x="236" y="420"/>
                    </a:cubicBezTo>
                    <a:cubicBezTo>
                      <a:pt x="184" y="420"/>
                      <a:pt x="105" y="420"/>
                      <a:pt x="53" y="393"/>
                    </a:cubicBezTo>
                    <a:cubicBezTo>
                      <a:pt x="27" y="498"/>
                      <a:pt x="1" y="603"/>
                      <a:pt x="1" y="708"/>
                    </a:cubicBezTo>
                    <a:cubicBezTo>
                      <a:pt x="105" y="734"/>
                      <a:pt x="210" y="734"/>
                      <a:pt x="315" y="734"/>
                    </a:cubicBezTo>
                    <a:cubicBezTo>
                      <a:pt x="812" y="786"/>
                      <a:pt x="1310" y="839"/>
                      <a:pt x="1807" y="865"/>
                    </a:cubicBezTo>
                    <a:cubicBezTo>
                      <a:pt x="2480" y="899"/>
                      <a:pt x="3155" y="916"/>
                      <a:pt x="3832" y="916"/>
                    </a:cubicBezTo>
                    <a:cubicBezTo>
                      <a:pt x="6264" y="916"/>
                      <a:pt x="8717" y="698"/>
                      <a:pt x="11155" y="289"/>
                    </a:cubicBezTo>
                    <a:cubicBezTo>
                      <a:pt x="11181" y="184"/>
                      <a:pt x="11208" y="105"/>
                      <a:pt x="112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32" name="Google Shape;1732;p46"/>
              <p:cNvSpPr/>
              <p:nvPr/>
            </p:nvSpPr>
            <p:spPr>
              <a:xfrm>
                <a:off x="3654441" y="3825797"/>
                <a:ext cx="299482" cy="94372"/>
              </a:xfrm>
              <a:custGeom>
                <a:avLst/>
                <a:gdLst/>
                <a:ahLst/>
                <a:cxnLst/>
                <a:rect l="l" t="t" r="r" b="b"/>
                <a:pathLst>
                  <a:path w="18225" h="5743" extrusionOk="0">
                    <a:moveTo>
                      <a:pt x="9126" y="1"/>
                    </a:moveTo>
                    <a:cubicBezTo>
                      <a:pt x="6159" y="1"/>
                      <a:pt x="1740" y="101"/>
                      <a:pt x="1440" y="189"/>
                    </a:cubicBezTo>
                    <a:cubicBezTo>
                      <a:pt x="969" y="320"/>
                      <a:pt x="0" y="4431"/>
                      <a:pt x="524" y="5347"/>
                    </a:cubicBezTo>
                    <a:cubicBezTo>
                      <a:pt x="691" y="5643"/>
                      <a:pt x="2688" y="5742"/>
                      <a:pt x="5288" y="5742"/>
                    </a:cubicBezTo>
                    <a:cubicBezTo>
                      <a:pt x="9588" y="5742"/>
                      <a:pt x="15540" y="5472"/>
                      <a:pt x="17596" y="5374"/>
                    </a:cubicBezTo>
                    <a:cubicBezTo>
                      <a:pt x="17989" y="5347"/>
                      <a:pt x="18224" y="4955"/>
                      <a:pt x="18067" y="4588"/>
                    </a:cubicBezTo>
                    <a:cubicBezTo>
                      <a:pt x="17701" y="3907"/>
                      <a:pt x="16863" y="2912"/>
                      <a:pt x="15266" y="1865"/>
                    </a:cubicBezTo>
                    <a:cubicBezTo>
                      <a:pt x="12647" y="137"/>
                      <a:pt x="11783" y="84"/>
                      <a:pt x="11783" y="84"/>
                    </a:cubicBezTo>
                    <a:cubicBezTo>
                      <a:pt x="11663" y="25"/>
                      <a:pt x="10565" y="1"/>
                      <a:pt x="9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33" name="Google Shape;1733;p46"/>
              <p:cNvSpPr/>
              <p:nvPr/>
            </p:nvSpPr>
            <p:spPr>
              <a:xfrm>
                <a:off x="3838155" y="3852861"/>
                <a:ext cx="76608" cy="25470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1550" extrusionOk="0">
                    <a:moveTo>
                      <a:pt x="3506" y="1"/>
                    </a:moveTo>
                    <a:cubicBezTo>
                      <a:pt x="3132" y="1"/>
                      <a:pt x="2758" y="41"/>
                      <a:pt x="2384" y="113"/>
                    </a:cubicBezTo>
                    <a:cubicBezTo>
                      <a:pt x="1781" y="244"/>
                      <a:pt x="1205" y="454"/>
                      <a:pt x="682" y="742"/>
                    </a:cubicBezTo>
                    <a:cubicBezTo>
                      <a:pt x="446" y="846"/>
                      <a:pt x="1" y="1056"/>
                      <a:pt x="158" y="1370"/>
                    </a:cubicBezTo>
                    <a:cubicBezTo>
                      <a:pt x="205" y="1502"/>
                      <a:pt x="290" y="1549"/>
                      <a:pt x="387" y="1549"/>
                    </a:cubicBezTo>
                    <a:cubicBezTo>
                      <a:pt x="560" y="1549"/>
                      <a:pt x="774" y="1401"/>
                      <a:pt x="891" y="1318"/>
                    </a:cubicBezTo>
                    <a:cubicBezTo>
                      <a:pt x="1911" y="745"/>
                      <a:pt x="3026" y="504"/>
                      <a:pt x="4191" y="504"/>
                    </a:cubicBezTo>
                    <a:cubicBezTo>
                      <a:pt x="4252" y="504"/>
                      <a:pt x="4313" y="505"/>
                      <a:pt x="4374" y="506"/>
                    </a:cubicBezTo>
                    <a:cubicBezTo>
                      <a:pt x="4609" y="506"/>
                      <a:pt x="4662" y="113"/>
                      <a:pt x="4426" y="87"/>
                    </a:cubicBezTo>
                    <a:cubicBezTo>
                      <a:pt x="4119" y="28"/>
                      <a:pt x="3813" y="1"/>
                      <a:pt x="3506" y="1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34" name="Google Shape;1734;p46"/>
              <p:cNvSpPr/>
              <p:nvPr/>
            </p:nvSpPr>
            <p:spPr>
              <a:xfrm>
                <a:off x="3809250" y="3840455"/>
                <a:ext cx="78843" cy="28757"/>
              </a:xfrm>
              <a:custGeom>
                <a:avLst/>
                <a:gdLst/>
                <a:ahLst/>
                <a:cxnLst/>
                <a:rect l="l" t="t" r="r" b="b"/>
                <a:pathLst>
                  <a:path w="4798" h="1750" extrusionOk="0">
                    <a:moveTo>
                      <a:pt x="4253" y="0"/>
                    </a:moveTo>
                    <a:cubicBezTo>
                      <a:pt x="3570" y="0"/>
                      <a:pt x="2890" y="104"/>
                      <a:pt x="2231" y="292"/>
                    </a:cubicBezTo>
                    <a:cubicBezTo>
                      <a:pt x="1865" y="397"/>
                      <a:pt x="1524" y="528"/>
                      <a:pt x="1184" y="685"/>
                    </a:cubicBezTo>
                    <a:cubicBezTo>
                      <a:pt x="896" y="790"/>
                      <a:pt x="555" y="947"/>
                      <a:pt x="293" y="1156"/>
                    </a:cubicBezTo>
                    <a:cubicBezTo>
                      <a:pt x="267" y="1182"/>
                      <a:pt x="215" y="1209"/>
                      <a:pt x="163" y="1235"/>
                    </a:cubicBezTo>
                    <a:cubicBezTo>
                      <a:pt x="0" y="1420"/>
                      <a:pt x="125" y="1750"/>
                      <a:pt x="356" y="1750"/>
                    </a:cubicBezTo>
                    <a:cubicBezTo>
                      <a:pt x="386" y="1750"/>
                      <a:pt x="418" y="1744"/>
                      <a:pt x="451" y="1732"/>
                    </a:cubicBezTo>
                    <a:cubicBezTo>
                      <a:pt x="791" y="1601"/>
                      <a:pt x="1105" y="1392"/>
                      <a:pt x="1419" y="1235"/>
                    </a:cubicBezTo>
                    <a:cubicBezTo>
                      <a:pt x="1734" y="1078"/>
                      <a:pt x="2048" y="947"/>
                      <a:pt x="2388" y="842"/>
                    </a:cubicBezTo>
                    <a:cubicBezTo>
                      <a:pt x="3069" y="633"/>
                      <a:pt x="3776" y="502"/>
                      <a:pt x="4483" y="475"/>
                    </a:cubicBezTo>
                    <a:cubicBezTo>
                      <a:pt x="4771" y="449"/>
                      <a:pt x="4797" y="4"/>
                      <a:pt x="4483" y="4"/>
                    </a:cubicBezTo>
                    <a:cubicBezTo>
                      <a:pt x="4406" y="1"/>
                      <a:pt x="4330" y="0"/>
                      <a:pt x="4253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35" name="Google Shape;1735;p46"/>
              <p:cNvSpPr/>
              <p:nvPr/>
            </p:nvSpPr>
            <p:spPr>
              <a:xfrm>
                <a:off x="3794264" y="3827358"/>
                <a:ext cx="69723" cy="24139"/>
              </a:xfrm>
              <a:custGeom>
                <a:avLst/>
                <a:gdLst/>
                <a:ahLst/>
                <a:cxnLst/>
                <a:rect l="l" t="t" r="r" b="b"/>
                <a:pathLst>
                  <a:path w="4243" h="1469" extrusionOk="0">
                    <a:moveTo>
                      <a:pt x="3283" y="0"/>
                    </a:moveTo>
                    <a:cubicBezTo>
                      <a:pt x="2797" y="0"/>
                      <a:pt x="2323" y="53"/>
                      <a:pt x="1860" y="173"/>
                    </a:cubicBezTo>
                    <a:cubicBezTo>
                      <a:pt x="1493" y="277"/>
                      <a:pt x="1127" y="435"/>
                      <a:pt x="787" y="592"/>
                    </a:cubicBezTo>
                    <a:cubicBezTo>
                      <a:pt x="525" y="696"/>
                      <a:pt x="1" y="906"/>
                      <a:pt x="27" y="1246"/>
                    </a:cubicBezTo>
                    <a:cubicBezTo>
                      <a:pt x="27" y="1325"/>
                      <a:pt x="53" y="1403"/>
                      <a:pt x="132" y="1430"/>
                    </a:cubicBezTo>
                    <a:cubicBezTo>
                      <a:pt x="187" y="1457"/>
                      <a:pt x="241" y="1468"/>
                      <a:pt x="296" y="1468"/>
                    </a:cubicBezTo>
                    <a:cubicBezTo>
                      <a:pt x="399" y="1468"/>
                      <a:pt x="501" y="1428"/>
                      <a:pt x="603" y="1377"/>
                    </a:cubicBezTo>
                    <a:cubicBezTo>
                      <a:pt x="760" y="1272"/>
                      <a:pt x="917" y="1194"/>
                      <a:pt x="1075" y="1115"/>
                    </a:cubicBezTo>
                    <a:cubicBezTo>
                      <a:pt x="1363" y="958"/>
                      <a:pt x="1677" y="827"/>
                      <a:pt x="1991" y="723"/>
                    </a:cubicBezTo>
                    <a:cubicBezTo>
                      <a:pt x="2646" y="513"/>
                      <a:pt x="3353" y="356"/>
                      <a:pt x="4060" y="330"/>
                    </a:cubicBezTo>
                    <a:cubicBezTo>
                      <a:pt x="4243" y="330"/>
                      <a:pt x="4217" y="68"/>
                      <a:pt x="4060" y="42"/>
                    </a:cubicBezTo>
                    <a:cubicBezTo>
                      <a:pt x="3797" y="15"/>
                      <a:pt x="3538" y="0"/>
                      <a:pt x="3283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36" name="Google Shape;1736;p46"/>
              <p:cNvSpPr/>
              <p:nvPr/>
            </p:nvSpPr>
            <p:spPr>
              <a:xfrm>
                <a:off x="3641952" y="2950616"/>
                <a:ext cx="669099" cy="388875"/>
              </a:xfrm>
              <a:custGeom>
                <a:avLst/>
                <a:gdLst/>
                <a:ahLst/>
                <a:cxnLst/>
                <a:rect l="l" t="t" r="r" b="b"/>
                <a:pathLst>
                  <a:path w="40718" h="23665" extrusionOk="0">
                    <a:moveTo>
                      <a:pt x="36081" y="1"/>
                    </a:moveTo>
                    <a:cubicBezTo>
                      <a:pt x="36064" y="1"/>
                      <a:pt x="36047" y="3"/>
                      <a:pt x="36030" y="6"/>
                    </a:cubicBezTo>
                    <a:cubicBezTo>
                      <a:pt x="35559" y="111"/>
                      <a:pt x="35088" y="215"/>
                      <a:pt x="34590" y="294"/>
                    </a:cubicBezTo>
                    <a:cubicBezTo>
                      <a:pt x="34486" y="320"/>
                      <a:pt x="34381" y="320"/>
                      <a:pt x="34276" y="346"/>
                    </a:cubicBezTo>
                    <a:cubicBezTo>
                      <a:pt x="32574" y="634"/>
                      <a:pt x="30846" y="818"/>
                      <a:pt x="29144" y="975"/>
                    </a:cubicBezTo>
                    <a:lnTo>
                      <a:pt x="29013" y="975"/>
                    </a:lnTo>
                    <a:cubicBezTo>
                      <a:pt x="28856" y="1001"/>
                      <a:pt x="28699" y="1027"/>
                      <a:pt x="28542" y="1027"/>
                    </a:cubicBezTo>
                    <a:cubicBezTo>
                      <a:pt x="28175" y="1053"/>
                      <a:pt x="27835" y="1080"/>
                      <a:pt x="27468" y="1106"/>
                    </a:cubicBezTo>
                    <a:cubicBezTo>
                      <a:pt x="27363" y="1106"/>
                      <a:pt x="27285" y="1132"/>
                      <a:pt x="27180" y="1132"/>
                    </a:cubicBezTo>
                    <a:cubicBezTo>
                      <a:pt x="25065" y="1270"/>
                      <a:pt x="22958" y="1335"/>
                      <a:pt x="20858" y="1335"/>
                    </a:cubicBezTo>
                    <a:cubicBezTo>
                      <a:pt x="18979" y="1335"/>
                      <a:pt x="17107" y="1283"/>
                      <a:pt x="15240" y="1184"/>
                    </a:cubicBezTo>
                    <a:lnTo>
                      <a:pt x="14873" y="1184"/>
                    </a:lnTo>
                    <a:cubicBezTo>
                      <a:pt x="14114" y="1132"/>
                      <a:pt x="13381" y="1080"/>
                      <a:pt x="12622" y="1027"/>
                    </a:cubicBezTo>
                    <a:cubicBezTo>
                      <a:pt x="11757" y="949"/>
                      <a:pt x="10867" y="870"/>
                      <a:pt x="10003" y="792"/>
                    </a:cubicBezTo>
                    <a:cubicBezTo>
                      <a:pt x="9925" y="765"/>
                      <a:pt x="9872" y="765"/>
                      <a:pt x="9794" y="765"/>
                    </a:cubicBezTo>
                    <a:cubicBezTo>
                      <a:pt x="9087" y="687"/>
                      <a:pt x="8406" y="608"/>
                      <a:pt x="7699" y="530"/>
                    </a:cubicBezTo>
                    <a:cubicBezTo>
                      <a:pt x="7684" y="528"/>
                      <a:pt x="7668" y="527"/>
                      <a:pt x="7653" y="527"/>
                    </a:cubicBezTo>
                    <a:cubicBezTo>
                      <a:pt x="7460" y="527"/>
                      <a:pt x="7278" y="676"/>
                      <a:pt x="7254" y="870"/>
                    </a:cubicBezTo>
                    <a:cubicBezTo>
                      <a:pt x="6992" y="2860"/>
                      <a:pt x="6730" y="4457"/>
                      <a:pt x="6521" y="5321"/>
                    </a:cubicBezTo>
                    <a:cubicBezTo>
                      <a:pt x="5185" y="10611"/>
                      <a:pt x="1415" y="19592"/>
                      <a:pt x="1" y="21608"/>
                    </a:cubicBezTo>
                    <a:cubicBezTo>
                      <a:pt x="1048" y="21948"/>
                      <a:pt x="2357" y="22263"/>
                      <a:pt x="3876" y="22524"/>
                    </a:cubicBezTo>
                    <a:cubicBezTo>
                      <a:pt x="3955" y="22551"/>
                      <a:pt x="4007" y="22551"/>
                      <a:pt x="4085" y="22577"/>
                    </a:cubicBezTo>
                    <a:cubicBezTo>
                      <a:pt x="7870" y="23244"/>
                      <a:pt x="12875" y="23665"/>
                      <a:pt x="18260" y="23665"/>
                    </a:cubicBezTo>
                    <a:cubicBezTo>
                      <a:pt x="25766" y="23665"/>
                      <a:pt x="34009" y="22848"/>
                      <a:pt x="40717" y="20744"/>
                    </a:cubicBezTo>
                    <a:cubicBezTo>
                      <a:pt x="39487" y="16554"/>
                      <a:pt x="38361" y="11108"/>
                      <a:pt x="37366" y="5662"/>
                    </a:cubicBezTo>
                    <a:cubicBezTo>
                      <a:pt x="37340" y="5505"/>
                      <a:pt x="37313" y="5374"/>
                      <a:pt x="37287" y="5217"/>
                    </a:cubicBezTo>
                    <a:cubicBezTo>
                      <a:pt x="36973" y="3515"/>
                      <a:pt x="36606" y="1839"/>
                      <a:pt x="36318" y="189"/>
                    </a:cubicBezTo>
                    <a:cubicBezTo>
                      <a:pt x="36296" y="75"/>
                      <a:pt x="36193" y="1"/>
                      <a:pt x="360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37" name="Google Shape;1737;p46"/>
              <p:cNvSpPr/>
              <p:nvPr/>
            </p:nvSpPr>
            <p:spPr>
              <a:xfrm>
                <a:off x="3705628" y="2963187"/>
                <a:ext cx="100715" cy="358426"/>
              </a:xfrm>
              <a:custGeom>
                <a:avLst/>
                <a:gdLst/>
                <a:ahLst/>
                <a:cxnLst/>
                <a:rect l="l" t="t" r="r" b="b"/>
                <a:pathLst>
                  <a:path w="6129" h="21812" extrusionOk="0">
                    <a:moveTo>
                      <a:pt x="5919" y="0"/>
                    </a:moveTo>
                    <a:cubicBezTo>
                      <a:pt x="5735" y="1231"/>
                      <a:pt x="5552" y="2488"/>
                      <a:pt x="5316" y="3718"/>
                    </a:cubicBezTo>
                    <a:cubicBezTo>
                      <a:pt x="4688" y="7044"/>
                      <a:pt x="3876" y="10317"/>
                      <a:pt x="2881" y="13590"/>
                    </a:cubicBezTo>
                    <a:cubicBezTo>
                      <a:pt x="2410" y="15213"/>
                      <a:pt x="1860" y="16837"/>
                      <a:pt x="1284" y="18460"/>
                    </a:cubicBezTo>
                    <a:cubicBezTo>
                      <a:pt x="865" y="19560"/>
                      <a:pt x="420" y="20660"/>
                      <a:pt x="1" y="21759"/>
                    </a:cubicBezTo>
                    <a:cubicBezTo>
                      <a:pt x="80" y="21786"/>
                      <a:pt x="132" y="21786"/>
                      <a:pt x="210" y="21812"/>
                    </a:cubicBezTo>
                    <a:cubicBezTo>
                      <a:pt x="394" y="21419"/>
                      <a:pt x="551" y="21026"/>
                      <a:pt x="708" y="20634"/>
                    </a:cubicBezTo>
                    <a:cubicBezTo>
                      <a:pt x="1048" y="19717"/>
                      <a:pt x="1415" y="18827"/>
                      <a:pt x="1729" y="17910"/>
                    </a:cubicBezTo>
                    <a:cubicBezTo>
                      <a:pt x="3850" y="12097"/>
                      <a:pt x="5343" y="6049"/>
                      <a:pt x="6128" y="27"/>
                    </a:cubicBezTo>
                    <a:cubicBezTo>
                      <a:pt x="6050" y="0"/>
                      <a:pt x="5997" y="0"/>
                      <a:pt x="5919" y="0"/>
                    </a:cubicBezTo>
                    <a:close/>
                  </a:path>
                </a:pathLst>
              </a:custGeom>
              <a:solidFill>
                <a:srgbClr val="3E3B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38" name="Google Shape;1738;p46"/>
              <p:cNvSpPr/>
              <p:nvPr/>
            </p:nvSpPr>
            <p:spPr>
              <a:xfrm>
                <a:off x="3777306" y="2970072"/>
                <a:ext cx="115093" cy="154712"/>
              </a:xfrm>
              <a:custGeom>
                <a:avLst/>
                <a:gdLst/>
                <a:ahLst/>
                <a:cxnLst/>
                <a:rect l="l" t="t" r="r" b="b"/>
                <a:pathLst>
                  <a:path w="7004" h="9415" extrusionOk="0">
                    <a:moveTo>
                      <a:pt x="6636" y="0"/>
                    </a:moveTo>
                    <a:lnTo>
                      <a:pt x="6610" y="79"/>
                    </a:lnTo>
                    <a:cubicBezTo>
                      <a:pt x="6060" y="1859"/>
                      <a:pt x="5196" y="3614"/>
                      <a:pt x="4070" y="5159"/>
                    </a:cubicBezTo>
                    <a:cubicBezTo>
                      <a:pt x="2944" y="6730"/>
                      <a:pt x="1557" y="8065"/>
                      <a:pt x="64" y="9270"/>
                    </a:cubicBezTo>
                    <a:cubicBezTo>
                      <a:pt x="0" y="9333"/>
                      <a:pt x="40" y="9415"/>
                      <a:pt x="100" y="9415"/>
                    </a:cubicBezTo>
                    <a:cubicBezTo>
                      <a:pt x="113" y="9415"/>
                      <a:pt x="128" y="9410"/>
                      <a:pt x="143" y="9400"/>
                    </a:cubicBezTo>
                    <a:cubicBezTo>
                      <a:pt x="1085" y="8824"/>
                      <a:pt x="1949" y="8091"/>
                      <a:pt x="2709" y="7280"/>
                    </a:cubicBezTo>
                    <a:cubicBezTo>
                      <a:pt x="4070" y="5892"/>
                      <a:pt x="5196" y="4268"/>
                      <a:pt x="6008" y="2540"/>
                    </a:cubicBezTo>
                    <a:cubicBezTo>
                      <a:pt x="6401" y="1728"/>
                      <a:pt x="6741" y="864"/>
                      <a:pt x="7003" y="0"/>
                    </a:cubicBezTo>
                    <a:close/>
                  </a:path>
                </a:pathLst>
              </a:custGeom>
              <a:solidFill>
                <a:srgbClr val="3E3B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39" name="Google Shape;1739;p46"/>
              <p:cNvSpPr/>
              <p:nvPr/>
            </p:nvSpPr>
            <p:spPr>
              <a:xfrm>
                <a:off x="4205188" y="2955447"/>
                <a:ext cx="50776" cy="88210"/>
              </a:xfrm>
              <a:custGeom>
                <a:avLst/>
                <a:gdLst/>
                <a:ahLst/>
                <a:cxnLst/>
                <a:rect l="l" t="t" r="r" b="b"/>
                <a:pathLst>
                  <a:path w="3090" h="5368" extrusionOk="0">
                    <a:moveTo>
                      <a:pt x="314" y="0"/>
                    </a:moveTo>
                    <a:cubicBezTo>
                      <a:pt x="210" y="26"/>
                      <a:pt x="105" y="26"/>
                      <a:pt x="0" y="52"/>
                    </a:cubicBezTo>
                    <a:cubicBezTo>
                      <a:pt x="288" y="890"/>
                      <a:pt x="681" y="1702"/>
                      <a:pt x="1100" y="2461"/>
                    </a:cubicBezTo>
                    <a:cubicBezTo>
                      <a:pt x="1650" y="3509"/>
                      <a:pt x="2330" y="4478"/>
                      <a:pt x="3090" y="5368"/>
                    </a:cubicBezTo>
                    <a:cubicBezTo>
                      <a:pt x="3064" y="5211"/>
                      <a:pt x="3037" y="5080"/>
                      <a:pt x="3011" y="4923"/>
                    </a:cubicBezTo>
                    <a:cubicBezTo>
                      <a:pt x="2383" y="4085"/>
                      <a:pt x="1807" y="3221"/>
                      <a:pt x="1309" y="2278"/>
                    </a:cubicBezTo>
                    <a:cubicBezTo>
                      <a:pt x="916" y="1545"/>
                      <a:pt x="602" y="786"/>
                      <a:pt x="314" y="0"/>
                    </a:cubicBezTo>
                    <a:close/>
                  </a:path>
                </a:pathLst>
              </a:custGeom>
              <a:solidFill>
                <a:srgbClr val="3E3B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40" name="Google Shape;1740;p46"/>
              <p:cNvSpPr/>
              <p:nvPr/>
            </p:nvSpPr>
            <p:spPr>
              <a:xfrm>
                <a:off x="4085133" y="2966621"/>
                <a:ext cx="37877" cy="123540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7518" extrusionOk="0">
                    <a:moveTo>
                      <a:pt x="2043" y="1"/>
                    </a:moveTo>
                    <a:cubicBezTo>
                      <a:pt x="2095" y="891"/>
                      <a:pt x="2122" y="1781"/>
                      <a:pt x="2095" y="2672"/>
                    </a:cubicBezTo>
                    <a:cubicBezTo>
                      <a:pt x="2095" y="3483"/>
                      <a:pt x="2069" y="4295"/>
                      <a:pt x="2017" y="5107"/>
                    </a:cubicBezTo>
                    <a:cubicBezTo>
                      <a:pt x="1964" y="5788"/>
                      <a:pt x="2017" y="6835"/>
                      <a:pt x="1231" y="7201"/>
                    </a:cubicBezTo>
                    <a:cubicBezTo>
                      <a:pt x="1109" y="7259"/>
                      <a:pt x="1002" y="7284"/>
                      <a:pt x="910" y="7284"/>
                    </a:cubicBezTo>
                    <a:cubicBezTo>
                      <a:pt x="409" y="7284"/>
                      <a:pt x="323" y="6544"/>
                      <a:pt x="367" y="6102"/>
                    </a:cubicBezTo>
                    <a:cubicBezTo>
                      <a:pt x="420" y="5369"/>
                      <a:pt x="524" y="4635"/>
                      <a:pt x="577" y="3902"/>
                    </a:cubicBezTo>
                    <a:cubicBezTo>
                      <a:pt x="655" y="2645"/>
                      <a:pt x="629" y="1389"/>
                      <a:pt x="498" y="132"/>
                    </a:cubicBezTo>
                    <a:cubicBezTo>
                      <a:pt x="393" y="132"/>
                      <a:pt x="315" y="158"/>
                      <a:pt x="210" y="158"/>
                    </a:cubicBezTo>
                    <a:cubicBezTo>
                      <a:pt x="236" y="315"/>
                      <a:pt x="262" y="498"/>
                      <a:pt x="262" y="655"/>
                    </a:cubicBezTo>
                    <a:cubicBezTo>
                      <a:pt x="420" y="2331"/>
                      <a:pt x="367" y="4033"/>
                      <a:pt x="158" y="5709"/>
                    </a:cubicBezTo>
                    <a:cubicBezTo>
                      <a:pt x="79" y="6233"/>
                      <a:pt x="1" y="6887"/>
                      <a:pt x="367" y="7280"/>
                    </a:cubicBezTo>
                    <a:cubicBezTo>
                      <a:pt x="512" y="7446"/>
                      <a:pt x="698" y="7517"/>
                      <a:pt x="894" y="7517"/>
                    </a:cubicBezTo>
                    <a:cubicBezTo>
                      <a:pt x="1194" y="7517"/>
                      <a:pt x="1517" y="7350"/>
                      <a:pt x="1755" y="7097"/>
                    </a:cubicBezTo>
                    <a:cubicBezTo>
                      <a:pt x="2279" y="6547"/>
                      <a:pt x="2226" y="5683"/>
                      <a:pt x="2252" y="5002"/>
                    </a:cubicBezTo>
                    <a:cubicBezTo>
                      <a:pt x="2279" y="4112"/>
                      <a:pt x="2305" y="3221"/>
                      <a:pt x="2279" y="2331"/>
                    </a:cubicBezTo>
                    <a:cubicBezTo>
                      <a:pt x="2252" y="1572"/>
                      <a:pt x="2226" y="786"/>
                      <a:pt x="2174" y="1"/>
                    </a:cubicBezTo>
                    <a:close/>
                  </a:path>
                </a:pathLst>
              </a:custGeom>
              <a:solidFill>
                <a:srgbClr val="3E3B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41" name="Google Shape;1741;p46"/>
              <p:cNvSpPr/>
              <p:nvPr/>
            </p:nvSpPr>
            <p:spPr>
              <a:xfrm>
                <a:off x="3720269" y="2519081"/>
                <a:ext cx="554630" cy="576551"/>
              </a:xfrm>
              <a:custGeom>
                <a:avLst/>
                <a:gdLst/>
                <a:ahLst/>
                <a:cxnLst/>
                <a:rect l="l" t="t" r="r" b="b"/>
                <a:pathLst>
                  <a:path w="33752" h="35086" extrusionOk="0">
                    <a:moveTo>
                      <a:pt x="13653" y="1"/>
                    </a:moveTo>
                    <a:cubicBezTo>
                      <a:pt x="13518" y="1"/>
                      <a:pt x="13383" y="2"/>
                      <a:pt x="13250" y="4"/>
                    </a:cubicBezTo>
                    <a:cubicBezTo>
                      <a:pt x="7934" y="135"/>
                      <a:pt x="4137" y="1078"/>
                      <a:pt x="2933" y="2230"/>
                    </a:cubicBezTo>
                    <a:cubicBezTo>
                      <a:pt x="2750" y="2387"/>
                      <a:pt x="2645" y="2570"/>
                      <a:pt x="2566" y="2727"/>
                    </a:cubicBezTo>
                    <a:cubicBezTo>
                      <a:pt x="2462" y="3015"/>
                      <a:pt x="2252" y="4639"/>
                      <a:pt x="1990" y="7074"/>
                    </a:cubicBezTo>
                    <a:cubicBezTo>
                      <a:pt x="1859" y="8147"/>
                      <a:pt x="1728" y="9430"/>
                      <a:pt x="1598" y="10792"/>
                    </a:cubicBezTo>
                    <a:cubicBezTo>
                      <a:pt x="1467" y="12363"/>
                      <a:pt x="1309" y="14065"/>
                      <a:pt x="1152" y="15819"/>
                    </a:cubicBezTo>
                    <a:cubicBezTo>
                      <a:pt x="1021" y="17364"/>
                      <a:pt x="891" y="18935"/>
                      <a:pt x="786" y="20533"/>
                    </a:cubicBezTo>
                    <a:cubicBezTo>
                      <a:pt x="629" y="22287"/>
                      <a:pt x="498" y="24015"/>
                      <a:pt x="393" y="25665"/>
                    </a:cubicBezTo>
                    <a:cubicBezTo>
                      <a:pt x="314" y="27053"/>
                      <a:pt x="236" y="28388"/>
                      <a:pt x="157" y="29619"/>
                    </a:cubicBezTo>
                    <a:cubicBezTo>
                      <a:pt x="79" y="31268"/>
                      <a:pt x="26" y="32761"/>
                      <a:pt x="0" y="33913"/>
                    </a:cubicBezTo>
                    <a:cubicBezTo>
                      <a:pt x="1498" y="34127"/>
                      <a:pt x="8520" y="35086"/>
                      <a:pt x="17256" y="35086"/>
                    </a:cubicBezTo>
                    <a:cubicBezTo>
                      <a:pt x="22418" y="35086"/>
                      <a:pt x="28179" y="34751"/>
                      <a:pt x="33752" y="33730"/>
                    </a:cubicBezTo>
                    <a:cubicBezTo>
                      <a:pt x="33726" y="32394"/>
                      <a:pt x="33700" y="31006"/>
                      <a:pt x="33621" y="29566"/>
                    </a:cubicBezTo>
                    <a:cubicBezTo>
                      <a:pt x="33542" y="28126"/>
                      <a:pt x="33438" y="26660"/>
                      <a:pt x="33307" y="25193"/>
                    </a:cubicBezTo>
                    <a:cubicBezTo>
                      <a:pt x="33176" y="23596"/>
                      <a:pt x="32993" y="21973"/>
                      <a:pt x="32809" y="20402"/>
                    </a:cubicBezTo>
                    <a:cubicBezTo>
                      <a:pt x="32600" y="18647"/>
                      <a:pt x="32364" y="16919"/>
                      <a:pt x="32102" y="15296"/>
                    </a:cubicBezTo>
                    <a:cubicBezTo>
                      <a:pt x="31840" y="13646"/>
                      <a:pt x="31552" y="12075"/>
                      <a:pt x="31264" y="10661"/>
                    </a:cubicBezTo>
                    <a:cubicBezTo>
                      <a:pt x="30950" y="9142"/>
                      <a:pt x="30610" y="7781"/>
                      <a:pt x="30296" y="6655"/>
                    </a:cubicBezTo>
                    <a:cubicBezTo>
                      <a:pt x="29824" y="5084"/>
                      <a:pt x="29353" y="3906"/>
                      <a:pt x="28882" y="3303"/>
                    </a:cubicBezTo>
                    <a:cubicBezTo>
                      <a:pt x="28698" y="3041"/>
                      <a:pt x="28044" y="2701"/>
                      <a:pt x="27101" y="2361"/>
                    </a:cubicBezTo>
                    <a:cubicBezTo>
                      <a:pt x="24151" y="1267"/>
                      <a:pt x="18237" y="1"/>
                      <a:pt x="136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42" name="Google Shape;1742;p46"/>
              <p:cNvSpPr/>
              <p:nvPr/>
            </p:nvSpPr>
            <p:spPr>
              <a:xfrm>
                <a:off x="3864759" y="2524964"/>
                <a:ext cx="260833" cy="206310"/>
              </a:xfrm>
              <a:custGeom>
                <a:avLst/>
                <a:gdLst/>
                <a:ahLst/>
                <a:cxnLst/>
                <a:rect l="l" t="t" r="r" b="b"/>
                <a:pathLst>
                  <a:path w="15873" h="12555" extrusionOk="0">
                    <a:moveTo>
                      <a:pt x="4411" y="0"/>
                    </a:moveTo>
                    <a:cubicBezTo>
                      <a:pt x="1578" y="0"/>
                      <a:pt x="1" y="781"/>
                      <a:pt x="2283" y="3233"/>
                    </a:cubicBezTo>
                    <a:cubicBezTo>
                      <a:pt x="5137" y="6297"/>
                      <a:pt x="9065" y="9649"/>
                      <a:pt x="11186" y="11377"/>
                    </a:cubicBezTo>
                    <a:cubicBezTo>
                      <a:pt x="12102" y="12110"/>
                      <a:pt x="12652" y="12555"/>
                      <a:pt x="12652" y="12555"/>
                    </a:cubicBezTo>
                    <a:cubicBezTo>
                      <a:pt x="12652" y="12555"/>
                      <a:pt x="13019" y="11953"/>
                      <a:pt x="13464" y="10984"/>
                    </a:cubicBezTo>
                    <a:cubicBezTo>
                      <a:pt x="14459" y="8863"/>
                      <a:pt x="15873" y="5066"/>
                      <a:pt x="14852" y="2395"/>
                    </a:cubicBezTo>
                    <a:cubicBezTo>
                      <a:pt x="14223" y="667"/>
                      <a:pt x="11369" y="746"/>
                      <a:pt x="8122" y="301"/>
                    </a:cubicBezTo>
                    <a:cubicBezTo>
                      <a:pt x="6798" y="118"/>
                      <a:pt x="5510" y="0"/>
                      <a:pt x="44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43" name="Google Shape;1743;p46"/>
              <p:cNvSpPr/>
              <p:nvPr/>
            </p:nvSpPr>
            <p:spPr>
              <a:xfrm>
                <a:off x="3898396" y="2447287"/>
                <a:ext cx="203960" cy="132446"/>
              </a:xfrm>
              <a:custGeom>
                <a:avLst/>
                <a:gdLst/>
                <a:ahLst/>
                <a:cxnLst/>
                <a:rect l="l" t="t" r="r" b="b"/>
                <a:pathLst>
                  <a:path w="12412" h="8060" extrusionOk="0">
                    <a:moveTo>
                      <a:pt x="1624" y="0"/>
                    </a:moveTo>
                    <a:lnTo>
                      <a:pt x="472" y="3849"/>
                    </a:lnTo>
                    <a:cubicBezTo>
                      <a:pt x="472" y="3849"/>
                      <a:pt x="1" y="6232"/>
                      <a:pt x="4897" y="7515"/>
                    </a:cubicBezTo>
                    <a:cubicBezTo>
                      <a:pt x="6383" y="7917"/>
                      <a:pt x="7527" y="8060"/>
                      <a:pt x="8402" y="8060"/>
                    </a:cubicBezTo>
                    <a:cubicBezTo>
                      <a:pt x="10548" y="8060"/>
                      <a:pt x="11077" y="7201"/>
                      <a:pt x="11077" y="7201"/>
                    </a:cubicBezTo>
                    <a:lnTo>
                      <a:pt x="12412" y="2331"/>
                    </a:lnTo>
                    <a:lnTo>
                      <a:pt x="1624" y="0"/>
                    </a:ln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44" name="Google Shape;1744;p46"/>
              <p:cNvSpPr/>
              <p:nvPr/>
            </p:nvSpPr>
            <p:spPr>
              <a:xfrm>
                <a:off x="3916044" y="2479560"/>
                <a:ext cx="182023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11077" h="298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98" y="733"/>
                      <a:pt x="1231" y="1336"/>
                      <a:pt x="2069" y="1781"/>
                    </a:cubicBezTo>
                    <a:cubicBezTo>
                      <a:pt x="3221" y="2409"/>
                      <a:pt x="4530" y="2697"/>
                      <a:pt x="5839" y="2880"/>
                    </a:cubicBezTo>
                    <a:cubicBezTo>
                      <a:pt x="6363" y="2933"/>
                      <a:pt x="6887" y="2985"/>
                      <a:pt x="7410" y="2985"/>
                    </a:cubicBezTo>
                    <a:cubicBezTo>
                      <a:pt x="7986" y="2985"/>
                      <a:pt x="8536" y="2933"/>
                      <a:pt x="9060" y="2802"/>
                    </a:cubicBezTo>
                    <a:cubicBezTo>
                      <a:pt x="9636" y="2671"/>
                      <a:pt x="10369" y="2383"/>
                      <a:pt x="10893" y="1964"/>
                    </a:cubicBezTo>
                    <a:lnTo>
                      <a:pt x="11076" y="1309"/>
                    </a:lnTo>
                    <a:lnTo>
                      <a:pt x="11076" y="1309"/>
                    </a:lnTo>
                    <a:cubicBezTo>
                      <a:pt x="10971" y="1336"/>
                      <a:pt x="10893" y="1362"/>
                      <a:pt x="10788" y="1362"/>
                    </a:cubicBezTo>
                    <a:cubicBezTo>
                      <a:pt x="10291" y="1440"/>
                      <a:pt x="9793" y="1493"/>
                      <a:pt x="9269" y="1545"/>
                    </a:cubicBezTo>
                    <a:cubicBezTo>
                      <a:pt x="8641" y="1597"/>
                      <a:pt x="8039" y="1624"/>
                      <a:pt x="7437" y="1624"/>
                    </a:cubicBezTo>
                    <a:cubicBezTo>
                      <a:pt x="4792" y="1624"/>
                      <a:pt x="2278" y="1074"/>
                      <a:pt x="0" y="0"/>
                    </a:cubicBezTo>
                    <a:close/>
                  </a:path>
                </a:pathLst>
              </a:custGeom>
              <a:solidFill>
                <a:srgbClr val="C421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45" name="Google Shape;1745;p46"/>
              <p:cNvSpPr/>
              <p:nvPr/>
            </p:nvSpPr>
            <p:spPr>
              <a:xfrm>
                <a:off x="3885924" y="2497193"/>
                <a:ext cx="24106" cy="24977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1520" extrusionOk="0">
                    <a:moveTo>
                      <a:pt x="1467" y="1"/>
                    </a:moveTo>
                    <a:cubicBezTo>
                      <a:pt x="917" y="1"/>
                      <a:pt x="367" y="734"/>
                      <a:pt x="0" y="1519"/>
                    </a:cubicBezTo>
                    <a:cubicBezTo>
                      <a:pt x="393" y="1493"/>
                      <a:pt x="838" y="1467"/>
                      <a:pt x="1257" y="1441"/>
                    </a:cubicBezTo>
                    <a:cubicBezTo>
                      <a:pt x="1179" y="1074"/>
                      <a:pt x="1231" y="812"/>
                      <a:pt x="1231" y="812"/>
                    </a:cubicBezTo>
                    <a:lnTo>
                      <a:pt x="1467" y="1"/>
                    </a:lnTo>
                    <a:close/>
                  </a:path>
                </a:pathLst>
              </a:custGeom>
              <a:solidFill>
                <a:srgbClr val="6E2B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46" name="Google Shape;1746;p46"/>
              <p:cNvSpPr/>
              <p:nvPr/>
            </p:nvSpPr>
            <p:spPr>
              <a:xfrm>
                <a:off x="3873008" y="2520855"/>
                <a:ext cx="84792" cy="112316"/>
              </a:xfrm>
              <a:custGeom>
                <a:avLst/>
                <a:gdLst/>
                <a:ahLst/>
                <a:cxnLst/>
                <a:rect l="l" t="t" r="r" b="b"/>
                <a:pathLst>
                  <a:path w="5160" h="6835" extrusionOk="0">
                    <a:moveTo>
                      <a:pt x="2043" y="1"/>
                    </a:moveTo>
                    <a:cubicBezTo>
                      <a:pt x="1624" y="27"/>
                      <a:pt x="1179" y="53"/>
                      <a:pt x="786" y="79"/>
                    </a:cubicBezTo>
                    <a:cubicBezTo>
                      <a:pt x="393" y="865"/>
                      <a:pt x="158" y="1703"/>
                      <a:pt x="236" y="1886"/>
                    </a:cubicBezTo>
                    <a:cubicBezTo>
                      <a:pt x="1519" y="4714"/>
                      <a:pt x="3457" y="6128"/>
                      <a:pt x="5159" y="6835"/>
                    </a:cubicBezTo>
                    <a:cubicBezTo>
                      <a:pt x="3981" y="5735"/>
                      <a:pt x="2802" y="4609"/>
                      <a:pt x="1781" y="3483"/>
                    </a:cubicBezTo>
                    <a:cubicBezTo>
                      <a:pt x="1" y="1598"/>
                      <a:pt x="551" y="708"/>
                      <a:pt x="2200" y="394"/>
                    </a:cubicBezTo>
                    <a:cubicBezTo>
                      <a:pt x="2122" y="237"/>
                      <a:pt x="2095" y="106"/>
                      <a:pt x="2043" y="1"/>
                    </a:cubicBez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47" name="Google Shape;1747;p46"/>
              <p:cNvSpPr/>
              <p:nvPr/>
            </p:nvSpPr>
            <p:spPr>
              <a:xfrm>
                <a:off x="4090293" y="2528168"/>
                <a:ext cx="11634" cy="11207"/>
              </a:xfrm>
              <a:custGeom>
                <a:avLst/>
                <a:gdLst/>
                <a:ahLst/>
                <a:cxnLst/>
                <a:rect l="l" t="t" r="r" b="b"/>
                <a:pathLst>
                  <a:path w="708" h="682" extrusionOk="0">
                    <a:moveTo>
                      <a:pt x="315" y="1"/>
                    </a:moveTo>
                    <a:cubicBezTo>
                      <a:pt x="263" y="1"/>
                      <a:pt x="210" y="27"/>
                      <a:pt x="184" y="106"/>
                    </a:cubicBezTo>
                    <a:cubicBezTo>
                      <a:pt x="132" y="237"/>
                      <a:pt x="53" y="368"/>
                      <a:pt x="1" y="525"/>
                    </a:cubicBezTo>
                    <a:cubicBezTo>
                      <a:pt x="236" y="577"/>
                      <a:pt x="472" y="629"/>
                      <a:pt x="708" y="682"/>
                    </a:cubicBezTo>
                    <a:cubicBezTo>
                      <a:pt x="629" y="446"/>
                      <a:pt x="525" y="237"/>
                      <a:pt x="446" y="80"/>
                    </a:cubicBezTo>
                    <a:cubicBezTo>
                      <a:pt x="420" y="27"/>
                      <a:pt x="367" y="1"/>
                      <a:pt x="315" y="1"/>
                    </a:cubicBezTo>
                    <a:close/>
                  </a:path>
                </a:pathLst>
              </a:custGeom>
              <a:solidFill>
                <a:srgbClr val="B4C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48" name="Google Shape;1748;p46"/>
              <p:cNvSpPr/>
              <p:nvPr/>
            </p:nvSpPr>
            <p:spPr>
              <a:xfrm>
                <a:off x="4086431" y="2536779"/>
                <a:ext cx="28839" cy="51220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3117" extrusionOk="0">
                    <a:moveTo>
                      <a:pt x="236" y="1"/>
                    </a:moveTo>
                    <a:cubicBezTo>
                      <a:pt x="157" y="132"/>
                      <a:pt x="105" y="289"/>
                      <a:pt x="0" y="446"/>
                    </a:cubicBezTo>
                    <a:cubicBezTo>
                      <a:pt x="681" y="708"/>
                      <a:pt x="1152" y="1100"/>
                      <a:pt x="1362" y="1676"/>
                    </a:cubicBezTo>
                    <a:cubicBezTo>
                      <a:pt x="1545" y="2122"/>
                      <a:pt x="1650" y="2619"/>
                      <a:pt x="1676" y="3117"/>
                    </a:cubicBezTo>
                    <a:cubicBezTo>
                      <a:pt x="1728" y="2933"/>
                      <a:pt x="1755" y="2750"/>
                      <a:pt x="1755" y="2645"/>
                    </a:cubicBezTo>
                    <a:cubicBezTo>
                      <a:pt x="1755" y="2279"/>
                      <a:pt x="1336" y="1048"/>
                      <a:pt x="943" y="158"/>
                    </a:cubicBezTo>
                    <a:cubicBezTo>
                      <a:pt x="707" y="105"/>
                      <a:pt x="471" y="53"/>
                      <a:pt x="236" y="1"/>
                    </a:cubicBez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49" name="Google Shape;1749;p46"/>
              <p:cNvSpPr/>
              <p:nvPr/>
            </p:nvSpPr>
            <p:spPr>
              <a:xfrm>
                <a:off x="3873008" y="2527313"/>
                <a:ext cx="240966" cy="120927"/>
              </a:xfrm>
              <a:custGeom>
                <a:avLst/>
                <a:gdLst/>
                <a:ahLst/>
                <a:cxnLst/>
                <a:rect l="l" t="t" r="r" b="b"/>
                <a:pathLst>
                  <a:path w="14664" h="7359" extrusionOk="0">
                    <a:moveTo>
                      <a:pt x="2200" y="1"/>
                    </a:moveTo>
                    <a:cubicBezTo>
                      <a:pt x="551" y="315"/>
                      <a:pt x="1" y="1205"/>
                      <a:pt x="1781" y="3090"/>
                    </a:cubicBezTo>
                    <a:cubicBezTo>
                      <a:pt x="2802" y="4216"/>
                      <a:pt x="3981" y="5342"/>
                      <a:pt x="5159" y="6442"/>
                    </a:cubicBezTo>
                    <a:cubicBezTo>
                      <a:pt x="6730" y="7097"/>
                      <a:pt x="8092" y="7201"/>
                      <a:pt x="8563" y="7358"/>
                    </a:cubicBezTo>
                    <a:lnTo>
                      <a:pt x="8615" y="7358"/>
                    </a:lnTo>
                    <a:cubicBezTo>
                      <a:pt x="9270" y="7358"/>
                      <a:pt x="11260" y="3954"/>
                      <a:pt x="11260" y="3954"/>
                    </a:cubicBezTo>
                    <a:cubicBezTo>
                      <a:pt x="11260" y="3954"/>
                      <a:pt x="12936" y="6704"/>
                      <a:pt x="13407" y="6704"/>
                    </a:cubicBezTo>
                    <a:lnTo>
                      <a:pt x="13433" y="6704"/>
                    </a:lnTo>
                    <a:cubicBezTo>
                      <a:pt x="13826" y="6651"/>
                      <a:pt x="14481" y="4740"/>
                      <a:pt x="14664" y="3693"/>
                    </a:cubicBezTo>
                    <a:cubicBezTo>
                      <a:pt x="14638" y="3195"/>
                      <a:pt x="14533" y="2698"/>
                      <a:pt x="14350" y="2252"/>
                    </a:cubicBezTo>
                    <a:cubicBezTo>
                      <a:pt x="14140" y="1676"/>
                      <a:pt x="13669" y="1284"/>
                      <a:pt x="12988" y="1022"/>
                    </a:cubicBezTo>
                    <a:cubicBezTo>
                      <a:pt x="12988" y="1048"/>
                      <a:pt x="12962" y="1074"/>
                      <a:pt x="12962" y="1100"/>
                    </a:cubicBezTo>
                    <a:lnTo>
                      <a:pt x="12622" y="2331"/>
                    </a:lnTo>
                    <a:cubicBezTo>
                      <a:pt x="12622" y="2331"/>
                      <a:pt x="12072" y="3195"/>
                      <a:pt x="9925" y="3195"/>
                    </a:cubicBezTo>
                    <a:cubicBezTo>
                      <a:pt x="9034" y="3195"/>
                      <a:pt x="7908" y="3038"/>
                      <a:pt x="6442" y="2645"/>
                    </a:cubicBezTo>
                    <a:cubicBezTo>
                      <a:pt x="3614" y="1912"/>
                      <a:pt x="2567" y="786"/>
                      <a:pt x="2200" y="1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50" name="Google Shape;1750;p46"/>
              <p:cNvSpPr/>
              <p:nvPr/>
            </p:nvSpPr>
            <p:spPr>
              <a:xfrm>
                <a:off x="3905281" y="2497193"/>
                <a:ext cx="180725" cy="82639"/>
              </a:xfrm>
              <a:custGeom>
                <a:avLst/>
                <a:gdLst/>
                <a:ahLst/>
                <a:cxnLst/>
                <a:rect l="l" t="t" r="r" b="b"/>
                <a:pathLst>
                  <a:path w="10998" h="5029" extrusionOk="0">
                    <a:moveTo>
                      <a:pt x="289" y="1"/>
                    </a:moveTo>
                    <a:lnTo>
                      <a:pt x="53" y="812"/>
                    </a:lnTo>
                    <a:cubicBezTo>
                      <a:pt x="53" y="812"/>
                      <a:pt x="1" y="1074"/>
                      <a:pt x="79" y="1441"/>
                    </a:cubicBezTo>
                    <a:cubicBezTo>
                      <a:pt x="131" y="1546"/>
                      <a:pt x="158" y="1677"/>
                      <a:pt x="236" y="1834"/>
                    </a:cubicBezTo>
                    <a:cubicBezTo>
                      <a:pt x="603" y="2619"/>
                      <a:pt x="1650" y="3745"/>
                      <a:pt x="4478" y="4478"/>
                    </a:cubicBezTo>
                    <a:cubicBezTo>
                      <a:pt x="5944" y="4871"/>
                      <a:pt x="7070" y="5028"/>
                      <a:pt x="7961" y="5028"/>
                    </a:cubicBezTo>
                    <a:cubicBezTo>
                      <a:pt x="10108" y="5028"/>
                      <a:pt x="10658" y="4164"/>
                      <a:pt x="10658" y="4164"/>
                    </a:cubicBezTo>
                    <a:lnTo>
                      <a:pt x="10998" y="2933"/>
                    </a:lnTo>
                    <a:lnTo>
                      <a:pt x="10998" y="2933"/>
                    </a:lnTo>
                    <a:cubicBezTo>
                      <a:pt x="10684" y="3483"/>
                      <a:pt x="10212" y="4033"/>
                      <a:pt x="9479" y="4085"/>
                    </a:cubicBezTo>
                    <a:cubicBezTo>
                      <a:pt x="9217" y="4112"/>
                      <a:pt x="8956" y="4138"/>
                      <a:pt x="8694" y="4138"/>
                    </a:cubicBezTo>
                    <a:cubicBezTo>
                      <a:pt x="4269" y="4138"/>
                      <a:pt x="1781" y="1022"/>
                      <a:pt x="681" y="158"/>
                    </a:cubicBezTo>
                    <a:cubicBezTo>
                      <a:pt x="550" y="53"/>
                      <a:pt x="419" y="1"/>
                      <a:pt x="289" y="1"/>
                    </a:cubicBezTo>
                    <a:close/>
                  </a:path>
                </a:pathLst>
              </a:custGeom>
              <a:solidFill>
                <a:srgbClr val="A87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51" name="Google Shape;1751;p46"/>
              <p:cNvSpPr/>
              <p:nvPr/>
            </p:nvSpPr>
            <p:spPr>
              <a:xfrm>
                <a:off x="3869951" y="2487054"/>
                <a:ext cx="246175" cy="150965"/>
              </a:xfrm>
              <a:custGeom>
                <a:avLst/>
                <a:gdLst/>
                <a:ahLst/>
                <a:cxnLst/>
                <a:rect l="l" t="t" r="r" b="b"/>
                <a:pathLst>
                  <a:path w="14981" h="9187" extrusionOk="0">
                    <a:moveTo>
                      <a:pt x="2219" y="1"/>
                    </a:moveTo>
                    <a:cubicBezTo>
                      <a:pt x="1121" y="1"/>
                      <a:pt x="0" y="2968"/>
                      <a:pt x="187" y="3341"/>
                    </a:cubicBezTo>
                    <a:cubicBezTo>
                      <a:pt x="2674" y="8787"/>
                      <a:pt x="7649" y="8892"/>
                      <a:pt x="8670" y="9180"/>
                    </a:cubicBezTo>
                    <a:cubicBezTo>
                      <a:pt x="8686" y="9185"/>
                      <a:pt x="8702" y="9187"/>
                      <a:pt x="8720" y="9187"/>
                    </a:cubicBezTo>
                    <a:cubicBezTo>
                      <a:pt x="9402" y="9187"/>
                      <a:pt x="11420" y="5750"/>
                      <a:pt x="11420" y="5750"/>
                    </a:cubicBezTo>
                    <a:cubicBezTo>
                      <a:pt x="11420" y="5750"/>
                      <a:pt x="13126" y="8501"/>
                      <a:pt x="13600" y="8501"/>
                    </a:cubicBezTo>
                    <a:cubicBezTo>
                      <a:pt x="13607" y="8501"/>
                      <a:pt x="13613" y="8500"/>
                      <a:pt x="13619" y="8499"/>
                    </a:cubicBezTo>
                    <a:cubicBezTo>
                      <a:pt x="14091" y="8447"/>
                      <a:pt x="14929" y="5776"/>
                      <a:pt x="14955" y="4990"/>
                    </a:cubicBezTo>
                    <a:cubicBezTo>
                      <a:pt x="14981" y="4519"/>
                      <a:pt x="14248" y="2634"/>
                      <a:pt x="13855" y="1875"/>
                    </a:cubicBezTo>
                    <a:cubicBezTo>
                      <a:pt x="13833" y="1831"/>
                      <a:pt x="13793" y="1810"/>
                      <a:pt x="13750" y="1810"/>
                    </a:cubicBezTo>
                    <a:cubicBezTo>
                      <a:pt x="13690" y="1810"/>
                      <a:pt x="13624" y="1851"/>
                      <a:pt x="13593" y="1927"/>
                    </a:cubicBezTo>
                    <a:cubicBezTo>
                      <a:pt x="13331" y="2529"/>
                      <a:pt x="12808" y="3943"/>
                      <a:pt x="11603" y="4048"/>
                    </a:cubicBezTo>
                    <a:cubicBezTo>
                      <a:pt x="11316" y="4072"/>
                      <a:pt x="11036" y="4083"/>
                      <a:pt x="10763" y="4083"/>
                    </a:cubicBezTo>
                    <a:cubicBezTo>
                      <a:pt x="6264" y="4083"/>
                      <a:pt x="3733" y="986"/>
                      <a:pt x="2622" y="146"/>
                    </a:cubicBezTo>
                    <a:cubicBezTo>
                      <a:pt x="2490" y="46"/>
                      <a:pt x="2355" y="1"/>
                      <a:pt x="22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52" name="Google Shape;1752;p46"/>
              <p:cNvSpPr/>
              <p:nvPr/>
            </p:nvSpPr>
            <p:spPr>
              <a:xfrm>
                <a:off x="4048555" y="2625416"/>
                <a:ext cx="37450" cy="105858"/>
              </a:xfrm>
              <a:custGeom>
                <a:avLst/>
                <a:gdLst/>
                <a:ahLst/>
                <a:cxnLst/>
                <a:rect l="l" t="t" r="r" b="b"/>
                <a:pathLst>
                  <a:path w="2279" h="6442" extrusionOk="0">
                    <a:moveTo>
                      <a:pt x="865" y="1"/>
                    </a:moveTo>
                    <a:cubicBezTo>
                      <a:pt x="786" y="1"/>
                      <a:pt x="656" y="577"/>
                      <a:pt x="498" y="1519"/>
                    </a:cubicBezTo>
                    <a:cubicBezTo>
                      <a:pt x="341" y="2436"/>
                      <a:pt x="184" y="3745"/>
                      <a:pt x="1" y="5264"/>
                    </a:cubicBezTo>
                    <a:cubicBezTo>
                      <a:pt x="917" y="5997"/>
                      <a:pt x="1467" y="6442"/>
                      <a:pt x="1467" y="6442"/>
                    </a:cubicBezTo>
                    <a:cubicBezTo>
                      <a:pt x="1467" y="6442"/>
                      <a:pt x="1834" y="5840"/>
                      <a:pt x="2279" y="4871"/>
                    </a:cubicBezTo>
                    <a:cubicBezTo>
                      <a:pt x="2017" y="3483"/>
                      <a:pt x="1755" y="2279"/>
                      <a:pt x="1520" y="1441"/>
                    </a:cubicBezTo>
                    <a:cubicBezTo>
                      <a:pt x="1284" y="551"/>
                      <a:pt x="1048" y="1"/>
                      <a:pt x="8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53" name="Google Shape;1753;p46"/>
              <p:cNvSpPr/>
              <p:nvPr/>
            </p:nvSpPr>
            <p:spPr>
              <a:xfrm>
                <a:off x="4025319" y="2579372"/>
                <a:ext cx="67570" cy="69033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4201" extrusionOk="0">
                    <a:moveTo>
                      <a:pt x="2097" y="0"/>
                    </a:moveTo>
                    <a:cubicBezTo>
                      <a:pt x="2088" y="0"/>
                      <a:pt x="2079" y="0"/>
                      <a:pt x="2070" y="1"/>
                    </a:cubicBezTo>
                    <a:cubicBezTo>
                      <a:pt x="1546" y="27"/>
                      <a:pt x="1" y="2934"/>
                      <a:pt x="210" y="3222"/>
                    </a:cubicBezTo>
                    <a:cubicBezTo>
                      <a:pt x="431" y="3516"/>
                      <a:pt x="1363" y="4200"/>
                      <a:pt x="2298" y="4200"/>
                    </a:cubicBezTo>
                    <a:cubicBezTo>
                      <a:pt x="2362" y="4200"/>
                      <a:pt x="2425" y="4197"/>
                      <a:pt x="2488" y="4190"/>
                    </a:cubicBezTo>
                    <a:cubicBezTo>
                      <a:pt x="3457" y="4059"/>
                      <a:pt x="4112" y="3274"/>
                      <a:pt x="4086" y="3012"/>
                    </a:cubicBezTo>
                    <a:cubicBezTo>
                      <a:pt x="4034" y="2727"/>
                      <a:pt x="3057" y="0"/>
                      <a:pt x="20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54" name="Google Shape;1754;p46"/>
              <p:cNvSpPr/>
              <p:nvPr/>
            </p:nvSpPr>
            <p:spPr>
              <a:xfrm>
                <a:off x="4109848" y="2538931"/>
                <a:ext cx="238206" cy="525380"/>
              </a:xfrm>
              <a:custGeom>
                <a:avLst/>
                <a:gdLst/>
                <a:ahLst/>
                <a:cxnLst/>
                <a:rect l="l" t="t" r="r" b="b"/>
                <a:pathLst>
                  <a:path w="14496" h="31972" extrusionOk="0">
                    <a:moveTo>
                      <a:pt x="144" y="1"/>
                    </a:moveTo>
                    <a:cubicBezTo>
                      <a:pt x="48" y="1"/>
                      <a:pt x="0" y="17"/>
                      <a:pt x="15" y="53"/>
                    </a:cubicBezTo>
                    <a:cubicBezTo>
                      <a:pt x="7740" y="19010"/>
                      <a:pt x="10018" y="31972"/>
                      <a:pt x="10018" y="31972"/>
                    </a:cubicBezTo>
                    <a:lnTo>
                      <a:pt x="14495" y="31396"/>
                    </a:lnTo>
                    <a:cubicBezTo>
                      <a:pt x="14495" y="31396"/>
                      <a:pt x="8892" y="7646"/>
                      <a:pt x="4859" y="1441"/>
                    </a:cubicBezTo>
                    <a:cubicBezTo>
                      <a:pt x="4535" y="977"/>
                      <a:pt x="886" y="1"/>
                      <a:pt x="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55" name="Google Shape;1755;p46"/>
              <p:cNvSpPr/>
              <p:nvPr/>
            </p:nvSpPr>
            <p:spPr>
              <a:xfrm>
                <a:off x="3612719" y="3196545"/>
                <a:ext cx="78728" cy="59847"/>
              </a:xfrm>
              <a:custGeom>
                <a:avLst/>
                <a:gdLst/>
                <a:ahLst/>
                <a:cxnLst/>
                <a:rect l="l" t="t" r="r" b="b"/>
                <a:pathLst>
                  <a:path w="4791" h="3642" extrusionOk="0">
                    <a:moveTo>
                      <a:pt x="1009" y="0"/>
                    </a:moveTo>
                    <a:cubicBezTo>
                      <a:pt x="843" y="0"/>
                      <a:pt x="706" y="42"/>
                      <a:pt x="628" y="148"/>
                    </a:cubicBezTo>
                    <a:cubicBezTo>
                      <a:pt x="261" y="620"/>
                      <a:pt x="1596" y="1719"/>
                      <a:pt x="1596" y="1719"/>
                    </a:cubicBezTo>
                    <a:cubicBezTo>
                      <a:pt x="1596" y="1719"/>
                      <a:pt x="1077" y="1554"/>
                      <a:pt x="692" y="1554"/>
                    </a:cubicBezTo>
                    <a:cubicBezTo>
                      <a:pt x="264" y="1554"/>
                      <a:pt x="0" y="1757"/>
                      <a:pt x="785" y="2610"/>
                    </a:cubicBezTo>
                    <a:cubicBezTo>
                      <a:pt x="1576" y="3442"/>
                      <a:pt x="2632" y="3642"/>
                      <a:pt x="3460" y="3642"/>
                    </a:cubicBezTo>
                    <a:cubicBezTo>
                      <a:pt x="4221" y="3642"/>
                      <a:pt x="4791" y="3474"/>
                      <a:pt x="4791" y="3474"/>
                    </a:cubicBezTo>
                    <a:lnTo>
                      <a:pt x="2644" y="567"/>
                    </a:lnTo>
                    <a:cubicBezTo>
                      <a:pt x="2644" y="567"/>
                      <a:pt x="1623" y="0"/>
                      <a:pt x="1009" y="0"/>
                    </a:cubicBez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56" name="Google Shape;1756;p46"/>
              <p:cNvSpPr/>
              <p:nvPr/>
            </p:nvSpPr>
            <p:spPr>
              <a:xfrm>
                <a:off x="3628757" y="3106281"/>
                <a:ext cx="158212" cy="148747"/>
              </a:xfrm>
              <a:custGeom>
                <a:avLst/>
                <a:gdLst/>
                <a:ahLst/>
                <a:cxnLst/>
                <a:rect l="l" t="t" r="r" b="b"/>
                <a:pathLst>
                  <a:path w="9628" h="9052" extrusionOk="0">
                    <a:moveTo>
                      <a:pt x="5647" y="0"/>
                    </a:moveTo>
                    <a:cubicBezTo>
                      <a:pt x="4049" y="0"/>
                      <a:pt x="1" y="3337"/>
                      <a:pt x="71" y="3756"/>
                    </a:cubicBezTo>
                    <a:cubicBezTo>
                      <a:pt x="123" y="4227"/>
                      <a:pt x="2558" y="8888"/>
                      <a:pt x="3553" y="9045"/>
                    </a:cubicBezTo>
                    <a:cubicBezTo>
                      <a:pt x="3580" y="9050"/>
                      <a:pt x="3611" y="9052"/>
                      <a:pt x="3644" y="9052"/>
                    </a:cubicBezTo>
                    <a:cubicBezTo>
                      <a:pt x="4803" y="9052"/>
                      <a:pt x="9241" y="6406"/>
                      <a:pt x="9445" y="4751"/>
                    </a:cubicBezTo>
                    <a:cubicBezTo>
                      <a:pt x="9628" y="3075"/>
                      <a:pt x="6119" y="169"/>
                      <a:pt x="6119" y="169"/>
                    </a:cubicBezTo>
                    <a:cubicBezTo>
                      <a:pt x="6009" y="53"/>
                      <a:pt x="5847" y="0"/>
                      <a:pt x="5647" y="0"/>
                    </a:cubicBez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57" name="Google Shape;1757;p46"/>
              <p:cNvSpPr/>
              <p:nvPr/>
            </p:nvSpPr>
            <p:spPr>
              <a:xfrm>
                <a:off x="3646422" y="3203217"/>
                <a:ext cx="28165" cy="40210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2447" extrusionOk="0">
                    <a:moveTo>
                      <a:pt x="126" y="1"/>
                    </a:moveTo>
                    <a:cubicBezTo>
                      <a:pt x="68" y="1"/>
                      <a:pt x="0" y="52"/>
                      <a:pt x="17" y="135"/>
                    </a:cubicBezTo>
                    <a:cubicBezTo>
                      <a:pt x="174" y="580"/>
                      <a:pt x="383" y="999"/>
                      <a:pt x="645" y="1392"/>
                    </a:cubicBezTo>
                    <a:cubicBezTo>
                      <a:pt x="776" y="1601"/>
                      <a:pt x="933" y="1785"/>
                      <a:pt x="1064" y="1968"/>
                    </a:cubicBezTo>
                    <a:cubicBezTo>
                      <a:pt x="1169" y="2073"/>
                      <a:pt x="1247" y="2151"/>
                      <a:pt x="1326" y="2230"/>
                    </a:cubicBezTo>
                    <a:cubicBezTo>
                      <a:pt x="1405" y="2308"/>
                      <a:pt x="1483" y="2413"/>
                      <a:pt x="1614" y="2439"/>
                    </a:cubicBezTo>
                    <a:cubicBezTo>
                      <a:pt x="1624" y="2444"/>
                      <a:pt x="1633" y="2446"/>
                      <a:pt x="1642" y="2446"/>
                    </a:cubicBezTo>
                    <a:cubicBezTo>
                      <a:pt x="1683" y="2446"/>
                      <a:pt x="1714" y="2404"/>
                      <a:pt x="1693" y="2361"/>
                    </a:cubicBezTo>
                    <a:cubicBezTo>
                      <a:pt x="1640" y="2282"/>
                      <a:pt x="1562" y="2204"/>
                      <a:pt x="1483" y="2125"/>
                    </a:cubicBezTo>
                    <a:cubicBezTo>
                      <a:pt x="1405" y="2047"/>
                      <a:pt x="1326" y="1942"/>
                      <a:pt x="1247" y="1863"/>
                    </a:cubicBezTo>
                    <a:cubicBezTo>
                      <a:pt x="1090" y="1680"/>
                      <a:pt x="959" y="1497"/>
                      <a:pt x="828" y="1313"/>
                    </a:cubicBezTo>
                    <a:cubicBezTo>
                      <a:pt x="567" y="921"/>
                      <a:pt x="357" y="502"/>
                      <a:pt x="200" y="57"/>
                    </a:cubicBezTo>
                    <a:cubicBezTo>
                      <a:pt x="190" y="18"/>
                      <a:pt x="160" y="1"/>
                      <a:pt x="126" y="1"/>
                    </a:cubicBezTo>
                    <a:close/>
                  </a:path>
                </a:pathLst>
              </a:custGeom>
              <a:solidFill>
                <a:srgbClr val="C632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58" name="Google Shape;1758;p46"/>
              <p:cNvSpPr/>
              <p:nvPr/>
            </p:nvSpPr>
            <p:spPr>
              <a:xfrm>
                <a:off x="3452207" y="2545603"/>
                <a:ext cx="388990" cy="659403"/>
              </a:xfrm>
              <a:custGeom>
                <a:avLst/>
                <a:gdLst/>
                <a:ahLst/>
                <a:cxnLst/>
                <a:rect l="l" t="t" r="r" b="b"/>
                <a:pathLst>
                  <a:path w="23672" h="40128" extrusionOk="0">
                    <a:moveTo>
                      <a:pt x="20297" y="0"/>
                    </a:moveTo>
                    <a:cubicBezTo>
                      <a:pt x="17141" y="0"/>
                      <a:pt x="6900" y="9226"/>
                      <a:pt x="3457" y="15593"/>
                    </a:cubicBezTo>
                    <a:cubicBezTo>
                      <a:pt x="0" y="21982"/>
                      <a:pt x="4321" y="29628"/>
                      <a:pt x="9034" y="37955"/>
                    </a:cubicBezTo>
                    <a:cubicBezTo>
                      <a:pt x="9086" y="38033"/>
                      <a:pt x="9139" y="38112"/>
                      <a:pt x="9165" y="38164"/>
                    </a:cubicBezTo>
                    <a:cubicBezTo>
                      <a:pt x="9532" y="38819"/>
                      <a:pt x="9898" y="39473"/>
                      <a:pt x="10265" y="40128"/>
                    </a:cubicBezTo>
                    <a:lnTo>
                      <a:pt x="18041" y="33503"/>
                    </a:lnTo>
                    <a:cubicBezTo>
                      <a:pt x="18041" y="33503"/>
                      <a:pt x="17518" y="32692"/>
                      <a:pt x="16811" y="31435"/>
                    </a:cubicBezTo>
                    <a:cubicBezTo>
                      <a:pt x="16758" y="31356"/>
                      <a:pt x="16706" y="31278"/>
                      <a:pt x="16654" y="31173"/>
                    </a:cubicBezTo>
                    <a:cubicBezTo>
                      <a:pt x="15030" y="28293"/>
                      <a:pt x="12569" y="23422"/>
                      <a:pt x="12674" y="20594"/>
                    </a:cubicBezTo>
                    <a:cubicBezTo>
                      <a:pt x="12805" y="16379"/>
                      <a:pt x="18225" y="13446"/>
                      <a:pt x="21262" y="11535"/>
                    </a:cubicBezTo>
                    <a:cubicBezTo>
                      <a:pt x="23671" y="10016"/>
                      <a:pt x="23200" y="1270"/>
                      <a:pt x="20765" y="92"/>
                    </a:cubicBezTo>
                    <a:cubicBezTo>
                      <a:pt x="20633" y="30"/>
                      <a:pt x="20477" y="0"/>
                      <a:pt x="202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59" name="Google Shape;1759;p46"/>
              <p:cNvSpPr/>
              <p:nvPr/>
            </p:nvSpPr>
            <p:spPr>
              <a:xfrm>
                <a:off x="3600658" y="3057838"/>
                <a:ext cx="127796" cy="114912"/>
              </a:xfrm>
              <a:custGeom>
                <a:avLst/>
                <a:gdLst/>
                <a:ahLst/>
                <a:cxnLst/>
                <a:rect l="l" t="t" r="r" b="b"/>
                <a:pathLst>
                  <a:path w="7777" h="6993" extrusionOk="0">
                    <a:moveTo>
                      <a:pt x="7620" y="1"/>
                    </a:moveTo>
                    <a:cubicBezTo>
                      <a:pt x="7593" y="27"/>
                      <a:pt x="7541" y="79"/>
                      <a:pt x="7489" y="106"/>
                    </a:cubicBezTo>
                    <a:cubicBezTo>
                      <a:pt x="6729" y="655"/>
                      <a:pt x="5996" y="1232"/>
                      <a:pt x="5263" y="1808"/>
                    </a:cubicBezTo>
                    <a:cubicBezTo>
                      <a:pt x="3849" y="2986"/>
                      <a:pt x="2488" y="4217"/>
                      <a:pt x="1204" y="5526"/>
                    </a:cubicBezTo>
                    <a:cubicBezTo>
                      <a:pt x="812" y="5945"/>
                      <a:pt x="393" y="6364"/>
                      <a:pt x="0" y="6783"/>
                    </a:cubicBezTo>
                    <a:cubicBezTo>
                      <a:pt x="52" y="6861"/>
                      <a:pt x="105" y="6940"/>
                      <a:pt x="131" y="6992"/>
                    </a:cubicBezTo>
                    <a:cubicBezTo>
                      <a:pt x="1440" y="5630"/>
                      <a:pt x="2802" y="4269"/>
                      <a:pt x="4268" y="3012"/>
                    </a:cubicBezTo>
                    <a:cubicBezTo>
                      <a:pt x="5158" y="2253"/>
                      <a:pt x="6075" y="1520"/>
                      <a:pt x="7017" y="813"/>
                    </a:cubicBezTo>
                    <a:cubicBezTo>
                      <a:pt x="7253" y="629"/>
                      <a:pt x="7515" y="446"/>
                      <a:pt x="7777" y="263"/>
                    </a:cubicBezTo>
                    <a:cubicBezTo>
                      <a:pt x="7724" y="184"/>
                      <a:pt x="7672" y="106"/>
                      <a:pt x="7620" y="1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60" name="Google Shape;1760;p46"/>
              <p:cNvSpPr/>
              <p:nvPr/>
            </p:nvSpPr>
            <p:spPr>
              <a:xfrm>
                <a:off x="3739626" y="2775149"/>
                <a:ext cx="16" cy="1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820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61" name="Google Shape;1761;p46"/>
              <p:cNvSpPr/>
              <p:nvPr/>
            </p:nvSpPr>
            <p:spPr>
              <a:xfrm>
                <a:off x="3739626" y="2735136"/>
                <a:ext cx="61983" cy="40030"/>
              </a:xfrm>
              <a:custGeom>
                <a:avLst/>
                <a:gdLst/>
                <a:ahLst/>
                <a:cxnLst/>
                <a:rect l="l" t="t" r="r" b="b"/>
                <a:pathLst>
                  <a:path w="3772" h="2436" extrusionOk="0">
                    <a:moveTo>
                      <a:pt x="3771" y="1"/>
                    </a:moveTo>
                    <a:lnTo>
                      <a:pt x="3771" y="1"/>
                    </a:lnTo>
                    <a:cubicBezTo>
                      <a:pt x="3038" y="262"/>
                      <a:pt x="2383" y="603"/>
                      <a:pt x="1755" y="996"/>
                    </a:cubicBezTo>
                    <a:cubicBezTo>
                      <a:pt x="1126" y="1415"/>
                      <a:pt x="498" y="1860"/>
                      <a:pt x="1" y="2436"/>
                    </a:cubicBezTo>
                    <a:cubicBezTo>
                      <a:pt x="1336" y="1493"/>
                      <a:pt x="2698" y="681"/>
                      <a:pt x="3771" y="1"/>
                    </a:cubicBezTo>
                    <a:close/>
                  </a:path>
                </a:pathLst>
              </a:custGeom>
              <a:solidFill>
                <a:srgbClr val="363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62" name="Google Shape;1762;p46"/>
              <p:cNvSpPr/>
              <p:nvPr/>
            </p:nvSpPr>
            <p:spPr>
              <a:xfrm>
                <a:off x="4113528" y="1833531"/>
                <a:ext cx="239257" cy="277906"/>
              </a:xfrm>
              <a:custGeom>
                <a:avLst/>
                <a:gdLst/>
                <a:ahLst/>
                <a:cxnLst/>
                <a:rect l="l" t="t" r="r" b="b"/>
                <a:pathLst>
                  <a:path w="14560" h="16912" extrusionOk="0">
                    <a:moveTo>
                      <a:pt x="3925" y="1"/>
                    </a:moveTo>
                    <a:cubicBezTo>
                      <a:pt x="2703" y="1"/>
                      <a:pt x="1497" y="337"/>
                      <a:pt x="996" y="1425"/>
                    </a:cubicBezTo>
                    <a:cubicBezTo>
                      <a:pt x="1" y="3546"/>
                      <a:pt x="1074" y="6558"/>
                      <a:pt x="1834" y="8312"/>
                    </a:cubicBezTo>
                    <a:cubicBezTo>
                      <a:pt x="2855" y="10669"/>
                      <a:pt x="4426" y="12737"/>
                      <a:pt x="6023" y="14753"/>
                    </a:cubicBezTo>
                    <a:cubicBezTo>
                      <a:pt x="6854" y="15792"/>
                      <a:pt x="7949" y="16912"/>
                      <a:pt x="9417" y="16912"/>
                    </a:cubicBezTo>
                    <a:cubicBezTo>
                      <a:pt x="9614" y="16912"/>
                      <a:pt x="9818" y="16891"/>
                      <a:pt x="10029" y="16848"/>
                    </a:cubicBezTo>
                    <a:cubicBezTo>
                      <a:pt x="11024" y="16665"/>
                      <a:pt x="11915" y="15984"/>
                      <a:pt x="12491" y="15172"/>
                    </a:cubicBezTo>
                    <a:cubicBezTo>
                      <a:pt x="13067" y="14361"/>
                      <a:pt x="13355" y="13470"/>
                      <a:pt x="13538" y="12580"/>
                    </a:cubicBezTo>
                    <a:cubicBezTo>
                      <a:pt x="14559" y="7317"/>
                      <a:pt x="11679" y="2290"/>
                      <a:pt x="6599" y="457"/>
                    </a:cubicBezTo>
                    <a:cubicBezTo>
                      <a:pt x="5959" y="231"/>
                      <a:pt x="4937" y="1"/>
                      <a:pt x="39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63" name="Google Shape;1763;p46"/>
              <p:cNvSpPr/>
              <p:nvPr/>
            </p:nvSpPr>
            <p:spPr>
              <a:xfrm>
                <a:off x="3719842" y="1826679"/>
                <a:ext cx="604979" cy="679796"/>
              </a:xfrm>
              <a:custGeom>
                <a:avLst/>
                <a:gdLst/>
                <a:ahLst/>
                <a:cxnLst/>
                <a:rect l="l" t="t" r="r" b="b"/>
                <a:pathLst>
                  <a:path w="36816" h="41369" extrusionOk="0">
                    <a:moveTo>
                      <a:pt x="20888" y="0"/>
                    </a:moveTo>
                    <a:cubicBezTo>
                      <a:pt x="20214" y="0"/>
                      <a:pt x="19518" y="38"/>
                      <a:pt x="18800" y="114"/>
                    </a:cubicBezTo>
                    <a:cubicBezTo>
                      <a:pt x="7960" y="1266"/>
                      <a:pt x="0" y="11897"/>
                      <a:pt x="1021" y="23471"/>
                    </a:cubicBezTo>
                    <a:cubicBezTo>
                      <a:pt x="1335" y="27032"/>
                      <a:pt x="2461" y="30200"/>
                      <a:pt x="4163" y="32871"/>
                    </a:cubicBezTo>
                    <a:cubicBezTo>
                      <a:pt x="7482" y="38100"/>
                      <a:pt x="13087" y="41369"/>
                      <a:pt x="19369" y="41369"/>
                    </a:cubicBezTo>
                    <a:cubicBezTo>
                      <a:pt x="19977" y="41369"/>
                      <a:pt x="20591" y="41338"/>
                      <a:pt x="21209" y="41276"/>
                    </a:cubicBezTo>
                    <a:cubicBezTo>
                      <a:pt x="21733" y="41224"/>
                      <a:pt x="22231" y="41171"/>
                      <a:pt x="22728" y="41093"/>
                    </a:cubicBezTo>
                    <a:cubicBezTo>
                      <a:pt x="28017" y="40360"/>
                      <a:pt x="31369" y="38658"/>
                      <a:pt x="33490" y="36301"/>
                    </a:cubicBezTo>
                    <a:cubicBezTo>
                      <a:pt x="35951" y="33525"/>
                      <a:pt x="36711" y="29781"/>
                      <a:pt x="36789" y="25487"/>
                    </a:cubicBezTo>
                    <a:cubicBezTo>
                      <a:pt x="36815" y="23628"/>
                      <a:pt x="36711" y="21690"/>
                      <a:pt x="36553" y="19674"/>
                    </a:cubicBezTo>
                    <a:cubicBezTo>
                      <a:pt x="35673" y="7475"/>
                      <a:pt x="30388" y="0"/>
                      <a:pt x="20888" y="0"/>
                    </a:cubicBez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64" name="Google Shape;1764;p46"/>
              <p:cNvSpPr/>
              <p:nvPr/>
            </p:nvSpPr>
            <p:spPr>
              <a:xfrm>
                <a:off x="3593329" y="1733556"/>
                <a:ext cx="645863" cy="537573"/>
              </a:xfrm>
              <a:custGeom>
                <a:avLst/>
                <a:gdLst/>
                <a:ahLst/>
                <a:cxnLst/>
                <a:rect l="l" t="t" r="r" b="b"/>
                <a:pathLst>
                  <a:path w="39304" h="32714" extrusionOk="0">
                    <a:moveTo>
                      <a:pt x="26925" y="0"/>
                    </a:moveTo>
                    <a:cubicBezTo>
                      <a:pt x="25670" y="0"/>
                      <a:pt x="24404" y="115"/>
                      <a:pt x="23148" y="309"/>
                    </a:cubicBezTo>
                    <a:cubicBezTo>
                      <a:pt x="22991" y="335"/>
                      <a:pt x="22834" y="361"/>
                      <a:pt x="22677" y="387"/>
                    </a:cubicBezTo>
                    <a:cubicBezTo>
                      <a:pt x="18408" y="1120"/>
                      <a:pt x="13931" y="2404"/>
                      <a:pt x="10003" y="4577"/>
                    </a:cubicBezTo>
                    <a:cubicBezTo>
                      <a:pt x="8694" y="5310"/>
                      <a:pt x="7411" y="6148"/>
                      <a:pt x="6259" y="7091"/>
                    </a:cubicBezTo>
                    <a:cubicBezTo>
                      <a:pt x="4217" y="8714"/>
                      <a:pt x="2488" y="10756"/>
                      <a:pt x="1441" y="13139"/>
                    </a:cubicBezTo>
                    <a:cubicBezTo>
                      <a:pt x="132" y="16046"/>
                      <a:pt x="1" y="19135"/>
                      <a:pt x="786" y="21858"/>
                    </a:cubicBezTo>
                    <a:cubicBezTo>
                      <a:pt x="1546" y="24582"/>
                      <a:pt x="3719" y="29033"/>
                      <a:pt x="5054" y="29714"/>
                    </a:cubicBezTo>
                    <a:cubicBezTo>
                      <a:pt x="5320" y="29841"/>
                      <a:pt x="5687" y="29886"/>
                      <a:pt x="6107" y="29886"/>
                    </a:cubicBezTo>
                    <a:cubicBezTo>
                      <a:pt x="6640" y="29886"/>
                      <a:pt x="7256" y="29813"/>
                      <a:pt x="7856" y="29740"/>
                    </a:cubicBezTo>
                    <a:cubicBezTo>
                      <a:pt x="8464" y="29676"/>
                      <a:pt x="9052" y="29602"/>
                      <a:pt x="9543" y="29602"/>
                    </a:cubicBezTo>
                    <a:cubicBezTo>
                      <a:pt x="9856" y="29602"/>
                      <a:pt x="10130" y="29632"/>
                      <a:pt x="10344" y="29714"/>
                    </a:cubicBezTo>
                    <a:cubicBezTo>
                      <a:pt x="11705" y="30211"/>
                      <a:pt x="12726" y="30944"/>
                      <a:pt x="13303" y="31966"/>
                    </a:cubicBezTo>
                    <a:cubicBezTo>
                      <a:pt x="13543" y="32372"/>
                      <a:pt x="13822" y="32713"/>
                      <a:pt x="14325" y="32713"/>
                    </a:cubicBezTo>
                    <a:cubicBezTo>
                      <a:pt x="14534" y="32713"/>
                      <a:pt x="14783" y="32654"/>
                      <a:pt x="15083" y="32515"/>
                    </a:cubicBezTo>
                    <a:cubicBezTo>
                      <a:pt x="15764" y="32201"/>
                      <a:pt x="16392" y="31651"/>
                      <a:pt x="16680" y="31075"/>
                    </a:cubicBezTo>
                    <a:cubicBezTo>
                      <a:pt x="17571" y="30028"/>
                      <a:pt x="16890" y="28509"/>
                      <a:pt x="16785" y="27226"/>
                    </a:cubicBezTo>
                    <a:cubicBezTo>
                      <a:pt x="16864" y="26545"/>
                      <a:pt x="16995" y="25865"/>
                      <a:pt x="17335" y="25184"/>
                    </a:cubicBezTo>
                    <a:cubicBezTo>
                      <a:pt x="17859" y="24110"/>
                      <a:pt x="18801" y="23351"/>
                      <a:pt x="19927" y="22906"/>
                    </a:cubicBezTo>
                    <a:cubicBezTo>
                      <a:pt x="20922" y="22513"/>
                      <a:pt x="21917" y="22330"/>
                      <a:pt x="22860" y="22042"/>
                    </a:cubicBezTo>
                    <a:cubicBezTo>
                      <a:pt x="23907" y="21754"/>
                      <a:pt x="28594" y="20497"/>
                      <a:pt x="31998" y="18114"/>
                    </a:cubicBezTo>
                    <a:cubicBezTo>
                      <a:pt x="34041" y="16674"/>
                      <a:pt x="36057" y="14998"/>
                      <a:pt x="37575" y="12956"/>
                    </a:cubicBezTo>
                    <a:cubicBezTo>
                      <a:pt x="38570" y="11620"/>
                      <a:pt x="39304" y="9997"/>
                      <a:pt x="39277" y="8321"/>
                    </a:cubicBezTo>
                    <a:cubicBezTo>
                      <a:pt x="39225" y="4315"/>
                      <a:pt x="35036" y="1644"/>
                      <a:pt x="31684" y="649"/>
                    </a:cubicBezTo>
                    <a:cubicBezTo>
                      <a:pt x="30148" y="191"/>
                      <a:pt x="28546" y="0"/>
                      <a:pt x="269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65" name="Google Shape;1765;p46"/>
              <p:cNvSpPr/>
              <p:nvPr/>
            </p:nvSpPr>
            <p:spPr>
              <a:xfrm>
                <a:off x="3757702" y="1738617"/>
                <a:ext cx="411355" cy="231074"/>
              </a:xfrm>
              <a:custGeom>
                <a:avLst/>
                <a:gdLst/>
                <a:ahLst/>
                <a:cxnLst/>
                <a:rect l="l" t="t" r="r" b="b"/>
                <a:pathLst>
                  <a:path w="25033" h="14062" extrusionOk="0">
                    <a:moveTo>
                      <a:pt x="13145" y="1"/>
                    </a:moveTo>
                    <a:cubicBezTo>
                      <a:pt x="12988" y="27"/>
                      <a:pt x="12831" y="53"/>
                      <a:pt x="12674" y="79"/>
                    </a:cubicBezTo>
                    <a:cubicBezTo>
                      <a:pt x="8405" y="812"/>
                      <a:pt x="3928" y="2096"/>
                      <a:pt x="0" y="4269"/>
                    </a:cubicBezTo>
                    <a:cubicBezTo>
                      <a:pt x="498" y="6730"/>
                      <a:pt x="2697" y="8851"/>
                      <a:pt x="5211" y="8930"/>
                    </a:cubicBezTo>
                    <a:lnTo>
                      <a:pt x="6573" y="8930"/>
                    </a:lnTo>
                    <a:cubicBezTo>
                      <a:pt x="7227" y="8930"/>
                      <a:pt x="7856" y="8982"/>
                      <a:pt x="8353" y="9401"/>
                    </a:cubicBezTo>
                    <a:cubicBezTo>
                      <a:pt x="8720" y="9689"/>
                      <a:pt x="8929" y="10082"/>
                      <a:pt x="9191" y="10448"/>
                    </a:cubicBezTo>
                    <a:cubicBezTo>
                      <a:pt x="10186" y="11836"/>
                      <a:pt x="11914" y="12648"/>
                      <a:pt x="13616" y="12648"/>
                    </a:cubicBezTo>
                    <a:cubicBezTo>
                      <a:pt x="14271" y="12648"/>
                      <a:pt x="14925" y="12517"/>
                      <a:pt x="15554" y="12281"/>
                    </a:cubicBezTo>
                    <a:cubicBezTo>
                      <a:pt x="15711" y="12203"/>
                      <a:pt x="15920" y="12124"/>
                      <a:pt x="16104" y="12124"/>
                    </a:cubicBezTo>
                    <a:cubicBezTo>
                      <a:pt x="16208" y="12124"/>
                      <a:pt x="16287" y="12150"/>
                      <a:pt x="16366" y="12203"/>
                    </a:cubicBezTo>
                    <a:cubicBezTo>
                      <a:pt x="16549" y="12334"/>
                      <a:pt x="16601" y="12543"/>
                      <a:pt x="16654" y="12753"/>
                    </a:cubicBezTo>
                    <a:cubicBezTo>
                      <a:pt x="16942" y="13486"/>
                      <a:pt x="17753" y="13957"/>
                      <a:pt x="18539" y="14036"/>
                    </a:cubicBezTo>
                    <a:cubicBezTo>
                      <a:pt x="18644" y="14036"/>
                      <a:pt x="18774" y="14062"/>
                      <a:pt x="18879" y="14062"/>
                    </a:cubicBezTo>
                    <a:cubicBezTo>
                      <a:pt x="19560" y="14062"/>
                      <a:pt x="20241" y="13852"/>
                      <a:pt x="20869" y="13669"/>
                    </a:cubicBezTo>
                    <a:cubicBezTo>
                      <a:pt x="21943" y="13329"/>
                      <a:pt x="23016" y="12910"/>
                      <a:pt x="23828" y="12098"/>
                    </a:cubicBezTo>
                    <a:cubicBezTo>
                      <a:pt x="24614" y="11312"/>
                      <a:pt x="25033" y="10029"/>
                      <a:pt x="24535" y="9034"/>
                    </a:cubicBezTo>
                    <a:cubicBezTo>
                      <a:pt x="24168" y="8223"/>
                      <a:pt x="23331" y="7751"/>
                      <a:pt x="22545" y="7332"/>
                    </a:cubicBezTo>
                    <a:cubicBezTo>
                      <a:pt x="19639" y="5683"/>
                      <a:pt x="16784" y="3797"/>
                      <a:pt x="14454" y="1389"/>
                    </a:cubicBezTo>
                    <a:cubicBezTo>
                      <a:pt x="14061" y="970"/>
                      <a:pt x="13564" y="524"/>
                      <a:pt x="1314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66" name="Google Shape;1766;p46"/>
              <p:cNvSpPr/>
              <p:nvPr/>
            </p:nvSpPr>
            <p:spPr>
              <a:xfrm>
                <a:off x="4023463" y="2036309"/>
                <a:ext cx="592" cy="509"/>
              </a:xfrm>
              <a:custGeom>
                <a:avLst/>
                <a:gdLst/>
                <a:ahLst/>
                <a:cxnLst/>
                <a:rect l="l" t="t" r="r" b="b"/>
                <a:pathLst>
                  <a:path w="36" h="31" extrusionOk="0">
                    <a:moveTo>
                      <a:pt x="3" y="0"/>
                    </a:moveTo>
                    <a:cubicBezTo>
                      <a:pt x="1" y="0"/>
                      <a:pt x="9" y="15"/>
                      <a:pt x="9" y="30"/>
                    </a:cubicBezTo>
                    <a:lnTo>
                      <a:pt x="35" y="30"/>
                    </a:lnTo>
                    <a:cubicBezTo>
                      <a:pt x="13" y="8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F039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67" name="Google Shape;1767;p46"/>
              <p:cNvSpPr/>
              <p:nvPr/>
            </p:nvSpPr>
            <p:spPr>
              <a:xfrm>
                <a:off x="3622168" y="2191498"/>
                <a:ext cx="176847" cy="180018"/>
              </a:xfrm>
              <a:custGeom>
                <a:avLst/>
                <a:gdLst/>
                <a:ahLst/>
                <a:cxnLst/>
                <a:rect l="l" t="t" r="r" b="b"/>
                <a:pathLst>
                  <a:path w="10762" h="10955" extrusionOk="0">
                    <a:moveTo>
                      <a:pt x="4178" y="1"/>
                    </a:moveTo>
                    <a:cubicBezTo>
                      <a:pt x="3382" y="1"/>
                      <a:pt x="2603" y="158"/>
                      <a:pt x="1938" y="537"/>
                    </a:cubicBezTo>
                    <a:cubicBezTo>
                      <a:pt x="1257" y="929"/>
                      <a:pt x="681" y="1558"/>
                      <a:pt x="367" y="2500"/>
                    </a:cubicBezTo>
                    <a:cubicBezTo>
                      <a:pt x="0" y="3522"/>
                      <a:pt x="79" y="4621"/>
                      <a:pt x="341" y="5616"/>
                    </a:cubicBezTo>
                    <a:cubicBezTo>
                      <a:pt x="917" y="7737"/>
                      <a:pt x="2383" y="9413"/>
                      <a:pt x="4321" y="10277"/>
                    </a:cubicBezTo>
                    <a:cubicBezTo>
                      <a:pt x="5115" y="10642"/>
                      <a:pt x="6169" y="10955"/>
                      <a:pt x="7208" y="10955"/>
                    </a:cubicBezTo>
                    <a:cubicBezTo>
                      <a:pt x="8257" y="10955"/>
                      <a:pt x="9292" y="10635"/>
                      <a:pt x="10029" y="9727"/>
                    </a:cubicBezTo>
                    <a:cubicBezTo>
                      <a:pt x="10683" y="8942"/>
                      <a:pt x="10762" y="7868"/>
                      <a:pt x="10657" y="6899"/>
                    </a:cubicBezTo>
                    <a:cubicBezTo>
                      <a:pt x="10448" y="4831"/>
                      <a:pt x="9846" y="2343"/>
                      <a:pt x="8144" y="1191"/>
                    </a:cubicBezTo>
                    <a:cubicBezTo>
                      <a:pt x="7160" y="530"/>
                      <a:pt x="5640" y="1"/>
                      <a:pt x="4178" y="1"/>
                    </a:cubicBez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68" name="Google Shape;1768;p46"/>
              <p:cNvSpPr/>
              <p:nvPr/>
            </p:nvSpPr>
            <p:spPr>
              <a:xfrm>
                <a:off x="3641952" y="2237903"/>
                <a:ext cx="109145" cy="63232"/>
              </a:xfrm>
              <a:custGeom>
                <a:avLst/>
                <a:gdLst/>
                <a:ahLst/>
                <a:cxnLst/>
                <a:rect l="l" t="t" r="r" b="b"/>
                <a:pathLst>
                  <a:path w="6642" h="3848" extrusionOk="0">
                    <a:moveTo>
                      <a:pt x="2271" y="1"/>
                    </a:moveTo>
                    <a:cubicBezTo>
                      <a:pt x="1997" y="1"/>
                      <a:pt x="1725" y="38"/>
                      <a:pt x="1467" y="121"/>
                    </a:cubicBezTo>
                    <a:cubicBezTo>
                      <a:pt x="1127" y="226"/>
                      <a:pt x="812" y="383"/>
                      <a:pt x="551" y="619"/>
                    </a:cubicBezTo>
                    <a:cubicBezTo>
                      <a:pt x="315" y="855"/>
                      <a:pt x="1" y="1247"/>
                      <a:pt x="79" y="1588"/>
                    </a:cubicBezTo>
                    <a:cubicBezTo>
                      <a:pt x="120" y="1750"/>
                      <a:pt x="239" y="1850"/>
                      <a:pt x="388" y="1850"/>
                    </a:cubicBezTo>
                    <a:cubicBezTo>
                      <a:pt x="431" y="1850"/>
                      <a:pt x="477" y="1841"/>
                      <a:pt x="524" y="1823"/>
                    </a:cubicBezTo>
                    <a:cubicBezTo>
                      <a:pt x="760" y="1719"/>
                      <a:pt x="891" y="1457"/>
                      <a:pt x="1074" y="1274"/>
                    </a:cubicBezTo>
                    <a:cubicBezTo>
                      <a:pt x="1284" y="1116"/>
                      <a:pt x="1519" y="986"/>
                      <a:pt x="1781" y="907"/>
                    </a:cubicBezTo>
                    <a:cubicBezTo>
                      <a:pt x="1938" y="855"/>
                      <a:pt x="2095" y="828"/>
                      <a:pt x="2253" y="828"/>
                    </a:cubicBezTo>
                    <a:cubicBezTo>
                      <a:pt x="1991" y="1274"/>
                      <a:pt x="1886" y="1745"/>
                      <a:pt x="1938" y="2269"/>
                    </a:cubicBezTo>
                    <a:cubicBezTo>
                      <a:pt x="1991" y="2557"/>
                      <a:pt x="2069" y="2871"/>
                      <a:pt x="2226" y="3133"/>
                    </a:cubicBezTo>
                    <a:cubicBezTo>
                      <a:pt x="2305" y="3290"/>
                      <a:pt x="2383" y="3421"/>
                      <a:pt x="2514" y="3552"/>
                    </a:cubicBezTo>
                    <a:cubicBezTo>
                      <a:pt x="2541" y="3604"/>
                      <a:pt x="2593" y="3656"/>
                      <a:pt x="2672" y="3709"/>
                    </a:cubicBezTo>
                    <a:cubicBezTo>
                      <a:pt x="2750" y="3787"/>
                      <a:pt x="2829" y="3813"/>
                      <a:pt x="2960" y="3840"/>
                    </a:cubicBezTo>
                    <a:cubicBezTo>
                      <a:pt x="2976" y="3845"/>
                      <a:pt x="2993" y="3848"/>
                      <a:pt x="3010" y="3848"/>
                    </a:cubicBezTo>
                    <a:cubicBezTo>
                      <a:pt x="3153" y="3848"/>
                      <a:pt x="3294" y="3666"/>
                      <a:pt x="3248" y="3525"/>
                    </a:cubicBezTo>
                    <a:cubicBezTo>
                      <a:pt x="3221" y="3447"/>
                      <a:pt x="3221" y="3368"/>
                      <a:pt x="3169" y="3290"/>
                    </a:cubicBezTo>
                    <a:cubicBezTo>
                      <a:pt x="3117" y="3237"/>
                      <a:pt x="3090" y="3185"/>
                      <a:pt x="3038" y="3133"/>
                    </a:cubicBezTo>
                    <a:cubicBezTo>
                      <a:pt x="2960" y="3054"/>
                      <a:pt x="2907" y="2949"/>
                      <a:pt x="2855" y="2871"/>
                    </a:cubicBezTo>
                    <a:cubicBezTo>
                      <a:pt x="2750" y="2635"/>
                      <a:pt x="2672" y="2400"/>
                      <a:pt x="2619" y="2164"/>
                    </a:cubicBezTo>
                    <a:cubicBezTo>
                      <a:pt x="2567" y="1719"/>
                      <a:pt x="2645" y="1274"/>
                      <a:pt x="2855" y="881"/>
                    </a:cubicBezTo>
                    <a:cubicBezTo>
                      <a:pt x="3143" y="933"/>
                      <a:pt x="3431" y="1038"/>
                      <a:pt x="3719" y="1169"/>
                    </a:cubicBezTo>
                    <a:cubicBezTo>
                      <a:pt x="4740" y="1640"/>
                      <a:pt x="5709" y="2583"/>
                      <a:pt x="6180" y="3604"/>
                    </a:cubicBezTo>
                    <a:cubicBezTo>
                      <a:pt x="6225" y="3694"/>
                      <a:pt x="6297" y="3731"/>
                      <a:pt x="6369" y="3731"/>
                    </a:cubicBezTo>
                    <a:cubicBezTo>
                      <a:pt x="6507" y="3731"/>
                      <a:pt x="6642" y="3593"/>
                      <a:pt x="6573" y="3421"/>
                    </a:cubicBezTo>
                    <a:cubicBezTo>
                      <a:pt x="6311" y="2740"/>
                      <a:pt x="6023" y="2112"/>
                      <a:pt x="5526" y="1588"/>
                    </a:cubicBezTo>
                    <a:cubicBezTo>
                      <a:pt x="5002" y="1038"/>
                      <a:pt x="4400" y="619"/>
                      <a:pt x="3745" y="331"/>
                    </a:cubicBezTo>
                    <a:cubicBezTo>
                      <a:pt x="3287" y="128"/>
                      <a:pt x="2775" y="1"/>
                      <a:pt x="2271" y="1"/>
                    </a:cubicBezTo>
                    <a:close/>
                  </a:path>
                </a:pathLst>
              </a:custGeom>
              <a:solidFill>
                <a:srgbClr val="C529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69" name="Google Shape;1769;p46"/>
              <p:cNvSpPr/>
              <p:nvPr/>
            </p:nvSpPr>
            <p:spPr>
              <a:xfrm>
                <a:off x="3788250" y="2299263"/>
                <a:ext cx="319283" cy="206984"/>
              </a:xfrm>
              <a:custGeom>
                <a:avLst/>
                <a:gdLst/>
                <a:ahLst/>
                <a:cxnLst/>
                <a:rect l="l" t="t" r="r" b="b"/>
                <a:pathLst>
                  <a:path w="19430" h="12596" extrusionOk="0">
                    <a:moveTo>
                      <a:pt x="7306" y="1"/>
                    </a:moveTo>
                    <a:cubicBezTo>
                      <a:pt x="7149" y="1"/>
                      <a:pt x="6965" y="1"/>
                      <a:pt x="6782" y="27"/>
                    </a:cubicBezTo>
                    <a:cubicBezTo>
                      <a:pt x="4530" y="132"/>
                      <a:pt x="2252" y="1101"/>
                      <a:pt x="812" y="2855"/>
                    </a:cubicBezTo>
                    <a:cubicBezTo>
                      <a:pt x="472" y="3248"/>
                      <a:pt x="210" y="3667"/>
                      <a:pt x="0" y="4112"/>
                    </a:cubicBezTo>
                    <a:cubicBezTo>
                      <a:pt x="53" y="4190"/>
                      <a:pt x="79" y="4269"/>
                      <a:pt x="131" y="4348"/>
                    </a:cubicBezTo>
                    <a:cubicBezTo>
                      <a:pt x="3483" y="9453"/>
                      <a:pt x="9008" y="12596"/>
                      <a:pt x="15214" y="12596"/>
                    </a:cubicBezTo>
                    <a:cubicBezTo>
                      <a:pt x="15816" y="12596"/>
                      <a:pt x="16418" y="12569"/>
                      <a:pt x="17046" y="12517"/>
                    </a:cubicBezTo>
                    <a:cubicBezTo>
                      <a:pt x="17570" y="12465"/>
                      <a:pt x="18068" y="12412"/>
                      <a:pt x="18565" y="12334"/>
                    </a:cubicBezTo>
                    <a:cubicBezTo>
                      <a:pt x="18644" y="12124"/>
                      <a:pt x="18722" y="11915"/>
                      <a:pt x="18801" y="11705"/>
                    </a:cubicBezTo>
                    <a:cubicBezTo>
                      <a:pt x="19429" y="9663"/>
                      <a:pt x="18984" y="7411"/>
                      <a:pt x="17884" y="5631"/>
                    </a:cubicBezTo>
                    <a:cubicBezTo>
                      <a:pt x="16758" y="3876"/>
                      <a:pt x="15056" y="2541"/>
                      <a:pt x="13171" y="1572"/>
                    </a:cubicBezTo>
                    <a:cubicBezTo>
                      <a:pt x="11391" y="629"/>
                      <a:pt x="9374" y="1"/>
                      <a:pt x="7306" y="1"/>
                    </a:cubicBezTo>
                    <a:close/>
                  </a:path>
                </a:pathLst>
              </a:custGeom>
              <a:solidFill>
                <a:srgbClr val="F57D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70" name="Google Shape;1770;p46"/>
              <p:cNvSpPr/>
              <p:nvPr/>
            </p:nvSpPr>
            <p:spPr>
              <a:xfrm>
                <a:off x="4270145" y="2245479"/>
                <a:ext cx="54244" cy="177734"/>
              </a:xfrm>
              <a:custGeom>
                <a:avLst/>
                <a:gdLst/>
                <a:ahLst/>
                <a:cxnLst/>
                <a:rect l="l" t="t" r="r" b="b"/>
                <a:pathLst>
                  <a:path w="3301" h="10816" extrusionOk="0">
                    <a:moveTo>
                      <a:pt x="3300" y="1"/>
                    </a:moveTo>
                    <a:lnTo>
                      <a:pt x="3300" y="1"/>
                    </a:lnTo>
                    <a:cubicBezTo>
                      <a:pt x="2096" y="1520"/>
                      <a:pt x="1284" y="3352"/>
                      <a:pt x="786" y="5185"/>
                    </a:cubicBezTo>
                    <a:cubicBezTo>
                      <a:pt x="289" y="7044"/>
                      <a:pt x="106" y="8930"/>
                      <a:pt x="1" y="10815"/>
                    </a:cubicBezTo>
                    <a:cubicBezTo>
                      <a:pt x="2462" y="8039"/>
                      <a:pt x="3222" y="4295"/>
                      <a:pt x="3300" y="1"/>
                    </a:cubicBezTo>
                    <a:close/>
                  </a:path>
                </a:pathLst>
              </a:custGeom>
              <a:solidFill>
                <a:srgbClr val="F57D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71" name="Google Shape;1771;p46"/>
              <p:cNvSpPr/>
              <p:nvPr/>
            </p:nvSpPr>
            <p:spPr>
              <a:xfrm>
                <a:off x="4081781" y="2261648"/>
                <a:ext cx="163865" cy="70397"/>
              </a:xfrm>
              <a:custGeom>
                <a:avLst/>
                <a:gdLst/>
                <a:ahLst/>
                <a:cxnLst/>
                <a:rect l="l" t="t" r="r" b="b"/>
                <a:pathLst>
                  <a:path w="9972" h="4284" extrusionOk="0">
                    <a:moveTo>
                      <a:pt x="8825" y="0"/>
                    </a:moveTo>
                    <a:cubicBezTo>
                      <a:pt x="8225" y="0"/>
                      <a:pt x="7068" y="449"/>
                      <a:pt x="5415" y="509"/>
                    </a:cubicBezTo>
                    <a:cubicBezTo>
                      <a:pt x="5311" y="513"/>
                      <a:pt x="5209" y="515"/>
                      <a:pt x="5110" y="515"/>
                    </a:cubicBezTo>
                    <a:cubicBezTo>
                      <a:pt x="3755" y="515"/>
                      <a:pt x="2837" y="185"/>
                      <a:pt x="2051" y="185"/>
                    </a:cubicBezTo>
                    <a:cubicBezTo>
                      <a:pt x="1706" y="185"/>
                      <a:pt x="1388" y="249"/>
                      <a:pt x="1069" y="431"/>
                    </a:cubicBezTo>
                    <a:cubicBezTo>
                      <a:pt x="1" y="1027"/>
                      <a:pt x="2136" y="4284"/>
                      <a:pt x="4905" y="4284"/>
                    </a:cubicBezTo>
                    <a:cubicBezTo>
                      <a:pt x="5056" y="4284"/>
                      <a:pt x="5209" y="4274"/>
                      <a:pt x="5363" y="4254"/>
                    </a:cubicBezTo>
                    <a:cubicBezTo>
                      <a:pt x="8348" y="3887"/>
                      <a:pt x="9971" y="1112"/>
                      <a:pt x="9212" y="143"/>
                    </a:cubicBezTo>
                    <a:cubicBezTo>
                      <a:pt x="9134" y="40"/>
                      <a:pt x="9004" y="0"/>
                      <a:pt x="8825" y="0"/>
                    </a:cubicBezTo>
                    <a:close/>
                  </a:path>
                </a:pathLst>
              </a:custGeom>
              <a:solidFill>
                <a:srgbClr val="B224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72" name="Google Shape;1772;p46"/>
              <p:cNvSpPr/>
              <p:nvPr/>
            </p:nvSpPr>
            <p:spPr>
              <a:xfrm>
                <a:off x="4095026" y="2279083"/>
                <a:ext cx="99844" cy="52913"/>
              </a:xfrm>
              <a:custGeom>
                <a:avLst/>
                <a:gdLst/>
                <a:ahLst/>
                <a:cxnLst/>
                <a:rect l="l" t="t" r="r" b="b"/>
                <a:pathLst>
                  <a:path w="6076" h="3220" extrusionOk="0">
                    <a:moveTo>
                      <a:pt x="718" y="0"/>
                    </a:moveTo>
                    <a:cubicBezTo>
                      <a:pt x="455" y="0"/>
                      <a:pt x="209" y="38"/>
                      <a:pt x="1" y="129"/>
                    </a:cubicBezTo>
                    <a:cubicBezTo>
                      <a:pt x="222" y="1307"/>
                      <a:pt x="1982" y="3220"/>
                      <a:pt x="4120" y="3220"/>
                    </a:cubicBezTo>
                    <a:cubicBezTo>
                      <a:pt x="4264" y="3220"/>
                      <a:pt x="4410" y="3211"/>
                      <a:pt x="4557" y="3193"/>
                    </a:cubicBezTo>
                    <a:cubicBezTo>
                      <a:pt x="5107" y="3140"/>
                      <a:pt x="5630" y="2983"/>
                      <a:pt x="6076" y="2774"/>
                    </a:cubicBezTo>
                    <a:cubicBezTo>
                      <a:pt x="5264" y="1805"/>
                      <a:pt x="4164" y="1072"/>
                      <a:pt x="3064" y="601"/>
                    </a:cubicBezTo>
                    <a:cubicBezTo>
                      <a:pt x="2474" y="345"/>
                      <a:pt x="1514" y="0"/>
                      <a:pt x="718" y="0"/>
                    </a:cubicBezTo>
                    <a:close/>
                  </a:path>
                </a:pathLst>
              </a:custGeom>
              <a:solidFill>
                <a:srgbClr val="F044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73" name="Google Shape;1773;p46"/>
              <p:cNvSpPr/>
              <p:nvPr/>
            </p:nvSpPr>
            <p:spPr>
              <a:xfrm>
                <a:off x="4037036" y="2073381"/>
                <a:ext cx="91578" cy="32783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1995" extrusionOk="0">
                    <a:moveTo>
                      <a:pt x="3216" y="0"/>
                    </a:moveTo>
                    <a:cubicBezTo>
                      <a:pt x="2640" y="0"/>
                      <a:pt x="2116" y="131"/>
                      <a:pt x="1671" y="314"/>
                    </a:cubicBezTo>
                    <a:cubicBezTo>
                      <a:pt x="1069" y="576"/>
                      <a:pt x="466" y="969"/>
                      <a:pt x="152" y="1597"/>
                    </a:cubicBezTo>
                    <a:cubicBezTo>
                      <a:pt x="126" y="1650"/>
                      <a:pt x="100" y="1702"/>
                      <a:pt x="74" y="1781"/>
                    </a:cubicBezTo>
                    <a:cubicBezTo>
                      <a:pt x="27" y="1898"/>
                      <a:pt x="1" y="1994"/>
                      <a:pt x="109" y="1994"/>
                    </a:cubicBezTo>
                    <a:cubicBezTo>
                      <a:pt x="121" y="1994"/>
                      <a:pt x="136" y="1993"/>
                      <a:pt x="152" y="1990"/>
                    </a:cubicBezTo>
                    <a:cubicBezTo>
                      <a:pt x="204" y="1964"/>
                      <a:pt x="257" y="1912"/>
                      <a:pt x="335" y="1859"/>
                    </a:cubicBezTo>
                    <a:cubicBezTo>
                      <a:pt x="915" y="1279"/>
                      <a:pt x="1763" y="855"/>
                      <a:pt x="2796" y="855"/>
                    </a:cubicBezTo>
                    <a:cubicBezTo>
                      <a:pt x="2883" y="855"/>
                      <a:pt x="2970" y="858"/>
                      <a:pt x="3059" y="864"/>
                    </a:cubicBezTo>
                    <a:cubicBezTo>
                      <a:pt x="3347" y="864"/>
                      <a:pt x="3661" y="917"/>
                      <a:pt x="3975" y="995"/>
                    </a:cubicBezTo>
                    <a:cubicBezTo>
                      <a:pt x="4285" y="1043"/>
                      <a:pt x="4595" y="1156"/>
                      <a:pt x="4964" y="1156"/>
                    </a:cubicBezTo>
                    <a:cubicBezTo>
                      <a:pt x="5001" y="1156"/>
                      <a:pt x="5037" y="1155"/>
                      <a:pt x="5075" y="1152"/>
                    </a:cubicBezTo>
                    <a:cubicBezTo>
                      <a:pt x="5467" y="1126"/>
                      <a:pt x="5572" y="760"/>
                      <a:pt x="5415" y="576"/>
                    </a:cubicBezTo>
                    <a:cubicBezTo>
                      <a:pt x="5153" y="288"/>
                      <a:pt x="4603" y="183"/>
                      <a:pt x="4237" y="105"/>
                    </a:cubicBezTo>
                    <a:cubicBezTo>
                      <a:pt x="3896" y="26"/>
                      <a:pt x="3530" y="0"/>
                      <a:pt x="3216" y="0"/>
                    </a:cubicBezTo>
                    <a:close/>
                  </a:path>
                </a:pathLst>
              </a:custGeom>
              <a:solidFill>
                <a:srgbClr val="C14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74" name="Google Shape;1774;p46"/>
              <p:cNvSpPr/>
              <p:nvPr/>
            </p:nvSpPr>
            <p:spPr>
              <a:xfrm>
                <a:off x="4212106" y="2066939"/>
                <a:ext cx="72106" cy="25865"/>
              </a:xfrm>
              <a:custGeom>
                <a:avLst/>
                <a:gdLst/>
                <a:ahLst/>
                <a:cxnLst/>
                <a:rect l="l" t="t" r="r" b="b"/>
                <a:pathLst>
                  <a:path w="4388" h="1574" extrusionOk="0">
                    <a:moveTo>
                      <a:pt x="1939" y="0"/>
                    </a:moveTo>
                    <a:cubicBezTo>
                      <a:pt x="1808" y="0"/>
                      <a:pt x="1676" y="9"/>
                      <a:pt x="1543" y="26"/>
                    </a:cubicBezTo>
                    <a:cubicBezTo>
                      <a:pt x="1307" y="52"/>
                      <a:pt x="1045" y="130"/>
                      <a:pt x="810" y="235"/>
                    </a:cubicBezTo>
                    <a:cubicBezTo>
                      <a:pt x="548" y="366"/>
                      <a:pt x="181" y="523"/>
                      <a:pt x="77" y="837"/>
                    </a:cubicBezTo>
                    <a:cubicBezTo>
                      <a:pt x="1" y="1039"/>
                      <a:pt x="144" y="1362"/>
                      <a:pt x="412" y="1362"/>
                    </a:cubicBezTo>
                    <a:cubicBezTo>
                      <a:pt x="422" y="1362"/>
                      <a:pt x="433" y="1362"/>
                      <a:pt x="443" y="1361"/>
                    </a:cubicBezTo>
                    <a:cubicBezTo>
                      <a:pt x="784" y="1335"/>
                      <a:pt x="993" y="1178"/>
                      <a:pt x="1229" y="1073"/>
                    </a:cubicBezTo>
                    <a:cubicBezTo>
                      <a:pt x="1438" y="968"/>
                      <a:pt x="1648" y="890"/>
                      <a:pt x="1857" y="837"/>
                    </a:cubicBezTo>
                    <a:cubicBezTo>
                      <a:pt x="2036" y="793"/>
                      <a:pt x="2213" y="772"/>
                      <a:pt x="2386" y="772"/>
                    </a:cubicBezTo>
                    <a:cubicBezTo>
                      <a:pt x="3024" y="772"/>
                      <a:pt x="3615" y="1054"/>
                      <a:pt x="4109" y="1466"/>
                    </a:cubicBezTo>
                    <a:cubicBezTo>
                      <a:pt x="4161" y="1518"/>
                      <a:pt x="4214" y="1570"/>
                      <a:pt x="4266" y="1570"/>
                    </a:cubicBezTo>
                    <a:cubicBezTo>
                      <a:pt x="4278" y="1573"/>
                      <a:pt x="4288" y="1574"/>
                      <a:pt x="4296" y="1574"/>
                    </a:cubicBezTo>
                    <a:cubicBezTo>
                      <a:pt x="4388" y="1574"/>
                      <a:pt x="4338" y="1457"/>
                      <a:pt x="4266" y="1361"/>
                    </a:cubicBezTo>
                    <a:cubicBezTo>
                      <a:pt x="4240" y="1282"/>
                      <a:pt x="4187" y="1230"/>
                      <a:pt x="4161" y="1178"/>
                    </a:cubicBezTo>
                    <a:cubicBezTo>
                      <a:pt x="3769" y="628"/>
                      <a:pt x="3245" y="314"/>
                      <a:pt x="2747" y="130"/>
                    </a:cubicBezTo>
                    <a:cubicBezTo>
                      <a:pt x="2497" y="41"/>
                      <a:pt x="2222" y="0"/>
                      <a:pt x="1939" y="0"/>
                    </a:cubicBezTo>
                    <a:close/>
                  </a:path>
                </a:pathLst>
              </a:custGeom>
              <a:solidFill>
                <a:srgbClr val="C14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75" name="Google Shape;1775;p46"/>
              <p:cNvSpPr/>
              <p:nvPr/>
            </p:nvSpPr>
            <p:spPr>
              <a:xfrm>
                <a:off x="4009594" y="2169708"/>
                <a:ext cx="99959" cy="35856"/>
              </a:xfrm>
              <a:custGeom>
                <a:avLst/>
                <a:gdLst/>
                <a:ahLst/>
                <a:cxnLst/>
                <a:rect l="l" t="t" r="r" b="b"/>
                <a:pathLst>
                  <a:path w="6083" h="2182" extrusionOk="0">
                    <a:moveTo>
                      <a:pt x="3209" y="0"/>
                    </a:moveTo>
                    <a:cubicBezTo>
                      <a:pt x="2630" y="0"/>
                      <a:pt x="2036" y="132"/>
                      <a:pt x="1508" y="396"/>
                    </a:cubicBezTo>
                    <a:cubicBezTo>
                      <a:pt x="1194" y="553"/>
                      <a:pt x="906" y="737"/>
                      <a:pt x="670" y="946"/>
                    </a:cubicBezTo>
                    <a:cubicBezTo>
                      <a:pt x="434" y="1156"/>
                      <a:pt x="146" y="1417"/>
                      <a:pt x="42" y="1732"/>
                    </a:cubicBezTo>
                    <a:cubicBezTo>
                      <a:pt x="0" y="1835"/>
                      <a:pt x="73" y="1939"/>
                      <a:pt x="170" y="1939"/>
                    </a:cubicBezTo>
                    <a:cubicBezTo>
                      <a:pt x="196" y="1939"/>
                      <a:pt x="224" y="1931"/>
                      <a:pt x="251" y="1915"/>
                    </a:cubicBezTo>
                    <a:cubicBezTo>
                      <a:pt x="487" y="1758"/>
                      <a:pt x="670" y="1548"/>
                      <a:pt x="906" y="1365"/>
                    </a:cubicBezTo>
                    <a:cubicBezTo>
                      <a:pt x="1141" y="1208"/>
                      <a:pt x="1403" y="1051"/>
                      <a:pt x="1665" y="920"/>
                    </a:cubicBezTo>
                    <a:cubicBezTo>
                      <a:pt x="2120" y="704"/>
                      <a:pt x="2642" y="576"/>
                      <a:pt x="3148" y="576"/>
                    </a:cubicBezTo>
                    <a:cubicBezTo>
                      <a:pt x="3195" y="576"/>
                      <a:pt x="3242" y="577"/>
                      <a:pt x="3288" y="580"/>
                    </a:cubicBezTo>
                    <a:cubicBezTo>
                      <a:pt x="3786" y="606"/>
                      <a:pt x="4310" y="789"/>
                      <a:pt x="4729" y="1051"/>
                    </a:cubicBezTo>
                    <a:cubicBezTo>
                      <a:pt x="4938" y="1208"/>
                      <a:pt x="5147" y="1365"/>
                      <a:pt x="5331" y="1575"/>
                    </a:cubicBezTo>
                    <a:cubicBezTo>
                      <a:pt x="5488" y="1758"/>
                      <a:pt x="5645" y="1993"/>
                      <a:pt x="5828" y="2151"/>
                    </a:cubicBezTo>
                    <a:cubicBezTo>
                      <a:pt x="5857" y="2172"/>
                      <a:pt x="5890" y="2182"/>
                      <a:pt x="5922" y="2182"/>
                    </a:cubicBezTo>
                    <a:cubicBezTo>
                      <a:pt x="6006" y="2182"/>
                      <a:pt x="6083" y="2115"/>
                      <a:pt x="6064" y="2020"/>
                    </a:cubicBezTo>
                    <a:cubicBezTo>
                      <a:pt x="6064" y="1758"/>
                      <a:pt x="5881" y="1444"/>
                      <a:pt x="5724" y="1234"/>
                    </a:cubicBezTo>
                    <a:cubicBezTo>
                      <a:pt x="5540" y="998"/>
                      <a:pt x="5331" y="789"/>
                      <a:pt x="5095" y="606"/>
                    </a:cubicBezTo>
                    <a:cubicBezTo>
                      <a:pt x="4571" y="265"/>
                      <a:pt x="3995" y="56"/>
                      <a:pt x="3367" y="3"/>
                    </a:cubicBezTo>
                    <a:cubicBezTo>
                      <a:pt x="3315" y="1"/>
                      <a:pt x="3262" y="0"/>
                      <a:pt x="3209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76" name="Google Shape;1776;p46"/>
              <p:cNvSpPr/>
              <p:nvPr/>
            </p:nvSpPr>
            <p:spPr>
              <a:xfrm>
                <a:off x="4228851" y="2159109"/>
                <a:ext cx="64399" cy="39865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2426" extrusionOk="0">
                    <a:moveTo>
                      <a:pt x="1952" y="1"/>
                    </a:moveTo>
                    <a:cubicBezTo>
                      <a:pt x="1831" y="1"/>
                      <a:pt x="1712" y="16"/>
                      <a:pt x="1597" y="46"/>
                    </a:cubicBezTo>
                    <a:cubicBezTo>
                      <a:pt x="1205" y="151"/>
                      <a:pt x="838" y="387"/>
                      <a:pt x="550" y="806"/>
                    </a:cubicBezTo>
                    <a:cubicBezTo>
                      <a:pt x="393" y="989"/>
                      <a:pt x="288" y="1198"/>
                      <a:pt x="183" y="1460"/>
                    </a:cubicBezTo>
                    <a:cubicBezTo>
                      <a:pt x="105" y="1670"/>
                      <a:pt x="0" y="2010"/>
                      <a:pt x="26" y="2272"/>
                    </a:cubicBezTo>
                    <a:cubicBezTo>
                      <a:pt x="44" y="2361"/>
                      <a:pt x="98" y="2425"/>
                      <a:pt x="147" y="2425"/>
                    </a:cubicBezTo>
                    <a:cubicBezTo>
                      <a:pt x="170" y="2425"/>
                      <a:pt x="193" y="2410"/>
                      <a:pt x="210" y="2377"/>
                    </a:cubicBezTo>
                    <a:cubicBezTo>
                      <a:pt x="314" y="2193"/>
                      <a:pt x="367" y="1958"/>
                      <a:pt x="472" y="1774"/>
                    </a:cubicBezTo>
                    <a:cubicBezTo>
                      <a:pt x="550" y="1565"/>
                      <a:pt x="681" y="1355"/>
                      <a:pt x="812" y="1198"/>
                    </a:cubicBezTo>
                    <a:cubicBezTo>
                      <a:pt x="1074" y="884"/>
                      <a:pt x="1362" y="675"/>
                      <a:pt x="1702" y="596"/>
                    </a:cubicBezTo>
                    <a:cubicBezTo>
                      <a:pt x="1789" y="576"/>
                      <a:pt x="1879" y="566"/>
                      <a:pt x="1972" y="566"/>
                    </a:cubicBezTo>
                    <a:cubicBezTo>
                      <a:pt x="2240" y="566"/>
                      <a:pt x="2522" y="650"/>
                      <a:pt x="2776" y="806"/>
                    </a:cubicBezTo>
                    <a:cubicBezTo>
                      <a:pt x="2959" y="884"/>
                      <a:pt x="3116" y="1041"/>
                      <a:pt x="3299" y="1198"/>
                    </a:cubicBezTo>
                    <a:cubicBezTo>
                      <a:pt x="3457" y="1329"/>
                      <a:pt x="3587" y="1539"/>
                      <a:pt x="3771" y="1670"/>
                    </a:cubicBezTo>
                    <a:cubicBezTo>
                      <a:pt x="3785" y="1684"/>
                      <a:pt x="3800" y="1691"/>
                      <a:pt x="3814" y="1691"/>
                    </a:cubicBezTo>
                    <a:cubicBezTo>
                      <a:pt x="3874" y="1691"/>
                      <a:pt x="3918" y="1567"/>
                      <a:pt x="3875" y="1460"/>
                    </a:cubicBezTo>
                    <a:cubicBezTo>
                      <a:pt x="3797" y="1172"/>
                      <a:pt x="3587" y="936"/>
                      <a:pt x="3430" y="753"/>
                    </a:cubicBezTo>
                    <a:cubicBezTo>
                      <a:pt x="3247" y="544"/>
                      <a:pt x="3038" y="387"/>
                      <a:pt x="2828" y="256"/>
                    </a:cubicBezTo>
                    <a:cubicBezTo>
                      <a:pt x="2550" y="89"/>
                      <a:pt x="2246" y="1"/>
                      <a:pt x="1952" y="1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77" name="Google Shape;1777;p46"/>
              <p:cNvSpPr/>
              <p:nvPr/>
            </p:nvSpPr>
            <p:spPr>
              <a:xfrm>
                <a:off x="4174624" y="2117173"/>
                <a:ext cx="53373" cy="125873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7660" extrusionOk="0">
                    <a:moveTo>
                      <a:pt x="764" y="1"/>
                    </a:moveTo>
                    <a:cubicBezTo>
                      <a:pt x="700" y="1"/>
                      <a:pt x="637" y="28"/>
                      <a:pt x="603" y="85"/>
                    </a:cubicBezTo>
                    <a:cubicBezTo>
                      <a:pt x="498" y="268"/>
                      <a:pt x="472" y="503"/>
                      <a:pt x="420" y="713"/>
                    </a:cubicBezTo>
                    <a:cubicBezTo>
                      <a:pt x="394" y="922"/>
                      <a:pt x="341" y="1158"/>
                      <a:pt x="315" y="1394"/>
                    </a:cubicBezTo>
                    <a:cubicBezTo>
                      <a:pt x="237" y="1786"/>
                      <a:pt x="210" y="2205"/>
                      <a:pt x="158" y="2624"/>
                    </a:cubicBezTo>
                    <a:cubicBezTo>
                      <a:pt x="80" y="3410"/>
                      <a:pt x="1" y="4274"/>
                      <a:pt x="394" y="5007"/>
                    </a:cubicBezTo>
                    <a:cubicBezTo>
                      <a:pt x="525" y="5269"/>
                      <a:pt x="760" y="5531"/>
                      <a:pt x="1048" y="5688"/>
                    </a:cubicBezTo>
                    <a:cubicBezTo>
                      <a:pt x="1363" y="5871"/>
                      <a:pt x="1729" y="5871"/>
                      <a:pt x="2096" y="5871"/>
                    </a:cubicBezTo>
                    <a:cubicBezTo>
                      <a:pt x="2174" y="5845"/>
                      <a:pt x="2279" y="5845"/>
                      <a:pt x="2384" y="5845"/>
                    </a:cubicBezTo>
                    <a:cubicBezTo>
                      <a:pt x="2541" y="5871"/>
                      <a:pt x="2619" y="5871"/>
                      <a:pt x="2619" y="6028"/>
                    </a:cubicBezTo>
                    <a:cubicBezTo>
                      <a:pt x="2646" y="6185"/>
                      <a:pt x="2567" y="6395"/>
                      <a:pt x="2488" y="6526"/>
                    </a:cubicBezTo>
                    <a:cubicBezTo>
                      <a:pt x="2331" y="6892"/>
                      <a:pt x="2096" y="7180"/>
                      <a:pt x="1781" y="7390"/>
                    </a:cubicBezTo>
                    <a:cubicBezTo>
                      <a:pt x="1687" y="7461"/>
                      <a:pt x="1720" y="7659"/>
                      <a:pt x="1843" y="7659"/>
                    </a:cubicBezTo>
                    <a:cubicBezTo>
                      <a:pt x="1856" y="7659"/>
                      <a:pt x="1871" y="7657"/>
                      <a:pt x="1886" y="7652"/>
                    </a:cubicBezTo>
                    <a:cubicBezTo>
                      <a:pt x="2541" y="7364"/>
                      <a:pt x="2986" y="6788"/>
                      <a:pt x="3091" y="6081"/>
                    </a:cubicBezTo>
                    <a:cubicBezTo>
                      <a:pt x="3248" y="5033"/>
                      <a:pt x="1912" y="5505"/>
                      <a:pt x="1363" y="5217"/>
                    </a:cubicBezTo>
                    <a:cubicBezTo>
                      <a:pt x="577" y="4824"/>
                      <a:pt x="656" y="3750"/>
                      <a:pt x="708" y="3017"/>
                    </a:cubicBezTo>
                    <a:cubicBezTo>
                      <a:pt x="734" y="2520"/>
                      <a:pt x="786" y="2048"/>
                      <a:pt x="839" y="1577"/>
                    </a:cubicBezTo>
                    <a:cubicBezTo>
                      <a:pt x="891" y="1315"/>
                      <a:pt x="917" y="1080"/>
                      <a:pt x="917" y="818"/>
                    </a:cubicBezTo>
                    <a:cubicBezTo>
                      <a:pt x="944" y="582"/>
                      <a:pt x="996" y="373"/>
                      <a:pt x="944" y="137"/>
                    </a:cubicBezTo>
                    <a:cubicBezTo>
                      <a:pt x="929" y="48"/>
                      <a:pt x="846" y="1"/>
                      <a:pt x="764" y="1"/>
                    </a:cubicBezTo>
                    <a:close/>
                  </a:path>
                </a:pathLst>
              </a:custGeom>
              <a:solidFill>
                <a:srgbClr val="C529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sp>
        <p:nvSpPr>
          <p:cNvPr id="2" name="Oval 1"/>
          <p:cNvSpPr/>
          <p:nvPr/>
        </p:nvSpPr>
        <p:spPr>
          <a:xfrm>
            <a:off x="632741" y="1420709"/>
            <a:ext cx="2819599" cy="872397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 ngữ</a:t>
            </a:r>
          </a:p>
        </p:txBody>
      </p:sp>
      <p:sp>
        <p:nvSpPr>
          <p:cNvPr id="140" name="Oval 139"/>
          <p:cNvSpPr/>
          <p:nvPr/>
        </p:nvSpPr>
        <p:spPr>
          <a:xfrm>
            <a:off x="5622129" y="1411993"/>
            <a:ext cx="2819599" cy="84766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 ngữ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2" grpId="0"/>
      <p:bldP spid="1645" grpId="0" build="p"/>
      <p:bldP spid="1646" grpId="0" build="p"/>
      <p:bldP spid="2" grpId="0" animBg="1"/>
      <p:bldP spid="1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" name="Google Shape;1907;p52"/>
          <p:cNvSpPr txBox="1">
            <a:spLocks noGrp="1"/>
          </p:cNvSpPr>
          <p:nvPr>
            <p:ph type="title"/>
          </p:nvPr>
        </p:nvSpPr>
        <p:spPr>
          <a:xfrm>
            <a:off x="210157" y="902220"/>
            <a:ext cx="3673370" cy="7970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ambria" panose="02040503050406030204" pitchFamily="18" charset="0"/>
                <a:ea typeface="Cambria" panose="02040503050406030204" pitchFamily="18" charset="0"/>
              </a:rPr>
              <a:t>Em hãy xác định thành phần chính của các câu sau đây</a:t>
            </a:r>
            <a:endParaRPr sz="2000" b="1" dirty="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Google Shape;1907;p52"/>
          <p:cNvSpPr txBox="1">
            <a:spLocks/>
          </p:cNvSpPr>
          <p:nvPr/>
        </p:nvSpPr>
        <p:spPr>
          <a:xfrm>
            <a:off x="593832" y="1999198"/>
            <a:ext cx="3289695" cy="4782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u Philomene One"/>
              <a:buNone/>
              <a:defRPr sz="35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vi-VN" sz="21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Tuyết rơi</a:t>
            </a:r>
          </a:p>
        </p:txBody>
      </p:sp>
      <p:sp>
        <p:nvSpPr>
          <p:cNvPr id="10" name="Google Shape;1907;p52"/>
          <p:cNvSpPr txBox="1">
            <a:spLocks/>
          </p:cNvSpPr>
          <p:nvPr/>
        </p:nvSpPr>
        <p:spPr>
          <a:xfrm>
            <a:off x="2288537" y="2445291"/>
            <a:ext cx="656763" cy="47822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u Philomene One"/>
              <a:buNone/>
              <a:defRPr sz="35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vi-VN" sz="21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VN</a:t>
            </a:r>
          </a:p>
        </p:txBody>
      </p:sp>
      <p:sp>
        <p:nvSpPr>
          <p:cNvPr id="11" name="Google Shape;1907;p52"/>
          <p:cNvSpPr txBox="1">
            <a:spLocks/>
          </p:cNvSpPr>
          <p:nvPr/>
        </p:nvSpPr>
        <p:spPr>
          <a:xfrm>
            <a:off x="1653451" y="2445887"/>
            <a:ext cx="635086" cy="4782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u Philomene One"/>
              <a:buNone/>
              <a:defRPr sz="35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vi-VN" sz="21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CN</a:t>
            </a:r>
          </a:p>
        </p:txBody>
      </p:sp>
      <p:sp>
        <p:nvSpPr>
          <p:cNvPr id="12" name="Google Shape;1907;p52"/>
          <p:cNvSpPr txBox="1">
            <a:spLocks/>
          </p:cNvSpPr>
          <p:nvPr/>
        </p:nvSpPr>
        <p:spPr>
          <a:xfrm>
            <a:off x="423082" y="3077362"/>
            <a:ext cx="4043793" cy="4782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u Philomene One"/>
              <a:buNone/>
              <a:defRPr sz="35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vi-VN" sz="21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Tuyết trắng rơi đầy trên đường.</a:t>
            </a:r>
          </a:p>
        </p:txBody>
      </p:sp>
      <p:sp>
        <p:nvSpPr>
          <p:cNvPr id="13" name="Google Shape;1907;p52"/>
          <p:cNvSpPr txBox="1">
            <a:spLocks/>
          </p:cNvSpPr>
          <p:nvPr/>
        </p:nvSpPr>
        <p:spPr>
          <a:xfrm>
            <a:off x="2444978" y="3539222"/>
            <a:ext cx="1187627" cy="47822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u Philomene One"/>
              <a:buNone/>
              <a:defRPr sz="35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vi-VN" sz="21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VN</a:t>
            </a:r>
          </a:p>
        </p:txBody>
      </p:sp>
      <p:sp>
        <p:nvSpPr>
          <p:cNvPr id="14" name="Google Shape;1907;p52"/>
          <p:cNvSpPr txBox="1">
            <a:spLocks/>
          </p:cNvSpPr>
          <p:nvPr/>
        </p:nvSpPr>
        <p:spPr>
          <a:xfrm>
            <a:off x="672437" y="3571757"/>
            <a:ext cx="1187627" cy="4782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u Philomene One"/>
              <a:buNone/>
              <a:defRPr sz="35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vi-VN" sz="21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CN</a:t>
            </a:r>
          </a:p>
        </p:txBody>
      </p:sp>
      <p:sp>
        <p:nvSpPr>
          <p:cNvPr id="15" name="Google Shape;1907;p52"/>
          <p:cNvSpPr txBox="1">
            <a:spLocks/>
          </p:cNvSpPr>
          <p:nvPr/>
        </p:nvSpPr>
        <p:spPr>
          <a:xfrm>
            <a:off x="4845311" y="829498"/>
            <a:ext cx="4146290" cy="118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u Philomene One"/>
              <a:buNone/>
              <a:defRPr sz="35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Em có nhận xét gì về thành phần chính trong các câu mà em vừa xác định</a:t>
            </a:r>
            <a:endParaRPr lang="vi-VN" sz="2000" b="1" dirty="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Google Shape;1907;p52"/>
          <p:cNvSpPr txBox="1">
            <a:spLocks/>
          </p:cNvSpPr>
          <p:nvPr/>
        </p:nvSpPr>
        <p:spPr>
          <a:xfrm>
            <a:off x="5092264" y="1993433"/>
            <a:ext cx="3899337" cy="4782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u Philomene One"/>
              <a:buNone/>
              <a:defRPr sz="35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vi-VN" sz="21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phần chính chỉ là 1 từ</a:t>
            </a:r>
          </a:p>
        </p:txBody>
      </p:sp>
      <p:sp>
        <p:nvSpPr>
          <p:cNvPr id="17" name="Google Shape;1907;p52"/>
          <p:cNvSpPr txBox="1">
            <a:spLocks/>
          </p:cNvSpPr>
          <p:nvPr/>
        </p:nvSpPr>
        <p:spPr>
          <a:xfrm>
            <a:off x="5092264" y="3072541"/>
            <a:ext cx="3899337" cy="8764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u Philomene One"/>
              <a:buNone/>
              <a:defRPr sz="35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vi-VN" sz="21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phần chính là 1 cụm từ có đầy đủ thông tin.</a:t>
            </a:r>
          </a:p>
        </p:txBody>
      </p:sp>
      <p:sp>
        <p:nvSpPr>
          <p:cNvPr id="18" name="Google Shape;1907;p52"/>
          <p:cNvSpPr txBox="1">
            <a:spLocks/>
          </p:cNvSpPr>
          <p:nvPr/>
        </p:nvSpPr>
        <p:spPr>
          <a:xfrm>
            <a:off x="84083" y="73644"/>
            <a:ext cx="8586951" cy="797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u Philomene One"/>
              <a:buNone/>
              <a:defRPr sz="35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1. Mở rộng thành phần chính của câu bằng cụm từ</a:t>
            </a:r>
            <a:endParaRPr lang="vi-VN" sz="28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540290" y="2089173"/>
            <a:ext cx="413325" cy="4782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ight Arrow 19"/>
          <p:cNvSpPr/>
          <p:nvPr/>
        </p:nvSpPr>
        <p:spPr>
          <a:xfrm>
            <a:off x="4617287" y="3093534"/>
            <a:ext cx="336328" cy="4782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098" name="Picture 2" descr="Những hình ảnh thắc mắc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1" b="89949" l="543" r="90000">
                        <a14:foregroundMark x1="44239" y1="82974" x2="76413" y2="87487"/>
                        <a14:foregroundMark x1="64022" y1="79590" x2="75109" y2="82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663" y="532800"/>
            <a:ext cx="1594423" cy="168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1907;p52"/>
          <p:cNvSpPr txBox="1">
            <a:spLocks/>
          </p:cNvSpPr>
          <p:nvPr/>
        </p:nvSpPr>
        <p:spPr>
          <a:xfrm>
            <a:off x="1807646" y="1983431"/>
            <a:ext cx="1187627" cy="47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u Philomene One"/>
              <a:buNone/>
              <a:defRPr sz="35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vi-VN" sz="21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</a:p>
        </p:txBody>
      </p:sp>
      <p:sp>
        <p:nvSpPr>
          <p:cNvPr id="22" name="Google Shape;1907;p52"/>
          <p:cNvSpPr txBox="1">
            <a:spLocks/>
          </p:cNvSpPr>
          <p:nvPr/>
        </p:nvSpPr>
        <p:spPr>
          <a:xfrm>
            <a:off x="1414933" y="3072541"/>
            <a:ext cx="1187627" cy="47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u Philomene One"/>
              <a:buNone/>
              <a:defRPr sz="35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vi-VN" sz="21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7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/>
      <p:bldP spid="2" grpId="0" animBg="1"/>
      <p:bldP spid="20" grpId="0" animBg="1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907;p52"/>
          <p:cNvSpPr txBox="1">
            <a:spLocks/>
          </p:cNvSpPr>
          <p:nvPr/>
        </p:nvSpPr>
        <p:spPr>
          <a:xfrm>
            <a:off x="363290" y="-34549"/>
            <a:ext cx="8586951" cy="797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u Philomene One"/>
              <a:buNone/>
              <a:defRPr sz="35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1. Mở rộng thành phần chính của câu bằng cụm từ</a:t>
            </a:r>
            <a:endParaRPr lang="vi-VN" sz="28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4" name="Picture 2" descr="Student Writing Dijak Clip Art, PNG, 953x1600px, Watercolor, Cartoon,  Flower, Frame, Heart Download Fre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84" b="98038" l="0" r="97561">
                        <a14:foregroundMark x1="41707" y1="58140" x2="60366" y2="65044"/>
                        <a14:foregroundMark x1="21463" y1="68459" x2="26829" y2="77834"/>
                        <a14:foregroundMark x1="42561" y1="55451" x2="42195" y2="66279"/>
                        <a14:foregroundMark x1="48780" y1="82994" x2="24756" y2="90407"/>
                        <a14:foregroundMark x1="64024" y1="86701" x2="4512" y2="86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058" r="-1680"/>
          <a:stretch/>
        </p:blipFill>
        <p:spPr bwMode="auto">
          <a:xfrm>
            <a:off x="5720938" y="783938"/>
            <a:ext cx="3562325" cy="411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loud 15"/>
          <p:cNvSpPr/>
          <p:nvPr/>
        </p:nvSpPr>
        <p:spPr>
          <a:xfrm>
            <a:off x="293028" y="525517"/>
            <a:ext cx="6201104" cy="3457904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Google Shape;1325;p38"/>
          <p:cNvSpPr txBox="1">
            <a:spLocks noGrp="1"/>
          </p:cNvSpPr>
          <p:nvPr>
            <p:ph type="subTitle" idx="1"/>
          </p:nvPr>
        </p:nvSpPr>
        <p:spPr>
          <a:xfrm flipH="1">
            <a:off x="916106" y="1169504"/>
            <a:ext cx="4954947" cy="20972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Thành phần chính của câu có thể là 1 từ hoặc 1 cụm từ.</a:t>
            </a:r>
          </a:p>
          <a:p>
            <a:pPr marL="3429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Khi thành phần chính của câu là 1 cụm từ, các thông tin được cung cấp đầy đủ và rõ ràng hơn.</a:t>
            </a:r>
            <a:endParaRPr sz="20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p43"/>
          <p:cNvSpPr/>
          <p:nvPr/>
        </p:nvSpPr>
        <p:spPr>
          <a:xfrm>
            <a:off x="6010129" y="1162002"/>
            <a:ext cx="2030284" cy="787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19" name="Google Shape;1519;p43"/>
          <p:cNvSpPr/>
          <p:nvPr/>
        </p:nvSpPr>
        <p:spPr>
          <a:xfrm>
            <a:off x="3463304" y="1190326"/>
            <a:ext cx="2030284" cy="787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20" name="Google Shape;1520;p43"/>
          <p:cNvSpPr/>
          <p:nvPr/>
        </p:nvSpPr>
        <p:spPr>
          <a:xfrm>
            <a:off x="916679" y="1190326"/>
            <a:ext cx="2030284" cy="787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21" name="Google Shape;1521;p43"/>
          <p:cNvSpPr txBox="1">
            <a:spLocks noGrp="1"/>
          </p:cNvSpPr>
          <p:nvPr>
            <p:ph type="title" idx="6"/>
          </p:nvPr>
        </p:nvSpPr>
        <p:spPr>
          <a:xfrm>
            <a:off x="699050" y="24273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2. Cụm danh từ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22" name="Google Shape;1522;p43"/>
          <p:cNvSpPr txBox="1">
            <a:spLocks noGrp="1"/>
          </p:cNvSpPr>
          <p:nvPr>
            <p:ph type="title"/>
          </p:nvPr>
        </p:nvSpPr>
        <p:spPr>
          <a:xfrm>
            <a:off x="782888" y="1299129"/>
            <a:ext cx="2197759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Phần phụ trước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23" name="Google Shape;1523;p43"/>
          <p:cNvSpPr txBox="1">
            <a:spLocks noGrp="1"/>
          </p:cNvSpPr>
          <p:nvPr>
            <p:ph type="subTitle" idx="1"/>
          </p:nvPr>
        </p:nvSpPr>
        <p:spPr>
          <a:xfrm>
            <a:off x="916679" y="2226938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Số lượng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(Tất cả, các, những,...)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24" name="Google Shape;1524;p43"/>
          <p:cNvSpPr txBox="1">
            <a:spLocks noGrp="1"/>
          </p:cNvSpPr>
          <p:nvPr>
            <p:ph type="title" idx="2"/>
          </p:nvPr>
        </p:nvSpPr>
        <p:spPr>
          <a:xfrm>
            <a:off x="3413350" y="1371359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Phần trung tâm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25" name="Google Shape;1525;p43"/>
          <p:cNvSpPr txBox="1">
            <a:spLocks noGrp="1"/>
          </p:cNvSpPr>
          <p:nvPr>
            <p:ph type="subTitle" idx="3"/>
          </p:nvPr>
        </p:nvSpPr>
        <p:spPr>
          <a:xfrm>
            <a:off x="3463400" y="2226938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Danh từ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26" name="Google Shape;1526;p43"/>
          <p:cNvSpPr txBox="1">
            <a:spLocks noGrp="1"/>
          </p:cNvSpPr>
          <p:nvPr>
            <p:ph type="title" idx="4"/>
          </p:nvPr>
        </p:nvSpPr>
        <p:spPr>
          <a:xfrm>
            <a:off x="6085234" y="1315996"/>
            <a:ext cx="1925182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Phần phụ sau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27" name="Google Shape;1527;p43"/>
          <p:cNvSpPr txBox="1">
            <a:spLocks noGrp="1"/>
          </p:cNvSpPr>
          <p:nvPr>
            <p:ph type="subTitle" idx="5"/>
          </p:nvPr>
        </p:nvSpPr>
        <p:spPr>
          <a:xfrm>
            <a:off x="5588649" y="2226938"/>
            <a:ext cx="3152579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Đặc điểm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Vị trí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của sự vật trong không gian, thời gian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Google Shape;1523;p43"/>
          <p:cNvSpPr txBox="1">
            <a:spLocks/>
          </p:cNvSpPr>
          <p:nvPr/>
        </p:nvSpPr>
        <p:spPr>
          <a:xfrm>
            <a:off x="916679" y="3238329"/>
            <a:ext cx="279535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vi-VN" sz="2000" i="1" dirty="0">
                <a:latin typeface="Cambria" panose="02040503050406030204" pitchFamily="18" charset="0"/>
                <a:ea typeface="Cambria" panose="02040503050406030204" pitchFamily="18" charset="0"/>
              </a:rPr>
              <a:t>Tất cả những</a:t>
            </a:r>
          </a:p>
        </p:txBody>
      </p:sp>
      <p:sp>
        <p:nvSpPr>
          <p:cNvPr id="34" name="Google Shape;1525;p43"/>
          <p:cNvSpPr txBox="1">
            <a:spLocks/>
          </p:cNvSpPr>
          <p:nvPr/>
        </p:nvSpPr>
        <p:spPr>
          <a:xfrm>
            <a:off x="2980647" y="3238329"/>
            <a:ext cx="2658053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vi-VN" sz="2000" i="1" dirty="0">
                <a:latin typeface="Cambria" panose="02040503050406030204" pitchFamily="18" charset="0"/>
                <a:ea typeface="Cambria" panose="02040503050406030204" pitchFamily="18" charset="0"/>
              </a:rPr>
              <a:t>học sinh</a:t>
            </a:r>
          </a:p>
        </p:txBody>
      </p:sp>
      <p:sp>
        <p:nvSpPr>
          <p:cNvPr id="35" name="Google Shape;1527;p43"/>
          <p:cNvSpPr txBox="1">
            <a:spLocks/>
          </p:cNvSpPr>
          <p:nvPr/>
        </p:nvSpPr>
        <p:spPr>
          <a:xfrm>
            <a:off x="5312229" y="3238329"/>
            <a:ext cx="2873199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vi-VN" sz="2000" i="1" dirty="0">
                <a:latin typeface="Cambria" panose="02040503050406030204" pitchFamily="18" charset="0"/>
                <a:ea typeface="Cambria" panose="02040503050406030204" pitchFamily="18" charset="0"/>
              </a:rPr>
              <a:t>chăm ngoan ấy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8" grpId="0" animBg="1"/>
      <p:bldP spid="1519" grpId="0" animBg="1"/>
      <p:bldP spid="1520" grpId="0" animBg="1"/>
      <p:bldP spid="1521" grpId="0"/>
      <p:bldP spid="1522" grpId="0"/>
      <p:bldP spid="1523" grpId="0" build="p"/>
      <p:bldP spid="1524" grpId="0"/>
      <p:bldP spid="1525" grpId="0" build="p"/>
      <p:bldP spid="1526" grpId="0"/>
      <p:bldP spid="1527" grpId="0" build="p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37"/>
          <p:cNvSpPr/>
          <p:nvPr/>
        </p:nvSpPr>
        <p:spPr>
          <a:xfrm>
            <a:off x="821338" y="832538"/>
            <a:ext cx="1020900" cy="1020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61" name="Google Shape;1261;p37"/>
          <p:cNvSpPr txBox="1">
            <a:spLocks noGrp="1"/>
          </p:cNvSpPr>
          <p:nvPr>
            <p:ph type="title"/>
          </p:nvPr>
        </p:nvSpPr>
        <p:spPr>
          <a:xfrm>
            <a:off x="719999" y="1895775"/>
            <a:ext cx="5175275" cy="13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Luyện tập</a:t>
            </a:r>
            <a:br>
              <a:rPr lang="vi-VN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vận dụng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62" name="Google Shape;1262;p37"/>
          <p:cNvSpPr txBox="1">
            <a:spLocks noGrp="1"/>
          </p:cNvSpPr>
          <p:nvPr>
            <p:ph type="title" idx="2"/>
          </p:nvPr>
        </p:nvSpPr>
        <p:spPr>
          <a:xfrm>
            <a:off x="894713" y="927863"/>
            <a:ext cx="86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vi-V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64" name="Google Shape;1264;p37"/>
          <p:cNvSpPr/>
          <p:nvPr/>
        </p:nvSpPr>
        <p:spPr>
          <a:xfrm>
            <a:off x="2387743" y="4952399"/>
            <a:ext cx="289172" cy="62031"/>
          </a:xfrm>
          <a:custGeom>
            <a:avLst/>
            <a:gdLst/>
            <a:ahLst/>
            <a:cxnLst/>
            <a:rect l="l" t="t" r="r" b="b"/>
            <a:pathLst>
              <a:path w="6918" h="1484" extrusionOk="0">
                <a:moveTo>
                  <a:pt x="6413" y="0"/>
                </a:moveTo>
                <a:cubicBezTo>
                  <a:pt x="6398" y="0"/>
                  <a:pt x="6382" y="1"/>
                  <a:pt x="6366" y="3"/>
                </a:cubicBezTo>
                <a:cubicBezTo>
                  <a:pt x="4436" y="228"/>
                  <a:pt x="2481" y="429"/>
                  <a:pt x="527" y="629"/>
                </a:cubicBezTo>
                <a:cubicBezTo>
                  <a:pt x="16" y="702"/>
                  <a:pt x="1" y="1483"/>
                  <a:pt x="482" y="1483"/>
                </a:cubicBezTo>
                <a:cubicBezTo>
                  <a:pt x="496" y="1483"/>
                  <a:pt x="511" y="1483"/>
                  <a:pt x="527" y="1481"/>
                </a:cubicBezTo>
                <a:cubicBezTo>
                  <a:pt x="2481" y="1256"/>
                  <a:pt x="4436" y="1055"/>
                  <a:pt x="6366" y="855"/>
                </a:cubicBezTo>
                <a:cubicBezTo>
                  <a:pt x="6901" y="782"/>
                  <a:pt x="6917" y="0"/>
                  <a:pt x="64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65" name="Google Shape;1265;p37"/>
          <p:cNvSpPr/>
          <p:nvPr/>
        </p:nvSpPr>
        <p:spPr>
          <a:xfrm>
            <a:off x="4529017" y="1336375"/>
            <a:ext cx="1410167" cy="57385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66" name="Google Shape;1266;p37"/>
          <p:cNvSpPr/>
          <p:nvPr/>
        </p:nvSpPr>
        <p:spPr>
          <a:xfrm>
            <a:off x="5564848" y="652854"/>
            <a:ext cx="820558" cy="25969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67" name="Google Shape;1267;p37"/>
          <p:cNvSpPr/>
          <p:nvPr/>
        </p:nvSpPr>
        <p:spPr>
          <a:xfrm>
            <a:off x="3229918" y="134097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268" name="Google Shape;1268;p37"/>
          <p:cNvGrpSpPr/>
          <p:nvPr/>
        </p:nvGrpSpPr>
        <p:grpSpPr>
          <a:xfrm>
            <a:off x="6410375" y="1025875"/>
            <a:ext cx="1554725" cy="3337250"/>
            <a:chOff x="6435050" y="1025875"/>
            <a:chExt cx="1554725" cy="3337250"/>
          </a:xfrm>
        </p:grpSpPr>
        <p:sp>
          <p:nvSpPr>
            <p:cNvPr id="1269" name="Google Shape;1269;p37"/>
            <p:cNvSpPr/>
            <p:nvPr/>
          </p:nvSpPr>
          <p:spPr>
            <a:xfrm>
              <a:off x="6601175" y="3198075"/>
              <a:ext cx="100975" cy="96350"/>
            </a:xfrm>
            <a:custGeom>
              <a:avLst/>
              <a:gdLst/>
              <a:ahLst/>
              <a:cxnLst/>
              <a:rect l="l" t="t" r="r" b="b"/>
              <a:pathLst>
                <a:path w="4039" h="3854" extrusionOk="0">
                  <a:moveTo>
                    <a:pt x="940" y="1"/>
                  </a:moveTo>
                  <a:cubicBezTo>
                    <a:pt x="837" y="1"/>
                    <a:pt x="750" y="29"/>
                    <a:pt x="687" y="96"/>
                  </a:cubicBezTo>
                  <a:cubicBezTo>
                    <a:pt x="294" y="541"/>
                    <a:pt x="1368" y="1746"/>
                    <a:pt x="1368" y="1746"/>
                  </a:cubicBezTo>
                  <a:cubicBezTo>
                    <a:pt x="1368" y="1746"/>
                    <a:pt x="812" y="1475"/>
                    <a:pt x="461" y="1475"/>
                  </a:cubicBezTo>
                  <a:cubicBezTo>
                    <a:pt x="149" y="1475"/>
                    <a:pt x="0" y="1690"/>
                    <a:pt x="556" y="2505"/>
                  </a:cubicBezTo>
                  <a:cubicBezTo>
                    <a:pt x="1362" y="3669"/>
                    <a:pt x="2695" y="3853"/>
                    <a:pt x="3457" y="3853"/>
                  </a:cubicBezTo>
                  <a:cubicBezTo>
                    <a:pt x="3809" y="3853"/>
                    <a:pt x="4038" y="3814"/>
                    <a:pt x="4038" y="3814"/>
                  </a:cubicBezTo>
                  <a:lnTo>
                    <a:pt x="2441" y="777"/>
                  </a:lnTo>
                  <a:cubicBezTo>
                    <a:pt x="2441" y="777"/>
                    <a:pt x="1480" y="1"/>
                    <a:pt x="940" y="1"/>
                  </a:cubicBezTo>
                  <a:close/>
                </a:path>
              </a:pathLst>
            </a:custGeom>
            <a:solidFill>
              <a:srgbClr val="F79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70" name="Google Shape;1270;p37"/>
            <p:cNvSpPr/>
            <p:nvPr/>
          </p:nvSpPr>
          <p:spPr>
            <a:xfrm>
              <a:off x="6632725" y="3083250"/>
              <a:ext cx="216700" cy="211525"/>
            </a:xfrm>
            <a:custGeom>
              <a:avLst/>
              <a:gdLst/>
              <a:ahLst/>
              <a:cxnLst/>
              <a:rect l="l" t="t" r="r" b="b"/>
              <a:pathLst>
                <a:path w="8668" h="8461" extrusionOk="0">
                  <a:moveTo>
                    <a:pt x="5267" y="1"/>
                  </a:moveTo>
                  <a:cubicBezTo>
                    <a:pt x="3710" y="1"/>
                    <a:pt x="1" y="2557"/>
                    <a:pt x="1" y="2961"/>
                  </a:cubicBezTo>
                  <a:cubicBezTo>
                    <a:pt x="1" y="3406"/>
                    <a:pt x="1651" y="8171"/>
                    <a:pt x="2541" y="8433"/>
                  </a:cubicBezTo>
                  <a:cubicBezTo>
                    <a:pt x="2595" y="8451"/>
                    <a:pt x="2664" y="8460"/>
                    <a:pt x="2745" y="8460"/>
                  </a:cubicBezTo>
                  <a:cubicBezTo>
                    <a:pt x="3958" y="8460"/>
                    <a:pt x="7958" y="6526"/>
                    <a:pt x="8301" y="5029"/>
                  </a:cubicBezTo>
                  <a:cubicBezTo>
                    <a:pt x="8668" y="3432"/>
                    <a:pt x="5840" y="238"/>
                    <a:pt x="5840" y="238"/>
                  </a:cubicBezTo>
                  <a:cubicBezTo>
                    <a:pt x="5727" y="72"/>
                    <a:pt x="5527" y="1"/>
                    <a:pt x="5267" y="1"/>
                  </a:cubicBezTo>
                  <a:close/>
                </a:path>
              </a:pathLst>
            </a:custGeom>
            <a:solidFill>
              <a:srgbClr val="F79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71" name="Google Shape;1271;p37"/>
            <p:cNvSpPr/>
            <p:nvPr/>
          </p:nvSpPr>
          <p:spPr>
            <a:xfrm>
              <a:off x="6649375" y="3211600"/>
              <a:ext cx="31700" cy="63675"/>
            </a:xfrm>
            <a:custGeom>
              <a:avLst/>
              <a:gdLst/>
              <a:ahLst/>
              <a:cxnLst/>
              <a:rect l="l" t="t" r="r" b="b"/>
              <a:pathLst>
                <a:path w="1268" h="2547" extrusionOk="0">
                  <a:moveTo>
                    <a:pt x="94" y="1"/>
                  </a:moveTo>
                  <a:cubicBezTo>
                    <a:pt x="47" y="1"/>
                    <a:pt x="1" y="44"/>
                    <a:pt x="16" y="105"/>
                  </a:cubicBezTo>
                  <a:cubicBezTo>
                    <a:pt x="94" y="576"/>
                    <a:pt x="225" y="995"/>
                    <a:pt x="435" y="1414"/>
                  </a:cubicBezTo>
                  <a:cubicBezTo>
                    <a:pt x="513" y="1623"/>
                    <a:pt x="618" y="1833"/>
                    <a:pt x="749" y="2016"/>
                  </a:cubicBezTo>
                  <a:cubicBezTo>
                    <a:pt x="801" y="2121"/>
                    <a:pt x="880" y="2200"/>
                    <a:pt x="958" y="2304"/>
                  </a:cubicBezTo>
                  <a:cubicBezTo>
                    <a:pt x="1011" y="2383"/>
                    <a:pt x="1063" y="2488"/>
                    <a:pt x="1168" y="2540"/>
                  </a:cubicBezTo>
                  <a:cubicBezTo>
                    <a:pt x="1177" y="2545"/>
                    <a:pt x="1187" y="2547"/>
                    <a:pt x="1196" y="2547"/>
                  </a:cubicBezTo>
                  <a:cubicBezTo>
                    <a:pt x="1237" y="2547"/>
                    <a:pt x="1268" y="2504"/>
                    <a:pt x="1246" y="2461"/>
                  </a:cubicBezTo>
                  <a:cubicBezTo>
                    <a:pt x="1220" y="2383"/>
                    <a:pt x="1168" y="2304"/>
                    <a:pt x="1115" y="2200"/>
                  </a:cubicBezTo>
                  <a:cubicBezTo>
                    <a:pt x="1037" y="2121"/>
                    <a:pt x="985" y="2042"/>
                    <a:pt x="932" y="1938"/>
                  </a:cubicBezTo>
                  <a:cubicBezTo>
                    <a:pt x="801" y="1754"/>
                    <a:pt x="696" y="1545"/>
                    <a:pt x="592" y="1335"/>
                  </a:cubicBezTo>
                  <a:cubicBezTo>
                    <a:pt x="408" y="943"/>
                    <a:pt x="251" y="498"/>
                    <a:pt x="173" y="79"/>
                  </a:cubicBezTo>
                  <a:cubicBezTo>
                    <a:pt x="162" y="24"/>
                    <a:pt x="128" y="1"/>
                    <a:pt x="94" y="1"/>
                  </a:cubicBezTo>
                  <a:close/>
                </a:path>
              </a:pathLst>
            </a:custGeom>
            <a:solidFill>
              <a:srgbClr val="C63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72" name="Google Shape;1272;p37"/>
            <p:cNvSpPr/>
            <p:nvPr/>
          </p:nvSpPr>
          <p:spPr>
            <a:xfrm>
              <a:off x="6435050" y="2274100"/>
              <a:ext cx="578025" cy="934900"/>
            </a:xfrm>
            <a:custGeom>
              <a:avLst/>
              <a:gdLst/>
              <a:ahLst/>
              <a:cxnLst/>
              <a:rect l="l" t="t" r="r" b="b"/>
              <a:pathLst>
                <a:path w="23121" h="37396" extrusionOk="0">
                  <a:moveTo>
                    <a:pt x="20423" y="0"/>
                  </a:moveTo>
                  <a:cubicBezTo>
                    <a:pt x="17322" y="0"/>
                    <a:pt x="7494" y="7410"/>
                    <a:pt x="3797" y="12992"/>
                  </a:cubicBezTo>
                  <a:cubicBezTo>
                    <a:pt x="0" y="18726"/>
                    <a:pt x="3011" y="26581"/>
                    <a:pt x="6311" y="35170"/>
                  </a:cubicBezTo>
                  <a:cubicBezTo>
                    <a:pt x="6337" y="35248"/>
                    <a:pt x="6363" y="35327"/>
                    <a:pt x="6389" y="35405"/>
                  </a:cubicBezTo>
                  <a:cubicBezTo>
                    <a:pt x="6651" y="36060"/>
                    <a:pt x="6913" y="36741"/>
                    <a:pt x="7175" y="37395"/>
                  </a:cubicBezTo>
                  <a:lnTo>
                    <a:pt x="14873" y="31975"/>
                  </a:lnTo>
                  <a:cubicBezTo>
                    <a:pt x="14873" y="31975"/>
                    <a:pt x="14506" y="31111"/>
                    <a:pt x="14009" y="29828"/>
                  </a:cubicBezTo>
                  <a:cubicBezTo>
                    <a:pt x="13983" y="29749"/>
                    <a:pt x="13930" y="29671"/>
                    <a:pt x="13904" y="29566"/>
                  </a:cubicBezTo>
                  <a:cubicBezTo>
                    <a:pt x="12778" y="26607"/>
                    <a:pt x="11102" y="21606"/>
                    <a:pt x="11495" y="18909"/>
                  </a:cubicBezTo>
                  <a:cubicBezTo>
                    <a:pt x="12097" y="14877"/>
                    <a:pt x="17282" y="12703"/>
                    <a:pt x="20215" y="11211"/>
                  </a:cubicBezTo>
                  <a:cubicBezTo>
                    <a:pt x="22571" y="10033"/>
                    <a:pt x="23121" y="1575"/>
                    <a:pt x="21052" y="161"/>
                  </a:cubicBezTo>
                  <a:cubicBezTo>
                    <a:pt x="20895" y="52"/>
                    <a:pt x="20682" y="0"/>
                    <a:pt x="20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73" name="Google Shape;1273;p37"/>
            <p:cNvSpPr/>
            <p:nvPr/>
          </p:nvSpPr>
          <p:spPr>
            <a:xfrm>
              <a:off x="6592800" y="3013250"/>
              <a:ext cx="192475" cy="146000"/>
            </a:xfrm>
            <a:custGeom>
              <a:avLst/>
              <a:gdLst/>
              <a:ahLst/>
              <a:cxnLst/>
              <a:rect l="l" t="t" r="r" b="b"/>
              <a:pathLst>
                <a:path w="7699" h="5840" extrusionOk="0">
                  <a:moveTo>
                    <a:pt x="7594" y="0"/>
                  </a:moveTo>
                  <a:cubicBezTo>
                    <a:pt x="7542" y="26"/>
                    <a:pt x="7516" y="53"/>
                    <a:pt x="7463" y="79"/>
                  </a:cubicBezTo>
                  <a:cubicBezTo>
                    <a:pt x="6730" y="524"/>
                    <a:pt x="5997" y="969"/>
                    <a:pt x="5264" y="1466"/>
                  </a:cubicBezTo>
                  <a:cubicBezTo>
                    <a:pt x="3850" y="2409"/>
                    <a:pt x="2514" y="3430"/>
                    <a:pt x="1205" y="4530"/>
                  </a:cubicBezTo>
                  <a:cubicBezTo>
                    <a:pt x="812" y="4897"/>
                    <a:pt x="393" y="5237"/>
                    <a:pt x="1" y="5604"/>
                  </a:cubicBezTo>
                  <a:cubicBezTo>
                    <a:pt x="27" y="5682"/>
                    <a:pt x="53" y="5761"/>
                    <a:pt x="79" y="5839"/>
                  </a:cubicBezTo>
                  <a:cubicBezTo>
                    <a:pt x="1415" y="4661"/>
                    <a:pt x="2776" y="3535"/>
                    <a:pt x="4243" y="2488"/>
                  </a:cubicBezTo>
                  <a:cubicBezTo>
                    <a:pt x="5133" y="1859"/>
                    <a:pt x="6023" y="1283"/>
                    <a:pt x="6940" y="707"/>
                  </a:cubicBezTo>
                  <a:cubicBezTo>
                    <a:pt x="7201" y="550"/>
                    <a:pt x="7437" y="419"/>
                    <a:pt x="7699" y="262"/>
                  </a:cubicBezTo>
                  <a:cubicBezTo>
                    <a:pt x="7673" y="183"/>
                    <a:pt x="7620" y="105"/>
                    <a:pt x="7594" y="0"/>
                  </a:cubicBez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74" name="Google Shape;1274;p37"/>
            <p:cNvSpPr/>
            <p:nvPr/>
          </p:nvSpPr>
          <p:spPr>
            <a:xfrm>
              <a:off x="7015675" y="2177300"/>
              <a:ext cx="857575" cy="1069875"/>
            </a:xfrm>
            <a:custGeom>
              <a:avLst/>
              <a:gdLst/>
              <a:ahLst/>
              <a:cxnLst/>
              <a:rect l="l" t="t" r="r" b="b"/>
              <a:pathLst>
                <a:path w="34303" h="42795" extrusionOk="0">
                  <a:moveTo>
                    <a:pt x="17536" y="1"/>
                  </a:moveTo>
                  <a:cubicBezTo>
                    <a:pt x="11261" y="1"/>
                    <a:pt x="5914" y="1081"/>
                    <a:pt x="5342" y="1938"/>
                  </a:cubicBezTo>
                  <a:cubicBezTo>
                    <a:pt x="1" y="10056"/>
                    <a:pt x="603" y="37968"/>
                    <a:pt x="3379" y="40901"/>
                  </a:cubicBezTo>
                  <a:cubicBezTo>
                    <a:pt x="4635" y="42229"/>
                    <a:pt x="10000" y="42794"/>
                    <a:pt x="15743" y="42794"/>
                  </a:cubicBezTo>
                  <a:cubicBezTo>
                    <a:pt x="22681" y="42794"/>
                    <a:pt x="30170" y="41969"/>
                    <a:pt x="31631" y="40665"/>
                  </a:cubicBezTo>
                  <a:cubicBezTo>
                    <a:pt x="34302" y="38282"/>
                    <a:pt x="33019" y="22676"/>
                    <a:pt x="33019" y="16026"/>
                  </a:cubicBezTo>
                  <a:cubicBezTo>
                    <a:pt x="33045" y="9401"/>
                    <a:pt x="31343" y="1205"/>
                    <a:pt x="22991" y="289"/>
                  </a:cubicBezTo>
                  <a:cubicBezTo>
                    <a:pt x="21156" y="87"/>
                    <a:pt x="19309" y="1"/>
                    <a:pt x="175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75" name="Google Shape;1275;p37"/>
            <p:cNvSpPr/>
            <p:nvPr/>
          </p:nvSpPr>
          <p:spPr>
            <a:xfrm>
              <a:off x="7767175" y="3051875"/>
              <a:ext cx="77275" cy="160400"/>
            </a:xfrm>
            <a:custGeom>
              <a:avLst/>
              <a:gdLst/>
              <a:ahLst/>
              <a:cxnLst/>
              <a:rect l="l" t="t" r="r" b="b"/>
              <a:pathLst>
                <a:path w="3091" h="6416" extrusionOk="0">
                  <a:moveTo>
                    <a:pt x="0" y="6415"/>
                  </a:moveTo>
                  <a:cubicBezTo>
                    <a:pt x="734" y="6180"/>
                    <a:pt x="1283" y="5944"/>
                    <a:pt x="1571" y="5682"/>
                  </a:cubicBezTo>
                  <a:cubicBezTo>
                    <a:pt x="2436" y="4923"/>
                    <a:pt x="2881" y="2776"/>
                    <a:pt x="3090" y="0"/>
                  </a:cubicBezTo>
                  <a:lnTo>
                    <a:pt x="3090" y="0"/>
                  </a:lnTo>
                  <a:cubicBezTo>
                    <a:pt x="2881" y="2776"/>
                    <a:pt x="2436" y="4923"/>
                    <a:pt x="1571" y="5682"/>
                  </a:cubicBezTo>
                  <a:cubicBezTo>
                    <a:pt x="1283" y="5944"/>
                    <a:pt x="734" y="6180"/>
                    <a:pt x="0" y="6415"/>
                  </a:cubicBezTo>
                  <a:close/>
                </a:path>
              </a:pathLst>
            </a:custGeom>
            <a:solidFill>
              <a:srgbClr val="A0DE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76" name="Google Shape;1276;p37"/>
            <p:cNvSpPr/>
            <p:nvPr/>
          </p:nvSpPr>
          <p:spPr>
            <a:xfrm>
              <a:off x="7608100" y="2220500"/>
              <a:ext cx="236350" cy="1008125"/>
            </a:xfrm>
            <a:custGeom>
              <a:avLst/>
              <a:gdLst/>
              <a:ahLst/>
              <a:cxnLst/>
              <a:rect l="l" t="t" r="r" b="b"/>
              <a:pathLst>
                <a:path w="9454" h="40325" extrusionOk="0">
                  <a:moveTo>
                    <a:pt x="3666" y="1"/>
                  </a:moveTo>
                  <a:cubicBezTo>
                    <a:pt x="3038" y="472"/>
                    <a:pt x="2488" y="1101"/>
                    <a:pt x="2069" y="1886"/>
                  </a:cubicBezTo>
                  <a:cubicBezTo>
                    <a:pt x="1598" y="2724"/>
                    <a:pt x="1257" y="3667"/>
                    <a:pt x="1048" y="4636"/>
                  </a:cubicBezTo>
                  <a:cubicBezTo>
                    <a:pt x="1991" y="5395"/>
                    <a:pt x="2907" y="6233"/>
                    <a:pt x="3797" y="7071"/>
                  </a:cubicBezTo>
                  <a:cubicBezTo>
                    <a:pt x="5761" y="8904"/>
                    <a:pt x="7646" y="10894"/>
                    <a:pt x="9322" y="13041"/>
                  </a:cubicBezTo>
                  <a:cubicBezTo>
                    <a:pt x="9139" y="8092"/>
                    <a:pt x="7908" y="2593"/>
                    <a:pt x="3666" y="1"/>
                  </a:cubicBezTo>
                  <a:close/>
                  <a:moveTo>
                    <a:pt x="53" y="16995"/>
                  </a:moveTo>
                  <a:cubicBezTo>
                    <a:pt x="27" y="17597"/>
                    <a:pt x="27" y="18199"/>
                    <a:pt x="1" y="18775"/>
                  </a:cubicBezTo>
                  <a:cubicBezTo>
                    <a:pt x="262" y="21865"/>
                    <a:pt x="524" y="25059"/>
                    <a:pt x="786" y="28097"/>
                  </a:cubicBezTo>
                  <a:cubicBezTo>
                    <a:pt x="1834" y="25845"/>
                    <a:pt x="2671" y="23462"/>
                    <a:pt x="2619" y="21786"/>
                  </a:cubicBezTo>
                  <a:cubicBezTo>
                    <a:pt x="2567" y="20294"/>
                    <a:pt x="1807" y="18932"/>
                    <a:pt x="865" y="17832"/>
                  </a:cubicBezTo>
                  <a:cubicBezTo>
                    <a:pt x="603" y="17544"/>
                    <a:pt x="341" y="17256"/>
                    <a:pt x="53" y="16995"/>
                  </a:cubicBezTo>
                  <a:close/>
                  <a:moveTo>
                    <a:pt x="9453" y="33255"/>
                  </a:moveTo>
                  <a:lnTo>
                    <a:pt x="9453" y="33255"/>
                  </a:lnTo>
                  <a:cubicBezTo>
                    <a:pt x="8484" y="35193"/>
                    <a:pt x="7358" y="37157"/>
                    <a:pt x="6232" y="39147"/>
                  </a:cubicBezTo>
                  <a:cubicBezTo>
                    <a:pt x="6180" y="39225"/>
                    <a:pt x="6154" y="39304"/>
                    <a:pt x="6102" y="39356"/>
                  </a:cubicBezTo>
                  <a:cubicBezTo>
                    <a:pt x="6023" y="39513"/>
                    <a:pt x="5944" y="39644"/>
                    <a:pt x="5866" y="39801"/>
                  </a:cubicBezTo>
                  <a:cubicBezTo>
                    <a:pt x="6023" y="39749"/>
                    <a:pt x="6206" y="39723"/>
                    <a:pt x="6363" y="39670"/>
                  </a:cubicBezTo>
                  <a:cubicBezTo>
                    <a:pt x="7097" y="39435"/>
                    <a:pt x="7646" y="39199"/>
                    <a:pt x="7934" y="38937"/>
                  </a:cubicBezTo>
                  <a:cubicBezTo>
                    <a:pt x="8799" y="38178"/>
                    <a:pt x="9244" y="36031"/>
                    <a:pt x="9453" y="33255"/>
                  </a:cubicBezTo>
                  <a:close/>
                  <a:moveTo>
                    <a:pt x="1807" y="38570"/>
                  </a:moveTo>
                  <a:cubicBezTo>
                    <a:pt x="1807" y="38675"/>
                    <a:pt x="1834" y="38806"/>
                    <a:pt x="1834" y="38911"/>
                  </a:cubicBezTo>
                  <a:cubicBezTo>
                    <a:pt x="2226" y="39513"/>
                    <a:pt x="2698" y="39984"/>
                    <a:pt x="3221" y="40325"/>
                  </a:cubicBezTo>
                  <a:cubicBezTo>
                    <a:pt x="3405" y="40299"/>
                    <a:pt x="3588" y="40272"/>
                    <a:pt x="3745" y="40246"/>
                  </a:cubicBezTo>
                  <a:lnTo>
                    <a:pt x="1807" y="385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77" name="Google Shape;1277;p37"/>
            <p:cNvSpPr/>
            <p:nvPr/>
          </p:nvSpPr>
          <p:spPr>
            <a:xfrm>
              <a:off x="6829125" y="3097675"/>
              <a:ext cx="864750" cy="1135775"/>
            </a:xfrm>
            <a:custGeom>
              <a:avLst/>
              <a:gdLst/>
              <a:ahLst/>
              <a:cxnLst/>
              <a:rect l="l" t="t" r="r" b="b"/>
              <a:pathLst>
                <a:path w="34590" h="45431" extrusionOk="0">
                  <a:moveTo>
                    <a:pt x="0" y="1"/>
                  </a:moveTo>
                  <a:cubicBezTo>
                    <a:pt x="79" y="7699"/>
                    <a:pt x="472" y="14638"/>
                    <a:pt x="943" y="17885"/>
                  </a:cubicBezTo>
                  <a:cubicBezTo>
                    <a:pt x="2174" y="26526"/>
                    <a:pt x="4137" y="45431"/>
                    <a:pt x="4137" y="45431"/>
                  </a:cubicBezTo>
                  <a:lnTo>
                    <a:pt x="14271" y="45431"/>
                  </a:lnTo>
                  <a:cubicBezTo>
                    <a:pt x="14218" y="37392"/>
                    <a:pt x="12804" y="6940"/>
                    <a:pt x="13459" y="6835"/>
                  </a:cubicBezTo>
                  <a:cubicBezTo>
                    <a:pt x="13631" y="6799"/>
                    <a:pt x="13818" y="6775"/>
                    <a:pt x="14029" y="6775"/>
                  </a:cubicBezTo>
                  <a:cubicBezTo>
                    <a:pt x="14589" y="6775"/>
                    <a:pt x="15312" y="6945"/>
                    <a:pt x="16339" y="7516"/>
                  </a:cubicBezTo>
                  <a:cubicBezTo>
                    <a:pt x="18198" y="8537"/>
                    <a:pt x="24561" y="45431"/>
                    <a:pt x="24561" y="45431"/>
                  </a:cubicBezTo>
                  <a:lnTo>
                    <a:pt x="34590" y="45431"/>
                  </a:lnTo>
                  <a:cubicBezTo>
                    <a:pt x="33673" y="36633"/>
                    <a:pt x="29772" y="9715"/>
                    <a:pt x="28646" y="891"/>
                  </a:cubicBezTo>
                  <a:cubicBezTo>
                    <a:pt x="28358" y="917"/>
                    <a:pt x="28096" y="970"/>
                    <a:pt x="27808" y="996"/>
                  </a:cubicBezTo>
                  <a:cubicBezTo>
                    <a:pt x="24174" y="1420"/>
                    <a:pt x="20520" y="1600"/>
                    <a:pt x="16864" y="1600"/>
                  </a:cubicBezTo>
                  <a:cubicBezTo>
                    <a:pt x="14646" y="1600"/>
                    <a:pt x="12427" y="1534"/>
                    <a:pt x="10212" y="1415"/>
                  </a:cubicBezTo>
                  <a:cubicBezTo>
                    <a:pt x="6808" y="1232"/>
                    <a:pt x="3326" y="865"/>
                    <a:pt x="0" y="1"/>
                  </a:cubicBezTo>
                  <a:close/>
                </a:path>
              </a:pathLst>
            </a:custGeom>
            <a:solidFill>
              <a:srgbClr val="F79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78" name="Google Shape;1278;p37"/>
            <p:cNvSpPr/>
            <p:nvPr/>
          </p:nvSpPr>
          <p:spPr>
            <a:xfrm>
              <a:off x="7418925" y="4062575"/>
              <a:ext cx="274950" cy="170875"/>
            </a:xfrm>
            <a:custGeom>
              <a:avLst/>
              <a:gdLst/>
              <a:ahLst/>
              <a:cxnLst/>
              <a:rect l="l" t="t" r="r" b="b"/>
              <a:pathLst>
                <a:path w="10998" h="6835" extrusionOk="0">
                  <a:moveTo>
                    <a:pt x="10186" y="1"/>
                  </a:moveTo>
                  <a:cubicBezTo>
                    <a:pt x="9217" y="184"/>
                    <a:pt x="8248" y="341"/>
                    <a:pt x="7280" y="472"/>
                  </a:cubicBezTo>
                  <a:cubicBezTo>
                    <a:pt x="4871" y="812"/>
                    <a:pt x="2435" y="1074"/>
                    <a:pt x="0" y="1284"/>
                  </a:cubicBezTo>
                  <a:cubicBezTo>
                    <a:pt x="603" y="4635"/>
                    <a:pt x="969" y="6835"/>
                    <a:pt x="969" y="6835"/>
                  </a:cubicBezTo>
                  <a:lnTo>
                    <a:pt x="10998" y="6835"/>
                  </a:lnTo>
                  <a:cubicBezTo>
                    <a:pt x="10814" y="5133"/>
                    <a:pt x="10526" y="2776"/>
                    <a:pt x="101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79" name="Google Shape;1279;p37"/>
            <p:cNvSpPr/>
            <p:nvPr/>
          </p:nvSpPr>
          <p:spPr>
            <a:xfrm>
              <a:off x="6918150" y="4099900"/>
              <a:ext cx="267750" cy="133550"/>
            </a:xfrm>
            <a:custGeom>
              <a:avLst/>
              <a:gdLst/>
              <a:ahLst/>
              <a:cxnLst/>
              <a:rect l="l" t="t" r="r" b="b"/>
              <a:pathLst>
                <a:path w="10710" h="5342" extrusionOk="0">
                  <a:moveTo>
                    <a:pt x="0" y="0"/>
                  </a:moveTo>
                  <a:lnTo>
                    <a:pt x="0" y="0"/>
                  </a:lnTo>
                  <a:cubicBezTo>
                    <a:pt x="341" y="3195"/>
                    <a:pt x="576" y="5342"/>
                    <a:pt x="576" y="5342"/>
                  </a:cubicBezTo>
                  <a:lnTo>
                    <a:pt x="10710" y="5342"/>
                  </a:lnTo>
                  <a:cubicBezTo>
                    <a:pt x="10683" y="4111"/>
                    <a:pt x="10657" y="2331"/>
                    <a:pt x="10579" y="236"/>
                  </a:cubicBezTo>
                  <a:cubicBezTo>
                    <a:pt x="9809" y="247"/>
                    <a:pt x="9039" y="253"/>
                    <a:pt x="8269" y="253"/>
                  </a:cubicBezTo>
                  <a:cubicBezTo>
                    <a:pt x="7180" y="253"/>
                    <a:pt x="6091" y="240"/>
                    <a:pt x="5001" y="210"/>
                  </a:cubicBezTo>
                  <a:cubicBezTo>
                    <a:pt x="3326" y="157"/>
                    <a:pt x="1676" y="105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80" name="Google Shape;1280;p37"/>
            <p:cNvSpPr/>
            <p:nvPr/>
          </p:nvSpPr>
          <p:spPr>
            <a:xfrm>
              <a:off x="6829125" y="3097675"/>
              <a:ext cx="807150" cy="712250"/>
            </a:xfrm>
            <a:custGeom>
              <a:avLst/>
              <a:gdLst/>
              <a:ahLst/>
              <a:cxnLst/>
              <a:rect l="l" t="t" r="r" b="b"/>
              <a:pathLst>
                <a:path w="32286" h="28490" extrusionOk="0">
                  <a:moveTo>
                    <a:pt x="0" y="1"/>
                  </a:moveTo>
                  <a:cubicBezTo>
                    <a:pt x="79" y="7699"/>
                    <a:pt x="472" y="14638"/>
                    <a:pt x="943" y="17885"/>
                  </a:cubicBezTo>
                  <a:cubicBezTo>
                    <a:pt x="1283" y="20320"/>
                    <a:pt x="1676" y="23567"/>
                    <a:pt x="2095" y="26971"/>
                  </a:cubicBezTo>
                  <a:cubicBezTo>
                    <a:pt x="3011" y="27154"/>
                    <a:pt x="3928" y="27311"/>
                    <a:pt x="4870" y="27442"/>
                  </a:cubicBezTo>
                  <a:cubicBezTo>
                    <a:pt x="7410" y="27809"/>
                    <a:pt x="9950" y="28018"/>
                    <a:pt x="12516" y="28228"/>
                  </a:cubicBezTo>
                  <a:cubicBezTo>
                    <a:pt x="12935" y="28254"/>
                    <a:pt x="13354" y="28280"/>
                    <a:pt x="13773" y="28306"/>
                  </a:cubicBezTo>
                  <a:cubicBezTo>
                    <a:pt x="13407" y="17806"/>
                    <a:pt x="13066" y="6887"/>
                    <a:pt x="13459" y="6835"/>
                  </a:cubicBezTo>
                  <a:cubicBezTo>
                    <a:pt x="13631" y="6799"/>
                    <a:pt x="13818" y="6775"/>
                    <a:pt x="14029" y="6775"/>
                  </a:cubicBezTo>
                  <a:cubicBezTo>
                    <a:pt x="14589" y="6775"/>
                    <a:pt x="15312" y="6945"/>
                    <a:pt x="16339" y="7516"/>
                  </a:cubicBezTo>
                  <a:cubicBezTo>
                    <a:pt x="17334" y="8040"/>
                    <a:pt x="19586" y="18618"/>
                    <a:pt x="21471" y="28489"/>
                  </a:cubicBezTo>
                  <a:cubicBezTo>
                    <a:pt x="25085" y="28385"/>
                    <a:pt x="28698" y="28018"/>
                    <a:pt x="32286" y="27573"/>
                  </a:cubicBezTo>
                  <a:cubicBezTo>
                    <a:pt x="30898" y="17309"/>
                    <a:pt x="29301" y="6050"/>
                    <a:pt x="28646" y="891"/>
                  </a:cubicBezTo>
                  <a:cubicBezTo>
                    <a:pt x="28358" y="917"/>
                    <a:pt x="28096" y="970"/>
                    <a:pt x="27808" y="996"/>
                  </a:cubicBezTo>
                  <a:cubicBezTo>
                    <a:pt x="24174" y="1420"/>
                    <a:pt x="20520" y="1600"/>
                    <a:pt x="16864" y="1600"/>
                  </a:cubicBezTo>
                  <a:cubicBezTo>
                    <a:pt x="14646" y="1600"/>
                    <a:pt x="12427" y="1534"/>
                    <a:pt x="10212" y="1415"/>
                  </a:cubicBezTo>
                  <a:cubicBezTo>
                    <a:pt x="6808" y="1232"/>
                    <a:pt x="3326" y="865"/>
                    <a:pt x="0" y="1"/>
                  </a:cubicBezTo>
                  <a:close/>
                </a:path>
              </a:pathLst>
            </a:custGeom>
            <a:solidFill>
              <a:srgbClr val="B22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81" name="Google Shape;1281;p37"/>
            <p:cNvSpPr/>
            <p:nvPr/>
          </p:nvSpPr>
          <p:spPr>
            <a:xfrm>
              <a:off x="6766925" y="4219550"/>
              <a:ext cx="455625" cy="143575"/>
            </a:xfrm>
            <a:custGeom>
              <a:avLst/>
              <a:gdLst/>
              <a:ahLst/>
              <a:cxnLst/>
              <a:rect l="l" t="t" r="r" b="b"/>
              <a:pathLst>
                <a:path w="18225" h="5743" extrusionOk="0">
                  <a:moveTo>
                    <a:pt x="9100" y="1"/>
                  </a:moveTo>
                  <a:cubicBezTo>
                    <a:pt x="7660" y="1"/>
                    <a:pt x="6562" y="25"/>
                    <a:pt x="6442" y="84"/>
                  </a:cubicBezTo>
                  <a:cubicBezTo>
                    <a:pt x="6442" y="84"/>
                    <a:pt x="5578" y="137"/>
                    <a:pt x="2960" y="1865"/>
                  </a:cubicBezTo>
                  <a:cubicBezTo>
                    <a:pt x="1362" y="2912"/>
                    <a:pt x="524" y="3907"/>
                    <a:pt x="184" y="4588"/>
                  </a:cubicBezTo>
                  <a:cubicBezTo>
                    <a:pt x="1" y="4955"/>
                    <a:pt x="236" y="5347"/>
                    <a:pt x="629" y="5374"/>
                  </a:cubicBezTo>
                  <a:cubicBezTo>
                    <a:pt x="2685" y="5472"/>
                    <a:pt x="8637" y="5742"/>
                    <a:pt x="12944" y="5742"/>
                  </a:cubicBezTo>
                  <a:cubicBezTo>
                    <a:pt x="15547" y="5742"/>
                    <a:pt x="17550" y="5643"/>
                    <a:pt x="17728" y="5347"/>
                  </a:cubicBezTo>
                  <a:cubicBezTo>
                    <a:pt x="18225" y="4431"/>
                    <a:pt x="17256" y="320"/>
                    <a:pt x="16811" y="189"/>
                  </a:cubicBezTo>
                  <a:cubicBezTo>
                    <a:pt x="16494" y="101"/>
                    <a:pt x="12069" y="1"/>
                    <a:pt x="9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82" name="Google Shape;1282;p37"/>
            <p:cNvSpPr/>
            <p:nvPr/>
          </p:nvSpPr>
          <p:spPr>
            <a:xfrm>
              <a:off x="7278825" y="4219550"/>
              <a:ext cx="456300" cy="143575"/>
            </a:xfrm>
            <a:custGeom>
              <a:avLst/>
              <a:gdLst/>
              <a:ahLst/>
              <a:cxnLst/>
              <a:rect l="l" t="t" r="r" b="b"/>
              <a:pathLst>
                <a:path w="18252" h="5743" extrusionOk="0">
                  <a:moveTo>
                    <a:pt x="9109" y="1"/>
                  </a:moveTo>
                  <a:cubicBezTo>
                    <a:pt x="7672" y="1"/>
                    <a:pt x="6580" y="25"/>
                    <a:pt x="6468" y="84"/>
                  </a:cubicBezTo>
                  <a:cubicBezTo>
                    <a:pt x="6468" y="84"/>
                    <a:pt x="5604" y="137"/>
                    <a:pt x="2986" y="1865"/>
                  </a:cubicBezTo>
                  <a:cubicBezTo>
                    <a:pt x="1389" y="2912"/>
                    <a:pt x="525" y="3907"/>
                    <a:pt x="184" y="4588"/>
                  </a:cubicBezTo>
                  <a:cubicBezTo>
                    <a:pt x="1" y="4955"/>
                    <a:pt x="263" y="5347"/>
                    <a:pt x="629" y="5374"/>
                  </a:cubicBezTo>
                  <a:cubicBezTo>
                    <a:pt x="2702" y="5472"/>
                    <a:pt x="8660" y="5742"/>
                    <a:pt x="12963" y="5742"/>
                  </a:cubicBezTo>
                  <a:cubicBezTo>
                    <a:pt x="15564" y="5742"/>
                    <a:pt x="17560" y="5643"/>
                    <a:pt x="17728" y="5347"/>
                  </a:cubicBezTo>
                  <a:cubicBezTo>
                    <a:pt x="18251" y="4431"/>
                    <a:pt x="17283" y="320"/>
                    <a:pt x="16811" y="189"/>
                  </a:cubicBezTo>
                  <a:cubicBezTo>
                    <a:pt x="16494" y="101"/>
                    <a:pt x="12069" y="1"/>
                    <a:pt x="9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83" name="Google Shape;1283;p37"/>
            <p:cNvSpPr/>
            <p:nvPr/>
          </p:nvSpPr>
          <p:spPr>
            <a:xfrm>
              <a:off x="6750575" y="3088525"/>
              <a:ext cx="955100" cy="669275"/>
            </a:xfrm>
            <a:custGeom>
              <a:avLst/>
              <a:gdLst/>
              <a:ahLst/>
              <a:cxnLst/>
              <a:rect l="l" t="t" r="r" b="b"/>
              <a:pathLst>
                <a:path w="38204" h="26771" extrusionOk="0">
                  <a:moveTo>
                    <a:pt x="629" y="0"/>
                  </a:moveTo>
                  <a:cubicBezTo>
                    <a:pt x="629" y="0"/>
                    <a:pt x="471" y="2645"/>
                    <a:pt x="314" y="6023"/>
                  </a:cubicBezTo>
                  <a:cubicBezTo>
                    <a:pt x="314" y="6180"/>
                    <a:pt x="314" y="6311"/>
                    <a:pt x="314" y="6442"/>
                  </a:cubicBezTo>
                  <a:cubicBezTo>
                    <a:pt x="131" y="10238"/>
                    <a:pt x="0" y="14795"/>
                    <a:pt x="131" y="17675"/>
                  </a:cubicBezTo>
                  <a:cubicBezTo>
                    <a:pt x="419" y="23252"/>
                    <a:pt x="681" y="24745"/>
                    <a:pt x="681" y="24745"/>
                  </a:cubicBezTo>
                  <a:cubicBezTo>
                    <a:pt x="681" y="24745"/>
                    <a:pt x="6049" y="25713"/>
                    <a:pt x="10657" y="26106"/>
                  </a:cubicBezTo>
                  <a:cubicBezTo>
                    <a:pt x="11774" y="26208"/>
                    <a:pt x="12830" y="26246"/>
                    <a:pt x="13788" y="26246"/>
                  </a:cubicBezTo>
                  <a:cubicBezTo>
                    <a:pt x="16783" y="26246"/>
                    <a:pt x="18827" y="25870"/>
                    <a:pt x="18827" y="25870"/>
                  </a:cubicBezTo>
                  <a:cubicBezTo>
                    <a:pt x="18827" y="25870"/>
                    <a:pt x="16994" y="18198"/>
                    <a:pt x="17596" y="17518"/>
                  </a:cubicBezTo>
                  <a:lnTo>
                    <a:pt x="17675" y="17465"/>
                  </a:lnTo>
                  <a:cubicBezTo>
                    <a:pt x="17753" y="17465"/>
                    <a:pt x="17832" y="17518"/>
                    <a:pt x="17936" y="17649"/>
                  </a:cubicBezTo>
                  <a:cubicBezTo>
                    <a:pt x="18800" y="18853"/>
                    <a:pt x="20136" y="25713"/>
                    <a:pt x="20136" y="25713"/>
                  </a:cubicBezTo>
                  <a:cubicBezTo>
                    <a:pt x="20136" y="25713"/>
                    <a:pt x="23379" y="26771"/>
                    <a:pt x="29175" y="26771"/>
                  </a:cubicBezTo>
                  <a:cubicBezTo>
                    <a:pt x="29497" y="26771"/>
                    <a:pt x="29827" y="26768"/>
                    <a:pt x="30164" y="26761"/>
                  </a:cubicBezTo>
                  <a:cubicBezTo>
                    <a:pt x="32547" y="26708"/>
                    <a:pt x="34275" y="26316"/>
                    <a:pt x="35480" y="25818"/>
                  </a:cubicBezTo>
                  <a:cubicBezTo>
                    <a:pt x="35585" y="25792"/>
                    <a:pt x="35689" y="25740"/>
                    <a:pt x="35768" y="25687"/>
                  </a:cubicBezTo>
                  <a:cubicBezTo>
                    <a:pt x="37627" y="24875"/>
                    <a:pt x="38203" y="23907"/>
                    <a:pt x="38203" y="23907"/>
                  </a:cubicBezTo>
                  <a:cubicBezTo>
                    <a:pt x="38203" y="23907"/>
                    <a:pt x="34406" y="3483"/>
                    <a:pt x="33516" y="917"/>
                  </a:cubicBezTo>
                  <a:cubicBezTo>
                    <a:pt x="33516" y="917"/>
                    <a:pt x="33149" y="917"/>
                    <a:pt x="32443" y="891"/>
                  </a:cubicBezTo>
                  <a:lnTo>
                    <a:pt x="32050" y="891"/>
                  </a:lnTo>
                  <a:cubicBezTo>
                    <a:pt x="30531" y="838"/>
                    <a:pt x="27991" y="760"/>
                    <a:pt x="24980" y="681"/>
                  </a:cubicBezTo>
                  <a:cubicBezTo>
                    <a:pt x="24875" y="681"/>
                    <a:pt x="24744" y="681"/>
                    <a:pt x="24640" y="655"/>
                  </a:cubicBezTo>
                  <a:cubicBezTo>
                    <a:pt x="21681" y="576"/>
                    <a:pt x="18329" y="472"/>
                    <a:pt x="15082" y="393"/>
                  </a:cubicBezTo>
                  <a:lnTo>
                    <a:pt x="14794" y="393"/>
                  </a:lnTo>
                  <a:cubicBezTo>
                    <a:pt x="14428" y="367"/>
                    <a:pt x="14061" y="367"/>
                    <a:pt x="13695" y="341"/>
                  </a:cubicBezTo>
                  <a:lnTo>
                    <a:pt x="13459" y="341"/>
                  </a:lnTo>
                  <a:cubicBezTo>
                    <a:pt x="9557" y="236"/>
                    <a:pt x="5970" y="131"/>
                    <a:pt x="3692" y="53"/>
                  </a:cubicBezTo>
                  <a:lnTo>
                    <a:pt x="3378" y="53"/>
                  </a:lnTo>
                  <a:cubicBezTo>
                    <a:pt x="2069" y="27"/>
                    <a:pt x="1257" y="0"/>
                    <a:pt x="1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84" name="Google Shape;1284;p37"/>
            <p:cNvSpPr/>
            <p:nvPr/>
          </p:nvSpPr>
          <p:spPr>
            <a:xfrm>
              <a:off x="7366550" y="3104875"/>
              <a:ext cx="278225" cy="629125"/>
            </a:xfrm>
            <a:custGeom>
              <a:avLst/>
              <a:gdLst/>
              <a:ahLst/>
              <a:cxnLst/>
              <a:rect l="l" t="t" r="r" b="b"/>
              <a:pathLst>
                <a:path w="11129" h="25165" extrusionOk="0">
                  <a:moveTo>
                    <a:pt x="1" y="1"/>
                  </a:moveTo>
                  <a:cubicBezTo>
                    <a:pt x="550" y="3379"/>
                    <a:pt x="2410" y="6521"/>
                    <a:pt x="5185" y="8616"/>
                  </a:cubicBezTo>
                  <a:cubicBezTo>
                    <a:pt x="6232" y="9427"/>
                    <a:pt x="7411" y="10082"/>
                    <a:pt x="8668" y="10501"/>
                  </a:cubicBezTo>
                  <a:cubicBezTo>
                    <a:pt x="9113" y="13826"/>
                    <a:pt x="9584" y="17152"/>
                    <a:pt x="10108" y="20477"/>
                  </a:cubicBezTo>
                  <a:cubicBezTo>
                    <a:pt x="10265" y="21524"/>
                    <a:pt x="10448" y="22598"/>
                    <a:pt x="10605" y="23672"/>
                  </a:cubicBezTo>
                  <a:cubicBezTo>
                    <a:pt x="10684" y="24169"/>
                    <a:pt x="10762" y="24667"/>
                    <a:pt x="10841" y="25164"/>
                  </a:cubicBezTo>
                  <a:cubicBezTo>
                    <a:pt x="10946" y="25138"/>
                    <a:pt x="11050" y="25086"/>
                    <a:pt x="11129" y="25033"/>
                  </a:cubicBezTo>
                  <a:cubicBezTo>
                    <a:pt x="11077" y="24745"/>
                    <a:pt x="11024" y="24431"/>
                    <a:pt x="10998" y="24117"/>
                  </a:cubicBezTo>
                  <a:cubicBezTo>
                    <a:pt x="10841" y="23148"/>
                    <a:pt x="10684" y="22205"/>
                    <a:pt x="10553" y="21236"/>
                  </a:cubicBezTo>
                  <a:cubicBezTo>
                    <a:pt x="10265" y="19299"/>
                    <a:pt x="9977" y="17387"/>
                    <a:pt x="9715" y="15450"/>
                  </a:cubicBezTo>
                  <a:cubicBezTo>
                    <a:pt x="9165" y="11574"/>
                    <a:pt x="8668" y="7699"/>
                    <a:pt x="8222" y="3824"/>
                  </a:cubicBezTo>
                  <a:cubicBezTo>
                    <a:pt x="8092" y="2750"/>
                    <a:pt x="7961" y="1677"/>
                    <a:pt x="7856" y="603"/>
                  </a:cubicBezTo>
                  <a:lnTo>
                    <a:pt x="7804" y="237"/>
                  </a:lnTo>
                  <a:lnTo>
                    <a:pt x="7411" y="237"/>
                  </a:lnTo>
                  <a:lnTo>
                    <a:pt x="7411" y="289"/>
                  </a:lnTo>
                  <a:cubicBezTo>
                    <a:pt x="7542" y="1258"/>
                    <a:pt x="7646" y="2227"/>
                    <a:pt x="7751" y="3195"/>
                  </a:cubicBezTo>
                  <a:cubicBezTo>
                    <a:pt x="7987" y="5107"/>
                    <a:pt x="8222" y="7045"/>
                    <a:pt x="8458" y="8982"/>
                  </a:cubicBezTo>
                  <a:cubicBezTo>
                    <a:pt x="8537" y="9427"/>
                    <a:pt x="8589" y="9872"/>
                    <a:pt x="8668" y="10344"/>
                  </a:cubicBezTo>
                  <a:cubicBezTo>
                    <a:pt x="6547" y="9401"/>
                    <a:pt x="4661" y="8066"/>
                    <a:pt x="3169" y="6285"/>
                  </a:cubicBezTo>
                  <a:cubicBezTo>
                    <a:pt x="1703" y="4479"/>
                    <a:pt x="734" y="2305"/>
                    <a:pt x="341" y="27"/>
                  </a:cubicBezTo>
                  <a:cubicBezTo>
                    <a:pt x="236" y="27"/>
                    <a:pt x="105" y="27"/>
                    <a:pt x="1" y="1"/>
                  </a:cubicBezTo>
                  <a:close/>
                </a:path>
              </a:pathLst>
            </a:custGeom>
            <a:solidFill>
              <a:srgbClr val="3E3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85" name="Google Shape;1285;p37"/>
            <p:cNvSpPr/>
            <p:nvPr/>
          </p:nvSpPr>
          <p:spPr>
            <a:xfrm>
              <a:off x="7076550" y="3097025"/>
              <a:ext cx="51100" cy="267100"/>
            </a:xfrm>
            <a:custGeom>
              <a:avLst/>
              <a:gdLst/>
              <a:ahLst/>
              <a:cxnLst/>
              <a:rect l="l" t="t" r="r" b="b"/>
              <a:pathLst>
                <a:path w="2044" h="10684" extrusionOk="0">
                  <a:moveTo>
                    <a:pt x="420" y="1"/>
                  </a:moveTo>
                  <a:cubicBezTo>
                    <a:pt x="210" y="1441"/>
                    <a:pt x="106" y="2907"/>
                    <a:pt x="53" y="4374"/>
                  </a:cubicBezTo>
                  <a:cubicBezTo>
                    <a:pt x="1" y="6442"/>
                    <a:pt x="79" y="8511"/>
                    <a:pt x="315" y="10553"/>
                  </a:cubicBezTo>
                  <a:cubicBezTo>
                    <a:pt x="341" y="10605"/>
                    <a:pt x="367" y="10684"/>
                    <a:pt x="446" y="10684"/>
                  </a:cubicBezTo>
                  <a:cubicBezTo>
                    <a:pt x="891" y="10632"/>
                    <a:pt x="1310" y="10579"/>
                    <a:pt x="1729" y="10527"/>
                  </a:cubicBezTo>
                  <a:cubicBezTo>
                    <a:pt x="1781" y="10527"/>
                    <a:pt x="1860" y="10474"/>
                    <a:pt x="1860" y="10396"/>
                  </a:cubicBezTo>
                  <a:cubicBezTo>
                    <a:pt x="1441" y="6966"/>
                    <a:pt x="1520" y="3457"/>
                    <a:pt x="2043" y="53"/>
                  </a:cubicBezTo>
                  <a:lnTo>
                    <a:pt x="1755" y="53"/>
                  </a:lnTo>
                  <a:cubicBezTo>
                    <a:pt x="1703" y="446"/>
                    <a:pt x="1651" y="839"/>
                    <a:pt x="1598" y="1231"/>
                  </a:cubicBezTo>
                  <a:cubicBezTo>
                    <a:pt x="1362" y="3169"/>
                    <a:pt x="1284" y="5133"/>
                    <a:pt x="1336" y="7071"/>
                  </a:cubicBezTo>
                  <a:cubicBezTo>
                    <a:pt x="1389" y="8144"/>
                    <a:pt x="1467" y="9218"/>
                    <a:pt x="1598" y="10265"/>
                  </a:cubicBezTo>
                  <a:cubicBezTo>
                    <a:pt x="1258" y="10317"/>
                    <a:pt x="917" y="10370"/>
                    <a:pt x="577" y="10396"/>
                  </a:cubicBezTo>
                  <a:cubicBezTo>
                    <a:pt x="341" y="8432"/>
                    <a:pt x="237" y="6442"/>
                    <a:pt x="289" y="4478"/>
                  </a:cubicBezTo>
                  <a:cubicBezTo>
                    <a:pt x="341" y="2986"/>
                    <a:pt x="472" y="1493"/>
                    <a:pt x="656" y="1"/>
                  </a:cubicBezTo>
                  <a:close/>
                </a:path>
              </a:pathLst>
            </a:custGeom>
            <a:solidFill>
              <a:srgbClr val="3E3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86" name="Google Shape;1286;p37"/>
            <p:cNvSpPr/>
            <p:nvPr/>
          </p:nvSpPr>
          <p:spPr>
            <a:xfrm>
              <a:off x="6758425" y="3089825"/>
              <a:ext cx="84475" cy="159750"/>
            </a:xfrm>
            <a:custGeom>
              <a:avLst/>
              <a:gdLst/>
              <a:ahLst/>
              <a:cxnLst/>
              <a:rect l="l" t="t" r="r" b="b"/>
              <a:pathLst>
                <a:path w="3379" h="6390" extrusionOk="0">
                  <a:moveTo>
                    <a:pt x="3064" y="1"/>
                  </a:moveTo>
                  <a:cubicBezTo>
                    <a:pt x="3038" y="79"/>
                    <a:pt x="3038" y="158"/>
                    <a:pt x="3011" y="236"/>
                  </a:cubicBezTo>
                  <a:cubicBezTo>
                    <a:pt x="2514" y="2122"/>
                    <a:pt x="1650" y="3902"/>
                    <a:pt x="445" y="5447"/>
                  </a:cubicBezTo>
                  <a:cubicBezTo>
                    <a:pt x="315" y="5630"/>
                    <a:pt x="157" y="5814"/>
                    <a:pt x="0" y="5971"/>
                  </a:cubicBezTo>
                  <a:cubicBezTo>
                    <a:pt x="0" y="6128"/>
                    <a:pt x="0" y="6259"/>
                    <a:pt x="0" y="6390"/>
                  </a:cubicBezTo>
                  <a:cubicBezTo>
                    <a:pt x="1624" y="4609"/>
                    <a:pt x="2802" y="2384"/>
                    <a:pt x="3378" y="1"/>
                  </a:cubicBezTo>
                  <a:close/>
                </a:path>
              </a:pathLst>
            </a:custGeom>
            <a:solidFill>
              <a:srgbClr val="3E3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87" name="Google Shape;1287;p37"/>
            <p:cNvSpPr/>
            <p:nvPr/>
          </p:nvSpPr>
          <p:spPr>
            <a:xfrm>
              <a:off x="7054950" y="3481950"/>
              <a:ext cx="155450" cy="51350"/>
            </a:xfrm>
            <a:custGeom>
              <a:avLst/>
              <a:gdLst/>
              <a:ahLst/>
              <a:cxnLst/>
              <a:rect l="l" t="t" r="r" b="b"/>
              <a:pathLst>
                <a:path w="6218" h="2054" extrusionOk="0">
                  <a:moveTo>
                    <a:pt x="106" y="0"/>
                  </a:moveTo>
                  <a:cubicBezTo>
                    <a:pt x="27" y="0"/>
                    <a:pt x="1" y="131"/>
                    <a:pt x="79" y="157"/>
                  </a:cubicBezTo>
                  <a:cubicBezTo>
                    <a:pt x="2148" y="602"/>
                    <a:pt x="4138" y="1231"/>
                    <a:pt x="6076" y="2043"/>
                  </a:cubicBezTo>
                  <a:cubicBezTo>
                    <a:pt x="6087" y="2050"/>
                    <a:pt x="6098" y="2053"/>
                    <a:pt x="6108" y="2053"/>
                  </a:cubicBezTo>
                  <a:cubicBezTo>
                    <a:pt x="6173" y="2053"/>
                    <a:pt x="6218" y="1934"/>
                    <a:pt x="6128" y="1912"/>
                  </a:cubicBezTo>
                  <a:cubicBezTo>
                    <a:pt x="4269" y="943"/>
                    <a:pt x="2200" y="288"/>
                    <a:pt x="106" y="0"/>
                  </a:cubicBezTo>
                  <a:close/>
                </a:path>
              </a:pathLst>
            </a:custGeom>
            <a:solidFill>
              <a:srgbClr val="3E3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88" name="Google Shape;1288;p37"/>
            <p:cNvSpPr/>
            <p:nvPr/>
          </p:nvSpPr>
          <p:spPr>
            <a:xfrm>
              <a:off x="6854000" y="2219025"/>
              <a:ext cx="580650" cy="898100"/>
            </a:xfrm>
            <a:custGeom>
              <a:avLst/>
              <a:gdLst/>
              <a:ahLst/>
              <a:cxnLst/>
              <a:rect l="l" t="t" r="r" b="b"/>
              <a:pathLst>
                <a:path w="23226" h="35924" extrusionOk="0">
                  <a:moveTo>
                    <a:pt x="14428" y="0"/>
                  </a:moveTo>
                  <a:cubicBezTo>
                    <a:pt x="12402" y="0"/>
                    <a:pt x="9955" y="547"/>
                    <a:pt x="8039" y="1186"/>
                  </a:cubicBezTo>
                  <a:cubicBezTo>
                    <a:pt x="7986" y="1212"/>
                    <a:pt x="7934" y="1212"/>
                    <a:pt x="7856" y="1238"/>
                  </a:cubicBezTo>
                  <a:cubicBezTo>
                    <a:pt x="6284" y="1762"/>
                    <a:pt x="5106" y="2364"/>
                    <a:pt x="4844" y="2783"/>
                  </a:cubicBezTo>
                  <a:cubicBezTo>
                    <a:pt x="3090" y="5611"/>
                    <a:pt x="1336" y="19148"/>
                    <a:pt x="0" y="33916"/>
                  </a:cubicBezTo>
                  <a:cubicBezTo>
                    <a:pt x="864" y="34283"/>
                    <a:pt x="1755" y="34597"/>
                    <a:pt x="2671" y="34833"/>
                  </a:cubicBezTo>
                  <a:cubicBezTo>
                    <a:pt x="5775" y="35666"/>
                    <a:pt x="9003" y="35924"/>
                    <a:pt x="12234" y="35924"/>
                  </a:cubicBezTo>
                  <a:cubicBezTo>
                    <a:pt x="13473" y="35924"/>
                    <a:pt x="14713" y="35886"/>
                    <a:pt x="15946" y="35828"/>
                  </a:cubicBezTo>
                  <a:cubicBezTo>
                    <a:pt x="18382" y="35697"/>
                    <a:pt x="20817" y="35383"/>
                    <a:pt x="23226" y="34885"/>
                  </a:cubicBezTo>
                  <a:cubicBezTo>
                    <a:pt x="23147" y="34231"/>
                    <a:pt x="23069" y="33707"/>
                    <a:pt x="23016" y="33340"/>
                  </a:cubicBezTo>
                  <a:cubicBezTo>
                    <a:pt x="22388" y="27920"/>
                    <a:pt x="22152" y="4433"/>
                    <a:pt x="21733" y="3202"/>
                  </a:cubicBezTo>
                  <a:cubicBezTo>
                    <a:pt x="21419" y="2259"/>
                    <a:pt x="19717" y="924"/>
                    <a:pt x="17177" y="322"/>
                  </a:cubicBezTo>
                  <a:cubicBezTo>
                    <a:pt x="17099" y="296"/>
                    <a:pt x="17020" y="269"/>
                    <a:pt x="16941" y="269"/>
                  </a:cubicBezTo>
                  <a:cubicBezTo>
                    <a:pt x="16287" y="112"/>
                    <a:pt x="15580" y="34"/>
                    <a:pt x="14821" y="8"/>
                  </a:cubicBezTo>
                  <a:cubicBezTo>
                    <a:pt x="14692" y="3"/>
                    <a:pt x="14560" y="0"/>
                    <a:pt x="14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89" name="Google Shape;1289;p37"/>
            <p:cNvSpPr/>
            <p:nvPr/>
          </p:nvSpPr>
          <p:spPr>
            <a:xfrm>
              <a:off x="6698200" y="2212500"/>
              <a:ext cx="972775" cy="1116950"/>
            </a:xfrm>
            <a:custGeom>
              <a:avLst/>
              <a:gdLst/>
              <a:ahLst/>
              <a:cxnLst/>
              <a:rect l="l" t="t" r="r" b="b"/>
              <a:pathLst>
                <a:path w="38911" h="44678" extrusionOk="0">
                  <a:moveTo>
                    <a:pt x="23117" y="0"/>
                  </a:moveTo>
                  <a:cubicBezTo>
                    <a:pt x="19869" y="0"/>
                    <a:pt x="15945" y="600"/>
                    <a:pt x="12883" y="1316"/>
                  </a:cubicBezTo>
                  <a:cubicBezTo>
                    <a:pt x="12778" y="1342"/>
                    <a:pt x="12674" y="1368"/>
                    <a:pt x="12569" y="1395"/>
                  </a:cubicBezTo>
                  <a:cubicBezTo>
                    <a:pt x="10081" y="1997"/>
                    <a:pt x="8196" y="2678"/>
                    <a:pt x="7777" y="3123"/>
                  </a:cubicBezTo>
                  <a:cubicBezTo>
                    <a:pt x="4949" y="6291"/>
                    <a:pt x="2147" y="25851"/>
                    <a:pt x="0" y="42425"/>
                  </a:cubicBezTo>
                  <a:cubicBezTo>
                    <a:pt x="1414" y="42844"/>
                    <a:pt x="2828" y="43185"/>
                    <a:pt x="4295" y="43473"/>
                  </a:cubicBezTo>
                  <a:cubicBezTo>
                    <a:pt x="6677" y="43918"/>
                    <a:pt x="9112" y="44206"/>
                    <a:pt x="11574" y="44389"/>
                  </a:cubicBezTo>
                  <a:cubicBezTo>
                    <a:pt x="11469" y="42923"/>
                    <a:pt x="11364" y="41457"/>
                    <a:pt x="11260" y="39964"/>
                  </a:cubicBezTo>
                  <a:cubicBezTo>
                    <a:pt x="10945" y="35827"/>
                    <a:pt x="10684" y="27317"/>
                    <a:pt x="10553" y="23154"/>
                  </a:cubicBezTo>
                  <a:cubicBezTo>
                    <a:pt x="10422" y="19069"/>
                    <a:pt x="10396" y="14958"/>
                    <a:pt x="10867" y="10873"/>
                  </a:cubicBezTo>
                  <a:cubicBezTo>
                    <a:pt x="11155" y="8360"/>
                    <a:pt x="11600" y="5558"/>
                    <a:pt x="13669" y="3856"/>
                  </a:cubicBezTo>
                  <a:cubicBezTo>
                    <a:pt x="14585" y="3070"/>
                    <a:pt x="15685" y="2625"/>
                    <a:pt x="16837" y="2259"/>
                  </a:cubicBezTo>
                  <a:cubicBezTo>
                    <a:pt x="17989" y="1892"/>
                    <a:pt x="19141" y="1578"/>
                    <a:pt x="20319" y="1395"/>
                  </a:cubicBezTo>
                  <a:cubicBezTo>
                    <a:pt x="20818" y="1325"/>
                    <a:pt x="21338" y="1271"/>
                    <a:pt x="21853" y="1271"/>
                  </a:cubicBezTo>
                  <a:cubicBezTo>
                    <a:pt x="22500" y="1271"/>
                    <a:pt x="23140" y="1356"/>
                    <a:pt x="23723" y="1604"/>
                  </a:cubicBezTo>
                  <a:cubicBezTo>
                    <a:pt x="24195" y="1787"/>
                    <a:pt x="24614" y="2102"/>
                    <a:pt x="24928" y="2494"/>
                  </a:cubicBezTo>
                  <a:cubicBezTo>
                    <a:pt x="25321" y="3018"/>
                    <a:pt x="25425" y="3620"/>
                    <a:pt x="25321" y="4275"/>
                  </a:cubicBezTo>
                  <a:cubicBezTo>
                    <a:pt x="25216" y="4982"/>
                    <a:pt x="24954" y="5689"/>
                    <a:pt x="24666" y="6343"/>
                  </a:cubicBezTo>
                  <a:cubicBezTo>
                    <a:pt x="24378" y="7103"/>
                    <a:pt x="24142" y="7862"/>
                    <a:pt x="23907" y="8648"/>
                  </a:cubicBezTo>
                  <a:cubicBezTo>
                    <a:pt x="23304" y="10585"/>
                    <a:pt x="22728" y="12549"/>
                    <a:pt x="22205" y="14513"/>
                  </a:cubicBezTo>
                  <a:cubicBezTo>
                    <a:pt x="21707" y="16477"/>
                    <a:pt x="21262" y="18467"/>
                    <a:pt x="20843" y="20457"/>
                  </a:cubicBezTo>
                  <a:cubicBezTo>
                    <a:pt x="20424" y="22447"/>
                    <a:pt x="20058" y="24463"/>
                    <a:pt x="19770" y="26505"/>
                  </a:cubicBezTo>
                  <a:cubicBezTo>
                    <a:pt x="19481" y="28521"/>
                    <a:pt x="19298" y="30590"/>
                    <a:pt x="19193" y="32632"/>
                  </a:cubicBezTo>
                  <a:cubicBezTo>
                    <a:pt x="19115" y="34701"/>
                    <a:pt x="19246" y="41142"/>
                    <a:pt x="19377" y="43211"/>
                  </a:cubicBezTo>
                  <a:cubicBezTo>
                    <a:pt x="19403" y="43708"/>
                    <a:pt x="19455" y="44206"/>
                    <a:pt x="19429" y="44677"/>
                  </a:cubicBezTo>
                  <a:cubicBezTo>
                    <a:pt x="21472" y="44677"/>
                    <a:pt x="23488" y="44625"/>
                    <a:pt x="25478" y="44572"/>
                  </a:cubicBezTo>
                  <a:cubicBezTo>
                    <a:pt x="29405" y="44415"/>
                    <a:pt x="35061" y="44154"/>
                    <a:pt x="38910" y="43630"/>
                  </a:cubicBezTo>
                  <a:cubicBezTo>
                    <a:pt x="38753" y="42870"/>
                    <a:pt x="38648" y="42294"/>
                    <a:pt x="38570" y="41875"/>
                  </a:cubicBezTo>
                  <a:cubicBezTo>
                    <a:pt x="37549" y="35801"/>
                    <a:pt x="35454" y="4929"/>
                    <a:pt x="34799" y="3542"/>
                  </a:cubicBezTo>
                  <a:cubicBezTo>
                    <a:pt x="34302" y="2520"/>
                    <a:pt x="31526" y="1028"/>
                    <a:pt x="27468" y="373"/>
                  </a:cubicBezTo>
                  <a:cubicBezTo>
                    <a:pt x="27337" y="347"/>
                    <a:pt x="27206" y="321"/>
                    <a:pt x="27075" y="295"/>
                  </a:cubicBezTo>
                  <a:cubicBezTo>
                    <a:pt x="26028" y="138"/>
                    <a:pt x="24902" y="33"/>
                    <a:pt x="23697" y="7"/>
                  </a:cubicBezTo>
                  <a:cubicBezTo>
                    <a:pt x="23507" y="2"/>
                    <a:pt x="23313" y="0"/>
                    <a:pt x="23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90" name="Google Shape;1290;p37"/>
            <p:cNvSpPr/>
            <p:nvPr/>
          </p:nvSpPr>
          <p:spPr>
            <a:xfrm>
              <a:off x="7314175" y="2212650"/>
              <a:ext cx="349600" cy="845675"/>
            </a:xfrm>
            <a:custGeom>
              <a:avLst/>
              <a:gdLst/>
              <a:ahLst/>
              <a:cxnLst/>
              <a:rect l="l" t="t" r="r" b="b"/>
              <a:pathLst>
                <a:path w="13984" h="33827" extrusionOk="0">
                  <a:moveTo>
                    <a:pt x="2567" y="1"/>
                  </a:moveTo>
                  <a:cubicBezTo>
                    <a:pt x="2488" y="1"/>
                    <a:pt x="2384" y="53"/>
                    <a:pt x="2357" y="132"/>
                  </a:cubicBezTo>
                  <a:cubicBezTo>
                    <a:pt x="1" y="5395"/>
                    <a:pt x="79" y="12281"/>
                    <a:pt x="1729" y="18356"/>
                  </a:cubicBezTo>
                  <a:cubicBezTo>
                    <a:pt x="3405" y="24614"/>
                    <a:pt x="7254" y="30270"/>
                    <a:pt x="12124" y="33595"/>
                  </a:cubicBezTo>
                  <a:cubicBezTo>
                    <a:pt x="12337" y="33750"/>
                    <a:pt x="12572" y="33826"/>
                    <a:pt x="12796" y="33826"/>
                  </a:cubicBezTo>
                  <a:cubicBezTo>
                    <a:pt x="13178" y="33826"/>
                    <a:pt x="13530" y="33605"/>
                    <a:pt x="13695" y="33176"/>
                  </a:cubicBezTo>
                  <a:cubicBezTo>
                    <a:pt x="13983" y="32391"/>
                    <a:pt x="13460" y="31370"/>
                    <a:pt x="12936" y="30636"/>
                  </a:cubicBezTo>
                  <a:cubicBezTo>
                    <a:pt x="11496" y="28620"/>
                    <a:pt x="7725" y="23279"/>
                    <a:pt x="6023" y="16628"/>
                  </a:cubicBezTo>
                  <a:cubicBezTo>
                    <a:pt x="4321" y="10003"/>
                    <a:pt x="5814" y="4662"/>
                    <a:pt x="6887" y="1572"/>
                  </a:cubicBezTo>
                  <a:cubicBezTo>
                    <a:pt x="6940" y="1389"/>
                    <a:pt x="6913" y="1179"/>
                    <a:pt x="6730" y="1101"/>
                  </a:cubicBezTo>
                  <a:cubicBezTo>
                    <a:pt x="5683" y="577"/>
                    <a:pt x="3640" y="132"/>
                    <a:pt x="2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91" name="Google Shape;1291;p37"/>
            <p:cNvSpPr/>
            <p:nvPr/>
          </p:nvSpPr>
          <p:spPr>
            <a:xfrm>
              <a:off x="6690350" y="2237900"/>
              <a:ext cx="324700" cy="675800"/>
            </a:xfrm>
            <a:custGeom>
              <a:avLst/>
              <a:gdLst/>
              <a:ahLst/>
              <a:cxnLst/>
              <a:rect l="l" t="t" r="r" b="b"/>
              <a:pathLst>
                <a:path w="12988" h="27032" extrusionOk="0">
                  <a:moveTo>
                    <a:pt x="12596" y="1"/>
                  </a:moveTo>
                  <a:cubicBezTo>
                    <a:pt x="11951" y="1"/>
                    <a:pt x="10718" y="452"/>
                    <a:pt x="10526" y="509"/>
                  </a:cubicBezTo>
                  <a:cubicBezTo>
                    <a:pt x="10369" y="588"/>
                    <a:pt x="10212" y="667"/>
                    <a:pt x="10029" y="719"/>
                  </a:cubicBezTo>
                  <a:cubicBezTo>
                    <a:pt x="8405" y="1478"/>
                    <a:pt x="6965" y="2657"/>
                    <a:pt x="6023" y="4385"/>
                  </a:cubicBezTo>
                  <a:cubicBezTo>
                    <a:pt x="0" y="15435"/>
                    <a:pt x="1362" y="26458"/>
                    <a:pt x="1676" y="26903"/>
                  </a:cubicBezTo>
                  <a:cubicBezTo>
                    <a:pt x="1740" y="26993"/>
                    <a:pt x="1810" y="27031"/>
                    <a:pt x="1883" y="27031"/>
                  </a:cubicBezTo>
                  <a:cubicBezTo>
                    <a:pt x="2258" y="27031"/>
                    <a:pt x="2701" y="26027"/>
                    <a:pt x="2723" y="25830"/>
                  </a:cubicBezTo>
                  <a:cubicBezTo>
                    <a:pt x="4556" y="15094"/>
                    <a:pt x="6887" y="9229"/>
                    <a:pt x="8484" y="6349"/>
                  </a:cubicBezTo>
                  <a:cubicBezTo>
                    <a:pt x="9217" y="5039"/>
                    <a:pt x="10029" y="3835"/>
                    <a:pt x="10945" y="2709"/>
                  </a:cubicBezTo>
                  <a:cubicBezTo>
                    <a:pt x="11417" y="2133"/>
                    <a:pt x="11914" y="1583"/>
                    <a:pt x="12385" y="1033"/>
                  </a:cubicBezTo>
                  <a:cubicBezTo>
                    <a:pt x="12542" y="850"/>
                    <a:pt x="12988" y="483"/>
                    <a:pt x="12988" y="221"/>
                  </a:cubicBezTo>
                  <a:cubicBezTo>
                    <a:pt x="12988" y="61"/>
                    <a:pt x="12831" y="1"/>
                    <a:pt x="12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92" name="Google Shape;1292;p37"/>
            <p:cNvSpPr/>
            <p:nvPr/>
          </p:nvSpPr>
          <p:spPr>
            <a:xfrm>
              <a:off x="7017000" y="2118400"/>
              <a:ext cx="310300" cy="201100"/>
            </a:xfrm>
            <a:custGeom>
              <a:avLst/>
              <a:gdLst/>
              <a:ahLst/>
              <a:cxnLst/>
              <a:rect l="l" t="t" r="r" b="b"/>
              <a:pathLst>
                <a:path w="12412" h="8044" extrusionOk="0">
                  <a:moveTo>
                    <a:pt x="10788" y="0"/>
                  </a:moveTo>
                  <a:lnTo>
                    <a:pt x="0" y="2331"/>
                  </a:lnTo>
                  <a:lnTo>
                    <a:pt x="1336" y="7175"/>
                  </a:lnTo>
                  <a:cubicBezTo>
                    <a:pt x="1336" y="7175"/>
                    <a:pt x="1870" y="8043"/>
                    <a:pt x="4046" y="8043"/>
                  </a:cubicBezTo>
                  <a:cubicBezTo>
                    <a:pt x="4916" y="8043"/>
                    <a:pt x="6049" y="7904"/>
                    <a:pt x="7515" y="7515"/>
                  </a:cubicBezTo>
                  <a:cubicBezTo>
                    <a:pt x="12412" y="6206"/>
                    <a:pt x="11940" y="3849"/>
                    <a:pt x="11940" y="3849"/>
                  </a:cubicBezTo>
                  <a:lnTo>
                    <a:pt x="10788" y="0"/>
                  </a:lnTo>
                  <a:close/>
                </a:path>
              </a:pathLst>
            </a:custGeom>
            <a:solidFill>
              <a:srgbClr val="F79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93" name="Google Shape;1293;p37"/>
            <p:cNvSpPr/>
            <p:nvPr/>
          </p:nvSpPr>
          <p:spPr>
            <a:xfrm>
              <a:off x="6988850" y="2072650"/>
              <a:ext cx="336475" cy="166975"/>
            </a:xfrm>
            <a:custGeom>
              <a:avLst/>
              <a:gdLst/>
              <a:ahLst/>
              <a:cxnLst/>
              <a:rect l="l" t="t" r="r" b="b"/>
              <a:pathLst>
                <a:path w="13459" h="6679" extrusionOk="0">
                  <a:moveTo>
                    <a:pt x="11180" y="0"/>
                  </a:moveTo>
                  <a:cubicBezTo>
                    <a:pt x="10619" y="0"/>
                    <a:pt x="10055" y="58"/>
                    <a:pt x="9479" y="128"/>
                  </a:cubicBezTo>
                  <a:cubicBezTo>
                    <a:pt x="6939" y="469"/>
                    <a:pt x="4452" y="1254"/>
                    <a:pt x="2043" y="2118"/>
                  </a:cubicBezTo>
                  <a:cubicBezTo>
                    <a:pt x="1440" y="2328"/>
                    <a:pt x="812" y="2590"/>
                    <a:pt x="498" y="3035"/>
                  </a:cubicBezTo>
                  <a:cubicBezTo>
                    <a:pt x="105" y="3637"/>
                    <a:pt x="0" y="4868"/>
                    <a:pt x="393" y="5444"/>
                  </a:cubicBezTo>
                  <a:cubicBezTo>
                    <a:pt x="917" y="6177"/>
                    <a:pt x="2252" y="6543"/>
                    <a:pt x="3221" y="6648"/>
                  </a:cubicBezTo>
                  <a:cubicBezTo>
                    <a:pt x="3452" y="6669"/>
                    <a:pt x="3684" y="6678"/>
                    <a:pt x="3918" y="6678"/>
                  </a:cubicBezTo>
                  <a:cubicBezTo>
                    <a:pt x="4878" y="6678"/>
                    <a:pt x="5855" y="6518"/>
                    <a:pt x="6782" y="6308"/>
                  </a:cubicBezTo>
                  <a:cubicBezTo>
                    <a:pt x="8222" y="5967"/>
                    <a:pt x="9636" y="5496"/>
                    <a:pt x="10841" y="4737"/>
                  </a:cubicBezTo>
                  <a:cubicBezTo>
                    <a:pt x="12045" y="3977"/>
                    <a:pt x="13014" y="2904"/>
                    <a:pt x="13328" y="1699"/>
                  </a:cubicBezTo>
                  <a:cubicBezTo>
                    <a:pt x="13433" y="1307"/>
                    <a:pt x="13459" y="861"/>
                    <a:pt x="13171" y="521"/>
                  </a:cubicBezTo>
                  <a:cubicBezTo>
                    <a:pt x="12909" y="233"/>
                    <a:pt x="12464" y="102"/>
                    <a:pt x="12019" y="50"/>
                  </a:cubicBezTo>
                  <a:cubicBezTo>
                    <a:pt x="11740" y="15"/>
                    <a:pt x="11460" y="0"/>
                    <a:pt x="11180" y="0"/>
                  </a:cubicBezTo>
                  <a:close/>
                </a:path>
              </a:pathLst>
            </a:custGeom>
            <a:solidFill>
              <a:srgbClr val="B22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94" name="Google Shape;1294;p37"/>
            <p:cNvSpPr/>
            <p:nvPr/>
          </p:nvSpPr>
          <p:spPr>
            <a:xfrm>
              <a:off x="6990150" y="2251275"/>
              <a:ext cx="357450" cy="104775"/>
            </a:xfrm>
            <a:custGeom>
              <a:avLst/>
              <a:gdLst/>
              <a:ahLst/>
              <a:cxnLst/>
              <a:rect l="l" t="t" r="r" b="b"/>
              <a:pathLst>
                <a:path w="14298" h="4191" extrusionOk="0">
                  <a:moveTo>
                    <a:pt x="14297" y="1"/>
                  </a:moveTo>
                  <a:cubicBezTo>
                    <a:pt x="14035" y="472"/>
                    <a:pt x="13774" y="917"/>
                    <a:pt x="13459" y="1310"/>
                  </a:cubicBezTo>
                  <a:cubicBezTo>
                    <a:pt x="13486" y="1362"/>
                    <a:pt x="13512" y="1415"/>
                    <a:pt x="13538" y="1467"/>
                  </a:cubicBezTo>
                  <a:cubicBezTo>
                    <a:pt x="13800" y="1048"/>
                    <a:pt x="14062" y="603"/>
                    <a:pt x="14297" y="105"/>
                  </a:cubicBezTo>
                  <a:cubicBezTo>
                    <a:pt x="14297" y="79"/>
                    <a:pt x="14297" y="53"/>
                    <a:pt x="14297" y="1"/>
                  </a:cubicBezTo>
                  <a:close/>
                  <a:moveTo>
                    <a:pt x="53" y="1703"/>
                  </a:moveTo>
                  <a:cubicBezTo>
                    <a:pt x="27" y="1781"/>
                    <a:pt x="1" y="1860"/>
                    <a:pt x="1" y="1912"/>
                  </a:cubicBezTo>
                  <a:cubicBezTo>
                    <a:pt x="1" y="2331"/>
                    <a:pt x="210" y="3378"/>
                    <a:pt x="472" y="4190"/>
                  </a:cubicBezTo>
                  <a:cubicBezTo>
                    <a:pt x="524" y="4112"/>
                    <a:pt x="577" y="4033"/>
                    <a:pt x="629" y="3928"/>
                  </a:cubicBezTo>
                  <a:cubicBezTo>
                    <a:pt x="367" y="3274"/>
                    <a:pt x="131" y="2331"/>
                    <a:pt x="53" y="1703"/>
                  </a:cubicBezTo>
                  <a:close/>
                </a:path>
              </a:pathLst>
            </a:custGeom>
            <a:solidFill>
              <a:srgbClr val="3C40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95" name="Google Shape;1295;p37"/>
            <p:cNvSpPr/>
            <p:nvPr/>
          </p:nvSpPr>
          <p:spPr>
            <a:xfrm>
              <a:off x="7067400" y="2299725"/>
              <a:ext cx="17050" cy="16375"/>
            </a:xfrm>
            <a:custGeom>
              <a:avLst/>
              <a:gdLst/>
              <a:ahLst/>
              <a:cxnLst/>
              <a:rect l="l" t="t" r="r" b="b"/>
              <a:pathLst>
                <a:path w="682" h="655" extrusionOk="0">
                  <a:moveTo>
                    <a:pt x="315" y="0"/>
                  </a:moveTo>
                  <a:cubicBezTo>
                    <a:pt x="315" y="0"/>
                    <a:pt x="184" y="184"/>
                    <a:pt x="0" y="445"/>
                  </a:cubicBezTo>
                  <a:cubicBezTo>
                    <a:pt x="184" y="524"/>
                    <a:pt x="393" y="603"/>
                    <a:pt x="681" y="655"/>
                  </a:cubicBezTo>
                  <a:cubicBezTo>
                    <a:pt x="445" y="288"/>
                    <a:pt x="315" y="0"/>
                    <a:pt x="315" y="0"/>
                  </a:cubicBezTo>
                  <a:close/>
                </a:path>
              </a:pathLst>
            </a:custGeom>
            <a:solidFill>
              <a:srgbClr val="A87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96" name="Google Shape;1296;p37"/>
            <p:cNvSpPr/>
            <p:nvPr/>
          </p:nvSpPr>
          <p:spPr>
            <a:xfrm>
              <a:off x="6990150" y="2160125"/>
              <a:ext cx="368000" cy="224225"/>
            </a:xfrm>
            <a:custGeom>
              <a:avLst/>
              <a:gdLst/>
              <a:ahLst/>
              <a:cxnLst/>
              <a:rect l="l" t="t" r="r" b="b"/>
              <a:pathLst>
                <a:path w="14720" h="8969" extrusionOk="0">
                  <a:moveTo>
                    <a:pt x="12544" y="1"/>
                  </a:moveTo>
                  <a:cubicBezTo>
                    <a:pt x="12411" y="1"/>
                    <a:pt x="12279" y="43"/>
                    <a:pt x="12150" y="138"/>
                  </a:cubicBezTo>
                  <a:cubicBezTo>
                    <a:pt x="11033" y="982"/>
                    <a:pt x="8459" y="3989"/>
                    <a:pt x="4047" y="3989"/>
                  </a:cubicBezTo>
                  <a:cubicBezTo>
                    <a:pt x="3803" y="3989"/>
                    <a:pt x="3554" y="3980"/>
                    <a:pt x="3300" y="3961"/>
                  </a:cubicBezTo>
                  <a:cubicBezTo>
                    <a:pt x="2148" y="3882"/>
                    <a:pt x="1703" y="2547"/>
                    <a:pt x="1493" y="1971"/>
                  </a:cubicBezTo>
                  <a:cubicBezTo>
                    <a:pt x="1464" y="1912"/>
                    <a:pt x="1401" y="1878"/>
                    <a:pt x="1343" y="1878"/>
                  </a:cubicBezTo>
                  <a:cubicBezTo>
                    <a:pt x="1297" y="1878"/>
                    <a:pt x="1254" y="1899"/>
                    <a:pt x="1231" y="1945"/>
                  </a:cubicBezTo>
                  <a:cubicBezTo>
                    <a:pt x="838" y="2652"/>
                    <a:pt x="27" y="4432"/>
                    <a:pt x="1" y="4877"/>
                  </a:cubicBezTo>
                  <a:cubicBezTo>
                    <a:pt x="1" y="5637"/>
                    <a:pt x="655" y="8229"/>
                    <a:pt x="1100" y="8307"/>
                  </a:cubicBezTo>
                  <a:cubicBezTo>
                    <a:pt x="1104" y="8308"/>
                    <a:pt x="1109" y="8308"/>
                    <a:pt x="1113" y="8308"/>
                  </a:cubicBezTo>
                  <a:cubicBezTo>
                    <a:pt x="1580" y="8308"/>
                    <a:pt x="3405" y="5584"/>
                    <a:pt x="3405" y="5584"/>
                  </a:cubicBezTo>
                  <a:cubicBezTo>
                    <a:pt x="3405" y="5584"/>
                    <a:pt x="5246" y="8969"/>
                    <a:pt x="5897" y="8969"/>
                  </a:cubicBezTo>
                  <a:cubicBezTo>
                    <a:pt x="5913" y="8969"/>
                    <a:pt x="5929" y="8967"/>
                    <a:pt x="5944" y="8962"/>
                  </a:cubicBezTo>
                  <a:cubicBezTo>
                    <a:pt x="6966" y="8674"/>
                    <a:pt x="11993" y="8569"/>
                    <a:pt x="14533" y="3175"/>
                  </a:cubicBezTo>
                  <a:cubicBezTo>
                    <a:pt x="14719" y="2802"/>
                    <a:pt x="13619" y="1"/>
                    <a:pt x="12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97" name="Google Shape;1297;p37"/>
            <p:cNvSpPr/>
            <p:nvPr/>
          </p:nvSpPr>
          <p:spPr>
            <a:xfrm>
              <a:off x="6975100" y="2369775"/>
              <a:ext cx="170225" cy="693300"/>
            </a:xfrm>
            <a:custGeom>
              <a:avLst/>
              <a:gdLst/>
              <a:ahLst/>
              <a:cxnLst/>
              <a:rect l="l" t="t" r="r" b="b"/>
              <a:pathLst>
                <a:path w="6809" h="27732" extrusionOk="0">
                  <a:moveTo>
                    <a:pt x="4007" y="0"/>
                  </a:moveTo>
                  <a:cubicBezTo>
                    <a:pt x="2750" y="52"/>
                    <a:pt x="53" y="22257"/>
                    <a:pt x="27" y="23121"/>
                  </a:cubicBezTo>
                  <a:cubicBezTo>
                    <a:pt x="1" y="23973"/>
                    <a:pt x="1861" y="27731"/>
                    <a:pt x="2816" y="27731"/>
                  </a:cubicBezTo>
                  <a:cubicBezTo>
                    <a:pt x="2829" y="27731"/>
                    <a:pt x="2842" y="27731"/>
                    <a:pt x="2854" y="27729"/>
                  </a:cubicBezTo>
                  <a:cubicBezTo>
                    <a:pt x="3771" y="27651"/>
                    <a:pt x="6049" y="24561"/>
                    <a:pt x="6442" y="23749"/>
                  </a:cubicBezTo>
                  <a:cubicBezTo>
                    <a:pt x="6808" y="22911"/>
                    <a:pt x="4530" y="0"/>
                    <a:pt x="40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98" name="Google Shape;1298;p37"/>
            <p:cNvSpPr/>
            <p:nvPr/>
          </p:nvSpPr>
          <p:spPr>
            <a:xfrm>
              <a:off x="7029425" y="2303625"/>
              <a:ext cx="102800" cy="105050"/>
            </a:xfrm>
            <a:custGeom>
              <a:avLst/>
              <a:gdLst/>
              <a:ahLst/>
              <a:cxnLst/>
              <a:rect l="l" t="t" r="r" b="b"/>
              <a:pathLst>
                <a:path w="4112" h="4202" extrusionOk="0">
                  <a:moveTo>
                    <a:pt x="2016" y="1"/>
                  </a:moveTo>
                  <a:cubicBezTo>
                    <a:pt x="1056" y="1"/>
                    <a:pt x="79" y="2753"/>
                    <a:pt x="27" y="3013"/>
                  </a:cubicBezTo>
                  <a:cubicBezTo>
                    <a:pt x="1" y="3301"/>
                    <a:pt x="655" y="4086"/>
                    <a:pt x="1624" y="4191"/>
                  </a:cubicBezTo>
                  <a:cubicBezTo>
                    <a:pt x="1688" y="4198"/>
                    <a:pt x="1752" y="4201"/>
                    <a:pt x="1816" y="4201"/>
                  </a:cubicBezTo>
                  <a:cubicBezTo>
                    <a:pt x="2730" y="4201"/>
                    <a:pt x="3680" y="3542"/>
                    <a:pt x="3876" y="3248"/>
                  </a:cubicBezTo>
                  <a:cubicBezTo>
                    <a:pt x="4112" y="2934"/>
                    <a:pt x="2567" y="54"/>
                    <a:pt x="2043" y="1"/>
                  </a:cubicBezTo>
                  <a:cubicBezTo>
                    <a:pt x="2034" y="1"/>
                    <a:pt x="2025" y="1"/>
                    <a:pt x="20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99" name="Google Shape;1299;p37"/>
            <p:cNvSpPr/>
            <p:nvPr/>
          </p:nvSpPr>
          <p:spPr>
            <a:xfrm>
              <a:off x="6674625" y="1196475"/>
              <a:ext cx="274975" cy="428475"/>
            </a:xfrm>
            <a:custGeom>
              <a:avLst/>
              <a:gdLst/>
              <a:ahLst/>
              <a:cxnLst/>
              <a:rect l="l" t="t" r="r" b="b"/>
              <a:pathLst>
                <a:path w="10999" h="17139" extrusionOk="0">
                  <a:moveTo>
                    <a:pt x="8598" y="1"/>
                  </a:moveTo>
                  <a:cubicBezTo>
                    <a:pt x="7518" y="1"/>
                    <a:pt x="6223" y="722"/>
                    <a:pt x="5526" y="1267"/>
                  </a:cubicBezTo>
                  <a:cubicBezTo>
                    <a:pt x="1729" y="4147"/>
                    <a:pt x="1" y="9488"/>
                    <a:pt x="1362" y="14071"/>
                  </a:cubicBezTo>
                  <a:cubicBezTo>
                    <a:pt x="1572" y="14830"/>
                    <a:pt x="1886" y="15589"/>
                    <a:pt x="2436" y="16192"/>
                  </a:cubicBezTo>
                  <a:cubicBezTo>
                    <a:pt x="2930" y="16735"/>
                    <a:pt x="3657" y="17139"/>
                    <a:pt x="4397" y="17139"/>
                  </a:cubicBezTo>
                  <a:cubicBezTo>
                    <a:pt x="4442" y="17139"/>
                    <a:pt x="4486" y="17137"/>
                    <a:pt x="4531" y="17134"/>
                  </a:cubicBezTo>
                  <a:cubicBezTo>
                    <a:pt x="5971" y="17003"/>
                    <a:pt x="6835" y="15537"/>
                    <a:pt x="7437" y="14228"/>
                  </a:cubicBezTo>
                  <a:cubicBezTo>
                    <a:pt x="8484" y="11976"/>
                    <a:pt x="9506" y="9698"/>
                    <a:pt x="10055" y="7289"/>
                  </a:cubicBezTo>
                  <a:cubicBezTo>
                    <a:pt x="10474" y="5508"/>
                    <a:pt x="10998" y="2471"/>
                    <a:pt x="10029" y="769"/>
                  </a:cubicBezTo>
                  <a:cubicBezTo>
                    <a:pt x="9699" y="210"/>
                    <a:pt x="9180" y="1"/>
                    <a:pt x="85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00" name="Google Shape;1300;p37"/>
            <p:cNvSpPr/>
            <p:nvPr/>
          </p:nvSpPr>
          <p:spPr>
            <a:xfrm>
              <a:off x="6685100" y="1187300"/>
              <a:ext cx="892250" cy="1016875"/>
            </a:xfrm>
            <a:custGeom>
              <a:avLst/>
              <a:gdLst/>
              <a:ahLst/>
              <a:cxnLst/>
              <a:rect l="l" t="t" r="r" b="b"/>
              <a:pathLst>
                <a:path w="35690" h="40675" extrusionOk="0">
                  <a:moveTo>
                    <a:pt x="17215" y="0"/>
                  </a:moveTo>
                  <a:cubicBezTo>
                    <a:pt x="7374" y="0"/>
                    <a:pt x="178" y="8179"/>
                    <a:pt x="27" y="21167"/>
                  </a:cubicBezTo>
                  <a:cubicBezTo>
                    <a:pt x="1" y="22817"/>
                    <a:pt x="79" y="24388"/>
                    <a:pt x="236" y="25906"/>
                  </a:cubicBezTo>
                  <a:lnTo>
                    <a:pt x="236" y="25985"/>
                  </a:lnTo>
                  <a:cubicBezTo>
                    <a:pt x="289" y="26456"/>
                    <a:pt x="341" y="26901"/>
                    <a:pt x="420" y="27347"/>
                  </a:cubicBezTo>
                  <a:cubicBezTo>
                    <a:pt x="996" y="31248"/>
                    <a:pt x="2357" y="34547"/>
                    <a:pt x="4949" y="36878"/>
                  </a:cubicBezTo>
                  <a:lnTo>
                    <a:pt x="5002" y="36930"/>
                  </a:lnTo>
                  <a:cubicBezTo>
                    <a:pt x="5447" y="37323"/>
                    <a:pt x="5944" y="37716"/>
                    <a:pt x="6468" y="38056"/>
                  </a:cubicBezTo>
                  <a:lnTo>
                    <a:pt x="6494" y="38056"/>
                  </a:lnTo>
                  <a:cubicBezTo>
                    <a:pt x="8720" y="39522"/>
                    <a:pt x="11679" y="40413"/>
                    <a:pt x="15580" y="40622"/>
                  </a:cubicBezTo>
                  <a:cubicBezTo>
                    <a:pt x="15764" y="40648"/>
                    <a:pt x="15921" y="40648"/>
                    <a:pt x="16104" y="40648"/>
                  </a:cubicBezTo>
                  <a:cubicBezTo>
                    <a:pt x="16314" y="40648"/>
                    <a:pt x="16497" y="40648"/>
                    <a:pt x="16706" y="40674"/>
                  </a:cubicBezTo>
                  <a:cubicBezTo>
                    <a:pt x="17151" y="40674"/>
                    <a:pt x="17597" y="40674"/>
                    <a:pt x="18042" y="40622"/>
                  </a:cubicBezTo>
                  <a:cubicBezTo>
                    <a:pt x="23567" y="40255"/>
                    <a:pt x="28515" y="36878"/>
                    <a:pt x="31527" y="31772"/>
                  </a:cubicBezTo>
                  <a:cubicBezTo>
                    <a:pt x="31553" y="31719"/>
                    <a:pt x="31579" y="31693"/>
                    <a:pt x="31605" y="31641"/>
                  </a:cubicBezTo>
                  <a:cubicBezTo>
                    <a:pt x="31841" y="31222"/>
                    <a:pt x="32076" y="30803"/>
                    <a:pt x="32286" y="30358"/>
                  </a:cubicBezTo>
                  <a:cubicBezTo>
                    <a:pt x="33386" y="28106"/>
                    <a:pt x="34145" y="25540"/>
                    <a:pt x="34433" y="22764"/>
                  </a:cubicBezTo>
                  <a:cubicBezTo>
                    <a:pt x="35690" y="11296"/>
                    <a:pt x="28594" y="691"/>
                    <a:pt x="18356" y="36"/>
                  </a:cubicBezTo>
                  <a:cubicBezTo>
                    <a:pt x="17972" y="12"/>
                    <a:pt x="17592" y="0"/>
                    <a:pt x="17215" y="0"/>
                  </a:cubicBezTo>
                  <a:close/>
                </a:path>
              </a:pathLst>
            </a:custGeom>
            <a:solidFill>
              <a:srgbClr val="F79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01" name="Google Shape;1301;p37"/>
            <p:cNvSpPr/>
            <p:nvPr/>
          </p:nvSpPr>
          <p:spPr>
            <a:xfrm>
              <a:off x="6649750" y="1025875"/>
              <a:ext cx="1097150" cy="779300"/>
            </a:xfrm>
            <a:custGeom>
              <a:avLst/>
              <a:gdLst/>
              <a:ahLst/>
              <a:cxnLst/>
              <a:rect l="l" t="t" r="r" b="b"/>
              <a:pathLst>
                <a:path w="43886" h="31172" extrusionOk="0">
                  <a:moveTo>
                    <a:pt x="8694" y="1"/>
                  </a:moveTo>
                  <a:cubicBezTo>
                    <a:pt x="7664" y="1"/>
                    <a:pt x="6631" y="61"/>
                    <a:pt x="5604" y="183"/>
                  </a:cubicBezTo>
                  <a:cubicBezTo>
                    <a:pt x="4845" y="261"/>
                    <a:pt x="4085" y="392"/>
                    <a:pt x="3378" y="654"/>
                  </a:cubicBezTo>
                  <a:cubicBezTo>
                    <a:pt x="2881" y="838"/>
                    <a:pt x="2357" y="1152"/>
                    <a:pt x="2148" y="1649"/>
                  </a:cubicBezTo>
                  <a:cubicBezTo>
                    <a:pt x="1860" y="2382"/>
                    <a:pt x="2383" y="3168"/>
                    <a:pt x="2986" y="3613"/>
                  </a:cubicBezTo>
                  <a:cubicBezTo>
                    <a:pt x="3614" y="4084"/>
                    <a:pt x="4400" y="4320"/>
                    <a:pt x="5185" y="4372"/>
                  </a:cubicBezTo>
                  <a:cubicBezTo>
                    <a:pt x="3195" y="5184"/>
                    <a:pt x="1467" y="6781"/>
                    <a:pt x="551" y="8824"/>
                  </a:cubicBezTo>
                  <a:cubicBezTo>
                    <a:pt x="236" y="9505"/>
                    <a:pt x="1" y="10264"/>
                    <a:pt x="53" y="11023"/>
                  </a:cubicBezTo>
                  <a:cubicBezTo>
                    <a:pt x="105" y="11992"/>
                    <a:pt x="655" y="12856"/>
                    <a:pt x="1362" y="13406"/>
                  </a:cubicBezTo>
                  <a:cubicBezTo>
                    <a:pt x="2095" y="13982"/>
                    <a:pt x="2986" y="14270"/>
                    <a:pt x="3902" y="14375"/>
                  </a:cubicBezTo>
                  <a:cubicBezTo>
                    <a:pt x="4165" y="14406"/>
                    <a:pt x="4431" y="14421"/>
                    <a:pt x="4698" y="14421"/>
                  </a:cubicBezTo>
                  <a:cubicBezTo>
                    <a:pt x="6927" y="14421"/>
                    <a:pt x="9223" y="13360"/>
                    <a:pt x="10579" y="11442"/>
                  </a:cubicBezTo>
                  <a:lnTo>
                    <a:pt x="10579" y="11442"/>
                  </a:lnTo>
                  <a:cubicBezTo>
                    <a:pt x="10344" y="11809"/>
                    <a:pt x="10396" y="12280"/>
                    <a:pt x="10605" y="12620"/>
                  </a:cubicBezTo>
                  <a:cubicBezTo>
                    <a:pt x="10789" y="12961"/>
                    <a:pt x="11129" y="13197"/>
                    <a:pt x="11496" y="13354"/>
                  </a:cubicBezTo>
                  <a:cubicBezTo>
                    <a:pt x="12230" y="13685"/>
                    <a:pt x="13028" y="13803"/>
                    <a:pt x="13833" y="13803"/>
                  </a:cubicBezTo>
                  <a:cubicBezTo>
                    <a:pt x="13918" y="13803"/>
                    <a:pt x="14003" y="13801"/>
                    <a:pt x="14088" y="13799"/>
                  </a:cubicBezTo>
                  <a:cubicBezTo>
                    <a:pt x="16052" y="13746"/>
                    <a:pt x="17963" y="13144"/>
                    <a:pt x="19665" y="12097"/>
                  </a:cubicBezTo>
                  <a:lnTo>
                    <a:pt x="19665" y="12097"/>
                  </a:lnTo>
                  <a:cubicBezTo>
                    <a:pt x="19194" y="12778"/>
                    <a:pt x="18853" y="13563"/>
                    <a:pt x="19037" y="14349"/>
                  </a:cubicBezTo>
                  <a:cubicBezTo>
                    <a:pt x="19168" y="14846"/>
                    <a:pt x="19508" y="15265"/>
                    <a:pt x="19875" y="15605"/>
                  </a:cubicBezTo>
                  <a:cubicBezTo>
                    <a:pt x="20979" y="16661"/>
                    <a:pt x="22498" y="17210"/>
                    <a:pt x="24021" y="17210"/>
                  </a:cubicBezTo>
                  <a:cubicBezTo>
                    <a:pt x="24122" y="17210"/>
                    <a:pt x="24224" y="17208"/>
                    <a:pt x="24326" y="17203"/>
                  </a:cubicBezTo>
                  <a:cubicBezTo>
                    <a:pt x="25976" y="17150"/>
                    <a:pt x="27573" y="16496"/>
                    <a:pt x="28908" y="15448"/>
                  </a:cubicBezTo>
                  <a:lnTo>
                    <a:pt x="28908" y="15448"/>
                  </a:lnTo>
                  <a:cubicBezTo>
                    <a:pt x="28620" y="16653"/>
                    <a:pt x="27861" y="17726"/>
                    <a:pt x="27468" y="18905"/>
                  </a:cubicBezTo>
                  <a:cubicBezTo>
                    <a:pt x="27232" y="19612"/>
                    <a:pt x="27154" y="20345"/>
                    <a:pt x="27206" y="21078"/>
                  </a:cubicBezTo>
                  <a:cubicBezTo>
                    <a:pt x="27232" y="21733"/>
                    <a:pt x="27416" y="22387"/>
                    <a:pt x="27861" y="22806"/>
                  </a:cubicBezTo>
                  <a:cubicBezTo>
                    <a:pt x="28110" y="23028"/>
                    <a:pt x="28448" y="23154"/>
                    <a:pt x="28776" y="23154"/>
                  </a:cubicBezTo>
                  <a:cubicBezTo>
                    <a:pt x="29068" y="23154"/>
                    <a:pt x="29353" y="23054"/>
                    <a:pt x="29563" y="22832"/>
                  </a:cubicBezTo>
                  <a:lnTo>
                    <a:pt x="29563" y="22832"/>
                  </a:lnTo>
                  <a:cubicBezTo>
                    <a:pt x="29406" y="23435"/>
                    <a:pt x="29353" y="24037"/>
                    <a:pt x="29353" y="24639"/>
                  </a:cubicBezTo>
                  <a:cubicBezTo>
                    <a:pt x="29380" y="24979"/>
                    <a:pt x="29406" y="25346"/>
                    <a:pt x="29615" y="25582"/>
                  </a:cubicBezTo>
                  <a:cubicBezTo>
                    <a:pt x="29799" y="25782"/>
                    <a:pt x="30057" y="25865"/>
                    <a:pt x="30322" y="25865"/>
                  </a:cubicBezTo>
                  <a:cubicBezTo>
                    <a:pt x="30473" y="25865"/>
                    <a:pt x="30625" y="25839"/>
                    <a:pt x="30767" y="25791"/>
                  </a:cubicBezTo>
                  <a:cubicBezTo>
                    <a:pt x="31160" y="25660"/>
                    <a:pt x="31500" y="25372"/>
                    <a:pt x="31841" y="25084"/>
                  </a:cubicBezTo>
                  <a:lnTo>
                    <a:pt x="31841" y="25084"/>
                  </a:lnTo>
                  <a:cubicBezTo>
                    <a:pt x="31579" y="26132"/>
                    <a:pt x="30977" y="27100"/>
                    <a:pt x="30689" y="28148"/>
                  </a:cubicBezTo>
                  <a:cubicBezTo>
                    <a:pt x="30401" y="29195"/>
                    <a:pt x="30584" y="30531"/>
                    <a:pt x="31474" y="31002"/>
                  </a:cubicBezTo>
                  <a:cubicBezTo>
                    <a:pt x="31700" y="31119"/>
                    <a:pt x="31947" y="31172"/>
                    <a:pt x="32198" y="31172"/>
                  </a:cubicBezTo>
                  <a:cubicBezTo>
                    <a:pt x="32732" y="31172"/>
                    <a:pt x="33282" y="30931"/>
                    <a:pt x="33674" y="30557"/>
                  </a:cubicBezTo>
                  <a:cubicBezTo>
                    <a:pt x="34276" y="29981"/>
                    <a:pt x="34564" y="29143"/>
                    <a:pt x="34721" y="28331"/>
                  </a:cubicBezTo>
                  <a:cubicBezTo>
                    <a:pt x="35417" y="28397"/>
                    <a:pt x="36133" y="28464"/>
                    <a:pt x="36851" y="28464"/>
                  </a:cubicBezTo>
                  <a:cubicBezTo>
                    <a:pt x="37268" y="28464"/>
                    <a:pt x="37685" y="28441"/>
                    <a:pt x="38099" y="28383"/>
                  </a:cubicBezTo>
                  <a:cubicBezTo>
                    <a:pt x="38492" y="28331"/>
                    <a:pt x="38937" y="28252"/>
                    <a:pt x="39303" y="28069"/>
                  </a:cubicBezTo>
                  <a:cubicBezTo>
                    <a:pt x="40141" y="27650"/>
                    <a:pt x="40717" y="26760"/>
                    <a:pt x="41163" y="25896"/>
                  </a:cubicBezTo>
                  <a:cubicBezTo>
                    <a:pt x="42524" y="23304"/>
                    <a:pt x="43414" y="20450"/>
                    <a:pt x="43729" y="17543"/>
                  </a:cubicBezTo>
                  <a:cubicBezTo>
                    <a:pt x="43807" y="16836"/>
                    <a:pt x="43860" y="16155"/>
                    <a:pt x="43860" y="15448"/>
                  </a:cubicBezTo>
                  <a:cubicBezTo>
                    <a:pt x="43886" y="14165"/>
                    <a:pt x="43807" y="12856"/>
                    <a:pt x="43388" y="11652"/>
                  </a:cubicBezTo>
                  <a:cubicBezTo>
                    <a:pt x="43205" y="11128"/>
                    <a:pt x="42943" y="10630"/>
                    <a:pt x="42629" y="10185"/>
                  </a:cubicBezTo>
                  <a:cubicBezTo>
                    <a:pt x="42210" y="9609"/>
                    <a:pt x="41686" y="9138"/>
                    <a:pt x="41084" y="8824"/>
                  </a:cubicBezTo>
                  <a:cubicBezTo>
                    <a:pt x="40509" y="8545"/>
                    <a:pt x="39881" y="8425"/>
                    <a:pt x="39238" y="8425"/>
                  </a:cubicBezTo>
                  <a:cubicBezTo>
                    <a:pt x="38973" y="8425"/>
                    <a:pt x="38706" y="8445"/>
                    <a:pt x="38439" y="8483"/>
                  </a:cubicBezTo>
                  <a:cubicBezTo>
                    <a:pt x="38099" y="6781"/>
                    <a:pt x="37130" y="5341"/>
                    <a:pt x="35873" y="4215"/>
                  </a:cubicBezTo>
                  <a:cubicBezTo>
                    <a:pt x="35350" y="3718"/>
                    <a:pt x="34774" y="3299"/>
                    <a:pt x="34171" y="2958"/>
                  </a:cubicBezTo>
                  <a:cubicBezTo>
                    <a:pt x="32851" y="2201"/>
                    <a:pt x="31371" y="1694"/>
                    <a:pt x="29838" y="1694"/>
                  </a:cubicBezTo>
                  <a:cubicBezTo>
                    <a:pt x="29729" y="1694"/>
                    <a:pt x="29620" y="1696"/>
                    <a:pt x="29510" y="1702"/>
                  </a:cubicBezTo>
                  <a:cubicBezTo>
                    <a:pt x="29432" y="1702"/>
                    <a:pt x="29353" y="1702"/>
                    <a:pt x="29275" y="1728"/>
                  </a:cubicBezTo>
                  <a:cubicBezTo>
                    <a:pt x="28594" y="1780"/>
                    <a:pt x="27913" y="1990"/>
                    <a:pt x="27442" y="2513"/>
                  </a:cubicBezTo>
                  <a:cubicBezTo>
                    <a:pt x="27311" y="2670"/>
                    <a:pt x="27206" y="2854"/>
                    <a:pt x="27154" y="3063"/>
                  </a:cubicBezTo>
                  <a:cubicBezTo>
                    <a:pt x="25818" y="1728"/>
                    <a:pt x="24116" y="759"/>
                    <a:pt x="22284" y="314"/>
                  </a:cubicBezTo>
                  <a:cubicBezTo>
                    <a:pt x="21931" y="211"/>
                    <a:pt x="21554" y="141"/>
                    <a:pt x="21176" y="141"/>
                  </a:cubicBezTo>
                  <a:cubicBezTo>
                    <a:pt x="20879" y="141"/>
                    <a:pt x="20581" y="184"/>
                    <a:pt x="20294" y="288"/>
                  </a:cubicBezTo>
                  <a:cubicBezTo>
                    <a:pt x="19979" y="419"/>
                    <a:pt x="19639" y="654"/>
                    <a:pt x="19534" y="1021"/>
                  </a:cubicBezTo>
                  <a:cubicBezTo>
                    <a:pt x="19482" y="1256"/>
                    <a:pt x="19534" y="1492"/>
                    <a:pt x="19613" y="1702"/>
                  </a:cubicBezTo>
                  <a:cubicBezTo>
                    <a:pt x="19770" y="2121"/>
                    <a:pt x="19979" y="2539"/>
                    <a:pt x="20241" y="2854"/>
                  </a:cubicBezTo>
                  <a:cubicBezTo>
                    <a:pt x="19351" y="2278"/>
                    <a:pt x="18382" y="1859"/>
                    <a:pt x="17361" y="1492"/>
                  </a:cubicBezTo>
                  <a:cubicBezTo>
                    <a:pt x="14602" y="501"/>
                    <a:pt x="11656" y="1"/>
                    <a:pt x="8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02" name="Google Shape;1302;p37"/>
            <p:cNvSpPr/>
            <p:nvPr/>
          </p:nvSpPr>
          <p:spPr>
            <a:xfrm>
              <a:off x="7462125" y="1653400"/>
              <a:ext cx="272350" cy="327925"/>
            </a:xfrm>
            <a:custGeom>
              <a:avLst/>
              <a:gdLst/>
              <a:ahLst/>
              <a:cxnLst/>
              <a:rect l="l" t="t" r="r" b="b"/>
              <a:pathLst>
                <a:path w="10894" h="13117" extrusionOk="0">
                  <a:moveTo>
                    <a:pt x="6820" y="0"/>
                  </a:moveTo>
                  <a:cubicBezTo>
                    <a:pt x="2909" y="0"/>
                    <a:pt x="669" y="4544"/>
                    <a:pt x="184" y="7917"/>
                  </a:cubicBezTo>
                  <a:cubicBezTo>
                    <a:pt x="53" y="8781"/>
                    <a:pt x="0" y="9671"/>
                    <a:pt x="210" y="10509"/>
                  </a:cubicBezTo>
                  <a:cubicBezTo>
                    <a:pt x="577" y="12076"/>
                    <a:pt x="1815" y="13117"/>
                    <a:pt x="3408" y="13117"/>
                  </a:cubicBezTo>
                  <a:cubicBezTo>
                    <a:pt x="3519" y="13117"/>
                    <a:pt x="3631" y="13112"/>
                    <a:pt x="3745" y="13102"/>
                  </a:cubicBezTo>
                  <a:cubicBezTo>
                    <a:pt x="5316" y="12971"/>
                    <a:pt x="6782" y="12080"/>
                    <a:pt x="7908" y="11059"/>
                  </a:cubicBezTo>
                  <a:cubicBezTo>
                    <a:pt x="9741" y="9436"/>
                    <a:pt x="10867" y="7131"/>
                    <a:pt x="10867" y="4723"/>
                  </a:cubicBezTo>
                  <a:cubicBezTo>
                    <a:pt x="10893" y="3623"/>
                    <a:pt x="10658" y="2471"/>
                    <a:pt x="10003" y="1528"/>
                  </a:cubicBezTo>
                  <a:cubicBezTo>
                    <a:pt x="9401" y="690"/>
                    <a:pt x="8615" y="245"/>
                    <a:pt x="7777" y="88"/>
                  </a:cubicBezTo>
                  <a:cubicBezTo>
                    <a:pt x="7448" y="29"/>
                    <a:pt x="7129" y="0"/>
                    <a:pt x="6820" y="0"/>
                  </a:cubicBezTo>
                  <a:close/>
                </a:path>
              </a:pathLst>
            </a:custGeom>
            <a:solidFill>
              <a:srgbClr val="F79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03" name="Google Shape;1303;p37"/>
            <p:cNvSpPr/>
            <p:nvPr/>
          </p:nvSpPr>
          <p:spPr>
            <a:xfrm>
              <a:off x="7548525" y="1740650"/>
              <a:ext cx="134875" cy="155125"/>
            </a:xfrm>
            <a:custGeom>
              <a:avLst/>
              <a:gdLst/>
              <a:ahLst/>
              <a:cxnLst/>
              <a:rect l="l" t="t" r="r" b="b"/>
              <a:pathLst>
                <a:path w="5395" h="6205" extrusionOk="0">
                  <a:moveTo>
                    <a:pt x="3713" y="1"/>
                  </a:moveTo>
                  <a:cubicBezTo>
                    <a:pt x="2925" y="1"/>
                    <a:pt x="2215" y="514"/>
                    <a:pt x="1729" y="1102"/>
                  </a:cubicBezTo>
                  <a:cubicBezTo>
                    <a:pt x="525" y="2463"/>
                    <a:pt x="1" y="4218"/>
                    <a:pt x="210" y="5998"/>
                  </a:cubicBezTo>
                  <a:cubicBezTo>
                    <a:pt x="224" y="6132"/>
                    <a:pt x="333" y="6204"/>
                    <a:pt x="433" y="6204"/>
                  </a:cubicBezTo>
                  <a:cubicBezTo>
                    <a:pt x="529" y="6204"/>
                    <a:pt x="616" y="6139"/>
                    <a:pt x="603" y="5998"/>
                  </a:cubicBezTo>
                  <a:cubicBezTo>
                    <a:pt x="525" y="4584"/>
                    <a:pt x="996" y="3092"/>
                    <a:pt x="1860" y="1966"/>
                  </a:cubicBezTo>
                  <a:cubicBezTo>
                    <a:pt x="2043" y="1704"/>
                    <a:pt x="2279" y="1442"/>
                    <a:pt x="2541" y="1233"/>
                  </a:cubicBezTo>
                  <a:cubicBezTo>
                    <a:pt x="2776" y="1521"/>
                    <a:pt x="2960" y="1861"/>
                    <a:pt x="3038" y="2254"/>
                  </a:cubicBezTo>
                  <a:cubicBezTo>
                    <a:pt x="3064" y="2463"/>
                    <a:pt x="3091" y="2646"/>
                    <a:pt x="3064" y="2908"/>
                  </a:cubicBezTo>
                  <a:cubicBezTo>
                    <a:pt x="3064" y="2961"/>
                    <a:pt x="3064" y="3013"/>
                    <a:pt x="3064" y="3065"/>
                  </a:cubicBezTo>
                  <a:cubicBezTo>
                    <a:pt x="3064" y="3062"/>
                    <a:pt x="3064" y="3060"/>
                    <a:pt x="3063" y="3060"/>
                  </a:cubicBezTo>
                  <a:cubicBezTo>
                    <a:pt x="3057" y="3060"/>
                    <a:pt x="3038" y="3118"/>
                    <a:pt x="3038" y="3118"/>
                  </a:cubicBezTo>
                  <a:lnTo>
                    <a:pt x="3038" y="3223"/>
                  </a:lnTo>
                  <a:cubicBezTo>
                    <a:pt x="3012" y="3353"/>
                    <a:pt x="2960" y="3458"/>
                    <a:pt x="2960" y="3615"/>
                  </a:cubicBezTo>
                  <a:cubicBezTo>
                    <a:pt x="2978" y="3760"/>
                    <a:pt x="3109" y="3868"/>
                    <a:pt x="3240" y="3868"/>
                  </a:cubicBezTo>
                  <a:cubicBezTo>
                    <a:pt x="3298" y="3868"/>
                    <a:pt x="3357" y="3847"/>
                    <a:pt x="3405" y="3799"/>
                  </a:cubicBezTo>
                  <a:cubicBezTo>
                    <a:pt x="3614" y="3563"/>
                    <a:pt x="3667" y="3223"/>
                    <a:pt x="3693" y="2935"/>
                  </a:cubicBezTo>
                  <a:cubicBezTo>
                    <a:pt x="3719" y="2646"/>
                    <a:pt x="3693" y="2358"/>
                    <a:pt x="3614" y="2097"/>
                  </a:cubicBezTo>
                  <a:cubicBezTo>
                    <a:pt x="3510" y="1651"/>
                    <a:pt x="3274" y="1259"/>
                    <a:pt x="2960" y="918"/>
                  </a:cubicBezTo>
                  <a:cubicBezTo>
                    <a:pt x="3091" y="840"/>
                    <a:pt x="3248" y="787"/>
                    <a:pt x="3379" y="761"/>
                  </a:cubicBezTo>
                  <a:cubicBezTo>
                    <a:pt x="3504" y="727"/>
                    <a:pt x="3630" y="708"/>
                    <a:pt x="3754" y="708"/>
                  </a:cubicBezTo>
                  <a:cubicBezTo>
                    <a:pt x="3913" y="708"/>
                    <a:pt x="4069" y="740"/>
                    <a:pt x="4217" y="814"/>
                  </a:cubicBezTo>
                  <a:cubicBezTo>
                    <a:pt x="4478" y="918"/>
                    <a:pt x="4609" y="1180"/>
                    <a:pt x="4845" y="1311"/>
                  </a:cubicBezTo>
                  <a:cubicBezTo>
                    <a:pt x="4892" y="1335"/>
                    <a:pt x="4944" y="1346"/>
                    <a:pt x="4994" y="1346"/>
                  </a:cubicBezTo>
                  <a:cubicBezTo>
                    <a:pt x="5111" y="1346"/>
                    <a:pt x="5219" y="1282"/>
                    <a:pt x="5238" y="1154"/>
                  </a:cubicBezTo>
                  <a:cubicBezTo>
                    <a:pt x="5395" y="421"/>
                    <a:pt x="4374" y="2"/>
                    <a:pt x="3771" y="2"/>
                  </a:cubicBezTo>
                  <a:cubicBezTo>
                    <a:pt x="3752" y="1"/>
                    <a:pt x="3732" y="1"/>
                    <a:pt x="3713" y="1"/>
                  </a:cubicBezTo>
                  <a:close/>
                </a:path>
              </a:pathLst>
            </a:custGeom>
            <a:solidFill>
              <a:srgbClr val="C5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04" name="Google Shape;1304;p37"/>
            <p:cNvSpPr/>
            <p:nvPr/>
          </p:nvSpPr>
          <p:spPr>
            <a:xfrm>
              <a:off x="7048400" y="1861775"/>
              <a:ext cx="439275" cy="342400"/>
            </a:xfrm>
            <a:custGeom>
              <a:avLst/>
              <a:gdLst/>
              <a:ahLst/>
              <a:cxnLst/>
              <a:rect l="l" t="t" r="r" b="b"/>
              <a:pathLst>
                <a:path w="17571" h="13696" extrusionOk="0">
                  <a:moveTo>
                    <a:pt x="11574" y="1"/>
                  </a:moveTo>
                  <a:cubicBezTo>
                    <a:pt x="11365" y="1"/>
                    <a:pt x="11156" y="1"/>
                    <a:pt x="10946" y="27"/>
                  </a:cubicBezTo>
                  <a:cubicBezTo>
                    <a:pt x="8877" y="184"/>
                    <a:pt x="6940" y="1022"/>
                    <a:pt x="5212" y="2174"/>
                  </a:cubicBezTo>
                  <a:cubicBezTo>
                    <a:pt x="3562" y="3274"/>
                    <a:pt x="2070" y="4714"/>
                    <a:pt x="1179" y="6469"/>
                  </a:cubicBezTo>
                  <a:cubicBezTo>
                    <a:pt x="289" y="8249"/>
                    <a:pt x="1" y="10396"/>
                    <a:pt x="734" y="12229"/>
                  </a:cubicBezTo>
                  <a:cubicBezTo>
                    <a:pt x="944" y="12753"/>
                    <a:pt x="1232" y="13250"/>
                    <a:pt x="1572" y="13669"/>
                  </a:cubicBezTo>
                  <a:cubicBezTo>
                    <a:pt x="1782" y="13669"/>
                    <a:pt x="1965" y="13669"/>
                    <a:pt x="2174" y="13695"/>
                  </a:cubicBezTo>
                  <a:lnTo>
                    <a:pt x="2488" y="13695"/>
                  </a:lnTo>
                  <a:cubicBezTo>
                    <a:pt x="2829" y="13695"/>
                    <a:pt x="3169" y="13669"/>
                    <a:pt x="3510" y="13643"/>
                  </a:cubicBezTo>
                  <a:cubicBezTo>
                    <a:pt x="9035" y="13276"/>
                    <a:pt x="13983" y="9899"/>
                    <a:pt x="16995" y="4793"/>
                  </a:cubicBezTo>
                  <a:cubicBezTo>
                    <a:pt x="17021" y="4740"/>
                    <a:pt x="17047" y="4714"/>
                    <a:pt x="17073" y="4662"/>
                  </a:cubicBezTo>
                  <a:cubicBezTo>
                    <a:pt x="17230" y="4374"/>
                    <a:pt x="17414" y="4060"/>
                    <a:pt x="17571" y="3745"/>
                  </a:cubicBezTo>
                  <a:cubicBezTo>
                    <a:pt x="17178" y="3326"/>
                    <a:pt x="16890" y="2803"/>
                    <a:pt x="16759" y="2174"/>
                  </a:cubicBezTo>
                  <a:cubicBezTo>
                    <a:pt x="16733" y="2096"/>
                    <a:pt x="16707" y="2017"/>
                    <a:pt x="16707" y="1939"/>
                  </a:cubicBezTo>
                  <a:cubicBezTo>
                    <a:pt x="16680" y="1939"/>
                    <a:pt x="16654" y="1912"/>
                    <a:pt x="16654" y="1886"/>
                  </a:cubicBezTo>
                  <a:cubicBezTo>
                    <a:pt x="15319" y="603"/>
                    <a:pt x="13434" y="1"/>
                    <a:pt x="11574" y="1"/>
                  </a:cubicBezTo>
                  <a:close/>
                </a:path>
              </a:pathLst>
            </a:custGeom>
            <a:solidFill>
              <a:srgbClr val="F57D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05" name="Google Shape;1305;p37"/>
            <p:cNvSpPr/>
            <p:nvPr/>
          </p:nvSpPr>
          <p:spPr>
            <a:xfrm>
              <a:off x="7466050" y="1910225"/>
              <a:ext cx="26200" cy="45200"/>
            </a:xfrm>
            <a:custGeom>
              <a:avLst/>
              <a:gdLst/>
              <a:ahLst/>
              <a:cxnLst/>
              <a:rect l="l" t="t" r="r" b="b"/>
              <a:pathLst>
                <a:path w="1048" h="1808" extrusionOk="0">
                  <a:moveTo>
                    <a:pt x="1" y="1"/>
                  </a:moveTo>
                  <a:cubicBezTo>
                    <a:pt x="1" y="79"/>
                    <a:pt x="27" y="158"/>
                    <a:pt x="53" y="236"/>
                  </a:cubicBezTo>
                  <a:cubicBezTo>
                    <a:pt x="184" y="865"/>
                    <a:pt x="472" y="1388"/>
                    <a:pt x="865" y="1807"/>
                  </a:cubicBezTo>
                  <a:cubicBezTo>
                    <a:pt x="917" y="1703"/>
                    <a:pt x="996" y="1572"/>
                    <a:pt x="1048" y="1441"/>
                  </a:cubicBezTo>
                  <a:cubicBezTo>
                    <a:pt x="786" y="917"/>
                    <a:pt x="420" y="420"/>
                    <a:pt x="1" y="1"/>
                  </a:cubicBezTo>
                  <a:close/>
                </a:path>
              </a:pathLst>
            </a:custGeom>
            <a:solidFill>
              <a:srgbClr val="F57D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06" name="Google Shape;1306;p37"/>
            <p:cNvSpPr/>
            <p:nvPr/>
          </p:nvSpPr>
          <p:spPr>
            <a:xfrm>
              <a:off x="6691000" y="1834950"/>
              <a:ext cx="119150" cy="275625"/>
            </a:xfrm>
            <a:custGeom>
              <a:avLst/>
              <a:gdLst/>
              <a:ahLst/>
              <a:cxnLst/>
              <a:rect l="l" t="t" r="r" b="b"/>
              <a:pathLst>
                <a:path w="4766" h="11025" extrusionOk="0">
                  <a:moveTo>
                    <a:pt x="0" y="0"/>
                  </a:moveTo>
                  <a:lnTo>
                    <a:pt x="0" y="79"/>
                  </a:lnTo>
                  <a:cubicBezTo>
                    <a:pt x="53" y="550"/>
                    <a:pt x="105" y="995"/>
                    <a:pt x="184" y="1441"/>
                  </a:cubicBezTo>
                  <a:cubicBezTo>
                    <a:pt x="760" y="5342"/>
                    <a:pt x="2121" y="8641"/>
                    <a:pt x="4713" y="10972"/>
                  </a:cubicBezTo>
                  <a:lnTo>
                    <a:pt x="4766" y="11024"/>
                  </a:lnTo>
                  <a:cubicBezTo>
                    <a:pt x="4583" y="9113"/>
                    <a:pt x="4295" y="7227"/>
                    <a:pt x="3692" y="5447"/>
                  </a:cubicBezTo>
                  <a:cubicBezTo>
                    <a:pt x="2985" y="3326"/>
                    <a:pt x="1781" y="1310"/>
                    <a:pt x="0" y="0"/>
                  </a:cubicBezTo>
                  <a:close/>
                </a:path>
              </a:pathLst>
            </a:custGeom>
            <a:solidFill>
              <a:srgbClr val="F57D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07" name="Google Shape;1307;p37"/>
            <p:cNvSpPr/>
            <p:nvPr/>
          </p:nvSpPr>
          <p:spPr>
            <a:xfrm>
              <a:off x="7026800" y="1522525"/>
              <a:ext cx="156575" cy="58700"/>
            </a:xfrm>
            <a:custGeom>
              <a:avLst/>
              <a:gdLst/>
              <a:ahLst/>
              <a:cxnLst/>
              <a:rect l="l" t="t" r="r" b="b"/>
              <a:pathLst>
                <a:path w="6263" h="2348" extrusionOk="0">
                  <a:moveTo>
                    <a:pt x="1506" y="0"/>
                  </a:moveTo>
                  <a:cubicBezTo>
                    <a:pt x="1423" y="0"/>
                    <a:pt x="1340" y="2"/>
                    <a:pt x="1258" y="8"/>
                  </a:cubicBezTo>
                  <a:cubicBezTo>
                    <a:pt x="813" y="34"/>
                    <a:pt x="367" y="217"/>
                    <a:pt x="158" y="610"/>
                  </a:cubicBezTo>
                  <a:cubicBezTo>
                    <a:pt x="1" y="924"/>
                    <a:pt x="79" y="1317"/>
                    <a:pt x="289" y="1631"/>
                  </a:cubicBezTo>
                  <a:cubicBezTo>
                    <a:pt x="686" y="2147"/>
                    <a:pt x="1339" y="2257"/>
                    <a:pt x="1986" y="2257"/>
                  </a:cubicBezTo>
                  <a:cubicBezTo>
                    <a:pt x="2192" y="2257"/>
                    <a:pt x="2397" y="2246"/>
                    <a:pt x="2593" y="2233"/>
                  </a:cubicBezTo>
                  <a:cubicBezTo>
                    <a:pt x="2754" y="2226"/>
                    <a:pt x="2913" y="2222"/>
                    <a:pt x="3071" y="2222"/>
                  </a:cubicBezTo>
                  <a:cubicBezTo>
                    <a:pt x="3452" y="2222"/>
                    <a:pt x="3828" y="2241"/>
                    <a:pt x="4217" y="2259"/>
                  </a:cubicBezTo>
                  <a:cubicBezTo>
                    <a:pt x="4358" y="2259"/>
                    <a:pt x="4904" y="2348"/>
                    <a:pt x="5373" y="2348"/>
                  </a:cubicBezTo>
                  <a:cubicBezTo>
                    <a:pt x="5859" y="2348"/>
                    <a:pt x="6263" y="2253"/>
                    <a:pt x="6049" y="1867"/>
                  </a:cubicBezTo>
                  <a:cubicBezTo>
                    <a:pt x="5997" y="1762"/>
                    <a:pt x="5892" y="1683"/>
                    <a:pt x="5788" y="1605"/>
                  </a:cubicBezTo>
                  <a:cubicBezTo>
                    <a:pt x="5552" y="1448"/>
                    <a:pt x="5290" y="1291"/>
                    <a:pt x="5028" y="1133"/>
                  </a:cubicBezTo>
                  <a:cubicBezTo>
                    <a:pt x="3975" y="521"/>
                    <a:pt x="2715" y="0"/>
                    <a:pt x="1506" y="0"/>
                  </a:cubicBezTo>
                  <a:close/>
                </a:path>
              </a:pathLst>
            </a:custGeom>
            <a:solidFill>
              <a:srgbClr val="5C1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08" name="Google Shape;1308;p37"/>
            <p:cNvSpPr/>
            <p:nvPr/>
          </p:nvSpPr>
          <p:spPr>
            <a:xfrm>
              <a:off x="6752375" y="1518700"/>
              <a:ext cx="120625" cy="56525"/>
            </a:xfrm>
            <a:custGeom>
              <a:avLst/>
              <a:gdLst/>
              <a:ahLst/>
              <a:cxnLst/>
              <a:rect l="l" t="t" r="r" b="b"/>
              <a:pathLst>
                <a:path w="4825" h="2261" extrusionOk="0">
                  <a:moveTo>
                    <a:pt x="3258" y="0"/>
                  </a:moveTo>
                  <a:cubicBezTo>
                    <a:pt x="2370" y="0"/>
                    <a:pt x="1508" y="446"/>
                    <a:pt x="845" y="972"/>
                  </a:cubicBezTo>
                  <a:cubicBezTo>
                    <a:pt x="635" y="1129"/>
                    <a:pt x="478" y="1260"/>
                    <a:pt x="321" y="1417"/>
                  </a:cubicBezTo>
                  <a:cubicBezTo>
                    <a:pt x="242" y="1496"/>
                    <a:pt x="164" y="1548"/>
                    <a:pt x="138" y="1653"/>
                  </a:cubicBezTo>
                  <a:cubicBezTo>
                    <a:pt x="0" y="2081"/>
                    <a:pt x="460" y="2170"/>
                    <a:pt x="918" y="2170"/>
                  </a:cubicBezTo>
                  <a:cubicBezTo>
                    <a:pt x="1246" y="2170"/>
                    <a:pt x="1573" y="2124"/>
                    <a:pt x="1682" y="2124"/>
                  </a:cubicBezTo>
                  <a:cubicBezTo>
                    <a:pt x="2101" y="2151"/>
                    <a:pt x="2520" y="2151"/>
                    <a:pt x="2965" y="2203"/>
                  </a:cubicBezTo>
                  <a:cubicBezTo>
                    <a:pt x="3191" y="2230"/>
                    <a:pt x="3433" y="2260"/>
                    <a:pt x="3664" y="2260"/>
                  </a:cubicBezTo>
                  <a:cubicBezTo>
                    <a:pt x="4103" y="2260"/>
                    <a:pt x="4505" y="2151"/>
                    <a:pt x="4694" y="1705"/>
                  </a:cubicBezTo>
                  <a:cubicBezTo>
                    <a:pt x="4825" y="1417"/>
                    <a:pt x="4825" y="1025"/>
                    <a:pt x="4641" y="684"/>
                  </a:cubicBezTo>
                  <a:cubicBezTo>
                    <a:pt x="4406" y="291"/>
                    <a:pt x="4013" y="108"/>
                    <a:pt x="3646" y="30"/>
                  </a:cubicBezTo>
                  <a:cubicBezTo>
                    <a:pt x="3517" y="10"/>
                    <a:pt x="3387" y="0"/>
                    <a:pt x="3258" y="0"/>
                  </a:cubicBezTo>
                  <a:close/>
                </a:path>
              </a:pathLst>
            </a:custGeom>
            <a:solidFill>
              <a:srgbClr val="5C1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09" name="Google Shape;1309;p37"/>
            <p:cNvSpPr/>
            <p:nvPr/>
          </p:nvSpPr>
          <p:spPr>
            <a:xfrm>
              <a:off x="6857275" y="1641375"/>
              <a:ext cx="73325" cy="192500"/>
            </a:xfrm>
            <a:custGeom>
              <a:avLst/>
              <a:gdLst/>
              <a:ahLst/>
              <a:cxnLst/>
              <a:rect l="l" t="t" r="r" b="b"/>
              <a:pathLst>
                <a:path w="2933" h="7700" extrusionOk="0">
                  <a:moveTo>
                    <a:pt x="2026" y="1"/>
                  </a:moveTo>
                  <a:cubicBezTo>
                    <a:pt x="1925" y="1"/>
                    <a:pt x="1828" y="79"/>
                    <a:pt x="1859" y="202"/>
                  </a:cubicBezTo>
                  <a:cubicBezTo>
                    <a:pt x="2121" y="1302"/>
                    <a:pt x="2304" y="2402"/>
                    <a:pt x="2357" y="3502"/>
                  </a:cubicBezTo>
                  <a:cubicBezTo>
                    <a:pt x="2383" y="3763"/>
                    <a:pt x="2409" y="4051"/>
                    <a:pt x="2383" y="4313"/>
                  </a:cubicBezTo>
                  <a:lnTo>
                    <a:pt x="2383" y="4392"/>
                  </a:lnTo>
                  <a:cubicBezTo>
                    <a:pt x="2304" y="4392"/>
                    <a:pt x="2226" y="4339"/>
                    <a:pt x="2147" y="4313"/>
                  </a:cubicBezTo>
                  <a:cubicBezTo>
                    <a:pt x="2003" y="4286"/>
                    <a:pt x="1855" y="4272"/>
                    <a:pt x="1708" y="4272"/>
                  </a:cubicBezTo>
                  <a:cubicBezTo>
                    <a:pt x="1430" y="4272"/>
                    <a:pt x="1157" y="4324"/>
                    <a:pt x="917" y="4444"/>
                  </a:cubicBezTo>
                  <a:cubicBezTo>
                    <a:pt x="131" y="4889"/>
                    <a:pt x="0" y="5937"/>
                    <a:pt x="341" y="6696"/>
                  </a:cubicBezTo>
                  <a:cubicBezTo>
                    <a:pt x="498" y="7115"/>
                    <a:pt x="812" y="7455"/>
                    <a:pt x="1231" y="7612"/>
                  </a:cubicBezTo>
                  <a:cubicBezTo>
                    <a:pt x="1375" y="7670"/>
                    <a:pt x="1529" y="7700"/>
                    <a:pt x="1683" y="7700"/>
                  </a:cubicBezTo>
                  <a:cubicBezTo>
                    <a:pt x="1948" y="7700"/>
                    <a:pt x="2210" y="7612"/>
                    <a:pt x="2409" y="7429"/>
                  </a:cubicBezTo>
                  <a:cubicBezTo>
                    <a:pt x="2514" y="7351"/>
                    <a:pt x="2435" y="7141"/>
                    <a:pt x="2278" y="7141"/>
                  </a:cubicBezTo>
                  <a:cubicBezTo>
                    <a:pt x="2190" y="7153"/>
                    <a:pt x="2102" y="7159"/>
                    <a:pt x="2014" y="7159"/>
                  </a:cubicBezTo>
                  <a:cubicBezTo>
                    <a:pt x="1713" y="7159"/>
                    <a:pt x="1422" y="7082"/>
                    <a:pt x="1178" y="6879"/>
                  </a:cubicBezTo>
                  <a:cubicBezTo>
                    <a:pt x="890" y="6617"/>
                    <a:pt x="759" y="6199"/>
                    <a:pt x="759" y="5806"/>
                  </a:cubicBezTo>
                  <a:cubicBezTo>
                    <a:pt x="786" y="5413"/>
                    <a:pt x="969" y="5020"/>
                    <a:pt x="1362" y="4889"/>
                  </a:cubicBezTo>
                  <a:cubicBezTo>
                    <a:pt x="1454" y="4859"/>
                    <a:pt x="1564" y="4846"/>
                    <a:pt x="1676" y="4846"/>
                  </a:cubicBezTo>
                  <a:cubicBezTo>
                    <a:pt x="1755" y="4846"/>
                    <a:pt x="1836" y="4852"/>
                    <a:pt x="1912" y="4863"/>
                  </a:cubicBezTo>
                  <a:cubicBezTo>
                    <a:pt x="2069" y="4889"/>
                    <a:pt x="2252" y="4994"/>
                    <a:pt x="2409" y="4994"/>
                  </a:cubicBezTo>
                  <a:cubicBezTo>
                    <a:pt x="2802" y="4994"/>
                    <a:pt x="2933" y="4654"/>
                    <a:pt x="2933" y="4313"/>
                  </a:cubicBezTo>
                  <a:cubicBezTo>
                    <a:pt x="2933" y="3842"/>
                    <a:pt x="2880" y="3371"/>
                    <a:pt x="2828" y="2899"/>
                  </a:cubicBezTo>
                  <a:cubicBezTo>
                    <a:pt x="2697" y="1957"/>
                    <a:pt x="2488" y="1014"/>
                    <a:pt x="2200" y="124"/>
                  </a:cubicBezTo>
                  <a:cubicBezTo>
                    <a:pt x="2167" y="38"/>
                    <a:pt x="2096" y="1"/>
                    <a:pt x="2026" y="1"/>
                  </a:cubicBezTo>
                  <a:close/>
                </a:path>
              </a:pathLst>
            </a:custGeom>
            <a:solidFill>
              <a:srgbClr val="C5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10" name="Google Shape;1310;p37"/>
            <p:cNvSpPr/>
            <p:nvPr/>
          </p:nvSpPr>
          <p:spPr>
            <a:xfrm>
              <a:off x="7030075" y="1704775"/>
              <a:ext cx="152325" cy="58450"/>
            </a:xfrm>
            <a:custGeom>
              <a:avLst/>
              <a:gdLst/>
              <a:ahLst/>
              <a:cxnLst/>
              <a:rect l="l" t="t" r="r" b="b"/>
              <a:pathLst>
                <a:path w="6093" h="2338" extrusionOk="0">
                  <a:moveTo>
                    <a:pt x="2994" y="0"/>
                  </a:moveTo>
                  <a:cubicBezTo>
                    <a:pt x="2868" y="0"/>
                    <a:pt x="2743" y="7"/>
                    <a:pt x="2619" y="23"/>
                  </a:cubicBezTo>
                  <a:cubicBezTo>
                    <a:pt x="1991" y="101"/>
                    <a:pt x="1415" y="337"/>
                    <a:pt x="943" y="730"/>
                  </a:cubicBezTo>
                  <a:cubicBezTo>
                    <a:pt x="708" y="913"/>
                    <a:pt x="498" y="1123"/>
                    <a:pt x="341" y="1358"/>
                  </a:cubicBezTo>
                  <a:cubicBezTo>
                    <a:pt x="184" y="1594"/>
                    <a:pt x="1" y="1908"/>
                    <a:pt x="27" y="2196"/>
                  </a:cubicBezTo>
                  <a:cubicBezTo>
                    <a:pt x="27" y="2285"/>
                    <a:pt x="100" y="2338"/>
                    <a:pt x="179" y="2338"/>
                  </a:cubicBezTo>
                  <a:cubicBezTo>
                    <a:pt x="216" y="2338"/>
                    <a:pt x="255" y="2326"/>
                    <a:pt x="289" y="2301"/>
                  </a:cubicBezTo>
                  <a:cubicBezTo>
                    <a:pt x="472" y="2118"/>
                    <a:pt x="577" y="1882"/>
                    <a:pt x="734" y="1699"/>
                  </a:cubicBezTo>
                  <a:cubicBezTo>
                    <a:pt x="891" y="1489"/>
                    <a:pt x="1101" y="1306"/>
                    <a:pt x="1310" y="1149"/>
                  </a:cubicBezTo>
                  <a:cubicBezTo>
                    <a:pt x="1729" y="861"/>
                    <a:pt x="2226" y="651"/>
                    <a:pt x="2724" y="599"/>
                  </a:cubicBezTo>
                  <a:cubicBezTo>
                    <a:pt x="2854" y="581"/>
                    <a:pt x="2982" y="573"/>
                    <a:pt x="3109" y="573"/>
                  </a:cubicBezTo>
                  <a:cubicBezTo>
                    <a:pt x="3546" y="573"/>
                    <a:pt x="3968" y="672"/>
                    <a:pt x="4374" y="835"/>
                  </a:cubicBezTo>
                  <a:cubicBezTo>
                    <a:pt x="4635" y="966"/>
                    <a:pt x="4897" y="1096"/>
                    <a:pt x="5159" y="1254"/>
                  </a:cubicBezTo>
                  <a:cubicBezTo>
                    <a:pt x="5395" y="1411"/>
                    <a:pt x="5604" y="1620"/>
                    <a:pt x="5840" y="1777"/>
                  </a:cubicBezTo>
                  <a:cubicBezTo>
                    <a:pt x="5864" y="1792"/>
                    <a:pt x="5889" y="1798"/>
                    <a:pt x="5912" y="1798"/>
                  </a:cubicBezTo>
                  <a:cubicBezTo>
                    <a:pt x="6013" y="1798"/>
                    <a:pt x="6092" y="1674"/>
                    <a:pt x="6049" y="1568"/>
                  </a:cubicBezTo>
                  <a:cubicBezTo>
                    <a:pt x="5918" y="1280"/>
                    <a:pt x="5630" y="1018"/>
                    <a:pt x="5369" y="835"/>
                  </a:cubicBezTo>
                  <a:cubicBezTo>
                    <a:pt x="5107" y="625"/>
                    <a:pt x="4819" y="442"/>
                    <a:pt x="4505" y="311"/>
                  </a:cubicBezTo>
                  <a:cubicBezTo>
                    <a:pt x="4021" y="122"/>
                    <a:pt x="3504" y="0"/>
                    <a:pt x="2994" y="0"/>
                  </a:cubicBez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11" name="Google Shape;1311;p37"/>
            <p:cNvSpPr/>
            <p:nvPr/>
          </p:nvSpPr>
          <p:spPr>
            <a:xfrm>
              <a:off x="6750025" y="1704775"/>
              <a:ext cx="98100" cy="58450"/>
            </a:xfrm>
            <a:custGeom>
              <a:avLst/>
              <a:gdLst/>
              <a:ahLst/>
              <a:cxnLst/>
              <a:rect l="l" t="t" r="r" b="b"/>
              <a:pathLst>
                <a:path w="3924" h="2338" extrusionOk="0">
                  <a:moveTo>
                    <a:pt x="2000" y="0"/>
                  </a:moveTo>
                  <a:cubicBezTo>
                    <a:pt x="1665" y="0"/>
                    <a:pt x="1332" y="122"/>
                    <a:pt x="1017" y="311"/>
                  </a:cubicBezTo>
                  <a:cubicBezTo>
                    <a:pt x="808" y="442"/>
                    <a:pt x="624" y="625"/>
                    <a:pt x="441" y="835"/>
                  </a:cubicBezTo>
                  <a:cubicBezTo>
                    <a:pt x="284" y="1018"/>
                    <a:pt x="101" y="1280"/>
                    <a:pt x="22" y="1568"/>
                  </a:cubicBezTo>
                  <a:cubicBezTo>
                    <a:pt x="1" y="1674"/>
                    <a:pt x="49" y="1798"/>
                    <a:pt x="110" y="1798"/>
                  </a:cubicBezTo>
                  <a:cubicBezTo>
                    <a:pt x="124" y="1798"/>
                    <a:pt x="138" y="1792"/>
                    <a:pt x="153" y="1777"/>
                  </a:cubicBezTo>
                  <a:cubicBezTo>
                    <a:pt x="310" y="1620"/>
                    <a:pt x="441" y="1411"/>
                    <a:pt x="598" y="1254"/>
                  </a:cubicBezTo>
                  <a:cubicBezTo>
                    <a:pt x="755" y="1096"/>
                    <a:pt x="939" y="966"/>
                    <a:pt x="1096" y="835"/>
                  </a:cubicBezTo>
                  <a:cubicBezTo>
                    <a:pt x="1359" y="672"/>
                    <a:pt x="1639" y="573"/>
                    <a:pt x="1922" y="573"/>
                  </a:cubicBezTo>
                  <a:cubicBezTo>
                    <a:pt x="2004" y="573"/>
                    <a:pt x="2087" y="581"/>
                    <a:pt x="2169" y="599"/>
                  </a:cubicBezTo>
                  <a:cubicBezTo>
                    <a:pt x="2483" y="651"/>
                    <a:pt x="2824" y="861"/>
                    <a:pt x="3086" y="1149"/>
                  </a:cubicBezTo>
                  <a:cubicBezTo>
                    <a:pt x="3217" y="1306"/>
                    <a:pt x="3347" y="1489"/>
                    <a:pt x="3452" y="1699"/>
                  </a:cubicBezTo>
                  <a:cubicBezTo>
                    <a:pt x="3557" y="1882"/>
                    <a:pt x="3636" y="2118"/>
                    <a:pt x="3740" y="2301"/>
                  </a:cubicBezTo>
                  <a:cubicBezTo>
                    <a:pt x="3765" y="2325"/>
                    <a:pt x="3791" y="2337"/>
                    <a:pt x="3817" y="2337"/>
                  </a:cubicBezTo>
                  <a:cubicBezTo>
                    <a:pt x="3874" y="2337"/>
                    <a:pt x="3924" y="2279"/>
                    <a:pt x="3924" y="2170"/>
                  </a:cubicBezTo>
                  <a:cubicBezTo>
                    <a:pt x="3924" y="1908"/>
                    <a:pt x="3819" y="1594"/>
                    <a:pt x="3714" y="1358"/>
                  </a:cubicBezTo>
                  <a:cubicBezTo>
                    <a:pt x="3609" y="1123"/>
                    <a:pt x="3478" y="913"/>
                    <a:pt x="3321" y="730"/>
                  </a:cubicBezTo>
                  <a:cubicBezTo>
                    <a:pt x="3007" y="337"/>
                    <a:pt x="2641" y="101"/>
                    <a:pt x="2248" y="23"/>
                  </a:cubicBezTo>
                  <a:cubicBezTo>
                    <a:pt x="2165" y="7"/>
                    <a:pt x="2082" y="0"/>
                    <a:pt x="2000" y="0"/>
                  </a:cubicBez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12" name="Google Shape;1312;p37"/>
            <p:cNvSpPr/>
            <p:nvPr/>
          </p:nvSpPr>
          <p:spPr>
            <a:xfrm>
              <a:off x="6839050" y="1829000"/>
              <a:ext cx="223425" cy="73225"/>
            </a:xfrm>
            <a:custGeom>
              <a:avLst/>
              <a:gdLst/>
              <a:ahLst/>
              <a:cxnLst/>
              <a:rect l="l" t="t" r="r" b="b"/>
              <a:pathLst>
                <a:path w="8937" h="2929" extrusionOk="0">
                  <a:moveTo>
                    <a:pt x="8700" y="1"/>
                  </a:moveTo>
                  <a:cubicBezTo>
                    <a:pt x="8670" y="1"/>
                    <a:pt x="8640" y="9"/>
                    <a:pt x="8611" y="29"/>
                  </a:cubicBezTo>
                  <a:cubicBezTo>
                    <a:pt x="8296" y="265"/>
                    <a:pt x="8008" y="526"/>
                    <a:pt x="7694" y="762"/>
                  </a:cubicBezTo>
                  <a:cubicBezTo>
                    <a:pt x="7406" y="972"/>
                    <a:pt x="7118" y="1181"/>
                    <a:pt x="6804" y="1338"/>
                  </a:cubicBezTo>
                  <a:cubicBezTo>
                    <a:pt x="6175" y="1705"/>
                    <a:pt x="5495" y="1993"/>
                    <a:pt x="4788" y="2150"/>
                  </a:cubicBezTo>
                  <a:cubicBezTo>
                    <a:pt x="4081" y="2333"/>
                    <a:pt x="3348" y="2412"/>
                    <a:pt x="2614" y="2412"/>
                  </a:cubicBezTo>
                  <a:cubicBezTo>
                    <a:pt x="2248" y="2412"/>
                    <a:pt x="1855" y="2359"/>
                    <a:pt x="1488" y="2307"/>
                  </a:cubicBezTo>
                  <a:cubicBezTo>
                    <a:pt x="1096" y="2228"/>
                    <a:pt x="651" y="2150"/>
                    <a:pt x="336" y="1888"/>
                  </a:cubicBezTo>
                  <a:cubicBezTo>
                    <a:pt x="300" y="1852"/>
                    <a:pt x="261" y="1836"/>
                    <a:pt x="223" y="1836"/>
                  </a:cubicBezTo>
                  <a:cubicBezTo>
                    <a:pt x="100" y="1836"/>
                    <a:pt x="0" y="2003"/>
                    <a:pt x="101" y="2124"/>
                  </a:cubicBezTo>
                  <a:cubicBezTo>
                    <a:pt x="651" y="2726"/>
                    <a:pt x="1619" y="2831"/>
                    <a:pt x="2379" y="2909"/>
                  </a:cubicBezTo>
                  <a:cubicBezTo>
                    <a:pt x="2569" y="2922"/>
                    <a:pt x="2761" y="2928"/>
                    <a:pt x="2954" y="2928"/>
                  </a:cubicBezTo>
                  <a:cubicBezTo>
                    <a:pt x="3557" y="2928"/>
                    <a:pt x="4167" y="2865"/>
                    <a:pt x="4762" y="2726"/>
                  </a:cubicBezTo>
                  <a:cubicBezTo>
                    <a:pt x="5547" y="2543"/>
                    <a:pt x="6306" y="2255"/>
                    <a:pt x="7013" y="1862"/>
                  </a:cubicBezTo>
                  <a:cubicBezTo>
                    <a:pt x="7668" y="1469"/>
                    <a:pt x="8427" y="972"/>
                    <a:pt x="8872" y="291"/>
                  </a:cubicBezTo>
                  <a:cubicBezTo>
                    <a:pt x="8936" y="163"/>
                    <a:pt x="8827" y="1"/>
                    <a:pt x="8700" y="1"/>
                  </a:cubicBezTo>
                  <a:close/>
                </a:path>
              </a:pathLst>
            </a:custGeom>
            <a:solidFill>
              <a:srgbClr val="C5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13" name="Google Shape;1313;p37"/>
            <p:cNvSpPr/>
            <p:nvPr/>
          </p:nvSpPr>
          <p:spPr>
            <a:xfrm>
              <a:off x="7625775" y="3240625"/>
              <a:ext cx="119775" cy="91050"/>
            </a:xfrm>
            <a:custGeom>
              <a:avLst/>
              <a:gdLst/>
              <a:ahLst/>
              <a:cxnLst/>
              <a:rect l="l" t="t" r="r" b="b"/>
              <a:pathLst>
                <a:path w="4791" h="3642" extrusionOk="0">
                  <a:moveTo>
                    <a:pt x="3782" y="0"/>
                  </a:moveTo>
                  <a:cubicBezTo>
                    <a:pt x="3168" y="0"/>
                    <a:pt x="2148" y="567"/>
                    <a:pt x="2148" y="567"/>
                  </a:cubicBezTo>
                  <a:lnTo>
                    <a:pt x="1" y="3474"/>
                  </a:lnTo>
                  <a:cubicBezTo>
                    <a:pt x="1" y="3474"/>
                    <a:pt x="570" y="3642"/>
                    <a:pt x="1331" y="3642"/>
                  </a:cubicBezTo>
                  <a:cubicBezTo>
                    <a:pt x="2160" y="3642"/>
                    <a:pt x="3215" y="3442"/>
                    <a:pt x="4007" y="2610"/>
                  </a:cubicBezTo>
                  <a:cubicBezTo>
                    <a:pt x="4791" y="1757"/>
                    <a:pt x="4527" y="1554"/>
                    <a:pt x="4100" y="1554"/>
                  </a:cubicBezTo>
                  <a:cubicBezTo>
                    <a:pt x="3714" y="1554"/>
                    <a:pt x="3195" y="1719"/>
                    <a:pt x="3195" y="1719"/>
                  </a:cubicBezTo>
                  <a:cubicBezTo>
                    <a:pt x="3195" y="1719"/>
                    <a:pt x="4557" y="620"/>
                    <a:pt x="4164" y="148"/>
                  </a:cubicBezTo>
                  <a:cubicBezTo>
                    <a:pt x="4086" y="42"/>
                    <a:pt x="3949" y="0"/>
                    <a:pt x="3782" y="0"/>
                  </a:cubicBezTo>
                  <a:close/>
                </a:path>
              </a:pathLst>
            </a:custGeom>
            <a:solidFill>
              <a:srgbClr val="F79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14" name="Google Shape;1314;p37"/>
            <p:cNvSpPr/>
            <p:nvPr/>
          </p:nvSpPr>
          <p:spPr>
            <a:xfrm>
              <a:off x="7480450" y="3103300"/>
              <a:ext cx="240775" cy="226300"/>
            </a:xfrm>
            <a:custGeom>
              <a:avLst/>
              <a:gdLst/>
              <a:ahLst/>
              <a:cxnLst/>
              <a:rect l="l" t="t" r="r" b="b"/>
              <a:pathLst>
                <a:path w="9631" h="9052" extrusionOk="0">
                  <a:moveTo>
                    <a:pt x="3981" y="0"/>
                  </a:moveTo>
                  <a:cubicBezTo>
                    <a:pt x="3781" y="0"/>
                    <a:pt x="3620" y="52"/>
                    <a:pt x="3509" y="169"/>
                  </a:cubicBezTo>
                  <a:cubicBezTo>
                    <a:pt x="3509" y="169"/>
                    <a:pt x="1" y="3075"/>
                    <a:pt x="210" y="4751"/>
                  </a:cubicBezTo>
                  <a:cubicBezTo>
                    <a:pt x="388" y="6406"/>
                    <a:pt x="4826" y="9052"/>
                    <a:pt x="5985" y="9052"/>
                  </a:cubicBezTo>
                  <a:cubicBezTo>
                    <a:pt x="6018" y="9052"/>
                    <a:pt x="6048" y="9050"/>
                    <a:pt x="6075" y="9045"/>
                  </a:cubicBezTo>
                  <a:cubicBezTo>
                    <a:pt x="7070" y="8888"/>
                    <a:pt x="9506" y="4227"/>
                    <a:pt x="9584" y="3756"/>
                  </a:cubicBezTo>
                  <a:cubicBezTo>
                    <a:pt x="9631" y="3337"/>
                    <a:pt x="5580" y="0"/>
                    <a:pt x="3981" y="0"/>
                  </a:cubicBezTo>
                  <a:close/>
                </a:path>
              </a:pathLst>
            </a:custGeom>
            <a:solidFill>
              <a:srgbClr val="F79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15" name="Google Shape;1315;p37"/>
            <p:cNvSpPr/>
            <p:nvPr/>
          </p:nvSpPr>
          <p:spPr>
            <a:xfrm>
              <a:off x="7651425" y="3250775"/>
              <a:ext cx="42875" cy="61175"/>
            </a:xfrm>
            <a:custGeom>
              <a:avLst/>
              <a:gdLst/>
              <a:ahLst/>
              <a:cxnLst/>
              <a:rect l="l" t="t" r="r" b="b"/>
              <a:pathLst>
                <a:path w="1715" h="2447" extrusionOk="0">
                  <a:moveTo>
                    <a:pt x="1600" y="1"/>
                  </a:moveTo>
                  <a:cubicBezTo>
                    <a:pt x="1567" y="1"/>
                    <a:pt x="1534" y="18"/>
                    <a:pt x="1514" y="56"/>
                  </a:cubicBezTo>
                  <a:cubicBezTo>
                    <a:pt x="1357" y="502"/>
                    <a:pt x="1148" y="921"/>
                    <a:pt x="886" y="1313"/>
                  </a:cubicBezTo>
                  <a:cubicBezTo>
                    <a:pt x="755" y="1497"/>
                    <a:pt x="624" y="1680"/>
                    <a:pt x="467" y="1863"/>
                  </a:cubicBezTo>
                  <a:cubicBezTo>
                    <a:pt x="389" y="1942"/>
                    <a:pt x="310" y="2046"/>
                    <a:pt x="231" y="2125"/>
                  </a:cubicBezTo>
                  <a:cubicBezTo>
                    <a:pt x="153" y="2204"/>
                    <a:pt x="74" y="2282"/>
                    <a:pt x="22" y="2361"/>
                  </a:cubicBezTo>
                  <a:cubicBezTo>
                    <a:pt x="1" y="2403"/>
                    <a:pt x="32" y="2446"/>
                    <a:pt x="72" y="2446"/>
                  </a:cubicBezTo>
                  <a:cubicBezTo>
                    <a:pt x="81" y="2446"/>
                    <a:pt x="91" y="2444"/>
                    <a:pt x="101" y="2439"/>
                  </a:cubicBezTo>
                  <a:cubicBezTo>
                    <a:pt x="231" y="2413"/>
                    <a:pt x="310" y="2308"/>
                    <a:pt x="389" y="2230"/>
                  </a:cubicBezTo>
                  <a:cubicBezTo>
                    <a:pt x="467" y="2151"/>
                    <a:pt x="572" y="2073"/>
                    <a:pt x="650" y="1968"/>
                  </a:cubicBezTo>
                  <a:cubicBezTo>
                    <a:pt x="807" y="1785"/>
                    <a:pt x="938" y="1601"/>
                    <a:pt x="1069" y="1392"/>
                  </a:cubicBezTo>
                  <a:cubicBezTo>
                    <a:pt x="1331" y="999"/>
                    <a:pt x="1541" y="580"/>
                    <a:pt x="1698" y="135"/>
                  </a:cubicBezTo>
                  <a:cubicBezTo>
                    <a:pt x="1714" y="52"/>
                    <a:pt x="1657" y="1"/>
                    <a:pt x="1600" y="1"/>
                  </a:cubicBezTo>
                  <a:close/>
                </a:path>
              </a:pathLst>
            </a:custGeom>
            <a:solidFill>
              <a:srgbClr val="C63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16" name="Google Shape;1316;p37"/>
            <p:cNvSpPr/>
            <p:nvPr/>
          </p:nvSpPr>
          <p:spPr>
            <a:xfrm>
              <a:off x="7454300" y="2261475"/>
              <a:ext cx="535475" cy="992025"/>
            </a:xfrm>
            <a:custGeom>
              <a:avLst/>
              <a:gdLst/>
              <a:ahLst/>
              <a:cxnLst/>
              <a:rect l="l" t="t" r="r" b="b"/>
              <a:pathLst>
                <a:path w="21419" h="39681" extrusionOk="0">
                  <a:moveTo>
                    <a:pt x="2080" y="1"/>
                  </a:moveTo>
                  <a:cubicBezTo>
                    <a:pt x="1" y="1"/>
                    <a:pt x="480" y="4619"/>
                    <a:pt x="706" y="6427"/>
                  </a:cubicBezTo>
                  <a:cubicBezTo>
                    <a:pt x="994" y="8521"/>
                    <a:pt x="1727" y="10564"/>
                    <a:pt x="2932" y="12318"/>
                  </a:cubicBezTo>
                  <a:cubicBezTo>
                    <a:pt x="3587" y="13235"/>
                    <a:pt x="4398" y="13811"/>
                    <a:pt x="5262" y="14518"/>
                  </a:cubicBezTo>
                  <a:cubicBezTo>
                    <a:pt x="5891" y="15041"/>
                    <a:pt x="6493" y="15591"/>
                    <a:pt x="7017" y="16193"/>
                  </a:cubicBezTo>
                  <a:cubicBezTo>
                    <a:pt x="7959" y="17293"/>
                    <a:pt x="8719" y="18655"/>
                    <a:pt x="8771" y="20147"/>
                  </a:cubicBezTo>
                  <a:cubicBezTo>
                    <a:pt x="8850" y="22975"/>
                    <a:pt x="6388" y="27846"/>
                    <a:pt x="4765" y="30726"/>
                  </a:cubicBezTo>
                  <a:cubicBezTo>
                    <a:pt x="4712" y="30831"/>
                    <a:pt x="4660" y="30909"/>
                    <a:pt x="4608" y="30988"/>
                  </a:cubicBezTo>
                  <a:cubicBezTo>
                    <a:pt x="3901" y="32244"/>
                    <a:pt x="3377" y="33056"/>
                    <a:pt x="3377" y="33056"/>
                  </a:cubicBezTo>
                  <a:lnTo>
                    <a:pt x="11154" y="39681"/>
                  </a:lnTo>
                  <a:cubicBezTo>
                    <a:pt x="11520" y="39026"/>
                    <a:pt x="11887" y="38372"/>
                    <a:pt x="12254" y="37717"/>
                  </a:cubicBezTo>
                  <a:cubicBezTo>
                    <a:pt x="12306" y="37665"/>
                    <a:pt x="12332" y="37586"/>
                    <a:pt x="12384" y="37508"/>
                  </a:cubicBezTo>
                  <a:cubicBezTo>
                    <a:pt x="17098" y="29181"/>
                    <a:pt x="21418" y="21535"/>
                    <a:pt x="17962" y="15146"/>
                  </a:cubicBezTo>
                  <a:cubicBezTo>
                    <a:pt x="17648" y="14622"/>
                    <a:pt x="17360" y="14073"/>
                    <a:pt x="16993" y="13549"/>
                  </a:cubicBezTo>
                  <a:cubicBezTo>
                    <a:pt x="15029" y="10564"/>
                    <a:pt x="12542" y="7867"/>
                    <a:pt x="9949" y="5432"/>
                  </a:cubicBezTo>
                  <a:cubicBezTo>
                    <a:pt x="8692" y="4253"/>
                    <a:pt x="7383" y="3075"/>
                    <a:pt x="5995" y="2054"/>
                  </a:cubicBezTo>
                  <a:cubicBezTo>
                    <a:pt x="5289" y="1556"/>
                    <a:pt x="4032" y="797"/>
                    <a:pt x="3272" y="378"/>
                  </a:cubicBezTo>
                  <a:cubicBezTo>
                    <a:pt x="2803" y="117"/>
                    <a:pt x="2409" y="1"/>
                    <a:pt x="20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17" name="Google Shape;1317;p37"/>
            <p:cNvSpPr/>
            <p:nvPr/>
          </p:nvSpPr>
          <p:spPr>
            <a:xfrm>
              <a:off x="7569475" y="3029600"/>
              <a:ext cx="194450" cy="174800"/>
            </a:xfrm>
            <a:custGeom>
              <a:avLst/>
              <a:gdLst/>
              <a:ahLst/>
              <a:cxnLst/>
              <a:rect l="l" t="t" r="r" b="b"/>
              <a:pathLst>
                <a:path w="7778" h="6992" extrusionOk="0">
                  <a:moveTo>
                    <a:pt x="158" y="1"/>
                  </a:moveTo>
                  <a:cubicBezTo>
                    <a:pt x="105" y="106"/>
                    <a:pt x="53" y="184"/>
                    <a:pt x="1" y="263"/>
                  </a:cubicBezTo>
                  <a:cubicBezTo>
                    <a:pt x="263" y="446"/>
                    <a:pt x="524" y="629"/>
                    <a:pt x="760" y="812"/>
                  </a:cubicBezTo>
                  <a:cubicBezTo>
                    <a:pt x="1703" y="1519"/>
                    <a:pt x="2619" y="2253"/>
                    <a:pt x="3509" y="3012"/>
                  </a:cubicBezTo>
                  <a:cubicBezTo>
                    <a:pt x="4976" y="4269"/>
                    <a:pt x="6337" y="5630"/>
                    <a:pt x="7647" y="6992"/>
                  </a:cubicBezTo>
                  <a:cubicBezTo>
                    <a:pt x="7699" y="6940"/>
                    <a:pt x="7725" y="6861"/>
                    <a:pt x="7777" y="6783"/>
                  </a:cubicBezTo>
                  <a:cubicBezTo>
                    <a:pt x="7385" y="6364"/>
                    <a:pt x="6966" y="5945"/>
                    <a:pt x="6573" y="5526"/>
                  </a:cubicBezTo>
                  <a:cubicBezTo>
                    <a:pt x="5290" y="4216"/>
                    <a:pt x="3955" y="2986"/>
                    <a:pt x="2514" y="1808"/>
                  </a:cubicBezTo>
                  <a:cubicBezTo>
                    <a:pt x="1781" y="1231"/>
                    <a:pt x="1048" y="655"/>
                    <a:pt x="289" y="106"/>
                  </a:cubicBezTo>
                  <a:cubicBezTo>
                    <a:pt x="236" y="79"/>
                    <a:pt x="184" y="27"/>
                    <a:pt x="158" y="1"/>
                  </a:cubicBez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18" name="Google Shape;1318;p37"/>
            <p:cNvSpPr/>
            <p:nvPr/>
          </p:nvSpPr>
          <p:spPr>
            <a:xfrm>
              <a:off x="7509250" y="2579225"/>
              <a:ext cx="94300" cy="60925"/>
            </a:xfrm>
            <a:custGeom>
              <a:avLst/>
              <a:gdLst/>
              <a:ahLst/>
              <a:cxnLst/>
              <a:rect l="l" t="t" r="r" b="b"/>
              <a:pathLst>
                <a:path w="3772" h="2437" extrusionOk="0">
                  <a:moveTo>
                    <a:pt x="1" y="1"/>
                  </a:moveTo>
                  <a:cubicBezTo>
                    <a:pt x="551" y="551"/>
                    <a:pt x="1179" y="970"/>
                    <a:pt x="1807" y="1389"/>
                  </a:cubicBezTo>
                  <a:cubicBezTo>
                    <a:pt x="2043" y="1546"/>
                    <a:pt x="2305" y="1703"/>
                    <a:pt x="2567" y="1834"/>
                  </a:cubicBezTo>
                  <a:cubicBezTo>
                    <a:pt x="2541" y="1834"/>
                    <a:pt x="2488" y="1808"/>
                    <a:pt x="2462" y="1808"/>
                  </a:cubicBezTo>
                  <a:cubicBezTo>
                    <a:pt x="2253" y="1782"/>
                    <a:pt x="2069" y="1755"/>
                    <a:pt x="1886" y="1755"/>
                  </a:cubicBezTo>
                  <a:cubicBezTo>
                    <a:pt x="1834" y="1755"/>
                    <a:pt x="1781" y="1782"/>
                    <a:pt x="1729" y="1782"/>
                  </a:cubicBezTo>
                  <a:cubicBezTo>
                    <a:pt x="1467" y="1782"/>
                    <a:pt x="1231" y="1808"/>
                    <a:pt x="996" y="1912"/>
                  </a:cubicBezTo>
                  <a:cubicBezTo>
                    <a:pt x="1467" y="2096"/>
                    <a:pt x="1912" y="2174"/>
                    <a:pt x="2384" y="2253"/>
                  </a:cubicBezTo>
                  <a:cubicBezTo>
                    <a:pt x="2855" y="2305"/>
                    <a:pt x="3274" y="2358"/>
                    <a:pt x="3771" y="2436"/>
                  </a:cubicBezTo>
                  <a:cubicBezTo>
                    <a:pt x="3562" y="2227"/>
                    <a:pt x="3326" y="2017"/>
                    <a:pt x="3064" y="1808"/>
                  </a:cubicBezTo>
                  <a:cubicBezTo>
                    <a:pt x="2776" y="1572"/>
                    <a:pt x="2514" y="1363"/>
                    <a:pt x="2226" y="1127"/>
                  </a:cubicBezTo>
                  <a:cubicBezTo>
                    <a:pt x="2174" y="1101"/>
                    <a:pt x="2096" y="1048"/>
                    <a:pt x="2043" y="996"/>
                  </a:cubicBezTo>
                  <a:cubicBezTo>
                    <a:pt x="1389" y="603"/>
                    <a:pt x="734" y="263"/>
                    <a:pt x="1" y="1"/>
                  </a:cubicBezTo>
                  <a:close/>
                </a:path>
              </a:pathLst>
            </a:custGeom>
            <a:solidFill>
              <a:srgbClr val="363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19" name="Google Shape;1319;p37"/>
            <p:cNvSpPr/>
            <p:nvPr/>
          </p:nvSpPr>
          <p:spPr>
            <a:xfrm>
              <a:off x="7564900" y="2607375"/>
              <a:ext cx="38650" cy="32775"/>
            </a:xfrm>
            <a:custGeom>
              <a:avLst/>
              <a:gdLst/>
              <a:ahLst/>
              <a:cxnLst/>
              <a:rect l="l" t="t" r="r" b="b"/>
              <a:pathLst>
                <a:path w="1546" h="1311" extrusionOk="0">
                  <a:moveTo>
                    <a:pt x="0" y="1"/>
                  </a:moveTo>
                  <a:lnTo>
                    <a:pt x="0" y="1"/>
                  </a:lnTo>
                  <a:cubicBezTo>
                    <a:pt x="288" y="237"/>
                    <a:pt x="550" y="446"/>
                    <a:pt x="838" y="682"/>
                  </a:cubicBezTo>
                  <a:cubicBezTo>
                    <a:pt x="1100" y="891"/>
                    <a:pt x="1336" y="1101"/>
                    <a:pt x="1545" y="1310"/>
                  </a:cubicBezTo>
                  <a:cubicBezTo>
                    <a:pt x="1100" y="786"/>
                    <a:pt x="550" y="394"/>
                    <a:pt x="0" y="1"/>
                  </a:cubicBezTo>
                  <a:close/>
                </a:path>
              </a:pathLst>
            </a:custGeom>
            <a:solidFill>
              <a:srgbClr val="363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970128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41"/>
          <p:cNvSpPr txBox="1">
            <a:spLocks noGrp="1"/>
          </p:cNvSpPr>
          <p:nvPr>
            <p:ph type="title"/>
          </p:nvPr>
        </p:nvSpPr>
        <p:spPr>
          <a:xfrm>
            <a:off x="625407" y="9291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Bài 1 (SGK – 66)</a:t>
            </a: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5"/>
          </p:nvPr>
        </p:nvSpPr>
        <p:spPr>
          <a:xfrm>
            <a:off x="1103585" y="2897395"/>
            <a:ext cx="2974427" cy="83557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Khách qua đường.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Lời chào hàng của em.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6"/>
          </p:nvPr>
        </p:nvSpPr>
        <p:spPr>
          <a:xfrm>
            <a:off x="227243" y="1019503"/>
            <a:ext cx="3756178" cy="1523999"/>
          </a:xfrm>
        </p:spPr>
        <p:txBody>
          <a:bodyPr anchor="t"/>
          <a:lstStyle/>
          <a:p>
            <a:pPr algn="just"/>
            <a:r>
              <a:rPr lang="vi-VN" sz="2000" i="1" dirty="0">
                <a:latin typeface="Cambria" panose="02040503050406030204" pitchFamily="18" charset="0"/>
                <a:ea typeface="Cambria" panose="02040503050406030204" pitchFamily="18" charset="0"/>
              </a:rPr>
              <a:t>a. Nhưng trời rét quá, khách qua đường đều rảo bước rất nhanh, chẳng ai đoái hoài đến lời chào hàng của em.</a:t>
            </a:r>
          </a:p>
        </p:txBody>
      </p:sp>
      <p:sp>
        <p:nvSpPr>
          <p:cNvPr id="85" name="Subtitle 4"/>
          <p:cNvSpPr>
            <a:spLocks noGrp="1"/>
          </p:cNvSpPr>
          <p:nvPr>
            <p:ph type="subTitle" idx="5"/>
          </p:nvPr>
        </p:nvSpPr>
        <p:spPr>
          <a:xfrm>
            <a:off x="5376040" y="3002500"/>
            <a:ext cx="3310759" cy="66561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Tất cả các ngọn nến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Những ngôi sao trên trời.</a:t>
            </a:r>
          </a:p>
        </p:txBody>
      </p:sp>
      <p:sp>
        <p:nvSpPr>
          <p:cNvPr id="86" name="Subtitle 5"/>
          <p:cNvSpPr>
            <a:spLocks noGrp="1"/>
          </p:cNvSpPr>
          <p:nvPr>
            <p:ph type="subTitle" idx="6"/>
          </p:nvPr>
        </p:nvSpPr>
        <p:spPr>
          <a:xfrm>
            <a:off x="4836030" y="1019503"/>
            <a:ext cx="4223887" cy="1523999"/>
          </a:xfrm>
        </p:spPr>
        <p:txBody>
          <a:bodyPr anchor="t"/>
          <a:lstStyle/>
          <a:p>
            <a:pPr algn="just"/>
            <a:r>
              <a:rPr lang="vi-VN" sz="2000" i="1" dirty="0">
                <a:latin typeface="Cambria" panose="02040503050406030204" pitchFamily="18" charset="0"/>
                <a:ea typeface="Cambria" panose="02040503050406030204" pitchFamily="18" charset="0"/>
              </a:rPr>
              <a:t>b. Tất cả các ngọn nến bay lên, bay lên mãi rồi biến thành những ngôi sao trên trời.</a:t>
            </a:r>
          </a:p>
        </p:txBody>
      </p:sp>
      <p:sp>
        <p:nvSpPr>
          <p:cNvPr id="2" name="Right Arrow 1"/>
          <p:cNvSpPr/>
          <p:nvPr/>
        </p:nvSpPr>
        <p:spPr>
          <a:xfrm>
            <a:off x="625407" y="2921876"/>
            <a:ext cx="352055" cy="492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ight Arrow 7"/>
          <p:cNvSpPr/>
          <p:nvPr/>
        </p:nvSpPr>
        <p:spPr>
          <a:xfrm>
            <a:off x="5023986" y="2962188"/>
            <a:ext cx="352055" cy="492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" grpId="0"/>
      <p:bldP spid="5" grpId="0" build="p"/>
      <p:bldP spid="6" grpId="0" build="p"/>
      <p:bldP spid="85" grpId="0" build="p"/>
      <p:bldP spid="86" grpId="0" build="p"/>
      <p:bldP spid="2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41"/>
          <p:cNvSpPr txBox="1">
            <a:spLocks noGrp="1"/>
          </p:cNvSpPr>
          <p:nvPr>
            <p:ph type="title"/>
          </p:nvPr>
        </p:nvSpPr>
        <p:spPr>
          <a:xfrm>
            <a:off x="625407" y="9291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Bài 3 (SGK – 66)</a:t>
            </a: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6"/>
          </p:nvPr>
        </p:nvSpPr>
        <p:spPr>
          <a:xfrm>
            <a:off x="279793" y="665610"/>
            <a:ext cx="6373254" cy="641131"/>
          </a:xfrm>
        </p:spPr>
        <p:txBody>
          <a:bodyPr/>
          <a:lstStyle/>
          <a:p>
            <a:pPr algn="just"/>
            <a:r>
              <a:rPr lang="vi-VN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a. Em bé vẫn lang thang trên đường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5"/>
          </p:nvPr>
        </p:nvSpPr>
        <p:spPr>
          <a:xfrm>
            <a:off x="279793" y="1306741"/>
            <a:ext cx="1002468" cy="411600"/>
          </a:xfrm>
        </p:spPr>
        <p:txBody>
          <a:bodyPr/>
          <a:lstStyle/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CN</a:t>
            </a:r>
          </a:p>
        </p:txBody>
      </p:sp>
      <p:sp>
        <p:nvSpPr>
          <p:cNvPr id="10" name="Subtitle 3"/>
          <p:cNvSpPr>
            <a:spLocks noGrp="1"/>
          </p:cNvSpPr>
          <p:nvPr>
            <p:ph type="subTitle" idx="5"/>
          </p:nvPr>
        </p:nvSpPr>
        <p:spPr>
          <a:xfrm>
            <a:off x="2124358" y="1306741"/>
            <a:ext cx="765985" cy="362606"/>
          </a:xfrm>
        </p:spPr>
        <p:txBody>
          <a:bodyPr/>
          <a:lstStyle/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VN</a:t>
            </a:r>
          </a:p>
        </p:txBody>
      </p:sp>
      <p:sp>
        <p:nvSpPr>
          <p:cNvPr id="11" name="Subtitle 5"/>
          <p:cNvSpPr>
            <a:spLocks noGrp="1"/>
          </p:cNvSpPr>
          <p:nvPr>
            <p:ph type="subTitle" idx="6"/>
          </p:nvPr>
        </p:nvSpPr>
        <p:spPr>
          <a:xfrm>
            <a:off x="279794" y="1760381"/>
            <a:ext cx="8049613" cy="641131"/>
          </a:xfrm>
        </p:spPr>
        <p:txBody>
          <a:bodyPr/>
          <a:lstStyle/>
          <a:p>
            <a:pPr algn="just"/>
            <a:r>
              <a:rPr lang="vi-VN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Em bé đáng thương, bụng đói rét vẫn lang thang trên đường</a:t>
            </a:r>
          </a:p>
        </p:txBody>
      </p:sp>
      <p:sp>
        <p:nvSpPr>
          <p:cNvPr id="12" name="Subtitle 3"/>
          <p:cNvSpPr>
            <a:spLocks noGrp="1"/>
          </p:cNvSpPr>
          <p:nvPr>
            <p:ph type="subTitle" idx="5"/>
          </p:nvPr>
        </p:nvSpPr>
        <p:spPr>
          <a:xfrm>
            <a:off x="1887875" y="2310477"/>
            <a:ext cx="1002468" cy="411600"/>
          </a:xfrm>
        </p:spPr>
        <p:txBody>
          <a:bodyPr/>
          <a:lstStyle/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CN</a:t>
            </a:r>
          </a:p>
        </p:txBody>
      </p:sp>
      <p:sp>
        <p:nvSpPr>
          <p:cNvPr id="13" name="Subtitle 3"/>
          <p:cNvSpPr>
            <a:spLocks noGrp="1"/>
          </p:cNvSpPr>
          <p:nvPr>
            <p:ph type="subTitle" idx="5"/>
          </p:nvPr>
        </p:nvSpPr>
        <p:spPr>
          <a:xfrm>
            <a:off x="5466650" y="2310477"/>
            <a:ext cx="765985" cy="362606"/>
          </a:xfrm>
        </p:spPr>
        <p:txBody>
          <a:bodyPr/>
          <a:lstStyle/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VN</a:t>
            </a:r>
          </a:p>
        </p:txBody>
      </p:sp>
      <p:sp>
        <p:nvSpPr>
          <p:cNvPr id="14" name="Subtitle 3"/>
          <p:cNvSpPr>
            <a:spLocks noGrp="1"/>
          </p:cNvSpPr>
          <p:nvPr>
            <p:ph type="subTitle" idx="5"/>
          </p:nvPr>
        </p:nvSpPr>
        <p:spPr>
          <a:xfrm>
            <a:off x="4231684" y="1331238"/>
            <a:ext cx="2764219" cy="362606"/>
          </a:xfrm>
        </p:spPr>
        <p:txBody>
          <a:bodyPr/>
          <a:lstStyle/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Chủ ngữ là 1 danh từ</a:t>
            </a:r>
          </a:p>
        </p:txBody>
      </p:sp>
      <p:sp>
        <p:nvSpPr>
          <p:cNvPr id="15" name="Subtitle 3"/>
          <p:cNvSpPr>
            <a:spLocks noGrp="1"/>
          </p:cNvSpPr>
          <p:nvPr>
            <p:ph type="subTitle" idx="5"/>
          </p:nvPr>
        </p:nvSpPr>
        <p:spPr>
          <a:xfrm>
            <a:off x="1079915" y="2721974"/>
            <a:ext cx="3053257" cy="411600"/>
          </a:xfrm>
        </p:spPr>
        <p:txBody>
          <a:bodyPr/>
          <a:lstStyle/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CN là một cụm danh từ</a:t>
            </a:r>
          </a:p>
        </p:txBody>
      </p:sp>
      <p:sp>
        <p:nvSpPr>
          <p:cNvPr id="16" name="Subtitle 3"/>
          <p:cNvSpPr>
            <a:spLocks noGrp="1"/>
          </p:cNvSpPr>
          <p:nvPr>
            <p:ph type="subTitle" idx="5"/>
          </p:nvPr>
        </p:nvSpPr>
        <p:spPr>
          <a:xfrm>
            <a:off x="1928647" y="3272173"/>
            <a:ext cx="5097519" cy="411600"/>
          </a:xfrm>
        </p:spPr>
        <p:txBody>
          <a:bodyPr/>
          <a:lstStyle/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Cung cấp thông tin đầy đủ, cụ thể hơn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961745" y="1348781"/>
            <a:ext cx="342855" cy="369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ight Arrow 17"/>
          <p:cNvSpPr/>
          <p:nvPr/>
        </p:nvSpPr>
        <p:spPr>
          <a:xfrm>
            <a:off x="939406" y="2785138"/>
            <a:ext cx="342855" cy="369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ight Arrow 18"/>
          <p:cNvSpPr/>
          <p:nvPr/>
        </p:nvSpPr>
        <p:spPr>
          <a:xfrm>
            <a:off x="1940426" y="3363104"/>
            <a:ext cx="342855" cy="369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Google Shape;1907;p52"/>
          <p:cNvSpPr txBox="1">
            <a:spLocks/>
          </p:cNvSpPr>
          <p:nvPr/>
        </p:nvSpPr>
        <p:spPr>
          <a:xfrm>
            <a:off x="897507" y="728774"/>
            <a:ext cx="1187627" cy="47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u Philomene One"/>
              <a:buNone/>
              <a:defRPr sz="35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vi-VN" sz="21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</a:p>
        </p:txBody>
      </p:sp>
      <p:sp>
        <p:nvSpPr>
          <p:cNvPr id="21" name="Google Shape;1907;p52"/>
          <p:cNvSpPr txBox="1">
            <a:spLocks/>
          </p:cNvSpPr>
          <p:nvPr/>
        </p:nvSpPr>
        <p:spPr>
          <a:xfrm>
            <a:off x="3710786" y="1816569"/>
            <a:ext cx="1187627" cy="47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u Philomene One"/>
              <a:buNone/>
              <a:defRPr sz="35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vi-VN" sz="21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3566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" grpId="0"/>
      <p:bldP spid="6" grpId="0" build="p"/>
      <p:bldP spid="4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7" grpId="0" animBg="1"/>
      <p:bldP spid="18" grpId="0" animBg="1"/>
      <p:bldP spid="19" grpId="0" animBg="1"/>
      <p:bldP spid="20" grpId="0"/>
      <p:bldP spid="21" grpId="0"/>
    </p:bldLst>
  </p:timing>
</p:sld>
</file>

<file path=ppt/theme/theme1.xml><?xml version="1.0" encoding="utf-8"?>
<a:theme xmlns:a="http://schemas.openxmlformats.org/drawingml/2006/main" name="Eco-Friendly School Center by Slidesgo">
  <a:themeElements>
    <a:clrScheme name="Simple Light">
      <a:dk1>
        <a:srgbClr val="30353A"/>
      </a:dk1>
      <a:lt1>
        <a:srgbClr val="FFFFFF"/>
      </a:lt1>
      <a:dk2>
        <a:srgbClr val="CBF0F1"/>
      </a:dk2>
      <a:lt2>
        <a:srgbClr val="A8DC7F"/>
      </a:lt2>
      <a:accent1>
        <a:srgbClr val="027182"/>
      </a:accent1>
      <a:accent2>
        <a:srgbClr val="01C1CB"/>
      </a:accent2>
      <a:accent3>
        <a:srgbClr val="078309"/>
      </a:accent3>
      <a:accent4>
        <a:srgbClr val="FB9C05"/>
      </a:accent4>
      <a:accent5>
        <a:srgbClr val="FEC128"/>
      </a:accent5>
      <a:accent6>
        <a:srgbClr val="FFFFFF"/>
      </a:accent6>
      <a:hlink>
        <a:srgbClr val="303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606</Words>
  <Application>Microsoft Office PowerPoint</Application>
  <PresentationFormat>On-screen Show (16:9)</PresentationFormat>
  <Paragraphs>109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Cambria</vt:lpstr>
      <vt:lpstr>Bebas Neue</vt:lpstr>
      <vt:lpstr>Chau Philomene One</vt:lpstr>
      <vt:lpstr>Didact Gothic</vt:lpstr>
      <vt:lpstr>Arial</vt:lpstr>
      <vt:lpstr>Eco-Friendly School Center by Slidesgo</vt:lpstr>
      <vt:lpstr>THỰC HÀNH TIẾNG VIỆT</vt:lpstr>
      <vt:lpstr>Khám phá kiến thức mới</vt:lpstr>
      <vt:lpstr>Đố em, thành phần chính của câu gồm những gì?</vt:lpstr>
      <vt:lpstr>Em hãy xác định thành phần chính của các câu sau đây</vt:lpstr>
      <vt:lpstr>PowerPoint Presentation</vt:lpstr>
      <vt:lpstr>2. Cụm danh từ</vt:lpstr>
      <vt:lpstr>Luyện tập vận dụng</vt:lpstr>
      <vt:lpstr>Bài 1 (SGK – 66)</vt:lpstr>
      <vt:lpstr>Bài 3 (SGK – 66)</vt:lpstr>
      <vt:lpstr>Bài 3 (SGK – 66)</vt:lpstr>
      <vt:lpstr>Bài 4 (SGK -67)</vt:lpstr>
      <vt:lpstr>Bài 4 (SGK -67)</vt:lpstr>
      <vt:lpstr>Bài 5 (SGK – 67)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HÀNH TIẾNG VIỆT</dc:title>
  <cp:lastModifiedBy>Admin_01</cp:lastModifiedBy>
  <cp:revision>13</cp:revision>
  <dcterms:modified xsi:type="dcterms:W3CDTF">2023-05-31T08:44:44Z</dcterms:modified>
</cp:coreProperties>
</file>