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28"/>
  </p:notesMasterIdLst>
  <p:sldIdLst>
    <p:sldId id="256" r:id="rId2"/>
    <p:sldId id="260" r:id="rId3"/>
    <p:sldId id="259" r:id="rId4"/>
    <p:sldId id="258" r:id="rId5"/>
    <p:sldId id="286" r:id="rId6"/>
    <p:sldId id="294" r:id="rId7"/>
    <p:sldId id="295" r:id="rId8"/>
    <p:sldId id="296" r:id="rId9"/>
    <p:sldId id="297" r:id="rId10"/>
    <p:sldId id="298" r:id="rId11"/>
    <p:sldId id="262" r:id="rId12"/>
    <p:sldId id="279" r:id="rId13"/>
    <p:sldId id="280" r:id="rId14"/>
    <p:sldId id="292" r:id="rId15"/>
    <p:sldId id="272" r:id="rId16"/>
    <p:sldId id="265" r:id="rId17"/>
    <p:sldId id="263" r:id="rId18"/>
    <p:sldId id="273" r:id="rId19"/>
    <p:sldId id="264" r:id="rId20"/>
    <p:sldId id="269" r:id="rId21"/>
    <p:sldId id="293" r:id="rId22"/>
    <p:sldId id="271" r:id="rId23"/>
    <p:sldId id="282" r:id="rId24"/>
    <p:sldId id="277" r:id="rId25"/>
    <p:sldId id="275" r:id="rId26"/>
    <p:sldId id="274" r:id="rId27"/>
  </p:sldIdLst>
  <p:sldSz cx="9144000" cy="5143500" type="screen16x9"/>
  <p:notesSz cx="6858000" cy="9144000"/>
  <p:embeddedFontLst>
    <p:embeddedFont>
      <p:font typeface="Anton" pitchFamily="2" charset="0"/>
      <p:regular r:id="rId29"/>
    </p:embeddedFont>
    <p:embeddedFont>
      <p:font typeface="Barlow" panose="00000500000000000000" pitchFamily="2" charset="0"/>
      <p:regular r:id="rId30"/>
      <p:bold r:id="rId31"/>
      <p:italic r:id="rId32"/>
      <p:boldItalic r:id="rId33"/>
    </p:embeddedFont>
    <p:embeddedFont>
      <p:font typeface="Cambria" panose="02040503050406030204" pitchFamily="18" charset="0"/>
      <p:regular r:id="rId34"/>
      <p:bold r:id="rId35"/>
      <p:italic r:id="rId36"/>
      <p:boldItalic r:id="rId37"/>
    </p:embeddedFont>
    <p:embeddedFont>
      <p:font typeface="Fjalla One" panose="02000506040000020004" pitchFamily="2" charset="0"/>
      <p:regular r:id="rId38"/>
    </p:embeddedFont>
    <p:embeddedFont>
      <p:font typeface="Josefin Sans" pitchFamily="2" charset="0"/>
      <p:regular r:id="rId39"/>
      <p:bold r:id="rId40"/>
      <p:italic r:id="rId41"/>
      <p:boldItalic r:id="rId42"/>
    </p:embeddedFont>
    <p:embeddedFont>
      <p:font typeface="Josefin Slab" pitchFamily="2" charset="0"/>
      <p:regular r:id="rId43"/>
      <p:bold r:id="rId44"/>
      <p:italic r:id="rId45"/>
      <p:boldItalic r:id="rId46"/>
    </p:embeddedFont>
    <p:embeddedFont>
      <p:font typeface="Staatliches" pitchFamily="2" charset="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B2B0A2-4335-4A48-9328-C51D577D2288}">
  <a:tblStyle styleId="{69B2B0A2-4335-4A48-9328-C51D577D22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e393eb295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e393eb295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6327c7807a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6327c7807a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6327c7807a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6327c7807a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52ec48f7dc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52ec48f7dc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70d0df954e_0_2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70d0df954e_0_2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6327c7807a_2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6327c7807a_2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6327c7807a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6327c7807a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612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6327c7807a_0_3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6327c7807a_0_3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6327c7807a_0_3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0" name="Google Shape;1770;g6327c7807a_0_39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6327c7807a_0_39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6327c7807a_0_39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g6327c7807a_0_39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g6327c7807a_0_39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6327c7807a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6327c7807a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6e43c41c6f_6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6e43c41c6f_6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327c7807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327c7807a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6327c7807a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6327c7807a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6327c7807a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6327c7807a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g6327c7807a_0_3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7" name="Google Shape;1697;g6327c7807a_0_3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70d0df954e_0_2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70d0df954e_0_2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6327c7807a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6327c7807a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9269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70d0df954e_0_1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" name="Google Shape;1379;g70d0df954e_0_19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3100" y="1417525"/>
            <a:ext cx="9190200" cy="3726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36850" y="618475"/>
            <a:ext cx="80703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36850" y="1419300"/>
            <a:ext cx="8070300" cy="3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3"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ctrTitle"/>
          </p:nvPr>
        </p:nvSpPr>
        <p:spPr>
          <a:xfrm>
            <a:off x="1374925" y="416354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-23100" y="1417525"/>
            <a:ext cx="9190200" cy="3726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2"/>
          </p:nvPr>
        </p:nvSpPr>
        <p:spPr>
          <a:xfrm>
            <a:off x="1007925" y="3686425"/>
            <a:ext cx="22032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1"/>
          </p:nvPr>
        </p:nvSpPr>
        <p:spPr>
          <a:xfrm>
            <a:off x="1007925" y="4152355"/>
            <a:ext cx="32328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2A2929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 idx="3"/>
          </p:nvPr>
        </p:nvSpPr>
        <p:spPr>
          <a:xfrm>
            <a:off x="1007925" y="2569500"/>
            <a:ext cx="22032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4"/>
          </p:nvPr>
        </p:nvSpPr>
        <p:spPr>
          <a:xfrm>
            <a:off x="1007925" y="3035430"/>
            <a:ext cx="32328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2A2929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 idx="5"/>
          </p:nvPr>
        </p:nvSpPr>
        <p:spPr>
          <a:xfrm>
            <a:off x="1007925" y="1452575"/>
            <a:ext cx="22032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6"/>
          </p:nvPr>
        </p:nvSpPr>
        <p:spPr>
          <a:xfrm>
            <a:off x="1007925" y="1918505"/>
            <a:ext cx="32328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A292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2A292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2">
    <p:bg>
      <p:bgPr>
        <a:solidFill>
          <a:schemeClr val="dk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/>
          <p:nvPr/>
        </p:nvSpPr>
        <p:spPr>
          <a:xfrm>
            <a:off x="-23100" y="1417525"/>
            <a:ext cx="9190200" cy="3726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ubTitle" idx="1"/>
          </p:nvPr>
        </p:nvSpPr>
        <p:spPr>
          <a:xfrm>
            <a:off x="721496" y="2175450"/>
            <a:ext cx="2566500" cy="6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subTitle" idx="2"/>
          </p:nvPr>
        </p:nvSpPr>
        <p:spPr>
          <a:xfrm>
            <a:off x="3289850" y="3172483"/>
            <a:ext cx="2566500" cy="66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ubTitle" idx="3"/>
          </p:nvPr>
        </p:nvSpPr>
        <p:spPr>
          <a:xfrm>
            <a:off x="5858198" y="2175450"/>
            <a:ext cx="2566500" cy="6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title" hasCustomPrompt="1"/>
          </p:nvPr>
        </p:nvSpPr>
        <p:spPr>
          <a:xfrm>
            <a:off x="721496" y="1594700"/>
            <a:ext cx="2566500" cy="69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nton"/>
              <a:buNone/>
              <a:defRPr sz="36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nton"/>
              <a:buNone/>
              <a:defRPr sz="36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nton"/>
              <a:buNone/>
              <a:defRPr sz="36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nton"/>
              <a:buNone/>
              <a:defRPr sz="36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nton"/>
              <a:buNone/>
              <a:defRPr sz="36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nton"/>
              <a:buNone/>
              <a:defRPr sz="36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nton"/>
              <a:buNone/>
              <a:defRPr sz="36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nton"/>
              <a:buNone/>
              <a:defRPr sz="36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t>xx%</a:t>
            </a:r>
          </a:p>
        </p:txBody>
      </p:sp>
      <p:sp>
        <p:nvSpPr>
          <p:cNvPr id="117" name="Google Shape;117;p16"/>
          <p:cNvSpPr txBox="1">
            <a:spLocks noGrp="1"/>
          </p:cNvSpPr>
          <p:nvPr>
            <p:ph type="title" idx="4" hasCustomPrompt="1"/>
          </p:nvPr>
        </p:nvSpPr>
        <p:spPr>
          <a:xfrm>
            <a:off x="3289850" y="2571738"/>
            <a:ext cx="2566500" cy="69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7EECE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7EECE"/>
              </a:buClr>
              <a:buSzPts val="3600"/>
              <a:buFont typeface="Anton"/>
              <a:buNone/>
              <a:defRPr sz="3600">
                <a:solidFill>
                  <a:srgbClr val="F7EECE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7EECE"/>
              </a:buClr>
              <a:buSzPts val="3600"/>
              <a:buFont typeface="Anton"/>
              <a:buNone/>
              <a:defRPr sz="3600">
                <a:solidFill>
                  <a:srgbClr val="F7EECE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7EECE"/>
              </a:buClr>
              <a:buSzPts val="3600"/>
              <a:buFont typeface="Anton"/>
              <a:buNone/>
              <a:defRPr sz="3600">
                <a:solidFill>
                  <a:srgbClr val="F7EECE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7EECE"/>
              </a:buClr>
              <a:buSzPts val="3600"/>
              <a:buFont typeface="Anton"/>
              <a:buNone/>
              <a:defRPr sz="3600">
                <a:solidFill>
                  <a:srgbClr val="F7EECE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7EECE"/>
              </a:buClr>
              <a:buSzPts val="3600"/>
              <a:buFont typeface="Anton"/>
              <a:buNone/>
              <a:defRPr sz="3600">
                <a:solidFill>
                  <a:srgbClr val="F7EECE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7EECE"/>
              </a:buClr>
              <a:buSzPts val="3600"/>
              <a:buFont typeface="Anton"/>
              <a:buNone/>
              <a:defRPr sz="3600">
                <a:solidFill>
                  <a:srgbClr val="F7EECE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7EECE"/>
              </a:buClr>
              <a:buSzPts val="3600"/>
              <a:buFont typeface="Anton"/>
              <a:buNone/>
              <a:defRPr sz="3600">
                <a:solidFill>
                  <a:srgbClr val="F7EECE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7EECE"/>
              </a:buClr>
              <a:buSzPts val="3600"/>
              <a:buFont typeface="Anton"/>
              <a:buNone/>
              <a:defRPr sz="3600">
                <a:solidFill>
                  <a:srgbClr val="F7EECE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16"/>
          <p:cNvSpPr txBox="1">
            <a:spLocks noGrp="1"/>
          </p:cNvSpPr>
          <p:nvPr>
            <p:ph type="title" idx="5" hasCustomPrompt="1"/>
          </p:nvPr>
        </p:nvSpPr>
        <p:spPr>
          <a:xfrm>
            <a:off x="5858198" y="1594700"/>
            <a:ext cx="2566500" cy="69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ton"/>
              <a:buNone/>
              <a:defRPr sz="14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ton"/>
              <a:buNone/>
              <a:defRPr sz="14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ton"/>
              <a:buNone/>
              <a:defRPr sz="14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ton"/>
              <a:buNone/>
              <a:defRPr sz="14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ton"/>
              <a:buNone/>
              <a:defRPr sz="14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ton"/>
              <a:buNone/>
              <a:defRPr sz="14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ton"/>
              <a:buNone/>
              <a:defRPr sz="14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ton"/>
              <a:buNone/>
              <a:defRPr sz="14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6"/>
          <p:cNvSpPr txBox="1">
            <a:spLocks noGrp="1"/>
          </p:cNvSpPr>
          <p:nvPr>
            <p:ph type="ctrTitle" idx="6"/>
          </p:nvPr>
        </p:nvSpPr>
        <p:spPr>
          <a:xfrm>
            <a:off x="1374925" y="416354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">
    <p:bg>
      <p:bgPr>
        <a:solidFill>
          <a:schemeClr val="dk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/>
          <p:nvPr/>
        </p:nvSpPr>
        <p:spPr>
          <a:xfrm>
            <a:off x="-23100" y="1417525"/>
            <a:ext cx="9190200" cy="3726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subTitle" idx="1"/>
          </p:nvPr>
        </p:nvSpPr>
        <p:spPr>
          <a:xfrm>
            <a:off x="1232725" y="2067950"/>
            <a:ext cx="2769300" cy="4455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Josefin Sans"/>
              <a:buNone/>
              <a:defRPr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subTitle" idx="2"/>
          </p:nvPr>
        </p:nvSpPr>
        <p:spPr>
          <a:xfrm>
            <a:off x="1022575" y="2459503"/>
            <a:ext cx="3189600" cy="4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400">
                <a:solidFill>
                  <a:srgbClr val="2A292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subTitle" idx="3"/>
          </p:nvPr>
        </p:nvSpPr>
        <p:spPr>
          <a:xfrm>
            <a:off x="5158172" y="2066550"/>
            <a:ext cx="2736900" cy="4455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Josefin Sans"/>
              <a:buNone/>
              <a:defRPr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ubTitle" idx="4"/>
          </p:nvPr>
        </p:nvSpPr>
        <p:spPr>
          <a:xfrm>
            <a:off x="4931822" y="2458097"/>
            <a:ext cx="3189600" cy="4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400">
                <a:solidFill>
                  <a:srgbClr val="2A292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ubTitle" idx="5"/>
          </p:nvPr>
        </p:nvSpPr>
        <p:spPr>
          <a:xfrm>
            <a:off x="1232725" y="3606450"/>
            <a:ext cx="2769300" cy="4455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Josefin Sans"/>
              <a:buNone/>
              <a:defRPr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6"/>
          </p:nvPr>
        </p:nvSpPr>
        <p:spPr>
          <a:xfrm>
            <a:off x="1022575" y="4005700"/>
            <a:ext cx="3189600" cy="4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400">
                <a:solidFill>
                  <a:srgbClr val="2A292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7"/>
          </p:nvPr>
        </p:nvSpPr>
        <p:spPr>
          <a:xfrm>
            <a:off x="5158172" y="3617356"/>
            <a:ext cx="2736900" cy="4455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Josefin Sans"/>
              <a:buNone/>
              <a:defRPr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ans"/>
              <a:buNone/>
              <a:defRPr b="1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8"/>
          </p:nvPr>
        </p:nvSpPr>
        <p:spPr>
          <a:xfrm>
            <a:off x="4950422" y="4016603"/>
            <a:ext cx="3152400" cy="4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400">
                <a:solidFill>
                  <a:srgbClr val="2A292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ctrTitle"/>
          </p:nvPr>
        </p:nvSpPr>
        <p:spPr>
          <a:xfrm>
            <a:off x="1374925" y="416354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">
    <p:bg>
      <p:bgPr>
        <a:solidFill>
          <a:schemeClr val="dk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19"/>
          <p:cNvGrpSpPr/>
          <p:nvPr/>
        </p:nvGrpSpPr>
        <p:grpSpPr>
          <a:xfrm>
            <a:off x="319500" y="0"/>
            <a:ext cx="8505000" cy="981750"/>
            <a:chOff x="319500" y="0"/>
            <a:chExt cx="8505000" cy="981750"/>
          </a:xfrm>
        </p:grpSpPr>
        <p:sp>
          <p:nvSpPr>
            <p:cNvPr id="150" name="Google Shape;150;p19"/>
            <p:cNvSpPr/>
            <p:nvPr/>
          </p:nvSpPr>
          <p:spPr>
            <a:xfrm>
              <a:off x="319500" y="363150"/>
              <a:ext cx="8505000" cy="618600"/>
            </a:xfrm>
            <a:prstGeom prst="rect">
              <a:avLst/>
            </a:prstGeom>
            <a:solidFill>
              <a:srgbClr val="FCD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572645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552925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8535908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3" y="2383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8516187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403" y="1807"/>
                    <a:pt x="1807" y="1403"/>
                    <a:pt x="1807" y="904"/>
                  </a:cubicBezTo>
                  <a:cubicBezTo>
                    <a:pt x="1807" y="405"/>
                    <a:pt x="1403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19"/>
          <p:cNvSpPr txBox="1">
            <a:spLocks noGrp="1"/>
          </p:cNvSpPr>
          <p:nvPr>
            <p:ph type="ctrTitle"/>
          </p:nvPr>
        </p:nvSpPr>
        <p:spPr>
          <a:xfrm>
            <a:off x="1374925" y="416354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9"/>
          <p:cNvSpPr/>
          <p:nvPr/>
        </p:nvSpPr>
        <p:spPr>
          <a:xfrm>
            <a:off x="-23100" y="1417525"/>
            <a:ext cx="9190200" cy="3726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1"/>
          </p:nvPr>
        </p:nvSpPr>
        <p:spPr>
          <a:xfrm>
            <a:off x="719300" y="2497475"/>
            <a:ext cx="2039100" cy="54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2A2929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2"/>
          </p:nvPr>
        </p:nvSpPr>
        <p:spPr>
          <a:xfrm>
            <a:off x="6374443" y="2497475"/>
            <a:ext cx="2039100" cy="54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2A2929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ubTitle" idx="3"/>
          </p:nvPr>
        </p:nvSpPr>
        <p:spPr>
          <a:xfrm>
            <a:off x="3546861" y="3832325"/>
            <a:ext cx="2039100" cy="54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2A2929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4"/>
          </p:nvPr>
        </p:nvSpPr>
        <p:spPr>
          <a:xfrm>
            <a:off x="3546861" y="2497475"/>
            <a:ext cx="2039100" cy="54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2A2929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ubTitle" idx="5"/>
          </p:nvPr>
        </p:nvSpPr>
        <p:spPr>
          <a:xfrm>
            <a:off x="719300" y="3832325"/>
            <a:ext cx="2039100" cy="54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2A2929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6"/>
          </p:nvPr>
        </p:nvSpPr>
        <p:spPr>
          <a:xfrm>
            <a:off x="6374401" y="3832325"/>
            <a:ext cx="2039100" cy="54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A292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2A2929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subTitle" idx="7"/>
          </p:nvPr>
        </p:nvSpPr>
        <p:spPr>
          <a:xfrm>
            <a:off x="721500" y="2075375"/>
            <a:ext cx="20391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subTitle" idx="8"/>
          </p:nvPr>
        </p:nvSpPr>
        <p:spPr>
          <a:xfrm>
            <a:off x="6372541" y="2075375"/>
            <a:ext cx="20391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subTitle" idx="9"/>
          </p:nvPr>
        </p:nvSpPr>
        <p:spPr>
          <a:xfrm>
            <a:off x="3546850" y="3410225"/>
            <a:ext cx="20391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subTitle" idx="13"/>
          </p:nvPr>
        </p:nvSpPr>
        <p:spPr>
          <a:xfrm>
            <a:off x="3546850" y="2075375"/>
            <a:ext cx="20391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subTitle" idx="14"/>
          </p:nvPr>
        </p:nvSpPr>
        <p:spPr>
          <a:xfrm>
            <a:off x="721500" y="3410225"/>
            <a:ext cx="20391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subTitle" idx="15"/>
          </p:nvPr>
        </p:nvSpPr>
        <p:spPr>
          <a:xfrm>
            <a:off x="6372500" y="3410225"/>
            <a:ext cx="20391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>
                <a:solidFill>
                  <a:srgbClr val="2A2929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1_1">
    <p:bg>
      <p:bgPr>
        <a:solidFill>
          <a:schemeClr val="dk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/>
          <p:nvPr/>
        </p:nvSpPr>
        <p:spPr>
          <a:xfrm>
            <a:off x="-23100" y="1417525"/>
            <a:ext cx="9190200" cy="3726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309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23100" y="1417525"/>
            <a:ext cx="9190200" cy="3726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670500" y="2542250"/>
            <a:ext cx="5797500" cy="11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670500" y="3740150"/>
            <a:ext cx="5797500" cy="39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775750" y="877525"/>
            <a:ext cx="1587000" cy="10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-23100" y="1417525"/>
            <a:ext cx="9190200" cy="3726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617950" y="3452799"/>
            <a:ext cx="3710400" cy="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1400">
                <a:solidFill>
                  <a:srgbClr val="2A292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4617950" y="1260349"/>
            <a:ext cx="3710400" cy="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ctrTitle"/>
          </p:nvPr>
        </p:nvSpPr>
        <p:spPr>
          <a:xfrm>
            <a:off x="4617950" y="425075"/>
            <a:ext cx="3710400" cy="11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ctrTitle" idx="3"/>
          </p:nvPr>
        </p:nvSpPr>
        <p:spPr>
          <a:xfrm>
            <a:off x="4617950" y="2613350"/>
            <a:ext cx="3710400" cy="11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-23100" y="1417525"/>
            <a:ext cx="9190200" cy="3726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6"/>
          <p:cNvGrpSpPr/>
          <p:nvPr/>
        </p:nvGrpSpPr>
        <p:grpSpPr>
          <a:xfrm>
            <a:off x="319500" y="0"/>
            <a:ext cx="8505000" cy="981750"/>
            <a:chOff x="319500" y="0"/>
            <a:chExt cx="8505000" cy="981750"/>
          </a:xfrm>
        </p:grpSpPr>
        <p:sp>
          <p:nvSpPr>
            <p:cNvPr id="30" name="Google Shape;30;p6"/>
            <p:cNvSpPr/>
            <p:nvPr/>
          </p:nvSpPr>
          <p:spPr>
            <a:xfrm>
              <a:off x="319500" y="363150"/>
              <a:ext cx="8505000" cy="618600"/>
            </a:xfrm>
            <a:prstGeom prst="rect">
              <a:avLst/>
            </a:prstGeom>
            <a:solidFill>
              <a:srgbClr val="FCD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6"/>
            <p:cNvSpPr/>
            <p:nvPr/>
          </p:nvSpPr>
          <p:spPr>
            <a:xfrm>
              <a:off x="572645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6"/>
            <p:cNvSpPr/>
            <p:nvPr/>
          </p:nvSpPr>
          <p:spPr>
            <a:xfrm>
              <a:off x="552925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6"/>
            <p:cNvSpPr/>
            <p:nvPr/>
          </p:nvSpPr>
          <p:spPr>
            <a:xfrm>
              <a:off x="8535908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3" y="2383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6"/>
            <p:cNvSpPr/>
            <p:nvPr/>
          </p:nvSpPr>
          <p:spPr>
            <a:xfrm>
              <a:off x="8516187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403" y="1807"/>
                    <a:pt x="1807" y="1403"/>
                    <a:pt x="1807" y="904"/>
                  </a:cubicBezTo>
                  <a:cubicBezTo>
                    <a:pt x="1807" y="405"/>
                    <a:pt x="1403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6"/>
          <p:cNvSpPr txBox="1">
            <a:spLocks noGrp="1"/>
          </p:cNvSpPr>
          <p:nvPr>
            <p:ph type="ctrTitle"/>
          </p:nvPr>
        </p:nvSpPr>
        <p:spPr>
          <a:xfrm>
            <a:off x="1374925" y="416354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-23100" y="1417525"/>
            <a:ext cx="9190200" cy="3726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1"/>
          </p:nvPr>
        </p:nvSpPr>
        <p:spPr>
          <a:xfrm>
            <a:off x="4121900" y="2652225"/>
            <a:ext cx="4302900" cy="17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400">
                <a:solidFill>
                  <a:srgbClr val="2A2929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None/>
              <a:defRPr sz="11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ctrTitle"/>
          </p:nvPr>
        </p:nvSpPr>
        <p:spPr>
          <a:xfrm>
            <a:off x="4070400" y="472200"/>
            <a:ext cx="4354500" cy="17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-23100" y="1417525"/>
            <a:ext cx="9190200" cy="3726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537201" y="1551150"/>
            <a:ext cx="4887600" cy="20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4800" b="1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4800" b="1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4800" b="1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4800" b="1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4800" b="1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4800" b="1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4800" b="1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4800" b="1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-23100" y="1417525"/>
            <a:ext cx="9190200" cy="3726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9"/>
          <p:cNvGrpSpPr/>
          <p:nvPr/>
        </p:nvGrpSpPr>
        <p:grpSpPr>
          <a:xfrm>
            <a:off x="314000" y="2020325"/>
            <a:ext cx="8510400" cy="1625025"/>
            <a:chOff x="314000" y="2020325"/>
            <a:chExt cx="8510400" cy="1625025"/>
          </a:xfrm>
        </p:grpSpPr>
        <p:sp>
          <p:nvSpPr>
            <p:cNvPr id="46" name="Google Shape;46;p9"/>
            <p:cNvSpPr/>
            <p:nvPr/>
          </p:nvSpPr>
          <p:spPr>
            <a:xfrm>
              <a:off x="314000" y="2542250"/>
              <a:ext cx="8510400" cy="110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Google Shape;47;p9"/>
            <p:cNvGrpSpPr/>
            <p:nvPr/>
          </p:nvGrpSpPr>
          <p:grpSpPr>
            <a:xfrm>
              <a:off x="3524825" y="2020325"/>
              <a:ext cx="2076362" cy="641924"/>
              <a:chOff x="3527575" y="0"/>
              <a:chExt cx="2076362" cy="641924"/>
            </a:xfrm>
          </p:grpSpPr>
          <p:sp>
            <p:nvSpPr>
              <p:cNvPr id="48" name="Google Shape;48;p9"/>
              <p:cNvSpPr/>
              <p:nvPr/>
            </p:nvSpPr>
            <p:spPr>
              <a:xfrm>
                <a:off x="3527575" y="595011"/>
                <a:ext cx="46887" cy="46913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808" extrusionOk="0">
                    <a:moveTo>
                      <a:pt x="903" y="283"/>
                    </a:moveTo>
                    <a:cubicBezTo>
                      <a:pt x="1247" y="283"/>
                      <a:pt x="1524" y="561"/>
                      <a:pt x="1524" y="904"/>
                    </a:cubicBezTo>
                    <a:cubicBezTo>
                      <a:pt x="1524" y="1247"/>
                      <a:pt x="1247" y="1525"/>
                      <a:pt x="903" y="1525"/>
                    </a:cubicBezTo>
                    <a:cubicBezTo>
                      <a:pt x="560" y="1525"/>
                      <a:pt x="283" y="1247"/>
                      <a:pt x="283" y="904"/>
                    </a:cubicBezTo>
                    <a:cubicBezTo>
                      <a:pt x="283" y="561"/>
                      <a:pt x="560" y="283"/>
                      <a:pt x="903" y="283"/>
                    </a:cubicBezTo>
                    <a:close/>
                    <a:moveTo>
                      <a:pt x="903" y="1"/>
                    </a:moveTo>
                    <a:cubicBezTo>
                      <a:pt x="404" y="1"/>
                      <a:pt x="1" y="405"/>
                      <a:pt x="1" y="904"/>
                    </a:cubicBezTo>
                    <a:cubicBezTo>
                      <a:pt x="1" y="1403"/>
                      <a:pt x="404" y="1807"/>
                      <a:pt x="903" y="1807"/>
                    </a:cubicBezTo>
                    <a:cubicBezTo>
                      <a:pt x="1398" y="1807"/>
                      <a:pt x="1806" y="1403"/>
                      <a:pt x="1806" y="904"/>
                    </a:cubicBezTo>
                    <a:cubicBezTo>
                      <a:pt x="1806" y="405"/>
                      <a:pt x="1398" y="1"/>
                      <a:pt x="903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9"/>
              <p:cNvSpPr/>
              <p:nvPr/>
            </p:nvSpPr>
            <p:spPr>
              <a:xfrm>
                <a:off x="3547295" y="0"/>
                <a:ext cx="7343" cy="61848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836" extrusionOk="0">
                    <a:moveTo>
                      <a:pt x="0" y="1"/>
                    </a:moveTo>
                    <a:lnTo>
                      <a:pt x="0" y="23835"/>
                    </a:lnTo>
                    <a:lnTo>
                      <a:pt x="282" y="23835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" name="Google Shape;50;p9"/>
              <p:cNvGrpSpPr/>
              <p:nvPr/>
            </p:nvGrpSpPr>
            <p:grpSpPr>
              <a:xfrm>
                <a:off x="5557050" y="0"/>
                <a:ext cx="46887" cy="641924"/>
                <a:chOff x="2783050" y="0"/>
                <a:chExt cx="46887" cy="641924"/>
              </a:xfrm>
            </p:grpSpPr>
            <p:sp>
              <p:nvSpPr>
                <p:cNvPr id="51" name="Google Shape;51;p9"/>
                <p:cNvSpPr/>
                <p:nvPr/>
              </p:nvSpPr>
              <p:spPr>
                <a:xfrm>
                  <a:off x="2783050" y="595011"/>
                  <a:ext cx="46887" cy="46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7" h="1808" extrusionOk="0">
                      <a:moveTo>
                        <a:pt x="903" y="283"/>
                      </a:moveTo>
                      <a:cubicBezTo>
                        <a:pt x="1247" y="283"/>
                        <a:pt x="1524" y="561"/>
                        <a:pt x="1524" y="904"/>
                      </a:cubicBezTo>
                      <a:cubicBezTo>
                        <a:pt x="1524" y="1247"/>
                        <a:pt x="1247" y="1525"/>
                        <a:pt x="903" y="1525"/>
                      </a:cubicBezTo>
                      <a:cubicBezTo>
                        <a:pt x="560" y="1525"/>
                        <a:pt x="283" y="1247"/>
                        <a:pt x="283" y="904"/>
                      </a:cubicBezTo>
                      <a:cubicBezTo>
                        <a:pt x="283" y="561"/>
                        <a:pt x="560" y="283"/>
                        <a:pt x="903" y="283"/>
                      </a:cubicBezTo>
                      <a:close/>
                      <a:moveTo>
                        <a:pt x="903" y="1"/>
                      </a:moveTo>
                      <a:cubicBezTo>
                        <a:pt x="404" y="1"/>
                        <a:pt x="1" y="405"/>
                        <a:pt x="1" y="904"/>
                      </a:cubicBezTo>
                      <a:cubicBezTo>
                        <a:pt x="1" y="1403"/>
                        <a:pt x="404" y="1807"/>
                        <a:pt x="903" y="1807"/>
                      </a:cubicBezTo>
                      <a:cubicBezTo>
                        <a:pt x="1398" y="1807"/>
                        <a:pt x="1806" y="1403"/>
                        <a:pt x="1806" y="904"/>
                      </a:cubicBezTo>
                      <a:cubicBezTo>
                        <a:pt x="1806" y="405"/>
                        <a:pt x="1398" y="1"/>
                        <a:pt x="903" y="1"/>
                      </a:cubicBezTo>
                      <a:close/>
                    </a:path>
                  </a:pathLst>
                </a:custGeom>
                <a:solidFill>
                  <a:srgbClr val="0C343D"/>
                </a:solidFill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9"/>
                <p:cNvSpPr/>
                <p:nvPr/>
              </p:nvSpPr>
              <p:spPr>
                <a:xfrm>
                  <a:off x="2802770" y="0"/>
                  <a:ext cx="7343" cy="618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3836" extrusionOk="0">
                      <a:moveTo>
                        <a:pt x="0" y="1"/>
                      </a:moveTo>
                      <a:lnTo>
                        <a:pt x="0" y="23835"/>
                      </a:lnTo>
                      <a:lnTo>
                        <a:pt x="282" y="23835"/>
                      </a:lnTo>
                      <a:lnTo>
                        <a:pt x="282" y="1"/>
                      </a:lnTo>
                      <a:close/>
                    </a:path>
                  </a:pathLst>
                </a:custGeom>
                <a:solidFill>
                  <a:srgbClr val="0C343D"/>
                </a:solidFill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3" name="Google Shape;53;p9"/>
          <p:cNvGrpSpPr/>
          <p:nvPr/>
        </p:nvGrpSpPr>
        <p:grpSpPr>
          <a:xfrm>
            <a:off x="3291400" y="0"/>
            <a:ext cx="2555700" cy="2301750"/>
            <a:chOff x="3294150" y="0"/>
            <a:chExt cx="2555700" cy="2301750"/>
          </a:xfrm>
        </p:grpSpPr>
        <p:sp>
          <p:nvSpPr>
            <p:cNvPr id="54" name="Google Shape;54;p9"/>
            <p:cNvSpPr/>
            <p:nvPr/>
          </p:nvSpPr>
          <p:spPr>
            <a:xfrm>
              <a:off x="3294150" y="363150"/>
              <a:ext cx="2555700" cy="1938600"/>
            </a:xfrm>
            <a:prstGeom prst="rect">
              <a:avLst/>
            </a:prstGeom>
            <a:solidFill>
              <a:srgbClr val="FCD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9"/>
            <p:cNvSpPr/>
            <p:nvPr/>
          </p:nvSpPr>
          <p:spPr>
            <a:xfrm>
              <a:off x="3527575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9"/>
            <p:cNvSpPr/>
            <p:nvPr/>
          </p:nvSpPr>
          <p:spPr>
            <a:xfrm>
              <a:off x="3547295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" name="Google Shape;57;p9"/>
            <p:cNvGrpSpPr/>
            <p:nvPr/>
          </p:nvGrpSpPr>
          <p:grpSpPr>
            <a:xfrm>
              <a:off x="5557050" y="0"/>
              <a:ext cx="46887" cy="641924"/>
              <a:chOff x="2783050" y="0"/>
              <a:chExt cx="46887" cy="641924"/>
            </a:xfrm>
          </p:grpSpPr>
          <p:sp>
            <p:nvSpPr>
              <p:cNvPr id="58" name="Google Shape;58;p9"/>
              <p:cNvSpPr/>
              <p:nvPr/>
            </p:nvSpPr>
            <p:spPr>
              <a:xfrm>
                <a:off x="2783050" y="595011"/>
                <a:ext cx="46887" cy="46913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808" extrusionOk="0">
                    <a:moveTo>
                      <a:pt x="903" y="283"/>
                    </a:moveTo>
                    <a:cubicBezTo>
                      <a:pt x="1247" y="283"/>
                      <a:pt x="1524" y="561"/>
                      <a:pt x="1524" y="904"/>
                    </a:cubicBezTo>
                    <a:cubicBezTo>
                      <a:pt x="1524" y="1247"/>
                      <a:pt x="1247" y="1525"/>
                      <a:pt x="903" y="1525"/>
                    </a:cubicBezTo>
                    <a:cubicBezTo>
                      <a:pt x="560" y="1525"/>
                      <a:pt x="283" y="1247"/>
                      <a:pt x="283" y="904"/>
                    </a:cubicBezTo>
                    <a:cubicBezTo>
                      <a:pt x="283" y="561"/>
                      <a:pt x="560" y="283"/>
                      <a:pt x="903" y="283"/>
                    </a:cubicBezTo>
                    <a:close/>
                    <a:moveTo>
                      <a:pt x="903" y="1"/>
                    </a:moveTo>
                    <a:cubicBezTo>
                      <a:pt x="404" y="1"/>
                      <a:pt x="1" y="405"/>
                      <a:pt x="1" y="904"/>
                    </a:cubicBezTo>
                    <a:cubicBezTo>
                      <a:pt x="1" y="1403"/>
                      <a:pt x="404" y="1807"/>
                      <a:pt x="903" y="1807"/>
                    </a:cubicBezTo>
                    <a:cubicBezTo>
                      <a:pt x="1398" y="1807"/>
                      <a:pt x="1806" y="1403"/>
                      <a:pt x="1806" y="904"/>
                    </a:cubicBezTo>
                    <a:cubicBezTo>
                      <a:pt x="1806" y="405"/>
                      <a:pt x="1398" y="1"/>
                      <a:pt x="903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9"/>
              <p:cNvSpPr/>
              <p:nvPr/>
            </p:nvSpPr>
            <p:spPr>
              <a:xfrm>
                <a:off x="2802770" y="0"/>
                <a:ext cx="7343" cy="61848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836" extrusionOk="0">
                    <a:moveTo>
                      <a:pt x="0" y="1"/>
                    </a:moveTo>
                    <a:lnTo>
                      <a:pt x="0" y="23835"/>
                    </a:lnTo>
                    <a:lnTo>
                      <a:pt x="282" y="23835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" name="Google Shape;60;p9"/>
          <p:cNvSpPr txBox="1">
            <a:spLocks noGrp="1"/>
          </p:cNvSpPr>
          <p:nvPr>
            <p:ph type="ctrTitle"/>
          </p:nvPr>
        </p:nvSpPr>
        <p:spPr>
          <a:xfrm>
            <a:off x="1670500" y="2542250"/>
            <a:ext cx="5797500" cy="11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ubTitle" idx="1"/>
          </p:nvPr>
        </p:nvSpPr>
        <p:spPr>
          <a:xfrm>
            <a:off x="1670500" y="3740150"/>
            <a:ext cx="5797500" cy="39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 idx="2" hasCustomPrompt="1"/>
          </p:nvPr>
        </p:nvSpPr>
        <p:spPr>
          <a:xfrm>
            <a:off x="3775750" y="877525"/>
            <a:ext cx="1587000" cy="10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Staatliches"/>
              <a:buNone/>
              <a:defRPr sz="120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-23100" y="1417525"/>
            <a:ext cx="9190200" cy="3726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10"/>
          <p:cNvGrpSpPr/>
          <p:nvPr/>
        </p:nvGrpSpPr>
        <p:grpSpPr>
          <a:xfrm>
            <a:off x="319500" y="0"/>
            <a:ext cx="8505000" cy="981750"/>
            <a:chOff x="319500" y="0"/>
            <a:chExt cx="8505000" cy="981750"/>
          </a:xfrm>
        </p:grpSpPr>
        <p:sp>
          <p:nvSpPr>
            <p:cNvPr id="66" name="Google Shape;66;p10"/>
            <p:cNvSpPr/>
            <p:nvPr/>
          </p:nvSpPr>
          <p:spPr>
            <a:xfrm>
              <a:off x="319500" y="363150"/>
              <a:ext cx="8505000" cy="618600"/>
            </a:xfrm>
            <a:prstGeom prst="rect">
              <a:avLst/>
            </a:prstGeom>
            <a:solidFill>
              <a:srgbClr val="FCD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0"/>
            <p:cNvSpPr/>
            <p:nvPr/>
          </p:nvSpPr>
          <p:spPr>
            <a:xfrm>
              <a:off x="572645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0"/>
            <p:cNvSpPr/>
            <p:nvPr/>
          </p:nvSpPr>
          <p:spPr>
            <a:xfrm>
              <a:off x="552925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0"/>
            <p:cNvSpPr/>
            <p:nvPr/>
          </p:nvSpPr>
          <p:spPr>
            <a:xfrm>
              <a:off x="8535908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3" y="2383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0"/>
            <p:cNvSpPr/>
            <p:nvPr/>
          </p:nvSpPr>
          <p:spPr>
            <a:xfrm>
              <a:off x="8516187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403" y="1807"/>
                    <a:pt x="1807" y="1403"/>
                    <a:pt x="1807" y="904"/>
                  </a:cubicBezTo>
                  <a:cubicBezTo>
                    <a:pt x="1807" y="405"/>
                    <a:pt x="1403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10"/>
          <p:cNvSpPr txBox="1">
            <a:spLocks noGrp="1"/>
          </p:cNvSpPr>
          <p:nvPr>
            <p:ph type="ctrTitle"/>
          </p:nvPr>
        </p:nvSpPr>
        <p:spPr>
          <a:xfrm>
            <a:off x="1374925" y="416354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-23100" y="1417525"/>
            <a:ext cx="9190200" cy="3726000"/>
          </a:xfrm>
          <a:prstGeom prst="rect">
            <a:avLst/>
          </a:prstGeom>
          <a:solidFill>
            <a:srgbClr val="B5EE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726451" y="1378126"/>
            <a:ext cx="17418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2"/>
          </p:nvPr>
        </p:nvSpPr>
        <p:spPr>
          <a:xfrm>
            <a:off x="3701096" y="1378119"/>
            <a:ext cx="17418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3"/>
          </p:nvPr>
        </p:nvSpPr>
        <p:spPr>
          <a:xfrm>
            <a:off x="6675742" y="1378119"/>
            <a:ext cx="17418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4"/>
          </p:nvPr>
        </p:nvSpPr>
        <p:spPr>
          <a:xfrm>
            <a:off x="726450" y="3626849"/>
            <a:ext cx="17418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400">
                <a:solidFill>
                  <a:srgbClr val="2A2929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5"/>
          </p:nvPr>
        </p:nvSpPr>
        <p:spPr>
          <a:xfrm>
            <a:off x="3701096" y="3626849"/>
            <a:ext cx="17418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400">
                <a:solidFill>
                  <a:srgbClr val="2A2929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6"/>
          </p:nvPr>
        </p:nvSpPr>
        <p:spPr>
          <a:xfrm>
            <a:off x="6675742" y="3626849"/>
            <a:ext cx="17418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400">
                <a:solidFill>
                  <a:srgbClr val="2A2929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ctrTitle"/>
          </p:nvPr>
        </p:nvSpPr>
        <p:spPr>
          <a:xfrm>
            <a:off x="713225" y="876910"/>
            <a:ext cx="174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ctrTitle" idx="7"/>
          </p:nvPr>
        </p:nvSpPr>
        <p:spPr>
          <a:xfrm>
            <a:off x="3694488" y="876910"/>
            <a:ext cx="174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ctrTitle" idx="8"/>
          </p:nvPr>
        </p:nvSpPr>
        <p:spPr>
          <a:xfrm>
            <a:off x="6688963" y="876910"/>
            <a:ext cx="174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ctrTitle" idx="9"/>
          </p:nvPr>
        </p:nvSpPr>
        <p:spPr>
          <a:xfrm>
            <a:off x="713225" y="3131720"/>
            <a:ext cx="174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ctrTitle" idx="13"/>
          </p:nvPr>
        </p:nvSpPr>
        <p:spPr>
          <a:xfrm>
            <a:off x="3694488" y="3131720"/>
            <a:ext cx="174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ctrTitle" idx="14"/>
          </p:nvPr>
        </p:nvSpPr>
        <p:spPr>
          <a:xfrm>
            <a:off x="6688963" y="3131720"/>
            <a:ext cx="174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5">
          <p15:clr>
            <a:srgbClr val="FA7B17"/>
          </p15:clr>
        </p15:guide>
        <p15:guide id="2" orient="horz" pos="2232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92329"/>
              </a:buClr>
              <a:buSzPts val="2800"/>
              <a:buFont typeface="Fjalla One"/>
              <a:buNone/>
              <a:defRPr sz="2800">
                <a:solidFill>
                  <a:srgbClr val="092329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92329"/>
              </a:buClr>
              <a:buSzPts val="2800"/>
              <a:buFont typeface="Fjalla One"/>
              <a:buNone/>
              <a:defRPr sz="2800">
                <a:solidFill>
                  <a:srgbClr val="092329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92329"/>
              </a:buClr>
              <a:buSzPts val="2800"/>
              <a:buFont typeface="Fjalla One"/>
              <a:buNone/>
              <a:defRPr sz="2800">
                <a:solidFill>
                  <a:srgbClr val="092329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92329"/>
              </a:buClr>
              <a:buSzPts val="2800"/>
              <a:buFont typeface="Fjalla One"/>
              <a:buNone/>
              <a:defRPr sz="2800">
                <a:solidFill>
                  <a:srgbClr val="092329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92329"/>
              </a:buClr>
              <a:buSzPts val="2800"/>
              <a:buFont typeface="Fjalla One"/>
              <a:buNone/>
              <a:defRPr sz="2800">
                <a:solidFill>
                  <a:srgbClr val="092329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92329"/>
              </a:buClr>
              <a:buSzPts val="2800"/>
              <a:buFont typeface="Fjalla One"/>
              <a:buNone/>
              <a:defRPr sz="2800">
                <a:solidFill>
                  <a:srgbClr val="092329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92329"/>
              </a:buClr>
              <a:buSzPts val="2800"/>
              <a:buFont typeface="Fjalla One"/>
              <a:buNone/>
              <a:defRPr sz="2800">
                <a:solidFill>
                  <a:srgbClr val="092329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92329"/>
              </a:buClr>
              <a:buSzPts val="2800"/>
              <a:buFont typeface="Fjalla One"/>
              <a:buNone/>
              <a:defRPr sz="2800">
                <a:solidFill>
                  <a:srgbClr val="092329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92329"/>
              </a:buClr>
              <a:buSzPts val="2800"/>
              <a:buFont typeface="Fjalla One"/>
              <a:buNone/>
              <a:defRPr sz="2800">
                <a:solidFill>
                  <a:srgbClr val="092329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2329"/>
              </a:buClr>
              <a:buSzPts val="1800"/>
              <a:buFont typeface="Barlow"/>
              <a:buChar char="●"/>
              <a:defRPr sz="1800">
                <a:solidFill>
                  <a:srgbClr val="092329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2329"/>
              </a:buClr>
              <a:buSzPts val="1400"/>
              <a:buFont typeface="Barlow"/>
              <a:buChar char="○"/>
              <a:defRPr>
                <a:solidFill>
                  <a:srgbClr val="092329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2329"/>
              </a:buClr>
              <a:buSzPts val="1400"/>
              <a:buFont typeface="Barlow"/>
              <a:buChar char="■"/>
              <a:defRPr>
                <a:solidFill>
                  <a:srgbClr val="092329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2329"/>
              </a:buClr>
              <a:buSzPts val="1400"/>
              <a:buFont typeface="Barlow"/>
              <a:buChar char="●"/>
              <a:defRPr>
                <a:solidFill>
                  <a:srgbClr val="092329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2329"/>
              </a:buClr>
              <a:buSzPts val="1400"/>
              <a:buFont typeface="Barlow"/>
              <a:buChar char="○"/>
              <a:defRPr>
                <a:solidFill>
                  <a:srgbClr val="092329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2329"/>
              </a:buClr>
              <a:buSzPts val="1400"/>
              <a:buFont typeface="Barlow"/>
              <a:buChar char="■"/>
              <a:defRPr>
                <a:solidFill>
                  <a:srgbClr val="092329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2329"/>
              </a:buClr>
              <a:buSzPts val="1400"/>
              <a:buFont typeface="Barlow"/>
              <a:buChar char="●"/>
              <a:defRPr>
                <a:solidFill>
                  <a:srgbClr val="092329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2329"/>
              </a:buClr>
              <a:buSzPts val="1400"/>
              <a:buFont typeface="Barlow"/>
              <a:buChar char="○"/>
              <a:defRPr>
                <a:solidFill>
                  <a:srgbClr val="092329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92329"/>
              </a:buClr>
              <a:buSzPts val="1400"/>
              <a:buFont typeface="Barlow"/>
              <a:buChar char="■"/>
              <a:defRPr>
                <a:solidFill>
                  <a:srgbClr val="092329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9" r:id="rId9"/>
    <p:sldLayoutId id="2147483660" r:id="rId10"/>
    <p:sldLayoutId id="2147483662" r:id="rId11"/>
    <p:sldLayoutId id="2147483663" r:id="rId12"/>
    <p:sldLayoutId id="2147483665" r:id="rId13"/>
    <p:sldLayoutId id="214748366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/>
          <p:nvPr/>
        </p:nvSpPr>
        <p:spPr>
          <a:xfrm rot="6780025">
            <a:off x="2546359" y="1825328"/>
            <a:ext cx="4384781" cy="5520537"/>
          </a:xfrm>
          <a:prstGeom prst="chord">
            <a:avLst>
              <a:gd name="adj1" fmla="val 2700000"/>
              <a:gd name="adj2" fmla="val 16122190"/>
            </a:avLst>
          </a:prstGeom>
          <a:solidFill>
            <a:srgbClr val="83C3A9">
              <a:alpha val="37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24"/>
          <p:cNvGrpSpPr/>
          <p:nvPr/>
        </p:nvGrpSpPr>
        <p:grpSpPr>
          <a:xfrm>
            <a:off x="319500" y="0"/>
            <a:ext cx="8505000" cy="1948350"/>
            <a:chOff x="319500" y="0"/>
            <a:chExt cx="8505000" cy="1948350"/>
          </a:xfrm>
        </p:grpSpPr>
        <p:sp>
          <p:nvSpPr>
            <p:cNvPr id="192" name="Google Shape;192;p24"/>
            <p:cNvSpPr/>
            <p:nvPr/>
          </p:nvSpPr>
          <p:spPr>
            <a:xfrm>
              <a:off x="319500" y="363150"/>
              <a:ext cx="8505000" cy="1585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572645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552925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8535908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3" y="2383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8516187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403" y="1807"/>
                    <a:pt x="1807" y="1403"/>
                    <a:pt x="1807" y="904"/>
                  </a:cubicBezTo>
                  <a:cubicBezTo>
                    <a:pt x="1807" y="405"/>
                    <a:pt x="1403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24"/>
          <p:cNvSpPr txBox="1">
            <a:spLocks noGrp="1"/>
          </p:cNvSpPr>
          <p:nvPr>
            <p:ph type="ctrTitle"/>
          </p:nvPr>
        </p:nvSpPr>
        <p:spPr>
          <a:xfrm>
            <a:off x="536850" y="618475"/>
            <a:ext cx="8070300" cy="12403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VIẾT BÀI VĂN KỂ LẠI MỘT TRẢI NGHIỆM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99" name="Google Shape;199;p24"/>
          <p:cNvGrpSpPr/>
          <p:nvPr/>
        </p:nvGrpSpPr>
        <p:grpSpPr>
          <a:xfrm>
            <a:off x="1226130" y="2372228"/>
            <a:ext cx="6581758" cy="2771271"/>
            <a:chOff x="1226130" y="2372228"/>
            <a:chExt cx="6581758" cy="2771271"/>
          </a:xfrm>
        </p:grpSpPr>
        <p:grpSp>
          <p:nvGrpSpPr>
            <p:cNvPr id="200" name="Google Shape;200;p24"/>
            <p:cNvGrpSpPr/>
            <p:nvPr/>
          </p:nvGrpSpPr>
          <p:grpSpPr>
            <a:xfrm>
              <a:off x="6887360" y="3082240"/>
              <a:ext cx="739266" cy="1280073"/>
              <a:chOff x="6887360" y="2941940"/>
              <a:chExt cx="739266" cy="1280073"/>
            </a:xfrm>
          </p:grpSpPr>
          <p:sp>
            <p:nvSpPr>
              <p:cNvPr id="201" name="Google Shape;201;p24"/>
              <p:cNvSpPr/>
              <p:nvPr/>
            </p:nvSpPr>
            <p:spPr>
              <a:xfrm>
                <a:off x="7242421" y="3003260"/>
                <a:ext cx="200248" cy="1218753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2422" extrusionOk="0">
                    <a:moveTo>
                      <a:pt x="115" y="1"/>
                    </a:moveTo>
                    <a:lnTo>
                      <a:pt x="1" y="45"/>
                    </a:lnTo>
                    <a:cubicBezTo>
                      <a:pt x="1796" y="4575"/>
                      <a:pt x="1919" y="12341"/>
                      <a:pt x="1919" y="12421"/>
                    </a:cubicBezTo>
                    <a:lnTo>
                      <a:pt x="2041" y="12417"/>
                    </a:lnTo>
                    <a:cubicBezTo>
                      <a:pt x="2041" y="12341"/>
                      <a:pt x="1919" y="4547"/>
                      <a:pt x="115" y="1"/>
                    </a:cubicBezTo>
                    <a:close/>
                  </a:path>
                </a:pathLst>
              </a:custGeom>
              <a:solidFill>
                <a:srgbClr val="092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4"/>
              <p:cNvSpPr/>
              <p:nvPr/>
            </p:nvSpPr>
            <p:spPr>
              <a:xfrm>
                <a:off x="7422846" y="3619498"/>
                <a:ext cx="203780" cy="251659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2565" extrusionOk="0">
                    <a:moveTo>
                      <a:pt x="1588" y="0"/>
                    </a:moveTo>
                    <a:cubicBezTo>
                      <a:pt x="1537" y="0"/>
                      <a:pt x="1458" y="28"/>
                      <a:pt x="1347" y="90"/>
                    </a:cubicBezTo>
                    <a:cubicBezTo>
                      <a:pt x="163" y="745"/>
                      <a:pt x="1" y="2565"/>
                      <a:pt x="1" y="2565"/>
                    </a:cubicBezTo>
                    <a:cubicBezTo>
                      <a:pt x="1" y="2565"/>
                      <a:pt x="2076" y="0"/>
                      <a:pt x="1588" y="0"/>
                    </a:cubicBezTo>
                    <a:close/>
                  </a:path>
                </a:pathLst>
              </a:custGeom>
              <a:solidFill>
                <a:srgbClr val="83C3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4"/>
              <p:cNvSpPr/>
              <p:nvPr/>
            </p:nvSpPr>
            <p:spPr>
              <a:xfrm>
                <a:off x="7397338" y="3419253"/>
                <a:ext cx="202112" cy="230859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353" extrusionOk="0">
                    <a:moveTo>
                      <a:pt x="1678" y="0"/>
                    </a:moveTo>
                    <a:cubicBezTo>
                      <a:pt x="1637" y="0"/>
                      <a:pt x="1566" y="28"/>
                      <a:pt x="1460" y="90"/>
                    </a:cubicBezTo>
                    <a:cubicBezTo>
                      <a:pt x="383" y="722"/>
                      <a:pt x="1" y="2352"/>
                      <a:pt x="1" y="2352"/>
                    </a:cubicBezTo>
                    <a:cubicBezTo>
                      <a:pt x="1" y="2352"/>
                      <a:pt x="2060" y="0"/>
                      <a:pt x="1678" y="0"/>
                    </a:cubicBezTo>
                    <a:close/>
                  </a:path>
                </a:pathLst>
              </a:custGeom>
              <a:solidFill>
                <a:srgbClr val="83C3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4"/>
              <p:cNvSpPr/>
              <p:nvPr/>
            </p:nvSpPr>
            <p:spPr>
              <a:xfrm>
                <a:off x="7374085" y="3226169"/>
                <a:ext cx="148150" cy="269024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2742" extrusionOk="0">
                    <a:moveTo>
                      <a:pt x="1133" y="0"/>
                    </a:moveTo>
                    <a:cubicBezTo>
                      <a:pt x="1085" y="0"/>
                      <a:pt x="1013" y="40"/>
                      <a:pt x="912" y="129"/>
                    </a:cubicBezTo>
                    <a:cubicBezTo>
                      <a:pt x="1" y="922"/>
                      <a:pt x="4" y="2741"/>
                      <a:pt x="4" y="2741"/>
                    </a:cubicBezTo>
                    <a:cubicBezTo>
                      <a:pt x="327" y="2517"/>
                      <a:pt x="1509" y="0"/>
                      <a:pt x="1133" y="0"/>
                    </a:cubicBezTo>
                    <a:close/>
                  </a:path>
                </a:pathLst>
              </a:custGeom>
              <a:solidFill>
                <a:srgbClr val="83C3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4"/>
              <p:cNvSpPr/>
              <p:nvPr/>
            </p:nvSpPr>
            <p:spPr>
              <a:xfrm>
                <a:off x="7329151" y="3064972"/>
                <a:ext cx="123426" cy="217614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2218" extrusionOk="0">
                    <a:moveTo>
                      <a:pt x="893" y="1"/>
                    </a:moveTo>
                    <a:cubicBezTo>
                      <a:pt x="869" y="1"/>
                      <a:pt x="840" y="9"/>
                      <a:pt x="805" y="27"/>
                    </a:cubicBezTo>
                    <a:cubicBezTo>
                      <a:pt x="226" y="323"/>
                      <a:pt x="0" y="2217"/>
                      <a:pt x="0" y="2217"/>
                    </a:cubicBezTo>
                    <a:cubicBezTo>
                      <a:pt x="275" y="2077"/>
                      <a:pt x="1257" y="1"/>
                      <a:pt x="893" y="1"/>
                    </a:cubicBezTo>
                    <a:close/>
                  </a:path>
                </a:pathLst>
              </a:custGeom>
              <a:solidFill>
                <a:srgbClr val="83C3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4"/>
              <p:cNvSpPr/>
              <p:nvPr/>
            </p:nvSpPr>
            <p:spPr>
              <a:xfrm>
                <a:off x="7279998" y="2941940"/>
                <a:ext cx="85947" cy="171501"/>
              </a:xfrm>
              <a:custGeom>
                <a:avLst/>
                <a:gdLst/>
                <a:ahLst/>
                <a:cxnLst/>
                <a:rect l="l" t="t" r="r" b="b"/>
                <a:pathLst>
                  <a:path w="876" h="1748" extrusionOk="0">
                    <a:moveTo>
                      <a:pt x="705" y="1"/>
                    </a:moveTo>
                    <a:cubicBezTo>
                      <a:pt x="668" y="1"/>
                      <a:pt x="605" y="61"/>
                      <a:pt x="514" y="204"/>
                    </a:cubicBezTo>
                    <a:cubicBezTo>
                      <a:pt x="0" y="993"/>
                      <a:pt x="64" y="1747"/>
                      <a:pt x="64" y="1747"/>
                    </a:cubicBezTo>
                    <a:cubicBezTo>
                      <a:pt x="530" y="1252"/>
                      <a:pt x="876" y="1"/>
                      <a:pt x="705" y="1"/>
                    </a:cubicBezTo>
                    <a:close/>
                  </a:path>
                </a:pathLst>
              </a:custGeom>
              <a:solidFill>
                <a:srgbClr val="83C3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4"/>
              <p:cNvSpPr/>
              <p:nvPr/>
            </p:nvSpPr>
            <p:spPr>
              <a:xfrm>
                <a:off x="7090939" y="2952144"/>
                <a:ext cx="162474" cy="89675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914" extrusionOk="0">
                    <a:moveTo>
                      <a:pt x="669" y="1"/>
                    </a:moveTo>
                    <a:cubicBezTo>
                      <a:pt x="0" y="1"/>
                      <a:pt x="1175" y="886"/>
                      <a:pt x="1655" y="913"/>
                    </a:cubicBezTo>
                    <a:cubicBezTo>
                      <a:pt x="1655" y="913"/>
                      <a:pt x="1410" y="25"/>
                      <a:pt x="692" y="1"/>
                    </a:cubicBezTo>
                    <a:cubicBezTo>
                      <a:pt x="684" y="1"/>
                      <a:pt x="677" y="1"/>
                      <a:pt x="669" y="1"/>
                    </a:cubicBezTo>
                    <a:close/>
                  </a:path>
                </a:pathLst>
              </a:custGeom>
              <a:solidFill>
                <a:srgbClr val="83C3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4"/>
              <p:cNvSpPr/>
              <p:nvPr/>
            </p:nvSpPr>
            <p:spPr>
              <a:xfrm>
                <a:off x="7089565" y="3107945"/>
                <a:ext cx="219576" cy="95562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974" extrusionOk="0">
                    <a:moveTo>
                      <a:pt x="803" y="1"/>
                    </a:moveTo>
                    <a:cubicBezTo>
                      <a:pt x="757" y="1"/>
                      <a:pt x="711" y="6"/>
                      <a:pt x="666" y="16"/>
                    </a:cubicBezTo>
                    <a:cubicBezTo>
                      <a:pt x="0" y="168"/>
                      <a:pt x="1380" y="974"/>
                      <a:pt x="2155" y="974"/>
                    </a:cubicBezTo>
                    <a:cubicBezTo>
                      <a:pt x="2183" y="974"/>
                      <a:pt x="2211" y="973"/>
                      <a:pt x="2238" y="970"/>
                    </a:cubicBezTo>
                    <a:cubicBezTo>
                      <a:pt x="2238" y="970"/>
                      <a:pt x="1464" y="1"/>
                      <a:pt x="803" y="1"/>
                    </a:cubicBezTo>
                    <a:close/>
                  </a:path>
                </a:pathLst>
              </a:custGeom>
              <a:solidFill>
                <a:srgbClr val="83C3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4"/>
              <p:cNvSpPr/>
              <p:nvPr/>
            </p:nvSpPr>
            <p:spPr>
              <a:xfrm>
                <a:off x="7126945" y="3272674"/>
                <a:ext cx="220851" cy="117931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202" extrusionOk="0">
                    <a:moveTo>
                      <a:pt x="752" y="0"/>
                    </a:moveTo>
                    <a:cubicBezTo>
                      <a:pt x="0" y="0"/>
                      <a:pt x="586" y="698"/>
                      <a:pt x="2251" y="1202"/>
                    </a:cubicBezTo>
                    <a:cubicBezTo>
                      <a:pt x="2251" y="1202"/>
                      <a:pt x="1655" y="38"/>
                      <a:pt x="815" y="2"/>
                    </a:cubicBezTo>
                    <a:cubicBezTo>
                      <a:pt x="793" y="1"/>
                      <a:pt x="772" y="0"/>
                      <a:pt x="752" y="0"/>
                    </a:cubicBezTo>
                    <a:close/>
                  </a:path>
                </a:pathLst>
              </a:custGeom>
              <a:solidFill>
                <a:srgbClr val="83C3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4"/>
              <p:cNvSpPr/>
              <p:nvPr/>
            </p:nvSpPr>
            <p:spPr>
              <a:xfrm>
                <a:off x="7090350" y="3435147"/>
                <a:ext cx="295122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1417" extrusionOk="0">
                    <a:moveTo>
                      <a:pt x="1029" y="0"/>
                    </a:moveTo>
                    <a:cubicBezTo>
                      <a:pt x="1004" y="0"/>
                      <a:pt x="979" y="1"/>
                      <a:pt x="955" y="3"/>
                    </a:cubicBezTo>
                    <a:cubicBezTo>
                      <a:pt x="0" y="87"/>
                      <a:pt x="1946" y="1258"/>
                      <a:pt x="3007" y="1416"/>
                    </a:cubicBezTo>
                    <a:cubicBezTo>
                      <a:pt x="3007" y="1416"/>
                      <a:pt x="1969" y="0"/>
                      <a:pt x="1029" y="0"/>
                    </a:cubicBezTo>
                    <a:close/>
                  </a:path>
                </a:pathLst>
              </a:custGeom>
              <a:solidFill>
                <a:srgbClr val="83C3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4"/>
              <p:cNvSpPr/>
              <p:nvPr/>
            </p:nvSpPr>
            <p:spPr>
              <a:xfrm>
                <a:off x="7139209" y="3640984"/>
                <a:ext cx="271772" cy="137652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403" extrusionOk="0">
                    <a:moveTo>
                      <a:pt x="720" y="1"/>
                    </a:moveTo>
                    <a:cubicBezTo>
                      <a:pt x="0" y="1"/>
                      <a:pt x="1042" y="1000"/>
                      <a:pt x="2770" y="1402"/>
                    </a:cubicBezTo>
                    <a:cubicBezTo>
                      <a:pt x="2770" y="1402"/>
                      <a:pt x="1790" y="123"/>
                      <a:pt x="843" y="9"/>
                    </a:cubicBezTo>
                    <a:cubicBezTo>
                      <a:pt x="798" y="4"/>
                      <a:pt x="756" y="1"/>
                      <a:pt x="720" y="1"/>
                    </a:cubicBezTo>
                    <a:close/>
                  </a:path>
                </a:pathLst>
              </a:custGeom>
              <a:solidFill>
                <a:srgbClr val="83C3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4"/>
              <p:cNvSpPr/>
              <p:nvPr/>
            </p:nvSpPr>
            <p:spPr>
              <a:xfrm>
                <a:off x="6887360" y="3373925"/>
                <a:ext cx="447393" cy="585143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5964" extrusionOk="0">
                    <a:moveTo>
                      <a:pt x="1" y="773"/>
                    </a:moveTo>
                    <a:lnTo>
                      <a:pt x="1" y="773"/>
                    </a:lnTo>
                    <a:cubicBezTo>
                      <a:pt x="530" y="2738"/>
                      <a:pt x="3446" y="5659"/>
                      <a:pt x="3387" y="5840"/>
                    </a:cubicBezTo>
                    <a:lnTo>
                      <a:pt x="4106" y="5916"/>
                    </a:lnTo>
                    <a:lnTo>
                      <a:pt x="4106" y="5916"/>
                    </a:lnTo>
                    <a:cubicBezTo>
                      <a:pt x="3842" y="5446"/>
                      <a:pt x="1656" y="1625"/>
                      <a:pt x="1" y="773"/>
                    </a:cubicBezTo>
                    <a:close/>
                    <a:moveTo>
                      <a:pt x="4106" y="5916"/>
                    </a:moveTo>
                    <a:cubicBezTo>
                      <a:pt x="4124" y="5947"/>
                      <a:pt x="4133" y="5964"/>
                      <a:pt x="4133" y="5964"/>
                    </a:cubicBezTo>
                    <a:cubicBezTo>
                      <a:pt x="4133" y="5964"/>
                      <a:pt x="4125" y="5947"/>
                      <a:pt x="4109" y="5916"/>
                    </a:cubicBezTo>
                    <a:lnTo>
                      <a:pt x="4109" y="5916"/>
                    </a:lnTo>
                    <a:lnTo>
                      <a:pt x="4106" y="5916"/>
                    </a:lnTo>
                    <a:close/>
                    <a:moveTo>
                      <a:pt x="1461" y="0"/>
                    </a:moveTo>
                    <a:lnTo>
                      <a:pt x="1461" y="0"/>
                    </a:lnTo>
                    <a:cubicBezTo>
                      <a:pt x="1699" y="1151"/>
                      <a:pt x="3857" y="5419"/>
                      <a:pt x="4109" y="5916"/>
                    </a:cubicBezTo>
                    <a:lnTo>
                      <a:pt x="4109" y="5916"/>
                    </a:lnTo>
                    <a:lnTo>
                      <a:pt x="4559" y="5964"/>
                    </a:lnTo>
                    <a:cubicBezTo>
                      <a:pt x="4559" y="5964"/>
                      <a:pt x="3099" y="1228"/>
                      <a:pt x="1461" y="0"/>
                    </a:cubicBezTo>
                    <a:close/>
                  </a:path>
                </a:pathLst>
              </a:custGeom>
              <a:solidFill>
                <a:srgbClr val="57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" name="Google Shape;213;p24"/>
            <p:cNvGrpSpPr/>
            <p:nvPr/>
          </p:nvGrpSpPr>
          <p:grpSpPr>
            <a:xfrm>
              <a:off x="6624299" y="3909024"/>
              <a:ext cx="1183589" cy="1135687"/>
              <a:chOff x="6624299" y="3768724"/>
              <a:chExt cx="1183589" cy="1135687"/>
            </a:xfrm>
          </p:grpSpPr>
          <p:sp>
            <p:nvSpPr>
              <p:cNvPr id="214" name="Google Shape;214;p24"/>
              <p:cNvSpPr/>
              <p:nvPr/>
            </p:nvSpPr>
            <p:spPr>
              <a:xfrm>
                <a:off x="6624299" y="3768724"/>
                <a:ext cx="1183589" cy="1135687"/>
              </a:xfrm>
              <a:custGeom>
                <a:avLst/>
                <a:gdLst/>
                <a:ahLst/>
                <a:cxnLst/>
                <a:rect l="l" t="t" r="r" b="b"/>
                <a:pathLst>
                  <a:path w="17528" h="16818" extrusionOk="0">
                    <a:moveTo>
                      <a:pt x="6461" y="1"/>
                    </a:moveTo>
                    <a:lnTo>
                      <a:pt x="6181" y="995"/>
                    </a:lnTo>
                    <a:cubicBezTo>
                      <a:pt x="3904" y="1986"/>
                      <a:pt x="379" y="8178"/>
                      <a:pt x="0" y="15230"/>
                    </a:cubicBezTo>
                    <a:cubicBezTo>
                      <a:pt x="2013" y="15905"/>
                      <a:pt x="8158" y="16552"/>
                      <a:pt x="8588" y="16552"/>
                    </a:cubicBezTo>
                    <a:cubicBezTo>
                      <a:pt x="8588" y="16552"/>
                      <a:pt x="9016" y="16817"/>
                      <a:pt x="10035" y="16817"/>
                    </a:cubicBezTo>
                    <a:cubicBezTo>
                      <a:pt x="10544" y="16817"/>
                      <a:pt x="11201" y="16751"/>
                      <a:pt x="12025" y="16552"/>
                    </a:cubicBezTo>
                    <a:cubicBezTo>
                      <a:pt x="16197" y="13758"/>
                      <a:pt x="16927" y="4369"/>
                      <a:pt x="16927" y="4369"/>
                    </a:cubicBezTo>
                    <a:lnTo>
                      <a:pt x="17527" y="3265"/>
                    </a:lnTo>
                    <a:lnTo>
                      <a:pt x="64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4"/>
              <p:cNvSpPr/>
              <p:nvPr/>
            </p:nvSpPr>
            <p:spPr>
              <a:xfrm>
                <a:off x="7041621" y="3835914"/>
                <a:ext cx="740351" cy="1068159"/>
              </a:xfrm>
              <a:custGeom>
                <a:avLst/>
                <a:gdLst/>
                <a:ahLst/>
                <a:cxnLst/>
                <a:rect l="l" t="t" r="r" b="b"/>
                <a:pathLst>
                  <a:path w="10964" h="15818" extrusionOk="0">
                    <a:moveTo>
                      <a:pt x="1" y="0"/>
                    </a:moveTo>
                    <a:lnTo>
                      <a:pt x="2672" y="880"/>
                    </a:lnTo>
                    <a:lnTo>
                      <a:pt x="5352" y="1753"/>
                    </a:lnTo>
                    <a:cubicBezTo>
                      <a:pt x="7079" y="2312"/>
                      <a:pt x="8810" y="2855"/>
                      <a:pt x="10537" y="3403"/>
                    </a:cubicBezTo>
                    <a:lnTo>
                      <a:pt x="10537" y="3403"/>
                    </a:lnTo>
                    <a:cubicBezTo>
                      <a:pt x="9540" y="4087"/>
                      <a:pt x="8613" y="4859"/>
                      <a:pt x="7744" y="5699"/>
                    </a:cubicBezTo>
                    <a:cubicBezTo>
                      <a:pt x="6832" y="6579"/>
                      <a:pt x="5987" y="7538"/>
                      <a:pt x="5277" y="8596"/>
                    </a:cubicBezTo>
                    <a:cubicBezTo>
                      <a:pt x="4922" y="9124"/>
                      <a:pt x="4614" y="9685"/>
                      <a:pt x="4354" y="10265"/>
                    </a:cubicBezTo>
                    <a:cubicBezTo>
                      <a:pt x="4089" y="10845"/>
                      <a:pt x="3876" y="11449"/>
                      <a:pt x="3754" y="12073"/>
                    </a:cubicBezTo>
                    <a:cubicBezTo>
                      <a:pt x="3623" y="12696"/>
                      <a:pt x="3576" y="13335"/>
                      <a:pt x="3623" y="13971"/>
                    </a:cubicBezTo>
                    <a:cubicBezTo>
                      <a:pt x="3679" y="14606"/>
                      <a:pt x="3825" y="15226"/>
                      <a:pt x="4046" y="15818"/>
                    </a:cubicBezTo>
                    <a:cubicBezTo>
                      <a:pt x="3845" y="15218"/>
                      <a:pt x="3714" y="14598"/>
                      <a:pt x="3679" y="13967"/>
                    </a:cubicBezTo>
                    <a:cubicBezTo>
                      <a:pt x="3652" y="13335"/>
                      <a:pt x="3723" y="12708"/>
                      <a:pt x="3856" y="12096"/>
                    </a:cubicBezTo>
                    <a:cubicBezTo>
                      <a:pt x="3987" y="11481"/>
                      <a:pt x="4212" y="10889"/>
                      <a:pt x="4476" y="10321"/>
                    </a:cubicBezTo>
                    <a:cubicBezTo>
                      <a:pt x="4745" y="9752"/>
                      <a:pt x="5060" y="9208"/>
                      <a:pt x="5419" y="8690"/>
                    </a:cubicBezTo>
                    <a:cubicBezTo>
                      <a:pt x="6126" y="7649"/>
                      <a:pt x="6967" y="6701"/>
                      <a:pt x="7874" y="5833"/>
                    </a:cubicBezTo>
                    <a:cubicBezTo>
                      <a:pt x="8332" y="5399"/>
                      <a:pt x="8805" y="4984"/>
                      <a:pt x="9295" y="4586"/>
                    </a:cubicBezTo>
                    <a:cubicBezTo>
                      <a:pt x="9780" y="4188"/>
                      <a:pt x="10282" y="3800"/>
                      <a:pt x="10803" y="3454"/>
                    </a:cubicBezTo>
                    <a:lnTo>
                      <a:pt x="10964" y="3343"/>
                    </a:lnTo>
                    <a:lnTo>
                      <a:pt x="10779" y="3284"/>
                    </a:lnTo>
                    <a:cubicBezTo>
                      <a:pt x="8983" y="2727"/>
                      <a:pt x="7191" y="2163"/>
                      <a:pt x="5396" y="1622"/>
                    </a:cubicBezTo>
                    <a:lnTo>
                      <a:pt x="2700" y="8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A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4"/>
              <p:cNvSpPr/>
              <p:nvPr/>
            </p:nvSpPr>
            <p:spPr>
              <a:xfrm>
                <a:off x="6946271" y="3962191"/>
                <a:ext cx="539124" cy="246613"/>
              </a:xfrm>
              <a:custGeom>
                <a:avLst/>
                <a:gdLst/>
                <a:ahLst/>
                <a:cxnLst/>
                <a:rect l="l" t="t" r="r" b="b"/>
                <a:pathLst>
                  <a:path w="7984" h="3652" extrusionOk="0">
                    <a:moveTo>
                      <a:pt x="722" y="1"/>
                    </a:moveTo>
                    <a:lnTo>
                      <a:pt x="0" y="1287"/>
                    </a:lnTo>
                    <a:lnTo>
                      <a:pt x="6788" y="3651"/>
                    </a:lnTo>
                    <a:lnTo>
                      <a:pt x="7984" y="2176"/>
                    </a:lnTo>
                    <a:lnTo>
                      <a:pt x="722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7" name="Google Shape;217;p24"/>
            <p:cNvGrpSpPr/>
            <p:nvPr/>
          </p:nvGrpSpPr>
          <p:grpSpPr>
            <a:xfrm>
              <a:off x="6047342" y="3566591"/>
              <a:ext cx="748667" cy="1466372"/>
              <a:chOff x="6047342" y="3426291"/>
              <a:chExt cx="748667" cy="1466372"/>
            </a:xfrm>
          </p:grpSpPr>
          <p:sp>
            <p:nvSpPr>
              <p:cNvPr id="218" name="Google Shape;218;p24"/>
              <p:cNvSpPr/>
              <p:nvPr/>
            </p:nvSpPr>
            <p:spPr>
              <a:xfrm>
                <a:off x="6047342" y="3437770"/>
                <a:ext cx="423521" cy="1454892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21545" extrusionOk="0">
                    <a:moveTo>
                      <a:pt x="2017" y="0"/>
                    </a:moveTo>
                    <a:lnTo>
                      <a:pt x="2017" y="4653"/>
                    </a:lnTo>
                    <a:cubicBezTo>
                      <a:pt x="462" y="5268"/>
                      <a:pt x="1" y="6563"/>
                      <a:pt x="1" y="7676"/>
                    </a:cubicBezTo>
                    <a:lnTo>
                      <a:pt x="1" y="20423"/>
                    </a:lnTo>
                    <a:cubicBezTo>
                      <a:pt x="1" y="21043"/>
                      <a:pt x="502" y="21544"/>
                      <a:pt x="1121" y="21544"/>
                    </a:cubicBezTo>
                    <a:lnTo>
                      <a:pt x="5151" y="21544"/>
                    </a:lnTo>
                    <a:cubicBezTo>
                      <a:pt x="5770" y="21544"/>
                      <a:pt x="6271" y="21043"/>
                      <a:pt x="6271" y="20423"/>
                    </a:cubicBezTo>
                    <a:lnTo>
                      <a:pt x="6271" y="7676"/>
                    </a:lnTo>
                    <a:cubicBezTo>
                      <a:pt x="6271" y="6563"/>
                      <a:pt x="5921" y="5048"/>
                      <a:pt x="4255" y="4653"/>
                    </a:cubicBezTo>
                    <a:lnTo>
                      <a:pt x="4255" y="0"/>
                    </a:lnTo>
                    <a:close/>
                  </a:path>
                </a:pathLst>
              </a:custGeom>
              <a:solidFill>
                <a:srgbClr val="FF7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4"/>
              <p:cNvSpPr/>
              <p:nvPr/>
            </p:nvSpPr>
            <p:spPr>
              <a:xfrm>
                <a:off x="6171525" y="3426291"/>
                <a:ext cx="175161" cy="41665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617" extrusionOk="0">
                    <a:moveTo>
                      <a:pt x="33" y="1"/>
                    </a:moveTo>
                    <a:cubicBezTo>
                      <a:pt x="13" y="1"/>
                      <a:pt x="0" y="12"/>
                      <a:pt x="0" y="32"/>
                    </a:cubicBezTo>
                    <a:lnTo>
                      <a:pt x="0" y="616"/>
                    </a:lnTo>
                    <a:lnTo>
                      <a:pt x="2594" y="616"/>
                    </a:lnTo>
                    <a:lnTo>
                      <a:pt x="2594" y="32"/>
                    </a:lnTo>
                    <a:cubicBezTo>
                      <a:pt x="2594" y="12"/>
                      <a:pt x="2581" y="1"/>
                      <a:pt x="25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4"/>
              <p:cNvSpPr/>
              <p:nvPr/>
            </p:nvSpPr>
            <p:spPr>
              <a:xfrm>
                <a:off x="6174429" y="3453774"/>
                <a:ext cx="27550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8" h="210" extrusionOk="0">
                    <a:moveTo>
                      <a:pt x="206" y="0"/>
                    </a:moveTo>
                    <a:cubicBezTo>
                      <a:pt x="92" y="0"/>
                      <a:pt x="1" y="91"/>
                      <a:pt x="1" y="201"/>
                    </a:cubicBezTo>
                    <a:lnTo>
                      <a:pt x="1" y="209"/>
                    </a:lnTo>
                    <a:lnTo>
                      <a:pt x="407" y="209"/>
                    </a:lnTo>
                    <a:lnTo>
                      <a:pt x="407" y="201"/>
                    </a:lnTo>
                    <a:cubicBezTo>
                      <a:pt x="407" y="91"/>
                      <a:pt x="316" y="0"/>
                      <a:pt x="206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4"/>
              <p:cNvSpPr/>
              <p:nvPr/>
            </p:nvSpPr>
            <p:spPr>
              <a:xfrm>
                <a:off x="6202993" y="3453774"/>
                <a:ext cx="27213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3" h="210" extrusionOk="0">
                    <a:moveTo>
                      <a:pt x="201" y="0"/>
                    </a:moveTo>
                    <a:cubicBezTo>
                      <a:pt x="91" y="0"/>
                      <a:pt x="0" y="91"/>
                      <a:pt x="0" y="201"/>
                    </a:cubicBezTo>
                    <a:lnTo>
                      <a:pt x="0" y="209"/>
                    </a:lnTo>
                    <a:lnTo>
                      <a:pt x="403" y="209"/>
                    </a:lnTo>
                    <a:lnTo>
                      <a:pt x="403" y="201"/>
                    </a:lnTo>
                    <a:cubicBezTo>
                      <a:pt x="403" y="91"/>
                      <a:pt x="312" y="0"/>
                      <a:pt x="201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4"/>
              <p:cNvSpPr/>
              <p:nvPr/>
            </p:nvSpPr>
            <p:spPr>
              <a:xfrm>
                <a:off x="6231288" y="3453774"/>
                <a:ext cx="27483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7" h="210" extrusionOk="0">
                    <a:moveTo>
                      <a:pt x="201" y="0"/>
                    </a:moveTo>
                    <a:cubicBezTo>
                      <a:pt x="90" y="0"/>
                      <a:pt x="0" y="91"/>
                      <a:pt x="0" y="201"/>
                    </a:cubicBezTo>
                    <a:lnTo>
                      <a:pt x="0" y="209"/>
                    </a:lnTo>
                    <a:lnTo>
                      <a:pt x="406" y="209"/>
                    </a:lnTo>
                    <a:lnTo>
                      <a:pt x="406" y="201"/>
                    </a:lnTo>
                    <a:cubicBezTo>
                      <a:pt x="406" y="91"/>
                      <a:pt x="315" y="0"/>
                      <a:pt x="201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4"/>
              <p:cNvSpPr/>
              <p:nvPr/>
            </p:nvSpPr>
            <p:spPr>
              <a:xfrm>
                <a:off x="6259447" y="3453774"/>
                <a:ext cx="27550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8" h="210" extrusionOk="0">
                    <a:moveTo>
                      <a:pt x="206" y="0"/>
                    </a:moveTo>
                    <a:cubicBezTo>
                      <a:pt x="92" y="0"/>
                      <a:pt x="1" y="91"/>
                      <a:pt x="1" y="201"/>
                    </a:cubicBezTo>
                    <a:lnTo>
                      <a:pt x="1" y="209"/>
                    </a:lnTo>
                    <a:lnTo>
                      <a:pt x="407" y="209"/>
                    </a:lnTo>
                    <a:lnTo>
                      <a:pt x="407" y="201"/>
                    </a:lnTo>
                    <a:cubicBezTo>
                      <a:pt x="407" y="91"/>
                      <a:pt x="317" y="0"/>
                      <a:pt x="206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4"/>
              <p:cNvSpPr/>
              <p:nvPr/>
            </p:nvSpPr>
            <p:spPr>
              <a:xfrm>
                <a:off x="6288011" y="3453774"/>
                <a:ext cx="27213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3" h="210" extrusionOk="0">
                    <a:moveTo>
                      <a:pt x="202" y="0"/>
                    </a:moveTo>
                    <a:cubicBezTo>
                      <a:pt x="91" y="0"/>
                      <a:pt x="0" y="91"/>
                      <a:pt x="0" y="201"/>
                    </a:cubicBezTo>
                    <a:lnTo>
                      <a:pt x="0" y="209"/>
                    </a:lnTo>
                    <a:lnTo>
                      <a:pt x="403" y="209"/>
                    </a:lnTo>
                    <a:lnTo>
                      <a:pt x="403" y="201"/>
                    </a:lnTo>
                    <a:cubicBezTo>
                      <a:pt x="403" y="91"/>
                      <a:pt x="312" y="0"/>
                      <a:pt x="202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4"/>
              <p:cNvSpPr/>
              <p:nvPr/>
            </p:nvSpPr>
            <p:spPr>
              <a:xfrm>
                <a:off x="6316237" y="3453774"/>
                <a:ext cx="27550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8" h="210" extrusionOk="0">
                    <a:moveTo>
                      <a:pt x="202" y="0"/>
                    </a:moveTo>
                    <a:cubicBezTo>
                      <a:pt x="92" y="0"/>
                      <a:pt x="1" y="91"/>
                      <a:pt x="1" y="201"/>
                    </a:cubicBezTo>
                    <a:lnTo>
                      <a:pt x="1" y="209"/>
                    </a:lnTo>
                    <a:lnTo>
                      <a:pt x="407" y="209"/>
                    </a:lnTo>
                    <a:lnTo>
                      <a:pt x="407" y="201"/>
                    </a:lnTo>
                    <a:cubicBezTo>
                      <a:pt x="407" y="91"/>
                      <a:pt x="316" y="0"/>
                      <a:pt x="202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4"/>
              <p:cNvSpPr/>
              <p:nvPr/>
            </p:nvSpPr>
            <p:spPr>
              <a:xfrm>
                <a:off x="6178751" y="3524071"/>
                <a:ext cx="160711" cy="92581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1371" extrusionOk="0">
                    <a:moveTo>
                      <a:pt x="1188" y="1"/>
                    </a:moveTo>
                    <a:cubicBezTo>
                      <a:pt x="912" y="1"/>
                      <a:pt x="671" y="167"/>
                      <a:pt x="565" y="407"/>
                    </a:cubicBezTo>
                    <a:lnTo>
                      <a:pt x="0" y="407"/>
                    </a:lnTo>
                    <a:lnTo>
                      <a:pt x="0" y="968"/>
                    </a:lnTo>
                    <a:lnTo>
                      <a:pt x="565" y="968"/>
                    </a:lnTo>
                    <a:cubicBezTo>
                      <a:pt x="671" y="1205"/>
                      <a:pt x="912" y="1371"/>
                      <a:pt x="1188" y="1371"/>
                    </a:cubicBezTo>
                    <a:cubicBezTo>
                      <a:pt x="1469" y="1371"/>
                      <a:pt x="1709" y="1205"/>
                      <a:pt x="1815" y="968"/>
                    </a:cubicBezTo>
                    <a:lnTo>
                      <a:pt x="2380" y="968"/>
                    </a:lnTo>
                    <a:lnTo>
                      <a:pt x="2380" y="407"/>
                    </a:lnTo>
                    <a:lnTo>
                      <a:pt x="1815" y="407"/>
                    </a:lnTo>
                    <a:cubicBezTo>
                      <a:pt x="1709" y="167"/>
                      <a:pt x="1469" y="1"/>
                      <a:pt x="118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4"/>
              <p:cNvSpPr/>
              <p:nvPr/>
            </p:nvSpPr>
            <p:spPr>
              <a:xfrm>
                <a:off x="6077729" y="3997643"/>
                <a:ext cx="362748" cy="413474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6123" extrusionOk="0">
                    <a:moveTo>
                      <a:pt x="1" y="1"/>
                    </a:moveTo>
                    <a:lnTo>
                      <a:pt x="1" y="6122"/>
                    </a:lnTo>
                    <a:lnTo>
                      <a:pt x="5371" y="6122"/>
                    </a:lnTo>
                    <a:lnTo>
                      <a:pt x="5371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4"/>
              <p:cNvSpPr/>
              <p:nvPr/>
            </p:nvSpPr>
            <p:spPr>
              <a:xfrm>
                <a:off x="6372488" y="3437770"/>
                <a:ext cx="423521" cy="1454892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21545" extrusionOk="0">
                    <a:moveTo>
                      <a:pt x="2017" y="0"/>
                    </a:moveTo>
                    <a:lnTo>
                      <a:pt x="2017" y="4653"/>
                    </a:lnTo>
                    <a:cubicBezTo>
                      <a:pt x="466" y="5268"/>
                      <a:pt x="0" y="6563"/>
                      <a:pt x="0" y="7676"/>
                    </a:cubicBezTo>
                    <a:lnTo>
                      <a:pt x="0" y="20423"/>
                    </a:lnTo>
                    <a:cubicBezTo>
                      <a:pt x="0" y="21043"/>
                      <a:pt x="501" y="21544"/>
                      <a:pt x="1121" y="21544"/>
                    </a:cubicBezTo>
                    <a:lnTo>
                      <a:pt x="5150" y="21544"/>
                    </a:lnTo>
                    <a:cubicBezTo>
                      <a:pt x="5770" y="21544"/>
                      <a:pt x="6271" y="21043"/>
                      <a:pt x="6271" y="20423"/>
                    </a:cubicBezTo>
                    <a:lnTo>
                      <a:pt x="6271" y="7676"/>
                    </a:lnTo>
                    <a:cubicBezTo>
                      <a:pt x="6271" y="6563"/>
                      <a:pt x="5924" y="5048"/>
                      <a:pt x="4255" y="4653"/>
                    </a:cubicBezTo>
                    <a:lnTo>
                      <a:pt x="4255" y="0"/>
                    </a:lnTo>
                    <a:close/>
                  </a:path>
                </a:pathLst>
              </a:custGeom>
              <a:solidFill>
                <a:srgbClr val="092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4"/>
              <p:cNvSpPr/>
              <p:nvPr/>
            </p:nvSpPr>
            <p:spPr>
              <a:xfrm>
                <a:off x="6496672" y="3426291"/>
                <a:ext cx="175161" cy="41665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617" extrusionOk="0">
                    <a:moveTo>
                      <a:pt x="32" y="1"/>
                    </a:moveTo>
                    <a:cubicBezTo>
                      <a:pt x="16" y="1"/>
                      <a:pt x="1" y="12"/>
                      <a:pt x="1" y="32"/>
                    </a:cubicBezTo>
                    <a:lnTo>
                      <a:pt x="1" y="616"/>
                    </a:lnTo>
                    <a:lnTo>
                      <a:pt x="2593" y="616"/>
                    </a:lnTo>
                    <a:lnTo>
                      <a:pt x="2593" y="32"/>
                    </a:lnTo>
                    <a:cubicBezTo>
                      <a:pt x="2593" y="12"/>
                      <a:pt x="2582" y="1"/>
                      <a:pt x="256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4"/>
              <p:cNvSpPr/>
              <p:nvPr/>
            </p:nvSpPr>
            <p:spPr>
              <a:xfrm>
                <a:off x="6499575" y="3453774"/>
                <a:ext cx="27550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8" h="210" extrusionOk="0">
                    <a:moveTo>
                      <a:pt x="206" y="0"/>
                    </a:moveTo>
                    <a:cubicBezTo>
                      <a:pt x="91" y="0"/>
                      <a:pt x="0" y="91"/>
                      <a:pt x="0" y="201"/>
                    </a:cubicBezTo>
                    <a:cubicBezTo>
                      <a:pt x="0" y="206"/>
                      <a:pt x="5" y="206"/>
                      <a:pt x="5" y="209"/>
                    </a:cubicBezTo>
                    <a:lnTo>
                      <a:pt x="408" y="209"/>
                    </a:lnTo>
                    <a:lnTo>
                      <a:pt x="408" y="201"/>
                    </a:lnTo>
                    <a:cubicBezTo>
                      <a:pt x="408" y="91"/>
                      <a:pt x="317" y="0"/>
                      <a:pt x="206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4"/>
              <p:cNvSpPr/>
              <p:nvPr/>
            </p:nvSpPr>
            <p:spPr>
              <a:xfrm>
                <a:off x="6528072" y="3453774"/>
                <a:ext cx="27550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8" h="210" extrusionOk="0">
                    <a:moveTo>
                      <a:pt x="203" y="0"/>
                    </a:moveTo>
                    <a:cubicBezTo>
                      <a:pt x="92" y="0"/>
                      <a:pt x="1" y="91"/>
                      <a:pt x="1" y="201"/>
                    </a:cubicBezTo>
                    <a:lnTo>
                      <a:pt x="1" y="209"/>
                    </a:lnTo>
                    <a:lnTo>
                      <a:pt x="403" y="209"/>
                    </a:lnTo>
                    <a:cubicBezTo>
                      <a:pt x="403" y="206"/>
                      <a:pt x="407" y="206"/>
                      <a:pt x="407" y="201"/>
                    </a:cubicBezTo>
                    <a:cubicBezTo>
                      <a:pt x="407" y="91"/>
                      <a:pt x="317" y="0"/>
                      <a:pt x="203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4"/>
              <p:cNvSpPr/>
              <p:nvPr/>
            </p:nvSpPr>
            <p:spPr>
              <a:xfrm>
                <a:off x="6556366" y="3453774"/>
                <a:ext cx="27483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7" h="210" extrusionOk="0">
                    <a:moveTo>
                      <a:pt x="206" y="0"/>
                    </a:moveTo>
                    <a:cubicBezTo>
                      <a:pt x="91" y="0"/>
                      <a:pt x="0" y="91"/>
                      <a:pt x="0" y="201"/>
                    </a:cubicBezTo>
                    <a:lnTo>
                      <a:pt x="0" y="209"/>
                    </a:lnTo>
                    <a:lnTo>
                      <a:pt x="407" y="209"/>
                    </a:lnTo>
                    <a:lnTo>
                      <a:pt x="407" y="201"/>
                    </a:lnTo>
                    <a:cubicBezTo>
                      <a:pt x="407" y="91"/>
                      <a:pt x="316" y="0"/>
                      <a:pt x="206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4"/>
              <p:cNvSpPr/>
              <p:nvPr/>
            </p:nvSpPr>
            <p:spPr>
              <a:xfrm>
                <a:off x="6584660" y="3453774"/>
                <a:ext cx="27483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7" h="210" extrusionOk="0">
                    <a:moveTo>
                      <a:pt x="205" y="0"/>
                    </a:moveTo>
                    <a:cubicBezTo>
                      <a:pt x="95" y="0"/>
                      <a:pt x="0" y="91"/>
                      <a:pt x="0" y="201"/>
                    </a:cubicBezTo>
                    <a:cubicBezTo>
                      <a:pt x="0" y="206"/>
                      <a:pt x="4" y="206"/>
                      <a:pt x="4" y="209"/>
                    </a:cubicBezTo>
                    <a:lnTo>
                      <a:pt x="406" y="209"/>
                    </a:lnTo>
                    <a:lnTo>
                      <a:pt x="406" y="201"/>
                    </a:lnTo>
                    <a:cubicBezTo>
                      <a:pt x="406" y="91"/>
                      <a:pt x="315" y="0"/>
                      <a:pt x="205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4"/>
              <p:cNvSpPr/>
              <p:nvPr/>
            </p:nvSpPr>
            <p:spPr>
              <a:xfrm>
                <a:off x="6613089" y="3453774"/>
                <a:ext cx="27550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8" h="210" extrusionOk="0">
                    <a:moveTo>
                      <a:pt x="202" y="0"/>
                    </a:moveTo>
                    <a:cubicBezTo>
                      <a:pt x="91" y="0"/>
                      <a:pt x="1" y="91"/>
                      <a:pt x="1" y="201"/>
                    </a:cubicBezTo>
                    <a:lnTo>
                      <a:pt x="1" y="209"/>
                    </a:lnTo>
                    <a:lnTo>
                      <a:pt x="408" y="209"/>
                    </a:lnTo>
                    <a:lnTo>
                      <a:pt x="408" y="201"/>
                    </a:lnTo>
                    <a:cubicBezTo>
                      <a:pt x="408" y="91"/>
                      <a:pt x="317" y="0"/>
                      <a:pt x="202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4"/>
              <p:cNvSpPr/>
              <p:nvPr/>
            </p:nvSpPr>
            <p:spPr>
              <a:xfrm>
                <a:off x="6641384" y="3453774"/>
                <a:ext cx="27483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7" h="210" extrusionOk="0">
                    <a:moveTo>
                      <a:pt x="206" y="0"/>
                    </a:moveTo>
                    <a:cubicBezTo>
                      <a:pt x="91" y="0"/>
                      <a:pt x="0" y="91"/>
                      <a:pt x="0" y="201"/>
                    </a:cubicBezTo>
                    <a:lnTo>
                      <a:pt x="0" y="209"/>
                    </a:lnTo>
                    <a:lnTo>
                      <a:pt x="407" y="209"/>
                    </a:lnTo>
                    <a:lnTo>
                      <a:pt x="407" y="201"/>
                    </a:lnTo>
                    <a:cubicBezTo>
                      <a:pt x="407" y="91"/>
                      <a:pt x="316" y="0"/>
                      <a:pt x="206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4"/>
              <p:cNvSpPr/>
              <p:nvPr/>
            </p:nvSpPr>
            <p:spPr>
              <a:xfrm>
                <a:off x="6503830" y="3524071"/>
                <a:ext cx="160846" cy="92581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1371" extrusionOk="0">
                    <a:moveTo>
                      <a:pt x="1192" y="1"/>
                    </a:moveTo>
                    <a:cubicBezTo>
                      <a:pt x="913" y="1"/>
                      <a:pt x="671" y="167"/>
                      <a:pt x="565" y="407"/>
                    </a:cubicBezTo>
                    <a:lnTo>
                      <a:pt x="1" y="407"/>
                    </a:lnTo>
                    <a:lnTo>
                      <a:pt x="1" y="968"/>
                    </a:lnTo>
                    <a:lnTo>
                      <a:pt x="565" y="968"/>
                    </a:lnTo>
                    <a:cubicBezTo>
                      <a:pt x="671" y="1205"/>
                      <a:pt x="913" y="1371"/>
                      <a:pt x="1192" y="1371"/>
                    </a:cubicBezTo>
                    <a:cubicBezTo>
                      <a:pt x="1469" y="1371"/>
                      <a:pt x="1709" y="1205"/>
                      <a:pt x="1817" y="968"/>
                    </a:cubicBezTo>
                    <a:lnTo>
                      <a:pt x="2381" y="968"/>
                    </a:lnTo>
                    <a:lnTo>
                      <a:pt x="2381" y="407"/>
                    </a:lnTo>
                    <a:lnTo>
                      <a:pt x="1817" y="407"/>
                    </a:lnTo>
                    <a:cubicBezTo>
                      <a:pt x="1709" y="167"/>
                      <a:pt x="1469" y="1"/>
                      <a:pt x="11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4"/>
              <p:cNvSpPr/>
              <p:nvPr/>
            </p:nvSpPr>
            <p:spPr>
              <a:xfrm>
                <a:off x="6402876" y="3997643"/>
                <a:ext cx="363018" cy="413474"/>
              </a:xfrm>
              <a:custGeom>
                <a:avLst/>
                <a:gdLst/>
                <a:ahLst/>
                <a:cxnLst/>
                <a:rect l="l" t="t" r="r" b="b"/>
                <a:pathLst>
                  <a:path w="5376" h="6123" extrusionOk="0">
                    <a:moveTo>
                      <a:pt x="0" y="1"/>
                    </a:moveTo>
                    <a:lnTo>
                      <a:pt x="0" y="6122"/>
                    </a:lnTo>
                    <a:lnTo>
                      <a:pt x="5375" y="6122"/>
                    </a:lnTo>
                    <a:lnTo>
                      <a:pt x="5375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" name="Google Shape;238;p24"/>
            <p:cNvGrpSpPr/>
            <p:nvPr/>
          </p:nvGrpSpPr>
          <p:grpSpPr>
            <a:xfrm>
              <a:off x="5516776" y="4506239"/>
              <a:ext cx="484766" cy="520573"/>
              <a:chOff x="5516776" y="4365939"/>
              <a:chExt cx="484766" cy="520573"/>
            </a:xfrm>
          </p:grpSpPr>
          <p:sp>
            <p:nvSpPr>
              <p:cNvPr id="239" name="Google Shape;239;p24"/>
              <p:cNvSpPr/>
              <p:nvPr/>
            </p:nvSpPr>
            <p:spPr>
              <a:xfrm>
                <a:off x="5516776" y="4552586"/>
                <a:ext cx="484766" cy="333926"/>
              </a:xfrm>
              <a:custGeom>
                <a:avLst/>
                <a:gdLst/>
                <a:ahLst/>
                <a:cxnLst/>
                <a:rect l="l" t="t" r="r" b="b"/>
                <a:pathLst>
                  <a:path w="7179" h="4945" extrusionOk="0">
                    <a:moveTo>
                      <a:pt x="2192" y="0"/>
                    </a:moveTo>
                    <a:cubicBezTo>
                      <a:pt x="1465" y="0"/>
                      <a:pt x="761" y="359"/>
                      <a:pt x="533" y="1622"/>
                    </a:cubicBezTo>
                    <a:cubicBezTo>
                      <a:pt x="0" y="4546"/>
                      <a:pt x="2991" y="4944"/>
                      <a:pt x="2991" y="4944"/>
                    </a:cubicBezTo>
                    <a:cubicBezTo>
                      <a:pt x="7044" y="4944"/>
                      <a:pt x="7179" y="1223"/>
                      <a:pt x="6113" y="690"/>
                    </a:cubicBezTo>
                    <a:cubicBezTo>
                      <a:pt x="5727" y="496"/>
                      <a:pt x="5361" y="434"/>
                      <a:pt x="5052" y="434"/>
                    </a:cubicBezTo>
                    <a:cubicBezTo>
                      <a:pt x="4511" y="434"/>
                      <a:pt x="4144" y="622"/>
                      <a:pt x="4144" y="622"/>
                    </a:cubicBezTo>
                    <a:cubicBezTo>
                      <a:pt x="4144" y="622"/>
                      <a:pt x="3149" y="0"/>
                      <a:pt x="2192" y="0"/>
                    </a:cubicBezTo>
                    <a:close/>
                  </a:path>
                </a:pathLst>
              </a:custGeom>
              <a:solidFill>
                <a:srgbClr val="AD24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4"/>
              <p:cNvSpPr/>
              <p:nvPr/>
            </p:nvSpPr>
            <p:spPr>
              <a:xfrm>
                <a:off x="5674521" y="4402674"/>
                <a:ext cx="135929" cy="195494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2895" extrusionOk="0">
                    <a:moveTo>
                      <a:pt x="56" y="1"/>
                    </a:moveTo>
                    <a:cubicBezTo>
                      <a:pt x="37" y="1"/>
                      <a:pt x="18" y="13"/>
                      <a:pt x="12" y="33"/>
                    </a:cubicBezTo>
                    <a:cubicBezTo>
                      <a:pt x="0" y="57"/>
                      <a:pt x="12" y="84"/>
                      <a:pt x="36" y="96"/>
                    </a:cubicBezTo>
                    <a:cubicBezTo>
                      <a:pt x="1907" y="937"/>
                      <a:pt x="1761" y="2819"/>
                      <a:pt x="1757" y="2839"/>
                    </a:cubicBezTo>
                    <a:cubicBezTo>
                      <a:pt x="1757" y="2866"/>
                      <a:pt x="1776" y="2890"/>
                      <a:pt x="1804" y="2895"/>
                    </a:cubicBezTo>
                    <a:lnTo>
                      <a:pt x="1808" y="2895"/>
                    </a:lnTo>
                    <a:cubicBezTo>
                      <a:pt x="1832" y="2895"/>
                      <a:pt x="1856" y="2875"/>
                      <a:pt x="1859" y="2847"/>
                    </a:cubicBezTo>
                    <a:cubicBezTo>
                      <a:pt x="1859" y="2827"/>
                      <a:pt x="2013" y="873"/>
                      <a:pt x="76" y="6"/>
                    </a:cubicBezTo>
                    <a:cubicBezTo>
                      <a:pt x="70" y="3"/>
                      <a:pt x="63" y="1"/>
                      <a:pt x="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4"/>
              <p:cNvSpPr/>
              <p:nvPr/>
            </p:nvSpPr>
            <p:spPr>
              <a:xfrm>
                <a:off x="5777433" y="4365939"/>
                <a:ext cx="174554" cy="134381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1990" extrusionOk="0">
                    <a:moveTo>
                      <a:pt x="1530" y="1"/>
                    </a:moveTo>
                    <a:cubicBezTo>
                      <a:pt x="120" y="1"/>
                      <a:pt x="0" y="1989"/>
                      <a:pt x="0" y="1989"/>
                    </a:cubicBezTo>
                    <a:cubicBezTo>
                      <a:pt x="0" y="1989"/>
                      <a:pt x="2585" y="1792"/>
                      <a:pt x="2075" y="88"/>
                    </a:cubicBezTo>
                    <a:cubicBezTo>
                      <a:pt x="1875" y="28"/>
                      <a:pt x="1694" y="1"/>
                      <a:pt x="1530" y="1"/>
                    </a:cubicBezTo>
                    <a:close/>
                  </a:path>
                </a:pathLst>
              </a:custGeom>
              <a:solidFill>
                <a:srgbClr val="57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" name="Google Shape;242;p24"/>
            <p:cNvGrpSpPr/>
            <p:nvPr/>
          </p:nvGrpSpPr>
          <p:grpSpPr>
            <a:xfrm>
              <a:off x="2841934" y="2372228"/>
              <a:ext cx="3787511" cy="2695038"/>
              <a:chOff x="2841934" y="2231928"/>
              <a:chExt cx="3787511" cy="2695038"/>
            </a:xfrm>
          </p:grpSpPr>
          <p:sp>
            <p:nvSpPr>
              <p:cNvPr id="243" name="Google Shape;243;p24"/>
              <p:cNvSpPr/>
              <p:nvPr/>
            </p:nvSpPr>
            <p:spPr>
              <a:xfrm>
                <a:off x="3757273" y="2231928"/>
                <a:ext cx="749737" cy="680886"/>
              </a:xfrm>
              <a:custGeom>
                <a:avLst/>
                <a:gdLst/>
                <a:ahLst/>
                <a:cxnLst/>
                <a:rect l="l" t="t" r="r" b="b"/>
                <a:pathLst>
                  <a:path w="11103" h="10083" extrusionOk="0">
                    <a:moveTo>
                      <a:pt x="8442" y="0"/>
                    </a:moveTo>
                    <a:cubicBezTo>
                      <a:pt x="6391" y="0"/>
                      <a:pt x="3033" y="2296"/>
                      <a:pt x="1714" y="3883"/>
                    </a:cubicBezTo>
                    <a:cubicBezTo>
                      <a:pt x="1" y="5947"/>
                      <a:pt x="554" y="6744"/>
                      <a:pt x="554" y="6744"/>
                    </a:cubicBezTo>
                    <a:lnTo>
                      <a:pt x="1000" y="10078"/>
                    </a:lnTo>
                    <a:cubicBezTo>
                      <a:pt x="1000" y="10078"/>
                      <a:pt x="2477" y="10082"/>
                      <a:pt x="3442" y="10082"/>
                    </a:cubicBezTo>
                    <a:cubicBezTo>
                      <a:pt x="3924" y="10082"/>
                      <a:pt x="4278" y="10081"/>
                      <a:pt x="4256" y="10078"/>
                    </a:cubicBezTo>
                    <a:cubicBezTo>
                      <a:pt x="4188" y="10067"/>
                      <a:pt x="9307" y="4218"/>
                      <a:pt x="9307" y="4218"/>
                    </a:cubicBezTo>
                    <a:cubicBezTo>
                      <a:pt x="9307" y="4218"/>
                      <a:pt x="11103" y="2821"/>
                      <a:pt x="9840" y="694"/>
                    </a:cubicBezTo>
                    <a:cubicBezTo>
                      <a:pt x="9550" y="205"/>
                      <a:pt x="9054" y="0"/>
                      <a:pt x="8442" y="0"/>
                    </a:cubicBezTo>
                    <a:close/>
                  </a:path>
                </a:pathLst>
              </a:custGeom>
              <a:solidFill>
                <a:srgbClr val="092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4"/>
              <p:cNvSpPr/>
              <p:nvPr/>
            </p:nvSpPr>
            <p:spPr>
              <a:xfrm>
                <a:off x="3878553" y="2516760"/>
                <a:ext cx="668301" cy="791497"/>
              </a:xfrm>
              <a:custGeom>
                <a:avLst/>
                <a:gdLst/>
                <a:ahLst/>
                <a:cxnLst/>
                <a:rect l="l" t="t" r="r" b="b"/>
                <a:pathLst>
                  <a:path w="9897" h="11721" extrusionOk="0">
                    <a:moveTo>
                      <a:pt x="7511" y="0"/>
                    </a:moveTo>
                    <a:cubicBezTo>
                      <a:pt x="6580" y="730"/>
                      <a:pt x="1082" y="1393"/>
                      <a:pt x="1082" y="1393"/>
                    </a:cubicBezTo>
                    <a:cubicBezTo>
                      <a:pt x="1082" y="1393"/>
                      <a:pt x="1331" y="2459"/>
                      <a:pt x="1709" y="3986"/>
                    </a:cubicBezTo>
                    <a:cubicBezTo>
                      <a:pt x="826" y="4120"/>
                      <a:pt x="1" y="5249"/>
                      <a:pt x="135" y="5581"/>
                    </a:cubicBezTo>
                    <a:cubicBezTo>
                      <a:pt x="265" y="5912"/>
                      <a:pt x="3656" y="11362"/>
                      <a:pt x="4603" y="11698"/>
                    </a:cubicBezTo>
                    <a:cubicBezTo>
                      <a:pt x="4940" y="11708"/>
                      <a:pt x="5304" y="11720"/>
                      <a:pt x="5675" y="11720"/>
                    </a:cubicBezTo>
                    <a:cubicBezTo>
                      <a:pt x="7668" y="11720"/>
                      <a:pt x="9897" y="11372"/>
                      <a:pt x="9505" y="8572"/>
                    </a:cubicBezTo>
                    <a:cubicBezTo>
                      <a:pt x="9039" y="5249"/>
                      <a:pt x="7511" y="0"/>
                      <a:pt x="7511" y="0"/>
                    </a:cubicBezTo>
                    <a:close/>
                  </a:path>
                </a:pathLst>
              </a:custGeom>
              <a:solidFill>
                <a:srgbClr val="FFC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4"/>
              <p:cNvSpPr/>
              <p:nvPr/>
            </p:nvSpPr>
            <p:spPr>
              <a:xfrm>
                <a:off x="3768888" y="2863852"/>
                <a:ext cx="257948" cy="201436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2983" extrusionOk="0">
                    <a:moveTo>
                      <a:pt x="1553" y="0"/>
                    </a:moveTo>
                    <a:cubicBezTo>
                      <a:pt x="1162" y="0"/>
                      <a:pt x="762" y="166"/>
                      <a:pt x="516" y="720"/>
                    </a:cubicBezTo>
                    <a:cubicBezTo>
                      <a:pt x="1" y="1869"/>
                      <a:pt x="1090" y="2982"/>
                      <a:pt x="2109" y="2982"/>
                    </a:cubicBezTo>
                    <a:cubicBezTo>
                      <a:pt x="2316" y="2982"/>
                      <a:pt x="2520" y="2937"/>
                      <a:pt x="2706" y="2836"/>
                    </a:cubicBezTo>
                    <a:cubicBezTo>
                      <a:pt x="3819" y="2236"/>
                      <a:pt x="3819" y="1490"/>
                      <a:pt x="3819" y="1490"/>
                    </a:cubicBezTo>
                    <a:lnTo>
                      <a:pt x="2706" y="374"/>
                    </a:lnTo>
                    <a:cubicBezTo>
                      <a:pt x="2706" y="374"/>
                      <a:pt x="2140" y="0"/>
                      <a:pt x="1553" y="0"/>
                    </a:cubicBezTo>
                    <a:close/>
                  </a:path>
                </a:pathLst>
              </a:custGeom>
              <a:solidFill>
                <a:srgbClr val="FFC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4"/>
              <p:cNvSpPr/>
              <p:nvPr/>
            </p:nvSpPr>
            <p:spPr>
              <a:xfrm>
                <a:off x="3069233" y="4769687"/>
                <a:ext cx="217027" cy="157273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2329" extrusionOk="0">
                    <a:moveTo>
                      <a:pt x="723" y="1"/>
                    </a:moveTo>
                    <a:lnTo>
                      <a:pt x="0" y="1994"/>
                    </a:lnTo>
                    <a:lnTo>
                      <a:pt x="2348" y="2329"/>
                    </a:lnTo>
                    <a:lnTo>
                      <a:pt x="3213" y="407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FCD0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4"/>
              <p:cNvSpPr/>
              <p:nvPr/>
            </p:nvSpPr>
            <p:spPr>
              <a:xfrm>
                <a:off x="3003393" y="3305821"/>
                <a:ext cx="2102680" cy="1541531"/>
              </a:xfrm>
              <a:custGeom>
                <a:avLst/>
                <a:gdLst/>
                <a:ahLst/>
                <a:cxnLst/>
                <a:rect l="l" t="t" r="r" b="b"/>
                <a:pathLst>
                  <a:path w="31139" h="22828" extrusionOk="0">
                    <a:moveTo>
                      <a:pt x="4622" y="1"/>
                    </a:moveTo>
                    <a:cubicBezTo>
                      <a:pt x="4153" y="1"/>
                      <a:pt x="3689" y="11"/>
                      <a:pt x="3233" y="32"/>
                    </a:cubicBezTo>
                    <a:cubicBezTo>
                      <a:pt x="2128" y="6058"/>
                      <a:pt x="1" y="19019"/>
                      <a:pt x="731" y="21079"/>
                    </a:cubicBezTo>
                    <a:cubicBezTo>
                      <a:pt x="1284" y="22638"/>
                      <a:pt x="3376" y="22827"/>
                      <a:pt x="4362" y="22827"/>
                    </a:cubicBezTo>
                    <a:cubicBezTo>
                      <a:pt x="4680" y="22827"/>
                      <a:pt x="4883" y="22808"/>
                      <a:pt x="4883" y="22808"/>
                    </a:cubicBezTo>
                    <a:lnTo>
                      <a:pt x="17795" y="22827"/>
                    </a:lnTo>
                    <a:lnTo>
                      <a:pt x="20405" y="8517"/>
                    </a:lnTo>
                    <a:lnTo>
                      <a:pt x="26786" y="15696"/>
                    </a:lnTo>
                    <a:lnTo>
                      <a:pt x="26253" y="16493"/>
                    </a:lnTo>
                    <a:lnTo>
                      <a:pt x="28913" y="18952"/>
                    </a:lnTo>
                    <a:lnTo>
                      <a:pt x="31139" y="13636"/>
                    </a:lnTo>
                    <a:lnTo>
                      <a:pt x="29379" y="13036"/>
                    </a:lnTo>
                    <a:lnTo>
                      <a:pt x="21454" y="2736"/>
                    </a:lnTo>
                    <a:cubicBezTo>
                      <a:pt x="21454" y="2736"/>
                      <a:pt x="12327" y="1"/>
                      <a:pt x="4622" y="1"/>
                    </a:cubicBezTo>
                    <a:close/>
                  </a:path>
                </a:pathLst>
              </a:custGeom>
              <a:solidFill>
                <a:srgbClr val="092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4"/>
              <p:cNvSpPr/>
              <p:nvPr/>
            </p:nvSpPr>
            <p:spPr>
              <a:xfrm>
                <a:off x="3169444" y="3719428"/>
                <a:ext cx="1211815" cy="1207537"/>
              </a:xfrm>
              <a:custGeom>
                <a:avLst/>
                <a:gdLst/>
                <a:ahLst/>
                <a:cxnLst/>
                <a:rect l="l" t="t" r="r" b="b"/>
                <a:pathLst>
                  <a:path w="17946" h="17882" extrusionOk="0">
                    <a:moveTo>
                      <a:pt x="3520" y="1"/>
                    </a:moveTo>
                    <a:lnTo>
                      <a:pt x="1" y="17614"/>
                    </a:lnTo>
                    <a:lnTo>
                      <a:pt x="15336" y="17878"/>
                    </a:lnTo>
                    <a:cubicBezTo>
                      <a:pt x="15339" y="17880"/>
                      <a:pt x="15343" y="17881"/>
                      <a:pt x="15346" y="17881"/>
                    </a:cubicBezTo>
                    <a:cubicBezTo>
                      <a:pt x="15725" y="17881"/>
                      <a:pt x="17718" y="5525"/>
                      <a:pt x="17946" y="2392"/>
                    </a:cubicBezTo>
                    <a:lnTo>
                      <a:pt x="3520" y="1"/>
                    </a:lnTo>
                    <a:close/>
                  </a:path>
                </a:pathLst>
              </a:custGeom>
              <a:solidFill>
                <a:srgbClr val="FF7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4"/>
              <p:cNvSpPr/>
              <p:nvPr/>
            </p:nvSpPr>
            <p:spPr>
              <a:xfrm>
                <a:off x="3910561" y="3032401"/>
                <a:ext cx="181576" cy="566358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8387" extrusionOk="0">
                    <a:moveTo>
                      <a:pt x="924" y="0"/>
                    </a:moveTo>
                    <a:lnTo>
                      <a:pt x="0" y="4989"/>
                    </a:lnTo>
                    <a:cubicBezTo>
                      <a:pt x="0" y="4989"/>
                      <a:pt x="1214" y="8387"/>
                      <a:pt x="1236" y="8387"/>
                    </a:cubicBezTo>
                    <a:cubicBezTo>
                      <a:pt x="1237" y="8387"/>
                      <a:pt x="1237" y="8384"/>
                      <a:pt x="1235" y="8379"/>
                    </a:cubicBezTo>
                    <a:cubicBezTo>
                      <a:pt x="1188" y="8182"/>
                      <a:pt x="2688" y="5854"/>
                      <a:pt x="2688" y="5854"/>
                    </a:cubicBezTo>
                    <a:lnTo>
                      <a:pt x="2317" y="0"/>
                    </a:lnTo>
                    <a:close/>
                  </a:path>
                </a:pathLst>
              </a:custGeom>
              <a:solidFill>
                <a:srgbClr val="FFC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4"/>
              <p:cNvSpPr/>
              <p:nvPr/>
            </p:nvSpPr>
            <p:spPr>
              <a:xfrm>
                <a:off x="4140020" y="3426291"/>
                <a:ext cx="203387" cy="716000"/>
              </a:xfrm>
              <a:custGeom>
                <a:avLst/>
                <a:gdLst/>
                <a:ahLst/>
                <a:cxnLst/>
                <a:rect l="l" t="t" r="r" b="b"/>
                <a:pathLst>
                  <a:path w="3012" h="10603" extrusionOk="0">
                    <a:moveTo>
                      <a:pt x="963" y="1"/>
                    </a:moveTo>
                    <a:cubicBezTo>
                      <a:pt x="813" y="1761"/>
                      <a:pt x="316" y="7333"/>
                      <a:pt x="107" y="9259"/>
                    </a:cubicBezTo>
                    <a:cubicBezTo>
                      <a:pt x="1" y="10219"/>
                      <a:pt x="283" y="10603"/>
                      <a:pt x="642" y="10603"/>
                    </a:cubicBezTo>
                    <a:cubicBezTo>
                      <a:pt x="1005" y="10603"/>
                      <a:pt x="1446" y="10212"/>
                      <a:pt x="1646" y="9630"/>
                    </a:cubicBezTo>
                    <a:cubicBezTo>
                      <a:pt x="2444" y="7143"/>
                      <a:pt x="3012" y="509"/>
                      <a:pt x="3012" y="509"/>
                    </a:cubicBezTo>
                    <a:lnTo>
                      <a:pt x="963" y="1"/>
                    </a:lnTo>
                    <a:close/>
                  </a:path>
                </a:pathLst>
              </a:custGeom>
              <a:solidFill>
                <a:srgbClr val="FF7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4"/>
              <p:cNvSpPr/>
              <p:nvPr/>
            </p:nvSpPr>
            <p:spPr>
              <a:xfrm>
                <a:off x="3471901" y="3305821"/>
                <a:ext cx="200754" cy="757868"/>
              </a:xfrm>
              <a:custGeom>
                <a:avLst/>
                <a:gdLst/>
                <a:ahLst/>
                <a:cxnLst/>
                <a:rect l="l" t="t" r="r" b="b"/>
                <a:pathLst>
                  <a:path w="2973" h="11223" extrusionOk="0">
                    <a:moveTo>
                      <a:pt x="506" y="0"/>
                    </a:moveTo>
                    <a:cubicBezTo>
                      <a:pt x="506" y="0"/>
                      <a:pt x="107" y="8118"/>
                      <a:pt x="41" y="9650"/>
                    </a:cubicBezTo>
                    <a:cubicBezTo>
                      <a:pt x="1" y="10552"/>
                      <a:pt x="402" y="11223"/>
                      <a:pt x="874" y="11223"/>
                    </a:cubicBezTo>
                    <a:cubicBezTo>
                      <a:pt x="1201" y="11223"/>
                      <a:pt x="1563" y="10901"/>
                      <a:pt x="1835" y="10111"/>
                    </a:cubicBezTo>
                    <a:cubicBezTo>
                      <a:pt x="2498" y="8186"/>
                      <a:pt x="2972" y="355"/>
                      <a:pt x="2972" y="355"/>
                    </a:cubicBezTo>
                    <a:lnTo>
                      <a:pt x="506" y="0"/>
                    </a:lnTo>
                    <a:close/>
                  </a:path>
                </a:pathLst>
              </a:custGeom>
              <a:solidFill>
                <a:srgbClr val="FF7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4"/>
              <p:cNvSpPr/>
              <p:nvPr/>
            </p:nvSpPr>
            <p:spPr>
              <a:xfrm>
                <a:off x="4139480" y="3835914"/>
                <a:ext cx="155714" cy="312655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4630" extrusionOk="0">
                    <a:moveTo>
                      <a:pt x="426" y="0"/>
                    </a:moveTo>
                    <a:cubicBezTo>
                      <a:pt x="308" y="782"/>
                      <a:pt x="213" y="1567"/>
                      <a:pt x="119" y="2348"/>
                    </a:cubicBezTo>
                    <a:cubicBezTo>
                      <a:pt x="71" y="2743"/>
                      <a:pt x="24" y="3130"/>
                      <a:pt x="0" y="3536"/>
                    </a:cubicBezTo>
                    <a:cubicBezTo>
                      <a:pt x="5" y="3639"/>
                      <a:pt x="5" y="3742"/>
                      <a:pt x="13" y="3844"/>
                    </a:cubicBezTo>
                    <a:cubicBezTo>
                      <a:pt x="36" y="3947"/>
                      <a:pt x="36" y="4053"/>
                      <a:pt x="80" y="4152"/>
                    </a:cubicBezTo>
                    <a:cubicBezTo>
                      <a:pt x="111" y="4259"/>
                      <a:pt x="166" y="4357"/>
                      <a:pt x="237" y="4444"/>
                    </a:cubicBezTo>
                    <a:cubicBezTo>
                      <a:pt x="317" y="4531"/>
                      <a:pt x="423" y="4602"/>
                      <a:pt x="545" y="4621"/>
                    </a:cubicBezTo>
                    <a:cubicBezTo>
                      <a:pt x="580" y="4627"/>
                      <a:pt x="614" y="4630"/>
                      <a:pt x="648" y="4630"/>
                    </a:cubicBezTo>
                    <a:cubicBezTo>
                      <a:pt x="848" y="4630"/>
                      <a:pt x="1027" y="4536"/>
                      <a:pt x="1169" y="4428"/>
                    </a:cubicBezTo>
                    <a:cubicBezTo>
                      <a:pt x="1339" y="4298"/>
                      <a:pt x="1465" y="4128"/>
                      <a:pt x="1572" y="3951"/>
                    </a:cubicBezTo>
                    <a:cubicBezTo>
                      <a:pt x="1681" y="3773"/>
                      <a:pt x="1745" y="3572"/>
                      <a:pt x="1796" y="3383"/>
                    </a:cubicBezTo>
                    <a:cubicBezTo>
                      <a:pt x="1852" y="3189"/>
                      <a:pt x="1899" y="2995"/>
                      <a:pt x="1938" y="2802"/>
                    </a:cubicBezTo>
                    <a:cubicBezTo>
                      <a:pt x="2108" y="2029"/>
                      <a:pt x="2222" y="1243"/>
                      <a:pt x="2306" y="458"/>
                    </a:cubicBezTo>
                    <a:lnTo>
                      <a:pt x="2306" y="458"/>
                    </a:lnTo>
                    <a:cubicBezTo>
                      <a:pt x="2144" y="1232"/>
                      <a:pt x="1989" y="2005"/>
                      <a:pt x="1792" y="2767"/>
                    </a:cubicBezTo>
                    <a:cubicBezTo>
                      <a:pt x="1681" y="3142"/>
                      <a:pt x="1607" y="3540"/>
                      <a:pt x="1417" y="3860"/>
                    </a:cubicBezTo>
                    <a:cubicBezTo>
                      <a:pt x="1319" y="4018"/>
                      <a:pt x="1200" y="4172"/>
                      <a:pt x="1054" y="4279"/>
                    </a:cubicBezTo>
                    <a:cubicBezTo>
                      <a:pt x="930" y="4369"/>
                      <a:pt x="785" y="4434"/>
                      <a:pt x="649" y="4434"/>
                    </a:cubicBezTo>
                    <a:cubicBezTo>
                      <a:pt x="626" y="4434"/>
                      <a:pt x="603" y="4432"/>
                      <a:pt x="581" y="4428"/>
                    </a:cubicBezTo>
                    <a:cubicBezTo>
                      <a:pt x="426" y="4405"/>
                      <a:pt x="317" y="4263"/>
                      <a:pt x="261" y="4093"/>
                    </a:cubicBezTo>
                    <a:cubicBezTo>
                      <a:pt x="222" y="4010"/>
                      <a:pt x="218" y="3911"/>
                      <a:pt x="198" y="3824"/>
                    </a:cubicBezTo>
                    <a:cubicBezTo>
                      <a:pt x="190" y="3729"/>
                      <a:pt x="190" y="3635"/>
                      <a:pt x="182" y="3540"/>
                    </a:cubicBezTo>
                    <a:cubicBezTo>
                      <a:pt x="194" y="3157"/>
                      <a:pt x="249" y="2758"/>
                      <a:pt x="273" y="2364"/>
                    </a:cubicBezTo>
                    <a:cubicBezTo>
                      <a:pt x="332" y="1579"/>
                      <a:pt x="391" y="789"/>
                      <a:pt x="4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4"/>
              <p:cNvSpPr/>
              <p:nvPr/>
            </p:nvSpPr>
            <p:spPr>
              <a:xfrm>
                <a:off x="3468187" y="3732461"/>
                <a:ext cx="168004" cy="337708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5001" extrusionOk="0">
                    <a:moveTo>
                      <a:pt x="253" y="1"/>
                    </a:moveTo>
                    <a:lnTo>
                      <a:pt x="253" y="1"/>
                    </a:lnTo>
                    <a:cubicBezTo>
                      <a:pt x="170" y="857"/>
                      <a:pt x="111" y="1714"/>
                      <a:pt x="56" y="2574"/>
                    </a:cubicBezTo>
                    <a:cubicBezTo>
                      <a:pt x="40" y="2787"/>
                      <a:pt x="25" y="3004"/>
                      <a:pt x="16" y="3217"/>
                    </a:cubicBezTo>
                    <a:cubicBezTo>
                      <a:pt x="1" y="3430"/>
                      <a:pt x="8" y="3660"/>
                      <a:pt x="36" y="3880"/>
                    </a:cubicBezTo>
                    <a:cubicBezTo>
                      <a:pt x="79" y="4097"/>
                      <a:pt x="134" y="4319"/>
                      <a:pt x="249" y="4520"/>
                    </a:cubicBezTo>
                    <a:cubicBezTo>
                      <a:pt x="364" y="4713"/>
                      <a:pt x="529" y="4911"/>
                      <a:pt x="782" y="4982"/>
                    </a:cubicBezTo>
                    <a:cubicBezTo>
                      <a:pt x="827" y="4995"/>
                      <a:pt x="874" y="5001"/>
                      <a:pt x="921" y="5001"/>
                    </a:cubicBezTo>
                    <a:cubicBezTo>
                      <a:pt x="1000" y="5001"/>
                      <a:pt x="1080" y="4983"/>
                      <a:pt x="1153" y="4953"/>
                    </a:cubicBezTo>
                    <a:cubicBezTo>
                      <a:pt x="1216" y="4942"/>
                      <a:pt x="1263" y="4899"/>
                      <a:pt x="1315" y="4867"/>
                    </a:cubicBezTo>
                    <a:cubicBezTo>
                      <a:pt x="1369" y="4840"/>
                      <a:pt x="1409" y="4796"/>
                      <a:pt x="1449" y="4756"/>
                    </a:cubicBezTo>
                    <a:cubicBezTo>
                      <a:pt x="1622" y="4594"/>
                      <a:pt x="1725" y="4394"/>
                      <a:pt x="1824" y="4192"/>
                    </a:cubicBezTo>
                    <a:cubicBezTo>
                      <a:pt x="2009" y="3789"/>
                      <a:pt x="2112" y="3363"/>
                      <a:pt x="2187" y="2937"/>
                    </a:cubicBezTo>
                    <a:cubicBezTo>
                      <a:pt x="2337" y="2085"/>
                      <a:pt x="2424" y="1228"/>
                      <a:pt x="2487" y="368"/>
                    </a:cubicBezTo>
                    <a:lnTo>
                      <a:pt x="2487" y="368"/>
                    </a:lnTo>
                    <a:cubicBezTo>
                      <a:pt x="2345" y="1221"/>
                      <a:pt x="2214" y="2069"/>
                      <a:pt x="2037" y="2906"/>
                    </a:cubicBezTo>
                    <a:cubicBezTo>
                      <a:pt x="1943" y="3324"/>
                      <a:pt x="1843" y="3738"/>
                      <a:pt x="1662" y="4117"/>
                    </a:cubicBezTo>
                    <a:cubicBezTo>
                      <a:pt x="1567" y="4299"/>
                      <a:pt x="1464" y="4485"/>
                      <a:pt x="1318" y="4618"/>
                    </a:cubicBezTo>
                    <a:cubicBezTo>
                      <a:pt x="1207" y="4729"/>
                      <a:pt x="1069" y="4802"/>
                      <a:pt x="931" y="4802"/>
                    </a:cubicBezTo>
                    <a:cubicBezTo>
                      <a:pt x="897" y="4802"/>
                      <a:pt x="863" y="4797"/>
                      <a:pt x="830" y="4788"/>
                    </a:cubicBezTo>
                    <a:cubicBezTo>
                      <a:pt x="659" y="4745"/>
                      <a:pt x="517" y="4594"/>
                      <a:pt x="415" y="4425"/>
                    </a:cubicBezTo>
                    <a:cubicBezTo>
                      <a:pt x="312" y="4252"/>
                      <a:pt x="261" y="4050"/>
                      <a:pt x="218" y="3849"/>
                    </a:cubicBezTo>
                    <a:cubicBezTo>
                      <a:pt x="147" y="3447"/>
                      <a:pt x="209" y="3012"/>
                      <a:pt x="209" y="2582"/>
                    </a:cubicBezTo>
                    <a:cubicBezTo>
                      <a:pt x="233" y="1722"/>
                      <a:pt x="253" y="862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4"/>
              <p:cNvSpPr/>
              <p:nvPr/>
            </p:nvSpPr>
            <p:spPr>
              <a:xfrm>
                <a:off x="4968856" y="4071450"/>
                <a:ext cx="1660590" cy="482691"/>
              </a:xfrm>
              <a:custGeom>
                <a:avLst/>
                <a:gdLst/>
                <a:ahLst/>
                <a:cxnLst/>
                <a:rect l="l" t="t" r="r" b="b"/>
                <a:pathLst>
                  <a:path w="24592" h="7148" extrusionOk="0">
                    <a:moveTo>
                      <a:pt x="19617" y="0"/>
                    </a:moveTo>
                    <a:cubicBezTo>
                      <a:pt x="17852" y="0"/>
                      <a:pt x="15423" y="435"/>
                      <a:pt x="15423" y="435"/>
                    </a:cubicBezTo>
                    <a:lnTo>
                      <a:pt x="2033" y="2298"/>
                    </a:lnTo>
                    <a:lnTo>
                      <a:pt x="0" y="7148"/>
                    </a:lnTo>
                    <a:cubicBezTo>
                      <a:pt x="0" y="7148"/>
                      <a:pt x="12830" y="3095"/>
                      <a:pt x="15490" y="2396"/>
                    </a:cubicBezTo>
                    <a:cubicBezTo>
                      <a:pt x="16488" y="3162"/>
                      <a:pt x="19480" y="3731"/>
                      <a:pt x="19480" y="3731"/>
                    </a:cubicBezTo>
                    <a:cubicBezTo>
                      <a:pt x="19480" y="3731"/>
                      <a:pt x="18679" y="4358"/>
                      <a:pt x="19346" y="4689"/>
                    </a:cubicBezTo>
                    <a:cubicBezTo>
                      <a:pt x="19488" y="4761"/>
                      <a:pt x="19639" y="4793"/>
                      <a:pt x="19798" y="4793"/>
                    </a:cubicBezTo>
                    <a:cubicBezTo>
                      <a:pt x="20380" y="4793"/>
                      <a:pt x="21059" y="4364"/>
                      <a:pt x="21737" y="3893"/>
                    </a:cubicBezTo>
                    <a:cubicBezTo>
                      <a:pt x="22602" y="3296"/>
                      <a:pt x="22136" y="2230"/>
                      <a:pt x="22136" y="2230"/>
                    </a:cubicBezTo>
                    <a:lnTo>
                      <a:pt x="22136" y="2230"/>
                    </a:lnTo>
                    <a:lnTo>
                      <a:pt x="22934" y="2764"/>
                    </a:lnTo>
                    <a:cubicBezTo>
                      <a:pt x="23477" y="3035"/>
                      <a:pt x="24043" y="3330"/>
                      <a:pt x="24328" y="3330"/>
                    </a:cubicBezTo>
                    <a:cubicBezTo>
                      <a:pt x="24531" y="3330"/>
                      <a:pt x="24591" y="3180"/>
                      <a:pt x="24397" y="2764"/>
                    </a:cubicBezTo>
                    <a:cubicBezTo>
                      <a:pt x="23932" y="1765"/>
                      <a:pt x="22271" y="372"/>
                      <a:pt x="20668" y="76"/>
                    </a:cubicBezTo>
                    <a:cubicBezTo>
                      <a:pt x="20374" y="22"/>
                      <a:pt x="20012" y="0"/>
                      <a:pt x="19617" y="0"/>
                    </a:cubicBezTo>
                    <a:close/>
                  </a:path>
                </a:pathLst>
              </a:custGeom>
              <a:solidFill>
                <a:srgbClr val="FFC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2841934" y="3307982"/>
                <a:ext cx="417106" cy="1098344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16265" extrusionOk="0">
                    <a:moveTo>
                      <a:pt x="5624" y="0"/>
                    </a:moveTo>
                    <a:cubicBezTo>
                      <a:pt x="5624" y="0"/>
                      <a:pt x="1678" y="10680"/>
                      <a:pt x="1137" y="12740"/>
                    </a:cubicBezTo>
                    <a:cubicBezTo>
                      <a:pt x="0" y="13935"/>
                      <a:pt x="900" y="16264"/>
                      <a:pt x="900" y="16264"/>
                    </a:cubicBezTo>
                    <a:lnTo>
                      <a:pt x="6177" y="13339"/>
                    </a:lnTo>
                    <a:lnTo>
                      <a:pt x="6078" y="11307"/>
                    </a:lnTo>
                    <a:lnTo>
                      <a:pt x="5383" y="11307"/>
                    </a:lnTo>
                    <a:lnTo>
                      <a:pt x="6078" y="8134"/>
                    </a:lnTo>
                    <a:lnTo>
                      <a:pt x="5624" y="0"/>
                    </a:lnTo>
                    <a:close/>
                  </a:path>
                </a:pathLst>
              </a:custGeom>
              <a:solidFill>
                <a:srgbClr val="092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4"/>
              <p:cNvSpPr/>
              <p:nvPr/>
            </p:nvSpPr>
            <p:spPr>
              <a:xfrm>
                <a:off x="3197130" y="3857185"/>
                <a:ext cx="62934" cy="351619"/>
              </a:xfrm>
              <a:custGeom>
                <a:avLst/>
                <a:gdLst/>
                <a:ahLst/>
                <a:cxnLst/>
                <a:rect l="l" t="t" r="r" b="b"/>
                <a:pathLst>
                  <a:path w="932" h="5207" extrusionOk="0">
                    <a:moveTo>
                      <a:pt x="818" y="1"/>
                    </a:moveTo>
                    <a:lnTo>
                      <a:pt x="818" y="1"/>
                    </a:lnTo>
                    <a:cubicBezTo>
                      <a:pt x="660" y="518"/>
                      <a:pt x="526" y="1043"/>
                      <a:pt x="392" y="1567"/>
                    </a:cubicBezTo>
                    <a:cubicBezTo>
                      <a:pt x="261" y="2097"/>
                      <a:pt x="139" y="2621"/>
                      <a:pt x="24" y="3154"/>
                    </a:cubicBezTo>
                    <a:lnTo>
                      <a:pt x="1" y="3272"/>
                    </a:lnTo>
                    <a:lnTo>
                      <a:pt x="123" y="3272"/>
                    </a:lnTo>
                    <a:cubicBezTo>
                      <a:pt x="328" y="3269"/>
                      <a:pt x="531" y="3268"/>
                      <a:pt x="736" y="3266"/>
                    </a:cubicBezTo>
                    <a:lnTo>
                      <a:pt x="736" y="3266"/>
                    </a:lnTo>
                    <a:cubicBezTo>
                      <a:pt x="753" y="3576"/>
                      <a:pt x="785" y="3882"/>
                      <a:pt x="810" y="4192"/>
                    </a:cubicBezTo>
                    <a:cubicBezTo>
                      <a:pt x="833" y="4532"/>
                      <a:pt x="873" y="4867"/>
                      <a:pt x="917" y="5206"/>
                    </a:cubicBezTo>
                    <a:cubicBezTo>
                      <a:pt x="924" y="4867"/>
                      <a:pt x="932" y="4527"/>
                      <a:pt x="924" y="4188"/>
                    </a:cubicBezTo>
                    <a:cubicBezTo>
                      <a:pt x="920" y="3849"/>
                      <a:pt x="920" y="3509"/>
                      <a:pt x="908" y="3170"/>
                    </a:cubicBezTo>
                    <a:lnTo>
                      <a:pt x="904" y="3088"/>
                    </a:lnTo>
                    <a:lnTo>
                      <a:pt x="818" y="3083"/>
                    </a:lnTo>
                    <a:cubicBezTo>
                      <a:pt x="626" y="3080"/>
                      <a:pt x="436" y="3077"/>
                      <a:pt x="244" y="3076"/>
                    </a:cubicBezTo>
                    <a:lnTo>
                      <a:pt x="244" y="3076"/>
                    </a:lnTo>
                    <a:cubicBezTo>
                      <a:pt x="353" y="2586"/>
                      <a:pt x="455" y="2096"/>
                      <a:pt x="549" y="1603"/>
                    </a:cubicBezTo>
                    <a:cubicBezTo>
                      <a:pt x="648" y="1070"/>
                      <a:pt x="747" y="538"/>
                      <a:pt x="81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4"/>
              <p:cNvSpPr/>
              <p:nvPr/>
            </p:nvSpPr>
            <p:spPr>
              <a:xfrm>
                <a:off x="2902709" y="4208734"/>
                <a:ext cx="1693812" cy="588642"/>
              </a:xfrm>
              <a:custGeom>
                <a:avLst/>
                <a:gdLst/>
                <a:ahLst/>
                <a:cxnLst/>
                <a:rect l="l" t="t" r="r" b="b"/>
                <a:pathLst>
                  <a:path w="25084" h="8717" extrusionOk="0">
                    <a:moveTo>
                      <a:pt x="5277" y="0"/>
                    </a:moveTo>
                    <a:lnTo>
                      <a:pt x="0" y="2925"/>
                    </a:lnTo>
                    <a:lnTo>
                      <a:pt x="16646" y="4492"/>
                    </a:lnTo>
                    <a:cubicBezTo>
                      <a:pt x="16646" y="4492"/>
                      <a:pt x="19768" y="8572"/>
                      <a:pt x="19874" y="8639"/>
                    </a:cubicBezTo>
                    <a:cubicBezTo>
                      <a:pt x="19936" y="8678"/>
                      <a:pt x="20490" y="8717"/>
                      <a:pt x="21100" y="8717"/>
                    </a:cubicBezTo>
                    <a:cubicBezTo>
                      <a:pt x="21547" y="8717"/>
                      <a:pt x="22024" y="8696"/>
                      <a:pt x="22361" y="8639"/>
                    </a:cubicBezTo>
                    <a:cubicBezTo>
                      <a:pt x="23158" y="8505"/>
                      <a:pt x="23632" y="7909"/>
                      <a:pt x="23632" y="7909"/>
                    </a:cubicBezTo>
                    <a:cubicBezTo>
                      <a:pt x="23632" y="7909"/>
                      <a:pt x="24277" y="8086"/>
                      <a:pt x="24707" y="8086"/>
                    </a:cubicBezTo>
                    <a:cubicBezTo>
                      <a:pt x="24922" y="8086"/>
                      <a:pt x="25084" y="8042"/>
                      <a:pt x="25084" y="7909"/>
                    </a:cubicBezTo>
                    <a:cubicBezTo>
                      <a:pt x="25084" y="7510"/>
                      <a:pt x="24022" y="6646"/>
                      <a:pt x="23024" y="5714"/>
                    </a:cubicBezTo>
                    <a:cubicBezTo>
                      <a:pt x="22029" y="4783"/>
                      <a:pt x="18331" y="2925"/>
                      <a:pt x="18331" y="2925"/>
                    </a:cubicBezTo>
                    <a:lnTo>
                      <a:pt x="5277" y="0"/>
                    </a:lnTo>
                    <a:close/>
                  </a:path>
                </a:pathLst>
              </a:custGeom>
              <a:solidFill>
                <a:srgbClr val="FFC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4"/>
              <p:cNvSpPr/>
              <p:nvPr/>
            </p:nvSpPr>
            <p:spPr>
              <a:xfrm>
                <a:off x="3521736" y="3898039"/>
                <a:ext cx="51725" cy="91163"/>
              </a:xfrm>
              <a:custGeom>
                <a:avLst/>
                <a:gdLst/>
                <a:ahLst/>
                <a:cxnLst/>
                <a:rect l="l" t="t" r="r" b="b"/>
                <a:pathLst>
                  <a:path w="766" h="1350" extrusionOk="0">
                    <a:moveTo>
                      <a:pt x="383" y="0"/>
                    </a:moveTo>
                    <a:cubicBezTo>
                      <a:pt x="170" y="0"/>
                      <a:pt x="1" y="304"/>
                      <a:pt x="1" y="674"/>
                    </a:cubicBezTo>
                    <a:cubicBezTo>
                      <a:pt x="1" y="1046"/>
                      <a:pt x="170" y="1350"/>
                      <a:pt x="383" y="1350"/>
                    </a:cubicBezTo>
                    <a:cubicBezTo>
                      <a:pt x="596" y="1350"/>
                      <a:pt x="766" y="1046"/>
                      <a:pt x="766" y="674"/>
                    </a:cubicBezTo>
                    <a:cubicBezTo>
                      <a:pt x="766" y="304"/>
                      <a:pt x="596" y="0"/>
                      <a:pt x="3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4163453" y="4018171"/>
                <a:ext cx="51792" cy="9096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347" extrusionOk="0">
                    <a:moveTo>
                      <a:pt x="384" y="1"/>
                    </a:moveTo>
                    <a:cubicBezTo>
                      <a:pt x="175" y="1"/>
                      <a:pt x="0" y="301"/>
                      <a:pt x="0" y="675"/>
                    </a:cubicBezTo>
                    <a:cubicBezTo>
                      <a:pt x="0" y="1046"/>
                      <a:pt x="175" y="1347"/>
                      <a:pt x="384" y="1347"/>
                    </a:cubicBezTo>
                    <a:cubicBezTo>
                      <a:pt x="597" y="1347"/>
                      <a:pt x="767" y="1046"/>
                      <a:pt x="767" y="675"/>
                    </a:cubicBezTo>
                    <a:cubicBezTo>
                      <a:pt x="767" y="301"/>
                      <a:pt x="597" y="1"/>
                      <a:pt x="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4"/>
              <p:cNvSpPr/>
              <p:nvPr/>
            </p:nvSpPr>
            <p:spPr>
              <a:xfrm>
                <a:off x="2976517" y="4065035"/>
                <a:ext cx="230803" cy="77117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1142" extrusionOk="0">
                    <a:moveTo>
                      <a:pt x="3359" y="1"/>
                    </a:moveTo>
                    <a:lnTo>
                      <a:pt x="0" y="1141"/>
                    </a:lnTo>
                    <a:lnTo>
                      <a:pt x="3417" y="190"/>
                    </a:lnTo>
                    <a:lnTo>
                      <a:pt x="3359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4"/>
              <p:cNvSpPr/>
              <p:nvPr/>
            </p:nvSpPr>
            <p:spPr>
              <a:xfrm>
                <a:off x="4812124" y="4186045"/>
                <a:ext cx="175161" cy="179692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2661" extrusionOk="0">
                    <a:moveTo>
                      <a:pt x="2594" y="1"/>
                    </a:moveTo>
                    <a:lnTo>
                      <a:pt x="2594" y="1"/>
                    </a:lnTo>
                    <a:cubicBezTo>
                      <a:pt x="2104" y="391"/>
                      <a:pt x="1658" y="822"/>
                      <a:pt x="1224" y="1264"/>
                    </a:cubicBezTo>
                    <a:cubicBezTo>
                      <a:pt x="794" y="1706"/>
                      <a:pt x="376" y="2163"/>
                      <a:pt x="1" y="2661"/>
                    </a:cubicBezTo>
                    <a:cubicBezTo>
                      <a:pt x="490" y="2274"/>
                      <a:pt x="932" y="1844"/>
                      <a:pt x="1366" y="1402"/>
                    </a:cubicBezTo>
                    <a:cubicBezTo>
                      <a:pt x="1796" y="956"/>
                      <a:pt x="2215" y="502"/>
                      <a:pt x="259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3787458" y="3373821"/>
                <a:ext cx="171988" cy="288615"/>
              </a:xfrm>
              <a:custGeom>
                <a:avLst/>
                <a:gdLst/>
                <a:ahLst/>
                <a:cxnLst/>
                <a:rect l="l" t="t" r="r" b="b"/>
                <a:pathLst>
                  <a:path w="2547" h="4274" extrusionOk="0">
                    <a:moveTo>
                      <a:pt x="486" y="0"/>
                    </a:moveTo>
                    <a:cubicBezTo>
                      <a:pt x="375" y="683"/>
                      <a:pt x="293" y="1370"/>
                      <a:pt x="209" y="2053"/>
                    </a:cubicBezTo>
                    <a:cubicBezTo>
                      <a:pt x="135" y="2739"/>
                      <a:pt x="71" y="3426"/>
                      <a:pt x="12" y="4113"/>
                    </a:cubicBezTo>
                    <a:lnTo>
                      <a:pt x="0" y="4274"/>
                    </a:lnTo>
                    <a:lnTo>
                      <a:pt x="0" y="4274"/>
                    </a:lnTo>
                    <a:lnTo>
                      <a:pt x="146" y="4211"/>
                    </a:lnTo>
                    <a:cubicBezTo>
                      <a:pt x="549" y="4029"/>
                      <a:pt x="951" y="3840"/>
                      <a:pt x="1354" y="3650"/>
                    </a:cubicBezTo>
                    <a:cubicBezTo>
                      <a:pt x="1752" y="3461"/>
                      <a:pt x="2151" y="3264"/>
                      <a:pt x="2546" y="3058"/>
                    </a:cubicBezTo>
                    <a:lnTo>
                      <a:pt x="2546" y="3058"/>
                    </a:lnTo>
                    <a:cubicBezTo>
                      <a:pt x="2127" y="3208"/>
                      <a:pt x="1714" y="3366"/>
                      <a:pt x="1302" y="3532"/>
                    </a:cubicBezTo>
                    <a:cubicBezTo>
                      <a:pt x="938" y="3674"/>
                      <a:pt x="577" y="3820"/>
                      <a:pt x="218" y="3971"/>
                    </a:cubicBezTo>
                    <a:lnTo>
                      <a:pt x="218" y="3971"/>
                    </a:lnTo>
                    <a:cubicBezTo>
                      <a:pt x="283" y="3338"/>
                      <a:pt x="339" y="2704"/>
                      <a:pt x="383" y="2068"/>
                    </a:cubicBezTo>
                    <a:cubicBezTo>
                      <a:pt x="426" y="1381"/>
                      <a:pt x="470" y="691"/>
                      <a:pt x="48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4"/>
              <p:cNvSpPr/>
              <p:nvPr/>
            </p:nvSpPr>
            <p:spPr>
              <a:xfrm>
                <a:off x="4026776" y="3463566"/>
                <a:ext cx="118913" cy="274637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4067" extrusionOk="0">
                    <a:moveTo>
                      <a:pt x="1760" y="1"/>
                    </a:moveTo>
                    <a:lnTo>
                      <a:pt x="1760" y="1"/>
                    </a:lnTo>
                    <a:cubicBezTo>
                      <a:pt x="1646" y="309"/>
                      <a:pt x="1540" y="620"/>
                      <a:pt x="1441" y="932"/>
                    </a:cubicBezTo>
                    <a:cubicBezTo>
                      <a:pt x="1342" y="1245"/>
                      <a:pt x="1235" y="1556"/>
                      <a:pt x="1145" y="1872"/>
                    </a:cubicBezTo>
                    <a:cubicBezTo>
                      <a:pt x="983" y="2417"/>
                      <a:pt x="829" y="2964"/>
                      <a:pt x="685" y="3514"/>
                    </a:cubicBezTo>
                    <a:lnTo>
                      <a:pt x="685" y="3514"/>
                    </a:lnTo>
                    <a:cubicBezTo>
                      <a:pt x="594" y="3301"/>
                      <a:pt x="498" y="3089"/>
                      <a:pt x="407" y="2874"/>
                    </a:cubicBezTo>
                    <a:cubicBezTo>
                      <a:pt x="277" y="2582"/>
                      <a:pt x="139" y="2290"/>
                      <a:pt x="0" y="2002"/>
                    </a:cubicBezTo>
                    <a:lnTo>
                      <a:pt x="0" y="2002"/>
                    </a:lnTo>
                    <a:cubicBezTo>
                      <a:pt x="91" y="2310"/>
                      <a:pt x="190" y="2618"/>
                      <a:pt x="296" y="2917"/>
                    </a:cubicBezTo>
                    <a:cubicBezTo>
                      <a:pt x="407" y="3217"/>
                      <a:pt x="509" y="3525"/>
                      <a:pt x="624" y="3821"/>
                    </a:cubicBezTo>
                    <a:lnTo>
                      <a:pt x="715" y="4066"/>
                    </a:lnTo>
                    <a:lnTo>
                      <a:pt x="789" y="3813"/>
                    </a:lnTo>
                    <a:cubicBezTo>
                      <a:pt x="979" y="3186"/>
                      <a:pt x="1157" y="2554"/>
                      <a:pt x="1319" y="1919"/>
                    </a:cubicBezTo>
                    <a:cubicBezTo>
                      <a:pt x="1405" y="1604"/>
                      <a:pt x="1476" y="1283"/>
                      <a:pt x="1551" y="964"/>
                    </a:cubicBezTo>
                    <a:cubicBezTo>
                      <a:pt x="1630" y="644"/>
                      <a:pt x="1698" y="325"/>
                      <a:pt x="176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4"/>
              <p:cNvSpPr/>
              <p:nvPr/>
            </p:nvSpPr>
            <p:spPr>
              <a:xfrm>
                <a:off x="4291958" y="2884786"/>
                <a:ext cx="114321" cy="233242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3454" extrusionOk="0">
                    <a:moveTo>
                      <a:pt x="48" y="0"/>
                    </a:moveTo>
                    <a:lnTo>
                      <a:pt x="48" y="0"/>
                    </a:lnTo>
                    <a:cubicBezTo>
                      <a:pt x="435" y="419"/>
                      <a:pt x="842" y="819"/>
                      <a:pt x="1245" y="1218"/>
                    </a:cubicBezTo>
                    <a:lnTo>
                      <a:pt x="1245" y="1218"/>
                    </a:lnTo>
                    <a:cubicBezTo>
                      <a:pt x="1309" y="1902"/>
                      <a:pt x="1391" y="2587"/>
                      <a:pt x="1479" y="3267"/>
                    </a:cubicBezTo>
                    <a:lnTo>
                      <a:pt x="1479" y="3267"/>
                    </a:lnTo>
                    <a:cubicBezTo>
                      <a:pt x="1381" y="3272"/>
                      <a:pt x="1281" y="3274"/>
                      <a:pt x="1181" y="3274"/>
                    </a:cubicBezTo>
                    <a:cubicBezTo>
                      <a:pt x="1114" y="3274"/>
                      <a:pt x="1046" y="3273"/>
                      <a:pt x="979" y="3272"/>
                    </a:cubicBezTo>
                    <a:cubicBezTo>
                      <a:pt x="778" y="3264"/>
                      <a:pt x="576" y="3252"/>
                      <a:pt x="387" y="3197"/>
                    </a:cubicBezTo>
                    <a:cubicBezTo>
                      <a:pt x="296" y="3173"/>
                      <a:pt x="205" y="3133"/>
                      <a:pt x="146" y="3075"/>
                    </a:cubicBezTo>
                    <a:cubicBezTo>
                      <a:pt x="115" y="3043"/>
                      <a:pt x="99" y="3007"/>
                      <a:pt x="95" y="2968"/>
                    </a:cubicBezTo>
                    <a:cubicBezTo>
                      <a:pt x="95" y="2925"/>
                      <a:pt x="95" y="2873"/>
                      <a:pt x="106" y="2830"/>
                    </a:cubicBezTo>
                    <a:cubicBezTo>
                      <a:pt x="122" y="2739"/>
                      <a:pt x="197" y="2672"/>
                      <a:pt x="292" y="2652"/>
                    </a:cubicBezTo>
                    <a:cubicBezTo>
                      <a:pt x="324" y="2645"/>
                      <a:pt x="358" y="2642"/>
                      <a:pt x="392" y="2642"/>
                    </a:cubicBezTo>
                    <a:cubicBezTo>
                      <a:pt x="458" y="2642"/>
                      <a:pt x="527" y="2654"/>
                      <a:pt x="592" y="2672"/>
                    </a:cubicBezTo>
                    <a:cubicBezTo>
                      <a:pt x="508" y="2633"/>
                      <a:pt x="417" y="2607"/>
                      <a:pt x="324" y="2607"/>
                    </a:cubicBezTo>
                    <a:cubicBezTo>
                      <a:pt x="312" y="2607"/>
                      <a:pt x="300" y="2608"/>
                      <a:pt x="288" y="2609"/>
                    </a:cubicBezTo>
                    <a:cubicBezTo>
                      <a:pt x="177" y="2617"/>
                      <a:pt x="68" y="2696"/>
                      <a:pt x="32" y="2807"/>
                    </a:cubicBezTo>
                    <a:cubicBezTo>
                      <a:pt x="12" y="2862"/>
                      <a:pt x="4" y="2913"/>
                      <a:pt x="4" y="2972"/>
                    </a:cubicBezTo>
                    <a:cubicBezTo>
                      <a:pt x="0" y="3035"/>
                      <a:pt x="24" y="3098"/>
                      <a:pt x="63" y="3146"/>
                    </a:cubicBezTo>
                    <a:cubicBezTo>
                      <a:pt x="146" y="3237"/>
                      <a:pt x="248" y="3284"/>
                      <a:pt x="352" y="3319"/>
                    </a:cubicBezTo>
                    <a:cubicBezTo>
                      <a:pt x="552" y="3390"/>
                      <a:pt x="762" y="3422"/>
                      <a:pt x="971" y="3437"/>
                    </a:cubicBezTo>
                    <a:cubicBezTo>
                      <a:pt x="1108" y="3448"/>
                      <a:pt x="1248" y="3453"/>
                      <a:pt x="1388" y="3453"/>
                    </a:cubicBezTo>
                    <a:cubicBezTo>
                      <a:pt x="1457" y="3453"/>
                      <a:pt x="1526" y="3452"/>
                      <a:pt x="1594" y="3450"/>
                    </a:cubicBezTo>
                    <a:lnTo>
                      <a:pt x="1693" y="3446"/>
                    </a:lnTo>
                    <a:lnTo>
                      <a:pt x="1681" y="3343"/>
                    </a:lnTo>
                    <a:cubicBezTo>
                      <a:pt x="1602" y="2617"/>
                      <a:pt x="1512" y="1894"/>
                      <a:pt x="1401" y="1173"/>
                    </a:cubicBezTo>
                    <a:lnTo>
                      <a:pt x="1397" y="1141"/>
                    </a:lnTo>
                    <a:lnTo>
                      <a:pt x="1377" y="1121"/>
                    </a:lnTo>
                    <a:cubicBezTo>
                      <a:pt x="939" y="742"/>
                      <a:pt x="505" y="359"/>
                      <a:pt x="48" y="0"/>
                    </a:cubicBezTo>
                    <a:close/>
                  </a:path>
                </a:pathLst>
              </a:custGeom>
              <a:solidFill>
                <a:srgbClr val="CE8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4145625" y="3075281"/>
                <a:ext cx="137009" cy="111219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16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" y="123"/>
                      <a:pt x="51" y="241"/>
                      <a:pt x="80" y="364"/>
                    </a:cubicBezTo>
                    <a:cubicBezTo>
                      <a:pt x="111" y="483"/>
                      <a:pt x="162" y="596"/>
                      <a:pt x="210" y="711"/>
                    </a:cubicBezTo>
                    <a:cubicBezTo>
                      <a:pt x="253" y="829"/>
                      <a:pt x="324" y="933"/>
                      <a:pt x="383" y="1043"/>
                    </a:cubicBezTo>
                    <a:cubicBezTo>
                      <a:pt x="419" y="1098"/>
                      <a:pt x="462" y="1146"/>
                      <a:pt x="501" y="1197"/>
                    </a:cubicBezTo>
                    <a:cubicBezTo>
                      <a:pt x="541" y="1244"/>
                      <a:pt x="581" y="1295"/>
                      <a:pt x="632" y="1339"/>
                    </a:cubicBezTo>
                    <a:cubicBezTo>
                      <a:pt x="811" y="1514"/>
                      <a:pt x="1063" y="1647"/>
                      <a:pt x="1327" y="1647"/>
                    </a:cubicBezTo>
                    <a:cubicBezTo>
                      <a:pt x="1331" y="1647"/>
                      <a:pt x="1335" y="1647"/>
                      <a:pt x="1339" y="1647"/>
                    </a:cubicBezTo>
                    <a:cubicBezTo>
                      <a:pt x="1343" y="1647"/>
                      <a:pt x="1347" y="1647"/>
                      <a:pt x="1352" y="1647"/>
                    </a:cubicBezTo>
                    <a:cubicBezTo>
                      <a:pt x="1611" y="1647"/>
                      <a:pt x="1854" y="1537"/>
                      <a:pt x="2029" y="1367"/>
                    </a:cubicBezTo>
                    <a:lnTo>
                      <a:pt x="2029" y="1367"/>
                    </a:lnTo>
                    <a:cubicBezTo>
                      <a:pt x="1850" y="1453"/>
                      <a:pt x="1657" y="1500"/>
                      <a:pt x="1472" y="1500"/>
                    </a:cubicBezTo>
                    <a:cubicBezTo>
                      <a:pt x="1430" y="1500"/>
                      <a:pt x="1387" y="1498"/>
                      <a:pt x="1346" y="1492"/>
                    </a:cubicBezTo>
                    <a:cubicBezTo>
                      <a:pt x="1125" y="1465"/>
                      <a:pt x="927" y="1350"/>
                      <a:pt x="766" y="1193"/>
                    </a:cubicBezTo>
                    <a:cubicBezTo>
                      <a:pt x="679" y="1122"/>
                      <a:pt x="616" y="1023"/>
                      <a:pt x="537" y="937"/>
                    </a:cubicBezTo>
                    <a:cubicBezTo>
                      <a:pt x="478" y="838"/>
                      <a:pt x="403" y="743"/>
                      <a:pt x="348" y="640"/>
                    </a:cubicBezTo>
                    <a:cubicBezTo>
                      <a:pt x="293" y="534"/>
                      <a:pt x="222" y="435"/>
                      <a:pt x="170" y="325"/>
                    </a:cubicBezTo>
                    <a:cubicBezTo>
                      <a:pt x="119" y="218"/>
                      <a:pt x="64" y="108"/>
                      <a:pt x="0" y="1"/>
                    </a:cubicBezTo>
                    <a:close/>
                  </a:path>
                </a:pathLst>
              </a:custGeom>
              <a:solidFill>
                <a:srgbClr val="CE8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4"/>
              <p:cNvSpPr/>
              <p:nvPr/>
            </p:nvSpPr>
            <p:spPr>
              <a:xfrm>
                <a:off x="4091806" y="2700097"/>
                <a:ext cx="122356" cy="77590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149" extrusionOk="0">
                    <a:moveTo>
                      <a:pt x="1808" y="1"/>
                    </a:moveTo>
                    <a:cubicBezTo>
                      <a:pt x="1768" y="1"/>
                      <a:pt x="848" y="20"/>
                      <a:pt x="1" y="865"/>
                    </a:cubicBezTo>
                    <a:lnTo>
                      <a:pt x="280" y="1149"/>
                    </a:lnTo>
                    <a:cubicBezTo>
                      <a:pt x="1010" y="422"/>
                      <a:pt x="1804" y="399"/>
                      <a:pt x="1812" y="399"/>
                    </a:cubicBezTo>
                    <a:lnTo>
                      <a:pt x="1808" y="1"/>
                    </a:lnTo>
                    <a:close/>
                  </a:path>
                </a:pathLst>
              </a:custGeom>
              <a:solidFill>
                <a:srgbClr val="092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4"/>
              <p:cNvSpPr/>
              <p:nvPr/>
            </p:nvSpPr>
            <p:spPr>
              <a:xfrm>
                <a:off x="4312486" y="2699422"/>
                <a:ext cx="107703" cy="49498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733" extrusionOk="0">
                    <a:moveTo>
                      <a:pt x="216" y="1"/>
                    </a:moveTo>
                    <a:cubicBezTo>
                      <a:pt x="91" y="1"/>
                      <a:pt x="10" y="9"/>
                      <a:pt x="0" y="11"/>
                    </a:cubicBezTo>
                    <a:lnTo>
                      <a:pt x="43" y="409"/>
                    </a:lnTo>
                    <a:cubicBezTo>
                      <a:pt x="45" y="407"/>
                      <a:pt x="109" y="401"/>
                      <a:pt x="211" y="401"/>
                    </a:cubicBezTo>
                    <a:cubicBezTo>
                      <a:pt x="469" y="401"/>
                      <a:pt x="972" y="444"/>
                      <a:pt x="1354" y="732"/>
                    </a:cubicBezTo>
                    <a:lnTo>
                      <a:pt x="1594" y="413"/>
                    </a:lnTo>
                    <a:cubicBezTo>
                      <a:pt x="1121" y="55"/>
                      <a:pt x="529" y="1"/>
                      <a:pt x="216" y="1"/>
                    </a:cubicBezTo>
                    <a:close/>
                  </a:path>
                </a:pathLst>
              </a:custGeom>
              <a:solidFill>
                <a:srgbClr val="092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4214098" y="2830899"/>
                <a:ext cx="30454" cy="53955"/>
              </a:xfrm>
              <a:custGeom>
                <a:avLst/>
                <a:gdLst/>
                <a:ahLst/>
                <a:cxnLst/>
                <a:rect l="l" t="t" r="r" b="b"/>
                <a:pathLst>
                  <a:path w="451" h="799" extrusionOk="0">
                    <a:moveTo>
                      <a:pt x="226" y="1"/>
                    </a:moveTo>
                    <a:cubicBezTo>
                      <a:pt x="99" y="1"/>
                      <a:pt x="1" y="179"/>
                      <a:pt x="1" y="399"/>
                    </a:cubicBezTo>
                    <a:cubicBezTo>
                      <a:pt x="1" y="616"/>
                      <a:pt x="99" y="798"/>
                      <a:pt x="226" y="798"/>
                    </a:cubicBezTo>
                    <a:cubicBezTo>
                      <a:pt x="348" y="798"/>
                      <a:pt x="450" y="616"/>
                      <a:pt x="450" y="399"/>
                    </a:cubicBezTo>
                    <a:cubicBezTo>
                      <a:pt x="450" y="179"/>
                      <a:pt x="348" y="1"/>
                      <a:pt x="226" y="1"/>
                    </a:cubicBezTo>
                    <a:close/>
                  </a:path>
                </a:pathLst>
              </a:custGeom>
              <a:solidFill>
                <a:srgbClr val="092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4"/>
              <p:cNvSpPr/>
              <p:nvPr/>
            </p:nvSpPr>
            <p:spPr>
              <a:xfrm>
                <a:off x="4347668" y="2821917"/>
                <a:ext cx="30657" cy="5382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797" extrusionOk="0">
                    <a:moveTo>
                      <a:pt x="225" y="0"/>
                    </a:moveTo>
                    <a:cubicBezTo>
                      <a:pt x="103" y="0"/>
                      <a:pt x="0" y="177"/>
                      <a:pt x="0" y="399"/>
                    </a:cubicBezTo>
                    <a:cubicBezTo>
                      <a:pt x="0" y="620"/>
                      <a:pt x="103" y="797"/>
                      <a:pt x="225" y="797"/>
                    </a:cubicBezTo>
                    <a:cubicBezTo>
                      <a:pt x="351" y="797"/>
                      <a:pt x="454" y="620"/>
                      <a:pt x="454" y="399"/>
                    </a:cubicBezTo>
                    <a:cubicBezTo>
                      <a:pt x="454" y="177"/>
                      <a:pt x="351" y="0"/>
                      <a:pt x="225" y="0"/>
                    </a:cubicBezTo>
                    <a:close/>
                  </a:path>
                </a:pathLst>
              </a:custGeom>
              <a:solidFill>
                <a:srgbClr val="092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4"/>
              <p:cNvSpPr/>
              <p:nvPr/>
            </p:nvSpPr>
            <p:spPr>
              <a:xfrm>
                <a:off x="3831419" y="2909973"/>
                <a:ext cx="137009" cy="69081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1023" extrusionOk="0">
                    <a:moveTo>
                      <a:pt x="1053" y="0"/>
                    </a:moveTo>
                    <a:cubicBezTo>
                      <a:pt x="942" y="0"/>
                      <a:pt x="830" y="21"/>
                      <a:pt x="726" y="61"/>
                    </a:cubicBezTo>
                    <a:cubicBezTo>
                      <a:pt x="553" y="124"/>
                      <a:pt x="407" y="239"/>
                      <a:pt x="285" y="365"/>
                    </a:cubicBezTo>
                    <a:cubicBezTo>
                      <a:pt x="163" y="496"/>
                      <a:pt x="68" y="645"/>
                      <a:pt x="1" y="807"/>
                    </a:cubicBezTo>
                    <a:cubicBezTo>
                      <a:pt x="95" y="661"/>
                      <a:pt x="210" y="531"/>
                      <a:pt x="332" y="416"/>
                    </a:cubicBezTo>
                    <a:cubicBezTo>
                      <a:pt x="458" y="302"/>
                      <a:pt x="604" y="215"/>
                      <a:pt x="762" y="164"/>
                    </a:cubicBezTo>
                    <a:cubicBezTo>
                      <a:pt x="852" y="134"/>
                      <a:pt x="946" y="118"/>
                      <a:pt x="1040" y="118"/>
                    </a:cubicBezTo>
                    <a:cubicBezTo>
                      <a:pt x="1108" y="118"/>
                      <a:pt x="1176" y="126"/>
                      <a:pt x="1243" y="144"/>
                    </a:cubicBezTo>
                    <a:cubicBezTo>
                      <a:pt x="1323" y="152"/>
                      <a:pt x="1398" y="192"/>
                      <a:pt x="1476" y="219"/>
                    </a:cubicBezTo>
                    <a:cubicBezTo>
                      <a:pt x="1533" y="243"/>
                      <a:pt x="1587" y="276"/>
                      <a:pt x="1643" y="306"/>
                    </a:cubicBezTo>
                    <a:lnTo>
                      <a:pt x="1643" y="306"/>
                    </a:lnTo>
                    <a:cubicBezTo>
                      <a:pt x="1598" y="360"/>
                      <a:pt x="1560" y="422"/>
                      <a:pt x="1540" y="492"/>
                    </a:cubicBezTo>
                    <a:cubicBezTo>
                      <a:pt x="1516" y="587"/>
                      <a:pt x="1528" y="689"/>
                      <a:pt x="1575" y="771"/>
                    </a:cubicBezTo>
                    <a:cubicBezTo>
                      <a:pt x="1659" y="929"/>
                      <a:pt x="1828" y="1022"/>
                      <a:pt x="1990" y="1022"/>
                    </a:cubicBezTo>
                    <a:cubicBezTo>
                      <a:pt x="2003" y="1022"/>
                      <a:pt x="2016" y="1022"/>
                      <a:pt x="2029" y="1020"/>
                    </a:cubicBezTo>
                    <a:cubicBezTo>
                      <a:pt x="1851" y="1004"/>
                      <a:pt x="1702" y="890"/>
                      <a:pt x="1638" y="744"/>
                    </a:cubicBezTo>
                    <a:cubicBezTo>
                      <a:pt x="1607" y="669"/>
                      <a:pt x="1602" y="590"/>
                      <a:pt x="1631" y="519"/>
                    </a:cubicBezTo>
                    <a:cubicBezTo>
                      <a:pt x="1654" y="448"/>
                      <a:pt x="1706" y="385"/>
                      <a:pt x="1764" y="330"/>
                    </a:cubicBezTo>
                    <a:lnTo>
                      <a:pt x="1816" y="283"/>
                    </a:lnTo>
                    <a:lnTo>
                      <a:pt x="1757" y="247"/>
                    </a:lnTo>
                    <a:cubicBezTo>
                      <a:pt x="1607" y="148"/>
                      <a:pt x="1449" y="61"/>
                      <a:pt x="1267" y="26"/>
                    </a:cubicBezTo>
                    <a:cubicBezTo>
                      <a:pt x="1198" y="9"/>
                      <a:pt x="1126" y="0"/>
                      <a:pt x="1053" y="0"/>
                    </a:cubicBezTo>
                    <a:close/>
                  </a:path>
                </a:pathLst>
              </a:custGeom>
              <a:solidFill>
                <a:srgbClr val="CE8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3988421" y="3055361"/>
                <a:ext cx="88256" cy="126345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8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2" y="336"/>
                      <a:pt x="390" y="655"/>
                      <a:pt x="603" y="967"/>
                    </a:cubicBezTo>
                    <a:cubicBezTo>
                      <a:pt x="714" y="1124"/>
                      <a:pt x="825" y="1279"/>
                      <a:pt x="943" y="1429"/>
                    </a:cubicBezTo>
                    <a:cubicBezTo>
                      <a:pt x="1058" y="1578"/>
                      <a:pt x="1176" y="1729"/>
                      <a:pt x="1306" y="1871"/>
                    </a:cubicBezTo>
                    <a:cubicBezTo>
                      <a:pt x="1215" y="1697"/>
                      <a:pt x="1117" y="1536"/>
                      <a:pt x="1018" y="1374"/>
                    </a:cubicBezTo>
                    <a:cubicBezTo>
                      <a:pt x="916" y="1212"/>
                      <a:pt x="809" y="1057"/>
                      <a:pt x="703" y="900"/>
                    </a:cubicBezTo>
                    <a:cubicBezTo>
                      <a:pt x="481" y="588"/>
                      <a:pt x="257" y="284"/>
                      <a:pt x="0" y="0"/>
                    </a:cubicBezTo>
                    <a:close/>
                  </a:path>
                </a:pathLst>
              </a:custGeom>
              <a:solidFill>
                <a:srgbClr val="CE8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4"/>
              <p:cNvSpPr/>
              <p:nvPr/>
            </p:nvSpPr>
            <p:spPr>
              <a:xfrm>
                <a:off x="6133710" y="4109063"/>
                <a:ext cx="289482" cy="14917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2209" extrusionOk="0">
                    <a:moveTo>
                      <a:pt x="1863" y="1"/>
                    </a:moveTo>
                    <a:lnTo>
                      <a:pt x="1863" y="1"/>
                    </a:lnTo>
                    <a:cubicBezTo>
                      <a:pt x="2281" y="87"/>
                      <a:pt x="2691" y="201"/>
                      <a:pt x="3094" y="336"/>
                    </a:cubicBezTo>
                    <a:cubicBezTo>
                      <a:pt x="3296" y="403"/>
                      <a:pt x="3493" y="478"/>
                      <a:pt x="3686" y="565"/>
                    </a:cubicBezTo>
                    <a:cubicBezTo>
                      <a:pt x="3781" y="608"/>
                      <a:pt x="3872" y="655"/>
                      <a:pt x="3955" y="711"/>
                    </a:cubicBezTo>
                    <a:cubicBezTo>
                      <a:pt x="4037" y="766"/>
                      <a:pt x="4121" y="837"/>
                      <a:pt x="4140" y="912"/>
                    </a:cubicBezTo>
                    <a:cubicBezTo>
                      <a:pt x="4163" y="983"/>
                      <a:pt x="4112" y="1050"/>
                      <a:pt x="4030" y="1101"/>
                    </a:cubicBezTo>
                    <a:cubicBezTo>
                      <a:pt x="3950" y="1149"/>
                      <a:pt x="3852" y="1176"/>
                      <a:pt x="3753" y="1196"/>
                    </a:cubicBezTo>
                    <a:cubicBezTo>
                      <a:pt x="3552" y="1228"/>
                      <a:pt x="3335" y="1228"/>
                      <a:pt x="3126" y="1236"/>
                    </a:cubicBezTo>
                    <a:cubicBezTo>
                      <a:pt x="3018" y="1238"/>
                      <a:pt x="2910" y="1239"/>
                      <a:pt x="2801" y="1239"/>
                    </a:cubicBezTo>
                    <a:cubicBezTo>
                      <a:pt x="2486" y="1239"/>
                      <a:pt x="2169" y="1231"/>
                      <a:pt x="1855" y="1216"/>
                    </a:cubicBezTo>
                    <a:lnTo>
                      <a:pt x="1808" y="1216"/>
                    </a:lnTo>
                    <a:lnTo>
                      <a:pt x="1792" y="1259"/>
                    </a:lnTo>
                    <a:cubicBezTo>
                      <a:pt x="1737" y="1418"/>
                      <a:pt x="1642" y="1579"/>
                      <a:pt x="1520" y="1709"/>
                    </a:cubicBezTo>
                    <a:cubicBezTo>
                      <a:pt x="1398" y="1839"/>
                      <a:pt x="1247" y="1942"/>
                      <a:pt x="1081" y="2017"/>
                    </a:cubicBezTo>
                    <a:cubicBezTo>
                      <a:pt x="916" y="2092"/>
                      <a:pt x="738" y="2136"/>
                      <a:pt x="557" y="2163"/>
                    </a:cubicBezTo>
                    <a:cubicBezTo>
                      <a:pt x="466" y="2175"/>
                      <a:pt x="371" y="2175"/>
                      <a:pt x="280" y="2183"/>
                    </a:cubicBezTo>
                    <a:lnTo>
                      <a:pt x="1" y="2175"/>
                    </a:lnTo>
                    <a:lnTo>
                      <a:pt x="280" y="2207"/>
                    </a:lnTo>
                    <a:cubicBezTo>
                      <a:pt x="341" y="2207"/>
                      <a:pt x="403" y="2208"/>
                      <a:pt x="466" y="2208"/>
                    </a:cubicBezTo>
                    <a:cubicBezTo>
                      <a:pt x="497" y="2208"/>
                      <a:pt x="529" y="2208"/>
                      <a:pt x="560" y="2207"/>
                    </a:cubicBezTo>
                    <a:cubicBezTo>
                      <a:pt x="746" y="2190"/>
                      <a:pt x="935" y="2159"/>
                      <a:pt x="1114" y="2088"/>
                    </a:cubicBezTo>
                    <a:cubicBezTo>
                      <a:pt x="1287" y="2017"/>
                      <a:pt x="1453" y="1915"/>
                      <a:pt x="1591" y="1777"/>
                    </a:cubicBezTo>
                    <a:cubicBezTo>
                      <a:pt x="1718" y="1653"/>
                      <a:pt x="1824" y="1509"/>
                      <a:pt x="1890" y="1337"/>
                    </a:cubicBezTo>
                    <a:lnTo>
                      <a:pt x="1890" y="1337"/>
                    </a:lnTo>
                    <a:cubicBezTo>
                      <a:pt x="2302" y="1359"/>
                      <a:pt x="2714" y="1374"/>
                      <a:pt x="3130" y="1374"/>
                    </a:cubicBezTo>
                    <a:cubicBezTo>
                      <a:pt x="3343" y="1370"/>
                      <a:pt x="3556" y="1362"/>
                      <a:pt x="3777" y="1327"/>
                    </a:cubicBezTo>
                    <a:cubicBezTo>
                      <a:pt x="3888" y="1303"/>
                      <a:pt x="3994" y="1271"/>
                      <a:pt x="4097" y="1208"/>
                    </a:cubicBezTo>
                    <a:cubicBezTo>
                      <a:pt x="4148" y="1181"/>
                      <a:pt x="4199" y="1137"/>
                      <a:pt x="4234" y="1081"/>
                    </a:cubicBezTo>
                    <a:cubicBezTo>
                      <a:pt x="4267" y="1023"/>
                      <a:pt x="4287" y="939"/>
                      <a:pt x="4258" y="877"/>
                    </a:cubicBezTo>
                    <a:cubicBezTo>
                      <a:pt x="4215" y="746"/>
                      <a:pt x="4112" y="675"/>
                      <a:pt x="4021" y="612"/>
                    </a:cubicBezTo>
                    <a:cubicBezTo>
                      <a:pt x="3931" y="549"/>
                      <a:pt x="3828" y="505"/>
                      <a:pt x="3730" y="462"/>
                    </a:cubicBezTo>
                    <a:cubicBezTo>
                      <a:pt x="3529" y="383"/>
                      <a:pt x="3323" y="316"/>
                      <a:pt x="3118" y="257"/>
                    </a:cubicBezTo>
                    <a:cubicBezTo>
                      <a:pt x="2708" y="134"/>
                      <a:pt x="2289" y="52"/>
                      <a:pt x="1863" y="1"/>
                    </a:cubicBezTo>
                    <a:close/>
                  </a:path>
                </a:pathLst>
              </a:custGeom>
              <a:solidFill>
                <a:srgbClr val="CE8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4"/>
              <p:cNvSpPr/>
              <p:nvPr/>
            </p:nvSpPr>
            <p:spPr>
              <a:xfrm>
                <a:off x="6305095" y="4222037"/>
                <a:ext cx="107906" cy="137622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2038" extrusionOk="0">
                    <a:moveTo>
                      <a:pt x="762" y="0"/>
                    </a:moveTo>
                    <a:lnTo>
                      <a:pt x="762" y="0"/>
                    </a:lnTo>
                    <a:cubicBezTo>
                      <a:pt x="937" y="243"/>
                      <a:pt x="1123" y="479"/>
                      <a:pt x="1311" y="713"/>
                    </a:cubicBezTo>
                    <a:lnTo>
                      <a:pt x="1311" y="713"/>
                    </a:lnTo>
                    <a:cubicBezTo>
                      <a:pt x="1247" y="702"/>
                      <a:pt x="1183" y="697"/>
                      <a:pt x="1119" y="697"/>
                    </a:cubicBezTo>
                    <a:cubicBezTo>
                      <a:pt x="942" y="697"/>
                      <a:pt x="766" y="737"/>
                      <a:pt x="603" y="814"/>
                    </a:cubicBezTo>
                    <a:cubicBezTo>
                      <a:pt x="332" y="944"/>
                      <a:pt x="142" y="1180"/>
                      <a:pt x="31" y="1461"/>
                    </a:cubicBezTo>
                    <a:cubicBezTo>
                      <a:pt x="8" y="1536"/>
                      <a:pt x="0" y="1627"/>
                      <a:pt x="31" y="1705"/>
                    </a:cubicBezTo>
                    <a:cubicBezTo>
                      <a:pt x="63" y="1789"/>
                      <a:pt x="126" y="1847"/>
                      <a:pt x="189" y="1891"/>
                    </a:cubicBezTo>
                    <a:cubicBezTo>
                      <a:pt x="323" y="1970"/>
                      <a:pt x="470" y="1998"/>
                      <a:pt x="607" y="2018"/>
                    </a:cubicBezTo>
                    <a:cubicBezTo>
                      <a:pt x="716" y="2031"/>
                      <a:pt x="825" y="2037"/>
                      <a:pt x="932" y="2037"/>
                    </a:cubicBezTo>
                    <a:cubicBezTo>
                      <a:pt x="1106" y="2037"/>
                      <a:pt x="1278" y="2022"/>
                      <a:pt x="1448" y="1998"/>
                    </a:cubicBezTo>
                    <a:cubicBezTo>
                      <a:pt x="1168" y="1998"/>
                      <a:pt x="891" y="1982"/>
                      <a:pt x="623" y="1931"/>
                    </a:cubicBezTo>
                    <a:cubicBezTo>
                      <a:pt x="489" y="1903"/>
                      <a:pt x="355" y="1863"/>
                      <a:pt x="257" y="1792"/>
                    </a:cubicBezTo>
                    <a:cubicBezTo>
                      <a:pt x="146" y="1725"/>
                      <a:pt x="110" y="1615"/>
                      <a:pt x="150" y="1501"/>
                    </a:cubicBezTo>
                    <a:cubicBezTo>
                      <a:pt x="248" y="1271"/>
                      <a:pt x="438" y="1051"/>
                      <a:pt x="663" y="932"/>
                    </a:cubicBezTo>
                    <a:cubicBezTo>
                      <a:pt x="813" y="854"/>
                      <a:pt x="985" y="819"/>
                      <a:pt x="1155" y="819"/>
                    </a:cubicBezTo>
                    <a:cubicBezTo>
                      <a:pt x="1249" y="819"/>
                      <a:pt x="1343" y="829"/>
                      <a:pt x="1432" y="849"/>
                    </a:cubicBezTo>
                    <a:lnTo>
                      <a:pt x="1598" y="885"/>
                    </a:lnTo>
                    <a:lnTo>
                      <a:pt x="1598" y="885"/>
                    </a:lnTo>
                    <a:lnTo>
                      <a:pt x="1488" y="767"/>
                    </a:lnTo>
                    <a:cubicBezTo>
                      <a:pt x="1251" y="506"/>
                      <a:pt x="1010" y="249"/>
                      <a:pt x="762" y="0"/>
                    </a:cubicBezTo>
                    <a:close/>
                  </a:path>
                </a:pathLst>
              </a:custGeom>
              <a:solidFill>
                <a:srgbClr val="CE8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4"/>
              <p:cNvSpPr/>
              <p:nvPr/>
            </p:nvSpPr>
            <p:spPr>
              <a:xfrm>
                <a:off x="6402876" y="4189759"/>
                <a:ext cx="60841" cy="3234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479" extrusionOk="0">
                    <a:moveTo>
                      <a:pt x="0" y="1"/>
                    </a:moveTo>
                    <a:cubicBezTo>
                      <a:pt x="59" y="64"/>
                      <a:pt x="130" y="116"/>
                      <a:pt x="201" y="167"/>
                    </a:cubicBezTo>
                    <a:cubicBezTo>
                      <a:pt x="268" y="218"/>
                      <a:pt x="343" y="261"/>
                      <a:pt x="419" y="301"/>
                    </a:cubicBezTo>
                    <a:cubicBezTo>
                      <a:pt x="494" y="341"/>
                      <a:pt x="569" y="376"/>
                      <a:pt x="651" y="407"/>
                    </a:cubicBezTo>
                    <a:cubicBezTo>
                      <a:pt x="731" y="436"/>
                      <a:pt x="813" y="467"/>
                      <a:pt x="900" y="478"/>
                    </a:cubicBezTo>
                    <a:cubicBezTo>
                      <a:pt x="840" y="416"/>
                      <a:pt x="769" y="360"/>
                      <a:pt x="703" y="313"/>
                    </a:cubicBezTo>
                    <a:cubicBezTo>
                      <a:pt x="632" y="261"/>
                      <a:pt x="556" y="218"/>
                      <a:pt x="481" y="179"/>
                    </a:cubicBezTo>
                    <a:cubicBezTo>
                      <a:pt x="407" y="139"/>
                      <a:pt x="332" y="99"/>
                      <a:pt x="248" y="72"/>
                    </a:cubicBezTo>
                    <a:cubicBezTo>
                      <a:pt x="170" y="41"/>
                      <a:pt x="87" y="13"/>
                      <a:pt x="0" y="1"/>
                    </a:cubicBezTo>
                    <a:close/>
                  </a:path>
                </a:pathLst>
              </a:custGeom>
              <a:solidFill>
                <a:srgbClr val="CE8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4"/>
              <p:cNvSpPr/>
              <p:nvPr/>
            </p:nvSpPr>
            <p:spPr>
              <a:xfrm>
                <a:off x="6284297" y="4318534"/>
                <a:ext cx="17354" cy="9386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39" extrusionOk="0">
                    <a:moveTo>
                      <a:pt x="126" y="1"/>
                    </a:moveTo>
                    <a:cubicBezTo>
                      <a:pt x="106" y="1"/>
                      <a:pt x="83" y="4"/>
                      <a:pt x="63" y="16"/>
                    </a:cubicBezTo>
                    <a:cubicBezTo>
                      <a:pt x="39" y="28"/>
                      <a:pt x="20" y="39"/>
                      <a:pt x="0" y="72"/>
                    </a:cubicBezTo>
                    <a:cubicBezTo>
                      <a:pt x="20" y="99"/>
                      <a:pt x="39" y="110"/>
                      <a:pt x="63" y="123"/>
                    </a:cubicBezTo>
                    <a:cubicBezTo>
                      <a:pt x="83" y="134"/>
                      <a:pt x="106" y="139"/>
                      <a:pt x="126" y="139"/>
                    </a:cubicBezTo>
                    <a:cubicBezTo>
                      <a:pt x="150" y="139"/>
                      <a:pt x="170" y="134"/>
                      <a:pt x="193" y="123"/>
                    </a:cubicBezTo>
                    <a:cubicBezTo>
                      <a:pt x="213" y="110"/>
                      <a:pt x="237" y="99"/>
                      <a:pt x="257" y="72"/>
                    </a:cubicBezTo>
                    <a:cubicBezTo>
                      <a:pt x="237" y="39"/>
                      <a:pt x="213" y="28"/>
                      <a:pt x="193" y="16"/>
                    </a:cubicBezTo>
                    <a:cubicBezTo>
                      <a:pt x="170" y="4"/>
                      <a:pt x="150" y="1"/>
                      <a:pt x="126" y="1"/>
                    </a:cubicBezTo>
                    <a:close/>
                  </a:path>
                </a:pathLst>
              </a:custGeom>
              <a:solidFill>
                <a:srgbClr val="CE8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4"/>
              <p:cNvSpPr/>
              <p:nvPr/>
            </p:nvSpPr>
            <p:spPr>
              <a:xfrm>
                <a:off x="6301584" y="4257219"/>
                <a:ext cx="28293" cy="32886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87" extrusionOk="0">
                    <a:moveTo>
                      <a:pt x="1" y="0"/>
                    </a:moveTo>
                    <a:cubicBezTo>
                      <a:pt x="12" y="60"/>
                      <a:pt x="40" y="107"/>
                      <a:pt x="63" y="158"/>
                    </a:cubicBezTo>
                    <a:cubicBezTo>
                      <a:pt x="91" y="206"/>
                      <a:pt x="123" y="246"/>
                      <a:pt x="158" y="289"/>
                    </a:cubicBezTo>
                    <a:cubicBezTo>
                      <a:pt x="194" y="328"/>
                      <a:pt x="229" y="368"/>
                      <a:pt x="277" y="399"/>
                    </a:cubicBezTo>
                    <a:cubicBezTo>
                      <a:pt x="320" y="431"/>
                      <a:pt x="364" y="462"/>
                      <a:pt x="419" y="486"/>
                    </a:cubicBezTo>
                    <a:cubicBezTo>
                      <a:pt x="407" y="426"/>
                      <a:pt x="384" y="375"/>
                      <a:pt x="356" y="328"/>
                    </a:cubicBezTo>
                    <a:cubicBezTo>
                      <a:pt x="332" y="281"/>
                      <a:pt x="296" y="237"/>
                      <a:pt x="265" y="198"/>
                    </a:cubicBezTo>
                    <a:cubicBezTo>
                      <a:pt x="225" y="158"/>
                      <a:pt x="190" y="119"/>
                      <a:pt x="147" y="87"/>
                    </a:cubicBezTo>
                    <a:cubicBezTo>
                      <a:pt x="103" y="52"/>
                      <a:pt x="56" y="20"/>
                      <a:pt x="1" y="0"/>
                    </a:cubicBezTo>
                    <a:close/>
                  </a:path>
                </a:pathLst>
              </a:custGeom>
              <a:solidFill>
                <a:srgbClr val="CE83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" name="Google Shape;277;p24"/>
            <p:cNvGrpSpPr/>
            <p:nvPr/>
          </p:nvGrpSpPr>
          <p:grpSpPr>
            <a:xfrm>
              <a:off x="1266377" y="3590563"/>
              <a:ext cx="1613419" cy="1436252"/>
              <a:chOff x="1266377" y="3450263"/>
              <a:chExt cx="1613419" cy="1436252"/>
            </a:xfrm>
          </p:grpSpPr>
          <p:sp>
            <p:nvSpPr>
              <p:cNvPr id="278" name="Google Shape;278;p24"/>
              <p:cNvSpPr/>
              <p:nvPr/>
            </p:nvSpPr>
            <p:spPr>
              <a:xfrm>
                <a:off x="1306893" y="4142017"/>
                <a:ext cx="1044419" cy="744497"/>
              </a:xfrm>
              <a:custGeom>
                <a:avLst/>
                <a:gdLst/>
                <a:ahLst/>
                <a:cxnLst/>
                <a:rect l="l" t="t" r="r" b="b"/>
                <a:pathLst>
                  <a:path w="15467" h="11025" extrusionOk="0">
                    <a:moveTo>
                      <a:pt x="15288" y="0"/>
                    </a:moveTo>
                    <a:cubicBezTo>
                      <a:pt x="15287" y="0"/>
                      <a:pt x="15286" y="1"/>
                      <a:pt x="15285" y="1"/>
                    </a:cubicBezTo>
                    <a:cubicBezTo>
                      <a:pt x="15088" y="124"/>
                      <a:pt x="1" y="988"/>
                      <a:pt x="1" y="988"/>
                    </a:cubicBezTo>
                    <a:lnTo>
                      <a:pt x="467" y="11024"/>
                    </a:lnTo>
                    <a:lnTo>
                      <a:pt x="13561" y="11024"/>
                    </a:lnTo>
                    <a:cubicBezTo>
                      <a:pt x="13561" y="11024"/>
                      <a:pt x="15466" y="0"/>
                      <a:pt x="15288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4"/>
              <p:cNvSpPr/>
              <p:nvPr/>
            </p:nvSpPr>
            <p:spPr>
              <a:xfrm>
                <a:off x="2189549" y="3857185"/>
                <a:ext cx="690247" cy="1029330"/>
              </a:xfrm>
              <a:custGeom>
                <a:avLst/>
                <a:gdLst/>
                <a:ahLst/>
                <a:cxnLst/>
                <a:rect l="l" t="t" r="r" b="b"/>
                <a:pathLst>
                  <a:path w="10222" h="15243" extrusionOk="0">
                    <a:moveTo>
                      <a:pt x="1583" y="1"/>
                    </a:moveTo>
                    <a:lnTo>
                      <a:pt x="0" y="15242"/>
                    </a:lnTo>
                    <a:lnTo>
                      <a:pt x="9725" y="15242"/>
                    </a:lnTo>
                    <a:lnTo>
                      <a:pt x="10222" y="11651"/>
                    </a:lnTo>
                    <a:lnTo>
                      <a:pt x="1583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4"/>
              <p:cNvSpPr/>
              <p:nvPr/>
            </p:nvSpPr>
            <p:spPr>
              <a:xfrm>
                <a:off x="1266377" y="3857185"/>
                <a:ext cx="1030036" cy="351619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5207" extrusionOk="0">
                    <a:moveTo>
                      <a:pt x="15254" y="1"/>
                    </a:moveTo>
                    <a:lnTo>
                      <a:pt x="1" y="605"/>
                    </a:lnTo>
                    <a:lnTo>
                      <a:pt x="1" y="5206"/>
                    </a:lnTo>
                    <a:lnTo>
                      <a:pt x="14713" y="5206"/>
                    </a:lnTo>
                    <a:lnTo>
                      <a:pt x="15254" y="1"/>
                    </a:lnTo>
                    <a:close/>
                  </a:path>
                </a:pathLst>
              </a:custGeom>
              <a:solidFill>
                <a:srgbClr val="092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4"/>
              <p:cNvSpPr/>
              <p:nvPr/>
            </p:nvSpPr>
            <p:spPr>
              <a:xfrm>
                <a:off x="1428173" y="3450263"/>
                <a:ext cx="829079" cy="234593"/>
              </a:xfrm>
              <a:custGeom>
                <a:avLst/>
                <a:gdLst/>
                <a:ahLst/>
                <a:cxnLst/>
                <a:rect l="l" t="t" r="r" b="b"/>
                <a:pathLst>
                  <a:path w="12278" h="3474" extrusionOk="0">
                    <a:moveTo>
                      <a:pt x="12277" y="1"/>
                    </a:moveTo>
                    <a:lnTo>
                      <a:pt x="0" y="198"/>
                    </a:lnTo>
                    <a:lnTo>
                      <a:pt x="0" y="3473"/>
                    </a:lnTo>
                    <a:lnTo>
                      <a:pt x="11989" y="3473"/>
                    </a:lnTo>
                    <a:lnTo>
                      <a:pt x="12277" y="1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4"/>
              <p:cNvSpPr/>
              <p:nvPr/>
            </p:nvSpPr>
            <p:spPr>
              <a:xfrm>
                <a:off x="1742042" y="3684787"/>
                <a:ext cx="81638" cy="194346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2878" extrusionOk="0">
                    <a:moveTo>
                      <a:pt x="1" y="0"/>
                    </a:moveTo>
                    <a:lnTo>
                      <a:pt x="1" y="2878"/>
                    </a:lnTo>
                    <a:lnTo>
                      <a:pt x="1031" y="2878"/>
                    </a:lnTo>
                    <a:lnTo>
                      <a:pt x="1209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3" name="Google Shape;283;p24"/>
            <p:cNvSpPr/>
            <p:nvPr/>
          </p:nvSpPr>
          <p:spPr>
            <a:xfrm>
              <a:off x="1226130" y="5026743"/>
              <a:ext cx="6404331" cy="116756"/>
            </a:xfrm>
            <a:custGeom>
              <a:avLst/>
              <a:gdLst/>
              <a:ahLst/>
              <a:cxnLst/>
              <a:rect l="l" t="t" r="r" b="b"/>
              <a:pathLst>
                <a:path w="94843" h="1729" extrusionOk="0">
                  <a:moveTo>
                    <a:pt x="0" y="0"/>
                  </a:moveTo>
                  <a:lnTo>
                    <a:pt x="0" y="1729"/>
                  </a:lnTo>
                  <a:lnTo>
                    <a:pt x="94843" y="1729"/>
                  </a:lnTo>
                  <a:lnTo>
                    <a:pt x="94843" y="0"/>
                  </a:lnTo>
                  <a:close/>
                </a:path>
              </a:pathLst>
            </a:custGeom>
            <a:solidFill>
              <a:srgbClr val="092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851338" y="2542250"/>
            <a:ext cx="7735614" cy="1197900"/>
          </a:xfrm>
        </p:spPr>
        <p:txBody>
          <a:bodyPr/>
          <a:lstStyle/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Khi viết về trải nghiệm của bản thân, phần mở đầu bài viết cần thực hiện được điều gì?</a:t>
            </a: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733562" y="3740150"/>
            <a:ext cx="5797500" cy="884402"/>
          </a:xfrm>
        </p:spPr>
        <p:txBody>
          <a:bodyPr/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Đáp án: Giới thiệu khái quát về trải nghiệm.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idx="2"/>
          </p:nvPr>
        </p:nvSpPr>
        <p:spPr>
          <a:xfrm>
            <a:off x="3405352" y="893300"/>
            <a:ext cx="2617075" cy="1050000"/>
          </a:xfrm>
        </p:spPr>
        <p:txBody>
          <a:bodyPr/>
          <a:lstStyle/>
          <a:p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Câu 6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7399283" y="4246179"/>
            <a:ext cx="1082565" cy="809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972904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0"/>
          <p:cNvGrpSpPr/>
          <p:nvPr/>
        </p:nvGrpSpPr>
        <p:grpSpPr>
          <a:xfrm>
            <a:off x="314000" y="2020325"/>
            <a:ext cx="8510400" cy="2309937"/>
            <a:chOff x="314000" y="2020325"/>
            <a:chExt cx="8510400" cy="1625025"/>
          </a:xfrm>
        </p:grpSpPr>
        <p:sp>
          <p:nvSpPr>
            <p:cNvPr id="558" name="Google Shape;558;p30"/>
            <p:cNvSpPr/>
            <p:nvPr/>
          </p:nvSpPr>
          <p:spPr>
            <a:xfrm>
              <a:off x="314000" y="2542250"/>
              <a:ext cx="8510400" cy="110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9" name="Google Shape;559;p30"/>
            <p:cNvGrpSpPr/>
            <p:nvPr/>
          </p:nvGrpSpPr>
          <p:grpSpPr>
            <a:xfrm>
              <a:off x="3524825" y="2020325"/>
              <a:ext cx="2076362" cy="641924"/>
              <a:chOff x="3527575" y="0"/>
              <a:chExt cx="2076362" cy="641924"/>
            </a:xfrm>
          </p:grpSpPr>
          <p:sp>
            <p:nvSpPr>
              <p:cNvPr id="560" name="Google Shape;560;p30"/>
              <p:cNvSpPr/>
              <p:nvPr/>
            </p:nvSpPr>
            <p:spPr>
              <a:xfrm>
                <a:off x="3527575" y="595011"/>
                <a:ext cx="46887" cy="46913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808" extrusionOk="0">
                    <a:moveTo>
                      <a:pt x="903" y="283"/>
                    </a:moveTo>
                    <a:cubicBezTo>
                      <a:pt x="1247" y="283"/>
                      <a:pt x="1524" y="561"/>
                      <a:pt x="1524" y="904"/>
                    </a:cubicBezTo>
                    <a:cubicBezTo>
                      <a:pt x="1524" y="1247"/>
                      <a:pt x="1247" y="1525"/>
                      <a:pt x="903" y="1525"/>
                    </a:cubicBezTo>
                    <a:cubicBezTo>
                      <a:pt x="560" y="1525"/>
                      <a:pt x="283" y="1247"/>
                      <a:pt x="283" y="904"/>
                    </a:cubicBezTo>
                    <a:cubicBezTo>
                      <a:pt x="283" y="561"/>
                      <a:pt x="560" y="283"/>
                      <a:pt x="903" y="283"/>
                    </a:cubicBezTo>
                    <a:close/>
                    <a:moveTo>
                      <a:pt x="903" y="1"/>
                    </a:moveTo>
                    <a:cubicBezTo>
                      <a:pt x="404" y="1"/>
                      <a:pt x="1" y="405"/>
                      <a:pt x="1" y="904"/>
                    </a:cubicBezTo>
                    <a:cubicBezTo>
                      <a:pt x="1" y="1403"/>
                      <a:pt x="404" y="1807"/>
                      <a:pt x="903" y="1807"/>
                    </a:cubicBezTo>
                    <a:cubicBezTo>
                      <a:pt x="1398" y="1807"/>
                      <a:pt x="1806" y="1403"/>
                      <a:pt x="1806" y="904"/>
                    </a:cubicBezTo>
                    <a:cubicBezTo>
                      <a:pt x="1806" y="405"/>
                      <a:pt x="1398" y="1"/>
                      <a:pt x="903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0"/>
              <p:cNvSpPr/>
              <p:nvPr/>
            </p:nvSpPr>
            <p:spPr>
              <a:xfrm>
                <a:off x="3547295" y="0"/>
                <a:ext cx="7343" cy="61848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836" extrusionOk="0">
                    <a:moveTo>
                      <a:pt x="0" y="1"/>
                    </a:moveTo>
                    <a:lnTo>
                      <a:pt x="0" y="23835"/>
                    </a:lnTo>
                    <a:lnTo>
                      <a:pt x="282" y="23835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62" name="Google Shape;562;p30"/>
              <p:cNvGrpSpPr/>
              <p:nvPr/>
            </p:nvGrpSpPr>
            <p:grpSpPr>
              <a:xfrm>
                <a:off x="5557050" y="0"/>
                <a:ext cx="46887" cy="641924"/>
                <a:chOff x="2783050" y="0"/>
                <a:chExt cx="46887" cy="641924"/>
              </a:xfrm>
            </p:grpSpPr>
            <p:sp>
              <p:nvSpPr>
                <p:cNvPr id="563" name="Google Shape;563;p30"/>
                <p:cNvSpPr/>
                <p:nvPr/>
              </p:nvSpPr>
              <p:spPr>
                <a:xfrm>
                  <a:off x="2783050" y="595011"/>
                  <a:ext cx="46887" cy="46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7" h="1808" extrusionOk="0">
                      <a:moveTo>
                        <a:pt x="903" y="283"/>
                      </a:moveTo>
                      <a:cubicBezTo>
                        <a:pt x="1247" y="283"/>
                        <a:pt x="1524" y="561"/>
                        <a:pt x="1524" y="904"/>
                      </a:cubicBezTo>
                      <a:cubicBezTo>
                        <a:pt x="1524" y="1247"/>
                        <a:pt x="1247" y="1525"/>
                        <a:pt x="903" y="1525"/>
                      </a:cubicBezTo>
                      <a:cubicBezTo>
                        <a:pt x="560" y="1525"/>
                        <a:pt x="283" y="1247"/>
                        <a:pt x="283" y="904"/>
                      </a:cubicBezTo>
                      <a:cubicBezTo>
                        <a:pt x="283" y="561"/>
                        <a:pt x="560" y="283"/>
                        <a:pt x="903" y="283"/>
                      </a:cubicBezTo>
                      <a:close/>
                      <a:moveTo>
                        <a:pt x="903" y="1"/>
                      </a:moveTo>
                      <a:cubicBezTo>
                        <a:pt x="404" y="1"/>
                        <a:pt x="1" y="405"/>
                        <a:pt x="1" y="904"/>
                      </a:cubicBezTo>
                      <a:cubicBezTo>
                        <a:pt x="1" y="1403"/>
                        <a:pt x="404" y="1807"/>
                        <a:pt x="903" y="1807"/>
                      </a:cubicBezTo>
                      <a:cubicBezTo>
                        <a:pt x="1398" y="1807"/>
                        <a:pt x="1806" y="1403"/>
                        <a:pt x="1806" y="904"/>
                      </a:cubicBezTo>
                      <a:cubicBezTo>
                        <a:pt x="1806" y="405"/>
                        <a:pt x="1398" y="1"/>
                        <a:pt x="903" y="1"/>
                      </a:cubicBezTo>
                      <a:close/>
                    </a:path>
                  </a:pathLst>
                </a:custGeom>
                <a:solidFill>
                  <a:srgbClr val="0C343D"/>
                </a:solidFill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30"/>
                <p:cNvSpPr/>
                <p:nvPr/>
              </p:nvSpPr>
              <p:spPr>
                <a:xfrm>
                  <a:off x="2802770" y="0"/>
                  <a:ext cx="7343" cy="618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3836" extrusionOk="0">
                      <a:moveTo>
                        <a:pt x="0" y="1"/>
                      </a:moveTo>
                      <a:lnTo>
                        <a:pt x="0" y="23835"/>
                      </a:lnTo>
                      <a:lnTo>
                        <a:pt x="282" y="23835"/>
                      </a:lnTo>
                      <a:lnTo>
                        <a:pt x="282" y="1"/>
                      </a:lnTo>
                      <a:close/>
                    </a:path>
                  </a:pathLst>
                </a:custGeom>
                <a:solidFill>
                  <a:srgbClr val="0C343D"/>
                </a:solidFill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65" name="Google Shape;565;p30"/>
          <p:cNvGrpSpPr/>
          <p:nvPr/>
        </p:nvGrpSpPr>
        <p:grpSpPr>
          <a:xfrm>
            <a:off x="3291400" y="0"/>
            <a:ext cx="2555700" cy="2301750"/>
            <a:chOff x="3294150" y="0"/>
            <a:chExt cx="2555700" cy="2301750"/>
          </a:xfrm>
        </p:grpSpPr>
        <p:sp>
          <p:nvSpPr>
            <p:cNvPr id="566" name="Google Shape;566;p30"/>
            <p:cNvSpPr/>
            <p:nvPr/>
          </p:nvSpPr>
          <p:spPr>
            <a:xfrm>
              <a:off x="3294150" y="363150"/>
              <a:ext cx="2555700" cy="1938600"/>
            </a:xfrm>
            <a:prstGeom prst="rect">
              <a:avLst/>
            </a:prstGeom>
            <a:solidFill>
              <a:srgbClr val="FCD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3527575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3547295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9" name="Google Shape;569;p30"/>
            <p:cNvGrpSpPr/>
            <p:nvPr/>
          </p:nvGrpSpPr>
          <p:grpSpPr>
            <a:xfrm>
              <a:off x="5557050" y="0"/>
              <a:ext cx="46887" cy="641924"/>
              <a:chOff x="2783050" y="0"/>
              <a:chExt cx="46887" cy="641924"/>
            </a:xfrm>
          </p:grpSpPr>
          <p:sp>
            <p:nvSpPr>
              <p:cNvPr id="570" name="Google Shape;570;p30"/>
              <p:cNvSpPr/>
              <p:nvPr/>
            </p:nvSpPr>
            <p:spPr>
              <a:xfrm>
                <a:off x="2783050" y="595011"/>
                <a:ext cx="46887" cy="46913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808" extrusionOk="0">
                    <a:moveTo>
                      <a:pt x="903" y="283"/>
                    </a:moveTo>
                    <a:cubicBezTo>
                      <a:pt x="1247" y="283"/>
                      <a:pt x="1524" y="561"/>
                      <a:pt x="1524" y="904"/>
                    </a:cubicBezTo>
                    <a:cubicBezTo>
                      <a:pt x="1524" y="1247"/>
                      <a:pt x="1247" y="1525"/>
                      <a:pt x="903" y="1525"/>
                    </a:cubicBezTo>
                    <a:cubicBezTo>
                      <a:pt x="560" y="1525"/>
                      <a:pt x="283" y="1247"/>
                      <a:pt x="283" y="904"/>
                    </a:cubicBezTo>
                    <a:cubicBezTo>
                      <a:pt x="283" y="561"/>
                      <a:pt x="560" y="283"/>
                      <a:pt x="903" y="283"/>
                    </a:cubicBezTo>
                    <a:close/>
                    <a:moveTo>
                      <a:pt x="903" y="1"/>
                    </a:moveTo>
                    <a:cubicBezTo>
                      <a:pt x="404" y="1"/>
                      <a:pt x="1" y="405"/>
                      <a:pt x="1" y="904"/>
                    </a:cubicBezTo>
                    <a:cubicBezTo>
                      <a:pt x="1" y="1403"/>
                      <a:pt x="404" y="1807"/>
                      <a:pt x="903" y="1807"/>
                    </a:cubicBezTo>
                    <a:cubicBezTo>
                      <a:pt x="1398" y="1807"/>
                      <a:pt x="1806" y="1403"/>
                      <a:pt x="1806" y="904"/>
                    </a:cubicBezTo>
                    <a:cubicBezTo>
                      <a:pt x="1806" y="405"/>
                      <a:pt x="1398" y="1"/>
                      <a:pt x="903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0"/>
              <p:cNvSpPr/>
              <p:nvPr/>
            </p:nvSpPr>
            <p:spPr>
              <a:xfrm>
                <a:off x="2802770" y="0"/>
                <a:ext cx="7343" cy="61848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836" extrusionOk="0">
                    <a:moveTo>
                      <a:pt x="0" y="1"/>
                    </a:moveTo>
                    <a:lnTo>
                      <a:pt x="0" y="23835"/>
                    </a:lnTo>
                    <a:lnTo>
                      <a:pt x="282" y="23835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2" name="Google Shape;572;p30"/>
          <p:cNvSpPr/>
          <p:nvPr/>
        </p:nvSpPr>
        <p:spPr>
          <a:xfrm>
            <a:off x="4440650" y="0"/>
            <a:ext cx="262800" cy="26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0"/>
          <p:cNvSpPr txBox="1">
            <a:spLocks noGrp="1"/>
          </p:cNvSpPr>
          <p:nvPr>
            <p:ph type="ctrTitle"/>
          </p:nvPr>
        </p:nvSpPr>
        <p:spPr>
          <a:xfrm>
            <a:off x="1678462" y="2932806"/>
            <a:ext cx="5797500" cy="11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en" sz="4000" b="1" dirty="0">
                <a:latin typeface="Cambria" panose="02040503050406030204" pitchFamily="18" charset="0"/>
                <a:ea typeface="Cambria" panose="02040503050406030204" pitchFamily="18" charset="0"/>
              </a:rPr>
              <a:t>êu cầu đối với bài văn kể lại 1 trải nghiệm</a:t>
            </a:r>
            <a:endParaRPr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5" name="Google Shape;575;p30"/>
          <p:cNvSpPr txBox="1">
            <a:spLocks noGrp="1"/>
          </p:cNvSpPr>
          <p:nvPr>
            <p:ph type="title" idx="2"/>
          </p:nvPr>
        </p:nvSpPr>
        <p:spPr>
          <a:xfrm>
            <a:off x="3783712" y="877525"/>
            <a:ext cx="1587000" cy="10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</a:t>
            </a:r>
            <a:endParaRPr dirty="0"/>
          </a:p>
        </p:txBody>
      </p: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p47"/>
          <p:cNvSpPr txBox="1">
            <a:spLocks noGrp="1"/>
          </p:cNvSpPr>
          <p:nvPr>
            <p:ph type="ctrTitle"/>
          </p:nvPr>
        </p:nvSpPr>
        <p:spPr>
          <a:xfrm>
            <a:off x="1374925" y="416354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yêu cầu với bài văn kể trải nghiệm</a:t>
            </a:r>
            <a:endParaRPr b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00" name="Google Shape;1700;p47"/>
          <p:cNvSpPr txBox="1">
            <a:spLocks noGrp="1"/>
          </p:cNvSpPr>
          <p:nvPr>
            <p:ph type="subTitle" idx="4294967295"/>
          </p:nvPr>
        </p:nvSpPr>
        <p:spPr>
          <a:xfrm flipH="1">
            <a:off x="1814171" y="3613788"/>
            <a:ext cx="2681272" cy="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Ngôi kể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</a:t>
            </a:r>
            <a:r>
              <a:rPr lang="vi-VN" sz="2000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</a:t>
            </a:r>
            <a:r>
              <a:rPr lang="en" sz="2000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thứ nhất (Người kể xưng tôi/mình/em)</a:t>
            </a:r>
            <a:endParaRPr sz="20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01" name="Google Shape;1701;p47"/>
          <p:cNvSpPr txBox="1">
            <a:spLocks noGrp="1"/>
          </p:cNvSpPr>
          <p:nvPr>
            <p:ph type="subTitle" idx="4294967295"/>
          </p:nvPr>
        </p:nvSpPr>
        <p:spPr>
          <a:xfrm flipH="1">
            <a:off x="3678620" y="1327416"/>
            <a:ext cx="2806261" cy="15829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 thiệu </a:t>
            </a:r>
            <a:r>
              <a:rPr lang="en" sz="2000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 trải nghiệm.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 i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(Đó là trải nghiệm gì, có đáng nhớ hay không?)</a:t>
            </a:r>
            <a:endParaRPr sz="2000" i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02" name="Google Shape;1702;p47"/>
          <p:cNvSpPr txBox="1">
            <a:spLocks noGrp="1"/>
          </p:cNvSpPr>
          <p:nvPr>
            <p:ph type="subTitle" idx="4294967295"/>
          </p:nvPr>
        </p:nvSpPr>
        <p:spPr>
          <a:xfrm flipH="1">
            <a:off x="5962125" y="3530321"/>
            <a:ext cx="2165100" cy="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 trung </a:t>
            </a:r>
            <a:r>
              <a:rPr lang="en" sz="2000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 sự việc đã xảy ra.</a:t>
            </a:r>
            <a:endParaRPr sz="20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703" name="Google Shape;1703;p47"/>
          <p:cNvCxnSpPr>
            <a:stCxn id="1702" idx="0"/>
            <a:endCxn id="1704" idx="2"/>
          </p:cNvCxnSpPr>
          <p:nvPr/>
        </p:nvCxnSpPr>
        <p:spPr>
          <a:xfrm flipH="1" flipV="1">
            <a:off x="7044625" y="3160113"/>
            <a:ext cx="50" cy="370208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705" name="Google Shape;1705;p47"/>
          <p:cNvCxnSpPr>
            <a:endCxn id="1706" idx="2"/>
          </p:cNvCxnSpPr>
          <p:nvPr/>
        </p:nvCxnSpPr>
        <p:spPr>
          <a:xfrm rot="10800000">
            <a:off x="3143275" y="3160113"/>
            <a:ext cx="10800" cy="453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707" name="Google Shape;1707;p47"/>
          <p:cNvCxnSpPr>
            <a:endCxn id="1708" idx="0"/>
          </p:cNvCxnSpPr>
          <p:nvPr/>
        </p:nvCxnSpPr>
        <p:spPr>
          <a:xfrm>
            <a:off x="5099400" y="2966256"/>
            <a:ext cx="0" cy="443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704" name="Google Shape;1704;p47"/>
          <p:cNvSpPr txBox="1">
            <a:spLocks noGrp="1"/>
          </p:cNvSpPr>
          <p:nvPr>
            <p:ph type="subTitle" idx="4294967295"/>
          </p:nvPr>
        </p:nvSpPr>
        <p:spPr>
          <a:xfrm flipH="1">
            <a:off x="6757375" y="2675313"/>
            <a:ext cx="574500" cy="4848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Fjalla One"/>
                <a:sym typeface="Fjalla One"/>
              </a:rPr>
              <a:t>03</a:t>
            </a:r>
            <a:endParaRPr sz="2400" b="1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Fjalla One"/>
              <a:sym typeface="Fjalla One"/>
            </a:endParaRPr>
          </a:p>
        </p:txBody>
      </p:sp>
      <p:sp>
        <p:nvSpPr>
          <p:cNvPr id="1706" name="Google Shape;1706;p47"/>
          <p:cNvSpPr txBox="1">
            <a:spLocks noGrp="1"/>
          </p:cNvSpPr>
          <p:nvPr>
            <p:ph type="subTitle" idx="4294967295"/>
          </p:nvPr>
        </p:nvSpPr>
        <p:spPr>
          <a:xfrm flipH="1">
            <a:off x="2856025" y="2675313"/>
            <a:ext cx="574500" cy="4848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Fjalla One"/>
                <a:sym typeface="Fjalla One"/>
              </a:rPr>
              <a:t>01</a:t>
            </a:r>
            <a:endParaRPr sz="24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Fjalla One"/>
              <a:sym typeface="Fjalla One"/>
            </a:endParaRPr>
          </a:p>
        </p:txBody>
      </p:sp>
      <p:sp>
        <p:nvSpPr>
          <p:cNvPr id="1708" name="Google Shape;1708;p47"/>
          <p:cNvSpPr txBox="1">
            <a:spLocks noGrp="1"/>
          </p:cNvSpPr>
          <p:nvPr>
            <p:ph type="subTitle" idx="4294967295"/>
          </p:nvPr>
        </p:nvSpPr>
        <p:spPr>
          <a:xfrm flipH="1">
            <a:off x="4812150" y="3409656"/>
            <a:ext cx="574500" cy="4848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Fjalla One"/>
                <a:sym typeface="Fjalla One"/>
              </a:rPr>
              <a:t>02</a:t>
            </a:r>
            <a:endParaRPr sz="2400" b="1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Fjalla One"/>
              <a:sym typeface="Fjalla One"/>
            </a:endParaRPr>
          </a:p>
        </p:txBody>
      </p:sp>
      <p:cxnSp>
        <p:nvCxnSpPr>
          <p:cNvPr id="1709" name="Google Shape;1709;p47"/>
          <p:cNvCxnSpPr/>
          <p:nvPr/>
        </p:nvCxnSpPr>
        <p:spPr>
          <a:xfrm rot="10800000">
            <a:off x="1688050" y="3280525"/>
            <a:ext cx="7450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710" name="Google Shape;1710;p47"/>
          <p:cNvGrpSpPr/>
          <p:nvPr/>
        </p:nvGrpSpPr>
        <p:grpSpPr>
          <a:xfrm>
            <a:off x="526727" y="3060574"/>
            <a:ext cx="1079213" cy="1714796"/>
            <a:chOff x="526727" y="3060574"/>
            <a:chExt cx="1079213" cy="1714796"/>
          </a:xfrm>
        </p:grpSpPr>
        <p:sp>
          <p:nvSpPr>
            <p:cNvPr id="1711" name="Google Shape;1711;p47"/>
            <p:cNvSpPr/>
            <p:nvPr/>
          </p:nvSpPr>
          <p:spPr>
            <a:xfrm>
              <a:off x="567968" y="3165637"/>
              <a:ext cx="73689" cy="560250"/>
            </a:xfrm>
            <a:custGeom>
              <a:avLst/>
              <a:gdLst/>
              <a:ahLst/>
              <a:cxnLst/>
              <a:rect l="l" t="t" r="r" b="b"/>
              <a:pathLst>
                <a:path w="1165" h="8857" extrusionOk="0">
                  <a:moveTo>
                    <a:pt x="1" y="1"/>
                  </a:moveTo>
                  <a:lnTo>
                    <a:pt x="454" y="8857"/>
                  </a:lnTo>
                  <a:lnTo>
                    <a:pt x="1165" y="8857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990051" y="3571594"/>
              <a:ext cx="615890" cy="313302"/>
            </a:xfrm>
            <a:custGeom>
              <a:avLst/>
              <a:gdLst/>
              <a:ahLst/>
              <a:cxnLst/>
              <a:rect l="l" t="t" r="r" b="b"/>
              <a:pathLst>
                <a:path w="9737" h="4953" extrusionOk="0">
                  <a:moveTo>
                    <a:pt x="6117" y="0"/>
                  </a:moveTo>
                  <a:cubicBezTo>
                    <a:pt x="5406" y="0"/>
                    <a:pt x="5016" y="390"/>
                    <a:pt x="5016" y="390"/>
                  </a:cubicBezTo>
                  <a:cubicBezTo>
                    <a:pt x="5016" y="390"/>
                    <a:pt x="4889" y="196"/>
                    <a:pt x="3321" y="196"/>
                  </a:cubicBezTo>
                  <a:cubicBezTo>
                    <a:pt x="3188" y="196"/>
                    <a:pt x="3044" y="197"/>
                    <a:pt x="2889" y="200"/>
                  </a:cubicBezTo>
                  <a:cubicBezTo>
                    <a:pt x="912" y="236"/>
                    <a:pt x="0" y="2710"/>
                    <a:pt x="0" y="2710"/>
                  </a:cubicBezTo>
                  <a:cubicBezTo>
                    <a:pt x="20" y="3258"/>
                    <a:pt x="281" y="3443"/>
                    <a:pt x="625" y="3443"/>
                  </a:cubicBezTo>
                  <a:cubicBezTo>
                    <a:pt x="1346" y="3443"/>
                    <a:pt x="2432" y="2632"/>
                    <a:pt x="2432" y="2632"/>
                  </a:cubicBezTo>
                  <a:cubicBezTo>
                    <a:pt x="2432" y="2632"/>
                    <a:pt x="3296" y="2394"/>
                    <a:pt x="3730" y="2394"/>
                  </a:cubicBezTo>
                  <a:cubicBezTo>
                    <a:pt x="3787" y="2394"/>
                    <a:pt x="3837" y="2398"/>
                    <a:pt x="3876" y="2407"/>
                  </a:cubicBezTo>
                  <a:cubicBezTo>
                    <a:pt x="3988" y="3040"/>
                    <a:pt x="4136" y="3224"/>
                    <a:pt x="4272" y="3224"/>
                  </a:cubicBezTo>
                  <a:cubicBezTo>
                    <a:pt x="4462" y="3224"/>
                    <a:pt x="4626" y="2861"/>
                    <a:pt x="4626" y="2861"/>
                  </a:cubicBezTo>
                  <a:cubicBezTo>
                    <a:pt x="4650" y="3358"/>
                    <a:pt x="5210" y="4952"/>
                    <a:pt x="5854" y="4952"/>
                  </a:cubicBezTo>
                  <a:cubicBezTo>
                    <a:pt x="6501" y="4952"/>
                    <a:pt x="6162" y="3776"/>
                    <a:pt x="6162" y="3776"/>
                  </a:cubicBezTo>
                  <a:lnTo>
                    <a:pt x="6162" y="3776"/>
                  </a:lnTo>
                  <a:cubicBezTo>
                    <a:pt x="6162" y="3776"/>
                    <a:pt x="6610" y="4336"/>
                    <a:pt x="7043" y="4336"/>
                  </a:cubicBezTo>
                  <a:cubicBezTo>
                    <a:pt x="7173" y="4336"/>
                    <a:pt x="7302" y="4286"/>
                    <a:pt x="7417" y="4155"/>
                  </a:cubicBezTo>
                  <a:cubicBezTo>
                    <a:pt x="7909" y="3583"/>
                    <a:pt x="6805" y="2407"/>
                    <a:pt x="6805" y="2407"/>
                  </a:cubicBezTo>
                  <a:lnTo>
                    <a:pt x="6805" y="2407"/>
                  </a:lnTo>
                  <a:cubicBezTo>
                    <a:pt x="6805" y="2407"/>
                    <a:pt x="8024" y="2861"/>
                    <a:pt x="8896" y="2940"/>
                  </a:cubicBezTo>
                  <a:cubicBezTo>
                    <a:pt x="8914" y="2941"/>
                    <a:pt x="8932" y="2942"/>
                    <a:pt x="8949" y="2942"/>
                  </a:cubicBezTo>
                  <a:cubicBezTo>
                    <a:pt x="9737" y="2942"/>
                    <a:pt x="8904" y="1248"/>
                    <a:pt x="7417" y="390"/>
                  </a:cubicBezTo>
                  <a:cubicBezTo>
                    <a:pt x="6909" y="98"/>
                    <a:pt x="6473" y="0"/>
                    <a:pt x="6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3" name="Google Shape;1713;p47"/>
            <p:cNvSpPr/>
            <p:nvPr/>
          </p:nvSpPr>
          <p:spPr>
            <a:xfrm>
              <a:off x="1021804" y="3627003"/>
              <a:ext cx="260917" cy="116073"/>
            </a:xfrm>
            <a:custGeom>
              <a:avLst/>
              <a:gdLst/>
              <a:ahLst/>
              <a:cxnLst/>
              <a:rect l="l" t="t" r="r" b="b"/>
              <a:pathLst>
                <a:path w="4125" h="1835" extrusionOk="0">
                  <a:moveTo>
                    <a:pt x="2674" y="1"/>
                  </a:moveTo>
                  <a:cubicBezTo>
                    <a:pt x="2349" y="1"/>
                    <a:pt x="2022" y="47"/>
                    <a:pt x="1709" y="146"/>
                  </a:cubicBezTo>
                  <a:cubicBezTo>
                    <a:pt x="1610" y="185"/>
                    <a:pt x="1507" y="209"/>
                    <a:pt x="1416" y="260"/>
                  </a:cubicBezTo>
                  <a:lnTo>
                    <a:pt x="1137" y="406"/>
                  </a:lnTo>
                  <a:cubicBezTo>
                    <a:pt x="966" y="528"/>
                    <a:pt x="785" y="639"/>
                    <a:pt x="651" y="797"/>
                  </a:cubicBezTo>
                  <a:cubicBezTo>
                    <a:pt x="580" y="876"/>
                    <a:pt x="498" y="939"/>
                    <a:pt x="442" y="1029"/>
                  </a:cubicBezTo>
                  <a:lnTo>
                    <a:pt x="268" y="1282"/>
                  </a:lnTo>
                  <a:cubicBezTo>
                    <a:pt x="205" y="1366"/>
                    <a:pt x="170" y="1464"/>
                    <a:pt x="122" y="1555"/>
                  </a:cubicBezTo>
                  <a:cubicBezTo>
                    <a:pt x="79" y="1650"/>
                    <a:pt x="39" y="1740"/>
                    <a:pt x="0" y="1834"/>
                  </a:cubicBezTo>
                  <a:cubicBezTo>
                    <a:pt x="232" y="1503"/>
                    <a:pt x="465" y="1176"/>
                    <a:pt x="773" y="927"/>
                  </a:cubicBezTo>
                  <a:cubicBezTo>
                    <a:pt x="911" y="793"/>
                    <a:pt x="1085" y="698"/>
                    <a:pt x="1247" y="592"/>
                  </a:cubicBezTo>
                  <a:lnTo>
                    <a:pt x="1507" y="466"/>
                  </a:lnTo>
                  <a:cubicBezTo>
                    <a:pt x="1591" y="418"/>
                    <a:pt x="1689" y="399"/>
                    <a:pt x="1780" y="363"/>
                  </a:cubicBezTo>
                  <a:cubicBezTo>
                    <a:pt x="2147" y="244"/>
                    <a:pt x="2538" y="193"/>
                    <a:pt x="2932" y="189"/>
                  </a:cubicBezTo>
                  <a:cubicBezTo>
                    <a:pt x="3327" y="189"/>
                    <a:pt x="3729" y="224"/>
                    <a:pt x="4124" y="311"/>
                  </a:cubicBezTo>
                  <a:cubicBezTo>
                    <a:pt x="3753" y="142"/>
                    <a:pt x="3350" y="43"/>
                    <a:pt x="2940" y="11"/>
                  </a:cubicBezTo>
                  <a:cubicBezTo>
                    <a:pt x="2852" y="4"/>
                    <a:pt x="2763" y="1"/>
                    <a:pt x="26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980816" y="3681970"/>
              <a:ext cx="260917" cy="116010"/>
            </a:xfrm>
            <a:custGeom>
              <a:avLst/>
              <a:gdLst/>
              <a:ahLst/>
              <a:cxnLst/>
              <a:rect l="l" t="t" r="r" b="b"/>
              <a:pathLst>
                <a:path w="4125" h="1834" extrusionOk="0">
                  <a:moveTo>
                    <a:pt x="2685" y="1"/>
                  </a:moveTo>
                  <a:cubicBezTo>
                    <a:pt x="2358" y="1"/>
                    <a:pt x="2028" y="49"/>
                    <a:pt x="1709" y="149"/>
                  </a:cubicBezTo>
                  <a:cubicBezTo>
                    <a:pt x="1614" y="184"/>
                    <a:pt x="1512" y="212"/>
                    <a:pt x="1417" y="260"/>
                  </a:cubicBezTo>
                  <a:lnTo>
                    <a:pt x="1137" y="406"/>
                  </a:lnTo>
                  <a:cubicBezTo>
                    <a:pt x="971" y="528"/>
                    <a:pt x="790" y="639"/>
                    <a:pt x="652" y="800"/>
                  </a:cubicBezTo>
                  <a:cubicBezTo>
                    <a:pt x="585" y="875"/>
                    <a:pt x="501" y="942"/>
                    <a:pt x="447" y="1029"/>
                  </a:cubicBezTo>
                  <a:lnTo>
                    <a:pt x="269" y="1286"/>
                  </a:lnTo>
                  <a:cubicBezTo>
                    <a:pt x="206" y="1364"/>
                    <a:pt x="170" y="1463"/>
                    <a:pt x="127" y="1557"/>
                  </a:cubicBezTo>
                  <a:cubicBezTo>
                    <a:pt x="84" y="1648"/>
                    <a:pt x="40" y="1739"/>
                    <a:pt x="0" y="1834"/>
                  </a:cubicBezTo>
                  <a:cubicBezTo>
                    <a:pt x="237" y="1502"/>
                    <a:pt x="466" y="1175"/>
                    <a:pt x="774" y="930"/>
                  </a:cubicBezTo>
                  <a:cubicBezTo>
                    <a:pt x="916" y="792"/>
                    <a:pt x="1086" y="697"/>
                    <a:pt x="1248" y="591"/>
                  </a:cubicBezTo>
                  <a:lnTo>
                    <a:pt x="1508" y="464"/>
                  </a:lnTo>
                  <a:cubicBezTo>
                    <a:pt x="1595" y="417"/>
                    <a:pt x="1690" y="397"/>
                    <a:pt x="1780" y="366"/>
                  </a:cubicBezTo>
                  <a:cubicBezTo>
                    <a:pt x="2151" y="244"/>
                    <a:pt x="2543" y="193"/>
                    <a:pt x="2937" y="189"/>
                  </a:cubicBezTo>
                  <a:cubicBezTo>
                    <a:pt x="3332" y="193"/>
                    <a:pt x="3730" y="228"/>
                    <a:pt x="4124" y="311"/>
                  </a:cubicBezTo>
                  <a:cubicBezTo>
                    <a:pt x="3758" y="141"/>
                    <a:pt x="3351" y="47"/>
                    <a:pt x="2940" y="11"/>
                  </a:cubicBezTo>
                  <a:cubicBezTo>
                    <a:pt x="2856" y="4"/>
                    <a:pt x="2771" y="1"/>
                    <a:pt x="26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595419" y="3596199"/>
              <a:ext cx="303106" cy="199570"/>
            </a:xfrm>
            <a:custGeom>
              <a:avLst/>
              <a:gdLst/>
              <a:ahLst/>
              <a:cxnLst/>
              <a:rect l="l" t="t" r="r" b="b"/>
              <a:pathLst>
                <a:path w="4792" h="3155" extrusionOk="0">
                  <a:moveTo>
                    <a:pt x="3377" y="0"/>
                  </a:moveTo>
                  <a:cubicBezTo>
                    <a:pt x="3367" y="0"/>
                    <a:pt x="3357" y="1"/>
                    <a:pt x="3347" y="1"/>
                  </a:cubicBezTo>
                  <a:cubicBezTo>
                    <a:pt x="2832" y="20"/>
                    <a:pt x="2602" y="677"/>
                    <a:pt x="2092" y="677"/>
                  </a:cubicBezTo>
                  <a:cubicBezTo>
                    <a:pt x="2081" y="677"/>
                    <a:pt x="2071" y="677"/>
                    <a:pt x="2060" y="676"/>
                  </a:cubicBezTo>
                  <a:cubicBezTo>
                    <a:pt x="2143" y="483"/>
                    <a:pt x="2077" y="317"/>
                    <a:pt x="1906" y="226"/>
                  </a:cubicBezTo>
                  <a:cubicBezTo>
                    <a:pt x="1840" y="192"/>
                    <a:pt x="1773" y="177"/>
                    <a:pt x="1708" y="177"/>
                  </a:cubicBezTo>
                  <a:cubicBezTo>
                    <a:pt x="1426" y="177"/>
                    <a:pt x="1160" y="449"/>
                    <a:pt x="987" y="609"/>
                  </a:cubicBezTo>
                  <a:cubicBezTo>
                    <a:pt x="462" y="1090"/>
                    <a:pt x="0" y="1536"/>
                    <a:pt x="190" y="2243"/>
                  </a:cubicBezTo>
                  <a:cubicBezTo>
                    <a:pt x="190" y="2483"/>
                    <a:pt x="627" y="2984"/>
                    <a:pt x="1303" y="3084"/>
                  </a:cubicBezTo>
                  <a:cubicBezTo>
                    <a:pt x="1579" y="3125"/>
                    <a:pt x="1924" y="3154"/>
                    <a:pt x="2287" y="3154"/>
                  </a:cubicBezTo>
                  <a:cubicBezTo>
                    <a:pt x="3104" y="3154"/>
                    <a:pt x="4015" y="3006"/>
                    <a:pt x="4452" y="2511"/>
                  </a:cubicBezTo>
                  <a:cubicBezTo>
                    <a:pt x="4709" y="2219"/>
                    <a:pt x="4791" y="1711"/>
                    <a:pt x="4554" y="1370"/>
                  </a:cubicBezTo>
                  <a:cubicBezTo>
                    <a:pt x="4365" y="1099"/>
                    <a:pt x="4108" y="1154"/>
                    <a:pt x="3844" y="1028"/>
                  </a:cubicBezTo>
                  <a:cubicBezTo>
                    <a:pt x="3474" y="850"/>
                    <a:pt x="3647" y="830"/>
                    <a:pt x="3691" y="474"/>
                  </a:cubicBezTo>
                  <a:cubicBezTo>
                    <a:pt x="3728" y="176"/>
                    <a:pt x="3689" y="0"/>
                    <a:pt x="3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845519" y="3620172"/>
              <a:ext cx="175779" cy="155354"/>
            </a:xfrm>
            <a:custGeom>
              <a:avLst/>
              <a:gdLst/>
              <a:ahLst/>
              <a:cxnLst/>
              <a:rect l="l" t="t" r="r" b="b"/>
              <a:pathLst>
                <a:path w="2779" h="2456" extrusionOk="0">
                  <a:moveTo>
                    <a:pt x="1390" y="1"/>
                  </a:moveTo>
                  <a:cubicBezTo>
                    <a:pt x="624" y="1"/>
                    <a:pt x="1" y="550"/>
                    <a:pt x="1" y="1228"/>
                  </a:cubicBezTo>
                  <a:cubicBezTo>
                    <a:pt x="1" y="1907"/>
                    <a:pt x="624" y="2456"/>
                    <a:pt x="1390" y="2456"/>
                  </a:cubicBezTo>
                  <a:cubicBezTo>
                    <a:pt x="2156" y="2456"/>
                    <a:pt x="2779" y="1907"/>
                    <a:pt x="2779" y="1228"/>
                  </a:cubicBezTo>
                  <a:cubicBezTo>
                    <a:pt x="2779" y="550"/>
                    <a:pt x="2156" y="1"/>
                    <a:pt x="1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7" name="Google Shape;1717;p47"/>
            <p:cNvSpPr/>
            <p:nvPr/>
          </p:nvSpPr>
          <p:spPr>
            <a:xfrm>
              <a:off x="858549" y="3580639"/>
              <a:ext cx="63442" cy="69897"/>
            </a:xfrm>
            <a:custGeom>
              <a:avLst/>
              <a:gdLst/>
              <a:ahLst/>
              <a:cxnLst/>
              <a:rect l="l" t="t" r="r" b="b"/>
              <a:pathLst>
                <a:path w="1003" h="1105" extrusionOk="0">
                  <a:moveTo>
                    <a:pt x="59" y="1"/>
                  </a:moveTo>
                  <a:cubicBezTo>
                    <a:pt x="34" y="1"/>
                    <a:pt x="14" y="16"/>
                    <a:pt x="8" y="42"/>
                  </a:cubicBezTo>
                  <a:cubicBezTo>
                    <a:pt x="0" y="74"/>
                    <a:pt x="19" y="105"/>
                    <a:pt x="48" y="113"/>
                  </a:cubicBezTo>
                  <a:cubicBezTo>
                    <a:pt x="620" y="255"/>
                    <a:pt x="880" y="1057"/>
                    <a:pt x="884" y="1064"/>
                  </a:cubicBezTo>
                  <a:cubicBezTo>
                    <a:pt x="892" y="1088"/>
                    <a:pt x="911" y="1104"/>
                    <a:pt x="935" y="1104"/>
                  </a:cubicBezTo>
                  <a:cubicBezTo>
                    <a:pt x="943" y="1104"/>
                    <a:pt x="947" y="1099"/>
                    <a:pt x="955" y="1099"/>
                  </a:cubicBezTo>
                  <a:cubicBezTo>
                    <a:pt x="982" y="1092"/>
                    <a:pt x="1002" y="1057"/>
                    <a:pt x="990" y="1028"/>
                  </a:cubicBezTo>
                  <a:cubicBezTo>
                    <a:pt x="979" y="993"/>
                    <a:pt x="711" y="161"/>
                    <a:pt x="75" y="3"/>
                  </a:cubicBezTo>
                  <a:cubicBezTo>
                    <a:pt x="70" y="1"/>
                    <a:pt x="64" y="1"/>
                    <a:pt x="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8" name="Google Shape;1718;p47"/>
            <p:cNvSpPr/>
            <p:nvPr/>
          </p:nvSpPr>
          <p:spPr>
            <a:xfrm>
              <a:off x="555001" y="3725804"/>
              <a:ext cx="683696" cy="881332"/>
            </a:xfrm>
            <a:custGeom>
              <a:avLst/>
              <a:gdLst/>
              <a:ahLst/>
              <a:cxnLst/>
              <a:rect l="l" t="t" r="r" b="b"/>
              <a:pathLst>
                <a:path w="10809" h="13933" extrusionOk="0">
                  <a:moveTo>
                    <a:pt x="0" y="1"/>
                  </a:moveTo>
                  <a:lnTo>
                    <a:pt x="947" y="12625"/>
                  </a:lnTo>
                  <a:cubicBezTo>
                    <a:pt x="947" y="12625"/>
                    <a:pt x="1082" y="13900"/>
                    <a:pt x="2971" y="13900"/>
                  </a:cubicBezTo>
                  <a:lnTo>
                    <a:pt x="7905" y="13900"/>
                  </a:lnTo>
                  <a:cubicBezTo>
                    <a:pt x="7905" y="13900"/>
                    <a:pt x="8008" y="13932"/>
                    <a:pt x="8167" y="13932"/>
                  </a:cubicBezTo>
                  <a:cubicBezTo>
                    <a:pt x="8625" y="13932"/>
                    <a:pt x="9546" y="13667"/>
                    <a:pt x="9796" y="11611"/>
                  </a:cubicBezTo>
                  <a:cubicBezTo>
                    <a:pt x="10135" y="8844"/>
                    <a:pt x="10809" y="1"/>
                    <a:pt x="108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9" name="Google Shape;1719;p47"/>
            <p:cNvSpPr/>
            <p:nvPr/>
          </p:nvSpPr>
          <p:spPr>
            <a:xfrm>
              <a:off x="526727" y="3060574"/>
              <a:ext cx="119927" cy="119868"/>
            </a:xfrm>
            <a:custGeom>
              <a:avLst/>
              <a:gdLst/>
              <a:ahLst/>
              <a:cxnLst/>
              <a:rect l="l" t="t" r="r" b="b"/>
              <a:pathLst>
                <a:path w="1896" h="1895" extrusionOk="0">
                  <a:moveTo>
                    <a:pt x="948" y="0"/>
                  </a:moveTo>
                  <a:cubicBezTo>
                    <a:pt x="423" y="0"/>
                    <a:pt x="1" y="423"/>
                    <a:pt x="1" y="948"/>
                  </a:cubicBezTo>
                  <a:cubicBezTo>
                    <a:pt x="1" y="1468"/>
                    <a:pt x="423" y="1895"/>
                    <a:pt x="948" y="1895"/>
                  </a:cubicBezTo>
                  <a:cubicBezTo>
                    <a:pt x="1469" y="1895"/>
                    <a:pt x="1895" y="1468"/>
                    <a:pt x="1895" y="948"/>
                  </a:cubicBezTo>
                  <a:cubicBezTo>
                    <a:pt x="1895" y="423"/>
                    <a:pt x="1469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20" name="Google Shape;1720;p47"/>
            <p:cNvSpPr/>
            <p:nvPr/>
          </p:nvSpPr>
          <p:spPr>
            <a:xfrm>
              <a:off x="579525" y="4659375"/>
              <a:ext cx="615857" cy="115996"/>
            </a:xfrm>
            <a:custGeom>
              <a:avLst/>
              <a:gdLst/>
              <a:ahLst/>
              <a:cxnLst/>
              <a:rect l="l" t="t" r="r" b="b"/>
              <a:pathLst>
                <a:path w="41064" h="6446" extrusionOk="0">
                  <a:moveTo>
                    <a:pt x="20534" y="1"/>
                  </a:moveTo>
                  <a:cubicBezTo>
                    <a:pt x="9191" y="1"/>
                    <a:pt x="0" y="1445"/>
                    <a:pt x="0" y="3225"/>
                  </a:cubicBezTo>
                  <a:cubicBezTo>
                    <a:pt x="0" y="5004"/>
                    <a:pt x="9191" y="6445"/>
                    <a:pt x="20534" y="6445"/>
                  </a:cubicBezTo>
                  <a:cubicBezTo>
                    <a:pt x="31872" y="6445"/>
                    <a:pt x="41063" y="5004"/>
                    <a:pt x="41063" y="3225"/>
                  </a:cubicBezTo>
                  <a:cubicBezTo>
                    <a:pt x="41063" y="1445"/>
                    <a:pt x="31872" y="1"/>
                    <a:pt x="20534" y="1"/>
                  </a:cubicBezTo>
                  <a:close/>
                </a:path>
              </a:pathLst>
            </a:custGeom>
            <a:solidFill>
              <a:srgbClr val="092329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21" name="Google Shape;1721;p47"/>
            <p:cNvSpPr/>
            <p:nvPr/>
          </p:nvSpPr>
          <p:spPr>
            <a:xfrm>
              <a:off x="640075" y="4571051"/>
              <a:ext cx="141369" cy="141375"/>
            </a:xfrm>
            <a:custGeom>
              <a:avLst/>
              <a:gdLst/>
              <a:ahLst/>
              <a:cxnLst/>
              <a:rect l="l" t="t" r="r" b="b"/>
              <a:pathLst>
                <a:path w="2235" h="2235" extrusionOk="0">
                  <a:moveTo>
                    <a:pt x="1118" y="0"/>
                  </a:moveTo>
                  <a:cubicBezTo>
                    <a:pt x="502" y="0"/>
                    <a:pt x="1" y="501"/>
                    <a:pt x="1" y="1117"/>
                  </a:cubicBezTo>
                  <a:cubicBezTo>
                    <a:pt x="1" y="1732"/>
                    <a:pt x="502" y="2234"/>
                    <a:pt x="1118" y="2234"/>
                  </a:cubicBezTo>
                  <a:cubicBezTo>
                    <a:pt x="1733" y="2234"/>
                    <a:pt x="2234" y="1732"/>
                    <a:pt x="2234" y="1117"/>
                  </a:cubicBezTo>
                  <a:cubicBezTo>
                    <a:pt x="2234" y="501"/>
                    <a:pt x="1733" y="0"/>
                    <a:pt x="1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22" name="Google Shape;1722;p47"/>
            <p:cNvSpPr/>
            <p:nvPr/>
          </p:nvSpPr>
          <p:spPr>
            <a:xfrm>
              <a:off x="1055011" y="4579274"/>
              <a:ext cx="56421" cy="120374"/>
            </a:xfrm>
            <a:custGeom>
              <a:avLst/>
              <a:gdLst/>
              <a:ahLst/>
              <a:cxnLst/>
              <a:rect l="l" t="t" r="r" b="b"/>
              <a:pathLst>
                <a:path w="892" h="1903" extrusionOk="0">
                  <a:moveTo>
                    <a:pt x="891" y="1"/>
                  </a:moveTo>
                  <a:lnTo>
                    <a:pt x="0" y="407"/>
                  </a:lnTo>
                  <a:lnTo>
                    <a:pt x="0" y="1903"/>
                  </a:lnTo>
                  <a:lnTo>
                    <a:pt x="758" y="1903"/>
                  </a:lnTo>
                  <a:lnTo>
                    <a:pt x="8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23" name="Google Shape;1723;p47"/>
            <p:cNvSpPr/>
            <p:nvPr/>
          </p:nvSpPr>
          <p:spPr>
            <a:xfrm>
              <a:off x="736662" y="4253016"/>
              <a:ext cx="25807" cy="226453"/>
            </a:xfrm>
            <a:custGeom>
              <a:avLst/>
              <a:gdLst/>
              <a:ahLst/>
              <a:cxnLst/>
              <a:rect l="l" t="t" r="r" b="b"/>
              <a:pathLst>
                <a:path w="408" h="3580" extrusionOk="0">
                  <a:moveTo>
                    <a:pt x="1" y="1"/>
                  </a:moveTo>
                  <a:lnTo>
                    <a:pt x="1" y="3580"/>
                  </a:lnTo>
                  <a:lnTo>
                    <a:pt x="407" y="3580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24" name="Google Shape;1724;p47"/>
            <p:cNvSpPr/>
            <p:nvPr/>
          </p:nvSpPr>
          <p:spPr>
            <a:xfrm>
              <a:off x="807062" y="4253016"/>
              <a:ext cx="25807" cy="226453"/>
            </a:xfrm>
            <a:custGeom>
              <a:avLst/>
              <a:gdLst/>
              <a:ahLst/>
              <a:cxnLst/>
              <a:rect l="l" t="t" r="r" b="b"/>
              <a:pathLst>
                <a:path w="408" h="3580" extrusionOk="0">
                  <a:moveTo>
                    <a:pt x="1" y="1"/>
                  </a:moveTo>
                  <a:lnTo>
                    <a:pt x="1" y="3580"/>
                  </a:lnTo>
                  <a:lnTo>
                    <a:pt x="407" y="3580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25" name="Google Shape;1725;p47"/>
            <p:cNvSpPr/>
            <p:nvPr/>
          </p:nvSpPr>
          <p:spPr>
            <a:xfrm>
              <a:off x="877715" y="4253016"/>
              <a:ext cx="25491" cy="226453"/>
            </a:xfrm>
            <a:custGeom>
              <a:avLst/>
              <a:gdLst/>
              <a:ahLst/>
              <a:cxnLst/>
              <a:rect l="l" t="t" r="r" b="b"/>
              <a:pathLst>
                <a:path w="403" h="3580" extrusionOk="0">
                  <a:moveTo>
                    <a:pt x="0" y="1"/>
                  </a:moveTo>
                  <a:lnTo>
                    <a:pt x="0" y="3580"/>
                  </a:lnTo>
                  <a:lnTo>
                    <a:pt x="403" y="3580"/>
                  </a:lnTo>
                  <a:lnTo>
                    <a:pt x="4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948115" y="4253016"/>
              <a:ext cx="25807" cy="226453"/>
            </a:xfrm>
            <a:custGeom>
              <a:avLst/>
              <a:gdLst/>
              <a:ahLst/>
              <a:cxnLst/>
              <a:rect l="l" t="t" r="r" b="b"/>
              <a:pathLst>
                <a:path w="408" h="3580" extrusionOk="0">
                  <a:moveTo>
                    <a:pt x="0" y="1"/>
                  </a:moveTo>
                  <a:lnTo>
                    <a:pt x="0" y="3580"/>
                  </a:lnTo>
                  <a:lnTo>
                    <a:pt x="408" y="3580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018514" y="4253016"/>
              <a:ext cx="25807" cy="226453"/>
            </a:xfrm>
            <a:custGeom>
              <a:avLst/>
              <a:gdLst/>
              <a:ahLst/>
              <a:cxnLst/>
              <a:rect l="l" t="t" r="r" b="b"/>
              <a:pathLst>
                <a:path w="408" h="3580" extrusionOk="0">
                  <a:moveTo>
                    <a:pt x="0" y="1"/>
                  </a:moveTo>
                  <a:lnTo>
                    <a:pt x="0" y="3580"/>
                  </a:lnTo>
                  <a:lnTo>
                    <a:pt x="407" y="3580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0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0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0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0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" grpId="0"/>
      <p:bldP spid="1700" grpId="0" build="p"/>
      <p:bldP spid="1701" grpId="0" build="p"/>
      <p:bldP spid="1702" grpId="0" build="p"/>
      <p:bldP spid="1704" grpId="0" build="p" animBg="1"/>
      <p:bldP spid="1706" grpId="0" build="p" animBg="1"/>
      <p:bldP spid="170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48"/>
          <p:cNvSpPr txBox="1">
            <a:spLocks noGrp="1"/>
          </p:cNvSpPr>
          <p:nvPr>
            <p:ph type="ctrTitle"/>
          </p:nvPr>
        </p:nvSpPr>
        <p:spPr>
          <a:xfrm>
            <a:off x="1374925" y="416354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Những yêu cầu với bài văn kể trải nghiệm</a:t>
            </a:r>
            <a:endParaRPr b="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733" name="Google Shape;1733;p48"/>
          <p:cNvGrpSpPr/>
          <p:nvPr/>
        </p:nvGrpSpPr>
        <p:grpSpPr>
          <a:xfrm>
            <a:off x="7707000" y="1814175"/>
            <a:ext cx="1117508" cy="2905816"/>
            <a:chOff x="7707000" y="1814175"/>
            <a:chExt cx="1117508" cy="2905816"/>
          </a:xfrm>
        </p:grpSpPr>
        <p:sp>
          <p:nvSpPr>
            <p:cNvPr id="1734" name="Google Shape;1734;p48"/>
            <p:cNvSpPr/>
            <p:nvPr/>
          </p:nvSpPr>
          <p:spPr>
            <a:xfrm>
              <a:off x="8154258" y="1814175"/>
              <a:ext cx="405049" cy="206029"/>
            </a:xfrm>
            <a:custGeom>
              <a:avLst/>
              <a:gdLst/>
              <a:ahLst/>
              <a:cxnLst/>
              <a:rect l="l" t="t" r="r" b="b"/>
              <a:pathLst>
                <a:path w="5086" h="2587" extrusionOk="0">
                  <a:moveTo>
                    <a:pt x="3193" y="0"/>
                  </a:moveTo>
                  <a:cubicBezTo>
                    <a:pt x="2823" y="0"/>
                    <a:pt x="2619" y="204"/>
                    <a:pt x="2619" y="204"/>
                  </a:cubicBezTo>
                  <a:cubicBezTo>
                    <a:pt x="2619" y="204"/>
                    <a:pt x="2554" y="102"/>
                    <a:pt x="1742" y="102"/>
                  </a:cubicBezTo>
                  <a:cubicBezTo>
                    <a:pt x="1670" y="102"/>
                    <a:pt x="1593" y="103"/>
                    <a:pt x="1510" y="105"/>
                  </a:cubicBezTo>
                  <a:cubicBezTo>
                    <a:pt x="477" y="123"/>
                    <a:pt x="1" y="1412"/>
                    <a:pt x="1" y="1412"/>
                  </a:cubicBezTo>
                  <a:cubicBezTo>
                    <a:pt x="11" y="1699"/>
                    <a:pt x="148" y="1796"/>
                    <a:pt x="328" y="1796"/>
                  </a:cubicBezTo>
                  <a:cubicBezTo>
                    <a:pt x="704" y="1796"/>
                    <a:pt x="1270" y="1373"/>
                    <a:pt x="1270" y="1373"/>
                  </a:cubicBezTo>
                  <a:cubicBezTo>
                    <a:pt x="1270" y="1373"/>
                    <a:pt x="1728" y="1248"/>
                    <a:pt x="1953" y="1248"/>
                  </a:cubicBezTo>
                  <a:cubicBezTo>
                    <a:pt x="1980" y="1248"/>
                    <a:pt x="2005" y="1250"/>
                    <a:pt x="2024" y="1254"/>
                  </a:cubicBezTo>
                  <a:cubicBezTo>
                    <a:pt x="2083" y="1586"/>
                    <a:pt x="2161" y="1683"/>
                    <a:pt x="2231" y="1683"/>
                  </a:cubicBezTo>
                  <a:cubicBezTo>
                    <a:pt x="2330" y="1683"/>
                    <a:pt x="2415" y="1494"/>
                    <a:pt x="2415" y="1494"/>
                  </a:cubicBezTo>
                  <a:cubicBezTo>
                    <a:pt x="2429" y="1751"/>
                    <a:pt x="2722" y="2586"/>
                    <a:pt x="3056" y="2586"/>
                  </a:cubicBezTo>
                  <a:cubicBezTo>
                    <a:pt x="3395" y="2586"/>
                    <a:pt x="3215" y="1969"/>
                    <a:pt x="3215" y="1969"/>
                  </a:cubicBezTo>
                  <a:lnTo>
                    <a:pt x="3215" y="1969"/>
                  </a:lnTo>
                  <a:cubicBezTo>
                    <a:pt x="3215" y="1969"/>
                    <a:pt x="3450" y="2263"/>
                    <a:pt x="3675" y="2263"/>
                  </a:cubicBezTo>
                  <a:cubicBezTo>
                    <a:pt x="3743" y="2263"/>
                    <a:pt x="3810" y="2236"/>
                    <a:pt x="3870" y="2167"/>
                  </a:cubicBezTo>
                  <a:cubicBezTo>
                    <a:pt x="4131" y="1871"/>
                    <a:pt x="3553" y="1254"/>
                    <a:pt x="3553" y="1254"/>
                  </a:cubicBezTo>
                  <a:lnTo>
                    <a:pt x="3553" y="1254"/>
                  </a:lnTo>
                  <a:cubicBezTo>
                    <a:pt x="3553" y="1254"/>
                    <a:pt x="4187" y="1494"/>
                    <a:pt x="4645" y="1532"/>
                  </a:cubicBezTo>
                  <a:cubicBezTo>
                    <a:pt x="4655" y="1533"/>
                    <a:pt x="4664" y="1534"/>
                    <a:pt x="4673" y="1534"/>
                  </a:cubicBezTo>
                  <a:cubicBezTo>
                    <a:pt x="5085" y="1534"/>
                    <a:pt x="4650" y="649"/>
                    <a:pt x="3870" y="204"/>
                  </a:cubicBezTo>
                  <a:cubicBezTo>
                    <a:pt x="3606" y="51"/>
                    <a:pt x="3379" y="0"/>
                    <a:pt x="3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35" name="Google Shape;1735;p48"/>
            <p:cNvSpPr/>
            <p:nvPr/>
          </p:nvSpPr>
          <p:spPr>
            <a:xfrm>
              <a:off x="8175124" y="1850491"/>
              <a:ext cx="171545" cy="76215"/>
            </a:xfrm>
            <a:custGeom>
              <a:avLst/>
              <a:gdLst/>
              <a:ahLst/>
              <a:cxnLst/>
              <a:rect l="l" t="t" r="r" b="b"/>
              <a:pathLst>
                <a:path w="2154" h="957" extrusionOk="0">
                  <a:moveTo>
                    <a:pt x="1386" y="1"/>
                  </a:moveTo>
                  <a:cubicBezTo>
                    <a:pt x="1220" y="1"/>
                    <a:pt x="1055" y="27"/>
                    <a:pt x="895" y="79"/>
                  </a:cubicBezTo>
                  <a:cubicBezTo>
                    <a:pt x="684" y="143"/>
                    <a:pt x="490" y="259"/>
                    <a:pt x="342" y="418"/>
                  </a:cubicBezTo>
                  <a:cubicBezTo>
                    <a:pt x="183" y="569"/>
                    <a:pt x="81" y="763"/>
                    <a:pt x="0" y="956"/>
                  </a:cubicBezTo>
                  <a:cubicBezTo>
                    <a:pt x="124" y="784"/>
                    <a:pt x="243" y="611"/>
                    <a:pt x="405" y="484"/>
                  </a:cubicBezTo>
                  <a:cubicBezTo>
                    <a:pt x="557" y="354"/>
                    <a:pt x="737" y="249"/>
                    <a:pt x="931" y="192"/>
                  </a:cubicBezTo>
                  <a:cubicBezTo>
                    <a:pt x="1121" y="128"/>
                    <a:pt x="1325" y="101"/>
                    <a:pt x="1533" y="101"/>
                  </a:cubicBezTo>
                  <a:cubicBezTo>
                    <a:pt x="1548" y="100"/>
                    <a:pt x="1562" y="100"/>
                    <a:pt x="1577" y="100"/>
                  </a:cubicBezTo>
                  <a:cubicBezTo>
                    <a:pt x="1768" y="100"/>
                    <a:pt x="1964" y="125"/>
                    <a:pt x="2153" y="164"/>
                  </a:cubicBezTo>
                  <a:cubicBezTo>
                    <a:pt x="1963" y="72"/>
                    <a:pt x="1752" y="26"/>
                    <a:pt x="1536" y="8"/>
                  </a:cubicBezTo>
                  <a:cubicBezTo>
                    <a:pt x="1486" y="3"/>
                    <a:pt x="1436" y="1"/>
                    <a:pt x="1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8148445" y="1886647"/>
              <a:ext cx="171545" cy="76295"/>
            </a:xfrm>
            <a:custGeom>
              <a:avLst/>
              <a:gdLst/>
              <a:ahLst/>
              <a:cxnLst/>
              <a:rect l="l" t="t" r="r" b="b"/>
              <a:pathLst>
                <a:path w="2154" h="958" extrusionOk="0">
                  <a:moveTo>
                    <a:pt x="1396" y="0"/>
                  </a:moveTo>
                  <a:cubicBezTo>
                    <a:pt x="1226" y="0"/>
                    <a:pt x="1056" y="26"/>
                    <a:pt x="892" y="76"/>
                  </a:cubicBezTo>
                  <a:cubicBezTo>
                    <a:pt x="684" y="143"/>
                    <a:pt x="490" y="260"/>
                    <a:pt x="339" y="418"/>
                  </a:cubicBezTo>
                  <a:cubicBezTo>
                    <a:pt x="180" y="569"/>
                    <a:pt x="78" y="763"/>
                    <a:pt x="0" y="957"/>
                  </a:cubicBezTo>
                  <a:cubicBezTo>
                    <a:pt x="124" y="784"/>
                    <a:pt x="240" y="611"/>
                    <a:pt x="402" y="485"/>
                  </a:cubicBezTo>
                  <a:cubicBezTo>
                    <a:pt x="557" y="351"/>
                    <a:pt x="734" y="249"/>
                    <a:pt x="927" y="192"/>
                  </a:cubicBezTo>
                  <a:cubicBezTo>
                    <a:pt x="1121" y="125"/>
                    <a:pt x="1326" y="101"/>
                    <a:pt x="1529" y="97"/>
                  </a:cubicBezTo>
                  <a:cubicBezTo>
                    <a:pt x="1737" y="97"/>
                    <a:pt x="1945" y="118"/>
                    <a:pt x="2153" y="164"/>
                  </a:cubicBezTo>
                  <a:cubicBezTo>
                    <a:pt x="1960" y="73"/>
                    <a:pt x="1748" y="27"/>
                    <a:pt x="1533" y="6"/>
                  </a:cubicBezTo>
                  <a:cubicBezTo>
                    <a:pt x="1487" y="2"/>
                    <a:pt x="1442" y="0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7895030" y="1830342"/>
              <a:ext cx="199339" cy="131008"/>
            </a:xfrm>
            <a:custGeom>
              <a:avLst/>
              <a:gdLst/>
              <a:ahLst/>
              <a:cxnLst/>
              <a:rect l="l" t="t" r="r" b="b"/>
              <a:pathLst>
                <a:path w="2503" h="1645" extrusionOk="0">
                  <a:moveTo>
                    <a:pt x="1766" y="1"/>
                  </a:moveTo>
                  <a:cubicBezTo>
                    <a:pt x="1760" y="1"/>
                    <a:pt x="1754" y="1"/>
                    <a:pt x="1748" y="1"/>
                  </a:cubicBezTo>
                  <a:cubicBezTo>
                    <a:pt x="1478" y="11"/>
                    <a:pt x="1358" y="354"/>
                    <a:pt x="1090" y="354"/>
                  </a:cubicBezTo>
                  <a:cubicBezTo>
                    <a:pt x="1085" y="354"/>
                    <a:pt x="1080" y="354"/>
                    <a:pt x="1075" y="354"/>
                  </a:cubicBezTo>
                  <a:cubicBezTo>
                    <a:pt x="1117" y="251"/>
                    <a:pt x="1086" y="167"/>
                    <a:pt x="994" y="117"/>
                  </a:cubicBezTo>
                  <a:cubicBezTo>
                    <a:pt x="961" y="100"/>
                    <a:pt x="927" y="93"/>
                    <a:pt x="894" y="93"/>
                  </a:cubicBezTo>
                  <a:cubicBezTo>
                    <a:pt x="748" y="93"/>
                    <a:pt x="607" y="235"/>
                    <a:pt x="515" y="318"/>
                  </a:cubicBezTo>
                  <a:cubicBezTo>
                    <a:pt x="240" y="568"/>
                    <a:pt x="0" y="801"/>
                    <a:pt x="99" y="1170"/>
                  </a:cubicBezTo>
                  <a:cubicBezTo>
                    <a:pt x="99" y="1297"/>
                    <a:pt x="328" y="1554"/>
                    <a:pt x="681" y="1608"/>
                  </a:cubicBezTo>
                  <a:cubicBezTo>
                    <a:pt x="825" y="1629"/>
                    <a:pt x="1005" y="1645"/>
                    <a:pt x="1195" y="1645"/>
                  </a:cubicBezTo>
                  <a:cubicBezTo>
                    <a:pt x="1621" y="1645"/>
                    <a:pt x="2096" y="1567"/>
                    <a:pt x="2322" y="1312"/>
                  </a:cubicBezTo>
                  <a:cubicBezTo>
                    <a:pt x="2457" y="1157"/>
                    <a:pt x="2503" y="892"/>
                    <a:pt x="2379" y="716"/>
                  </a:cubicBezTo>
                  <a:cubicBezTo>
                    <a:pt x="2280" y="572"/>
                    <a:pt x="2143" y="603"/>
                    <a:pt x="2005" y="536"/>
                  </a:cubicBezTo>
                  <a:cubicBezTo>
                    <a:pt x="1812" y="445"/>
                    <a:pt x="1903" y="434"/>
                    <a:pt x="1924" y="248"/>
                  </a:cubicBezTo>
                  <a:cubicBezTo>
                    <a:pt x="1944" y="91"/>
                    <a:pt x="1925" y="1"/>
                    <a:pt x="1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38" name="Google Shape;1738;p48"/>
            <p:cNvSpPr/>
            <p:nvPr/>
          </p:nvSpPr>
          <p:spPr>
            <a:xfrm>
              <a:off x="8059487" y="1846031"/>
              <a:ext cx="115398" cy="102258"/>
            </a:xfrm>
            <a:custGeom>
              <a:avLst/>
              <a:gdLst/>
              <a:ahLst/>
              <a:cxnLst/>
              <a:rect l="l" t="t" r="r" b="b"/>
              <a:pathLst>
                <a:path w="1449" h="1284" extrusionOk="0">
                  <a:moveTo>
                    <a:pt x="722" y="1"/>
                  </a:moveTo>
                  <a:cubicBezTo>
                    <a:pt x="324" y="1"/>
                    <a:pt x="0" y="287"/>
                    <a:pt x="0" y="643"/>
                  </a:cubicBezTo>
                  <a:cubicBezTo>
                    <a:pt x="0" y="995"/>
                    <a:pt x="324" y="1284"/>
                    <a:pt x="722" y="1284"/>
                  </a:cubicBezTo>
                  <a:cubicBezTo>
                    <a:pt x="1124" y="1284"/>
                    <a:pt x="1449" y="995"/>
                    <a:pt x="1449" y="643"/>
                  </a:cubicBezTo>
                  <a:cubicBezTo>
                    <a:pt x="1449" y="287"/>
                    <a:pt x="1124" y="1"/>
                    <a:pt x="7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39" name="Google Shape;1739;p48"/>
            <p:cNvSpPr/>
            <p:nvPr/>
          </p:nvSpPr>
          <p:spPr>
            <a:xfrm>
              <a:off x="8067929" y="1819989"/>
              <a:ext cx="41572" cy="45793"/>
            </a:xfrm>
            <a:custGeom>
              <a:avLst/>
              <a:gdLst/>
              <a:ahLst/>
              <a:cxnLst/>
              <a:rect l="l" t="t" r="r" b="b"/>
              <a:pathLst>
                <a:path w="522" h="575" extrusionOk="0">
                  <a:moveTo>
                    <a:pt x="33" y="0"/>
                  </a:moveTo>
                  <a:cubicBezTo>
                    <a:pt x="20" y="0"/>
                    <a:pt x="6" y="10"/>
                    <a:pt x="3" y="25"/>
                  </a:cubicBezTo>
                  <a:cubicBezTo>
                    <a:pt x="0" y="40"/>
                    <a:pt x="11" y="56"/>
                    <a:pt x="25" y="61"/>
                  </a:cubicBezTo>
                  <a:cubicBezTo>
                    <a:pt x="324" y="134"/>
                    <a:pt x="458" y="550"/>
                    <a:pt x="462" y="557"/>
                  </a:cubicBezTo>
                  <a:cubicBezTo>
                    <a:pt x="465" y="568"/>
                    <a:pt x="476" y="575"/>
                    <a:pt x="490" y="575"/>
                  </a:cubicBezTo>
                  <a:lnTo>
                    <a:pt x="497" y="575"/>
                  </a:lnTo>
                  <a:cubicBezTo>
                    <a:pt x="514" y="571"/>
                    <a:pt x="522" y="554"/>
                    <a:pt x="518" y="536"/>
                  </a:cubicBezTo>
                  <a:cubicBezTo>
                    <a:pt x="511" y="518"/>
                    <a:pt x="370" y="85"/>
                    <a:pt x="39" y="1"/>
                  </a:cubicBezTo>
                  <a:cubicBezTo>
                    <a:pt x="37" y="0"/>
                    <a:pt x="35" y="0"/>
                    <a:pt x="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40" name="Google Shape;1740;p48"/>
            <p:cNvSpPr/>
            <p:nvPr/>
          </p:nvSpPr>
          <p:spPr>
            <a:xfrm>
              <a:off x="7898136" y="1928060"/>
              <a:ext cx="361805" cy="105842"/>
            </a:xfrm>
            <a:custGeom>
              <a:avLst/>
              <a:gdLst/>
              <a:ahLst/>
              <a:cxnLst/>
              <a:rect l="l" t="t" r="r" b="b"/>
              <a:pathLst>
                <a:path w="4543" h="1329" extrusionOk="0">
                  <a:moveTo>
                    <a:pt x="0" y="0"/>
                  </a:moveTo>
                  <a:lnTo>
                    <a:pt x="384" y="1329"/>
                  </a:lnTo>
                  <a:lnTo>
                    <a:pt x="4155" y="1329"/>
                  </a:lnTo>
                  <a:lnTo>
                    <a:pt x="45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41" name="Google Shape;1741;p48"/>
            <p:cNvSpPr/>
            <p:nvPr/>
          </p:nvSpPr>
          <p:spPr>
            <a:xfrm>
              <a:off x="7707000" y="2033821"/>
              <a:ext cx="1117508" cy="2612112"/>
            </a:xfrm>
            <a:custGeom>
              <a:avLst/>
              <a:gdLst/>
              <a:ahLst/>
              <a:cxnLst/>
              <a:rect l="l" t="t" r="r" b="b"/>
              <a:pathLst>
                <a:path w="14032" h="32799" extrusionOk="0">
                  <a:moveTo>
                    <a:pt x="82" y="1"/>
                  </a:moveTo>
                  <a:cubicBezTo>
                    <a:pt x="36" y="1"/>
                    <a:pt x="1" y="35"/>
                    <a:pt x="1" y="78"/>
                  </a:cubicBezTo>
                  <a:lnTo>
                    <a:pt x="1" y="32717"/>
                  </a:lnTo>
                  <a:cubicBezTo>
                    <a:pt x="1" y="32763"/>
                    <a:pt x="36" y="32798"/>
                    <a:pt x="82" y="32798"/>
                  </a:cubicBezTo>
                  <a:lnTo>
                    <a:pt x="13951" y="32798"/>
                  </a:lnTo>
                  <a:cubicBezTo>
                    <a:pt x="13997" y="32798"/>
                    <a:pt x="14031" y="32763"/>
                    <a:pt x="14031" y="32717"/>
                  </a:cubicBezTo>
                  <a:lnTo>
                    <a:pt x="14031" y="78"/>
                  </a:lnTo>
                  <a:cubicBezTo>
                    <a:pt x="14031" y="35"/>
                    <a:pt x="13997" y="1"/>
                    <a:pt x="13951" y="1"/>
                  </a:cubicBezTo>
                  <a:close/>
                </a:path>
              </a:pathLst>
            </a:custGeom>
            <a:solidFill>
              <a:srgbClr val="F7E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42" name="Google Shape;1742;p48"/>
            <p:cNvSpPr/>
            <p:nvPr/>
          </p:nvSpPr>
          <p:spPr>
            <a:xfrm>
              <a:off x="7805515" y="4645846"/>
              <a:ext cx="74384" cy="74145"/>
            </a:xfrm>
            <a:custGeom>
              <a:avLst/>
              <a:gdLst/>
              <a:ahLst/>
              <a:cxnLst/>
              <a:rect l="l" t="t" r="r" b="b"/>
              <a:pathLst>
                <a:path w="934" h="931" extrusionOk="0">
                  <a:moveTo>
                    <a:pt x="0" y="0"/>
                  </a:moveTo>
                  <a:lnTo>
                    <a:pt x="0" y="930"/>
                  </a:lnTo>
                  <a:lnTo>
                    <a:pt x="934" y="930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43" name="Google Shape;1743;p48"/>
            <p:cNvSpPr/>
            <p:nvPr/>
          </p:nvSpPr>
          <p:spPr>
            <a:xfrm>
              <a:off x="8258189" y="2033821"/>
              <a:ext cx="15211" cy="2612112"/>
            </a:xfrm>
            <a:custGeom>
              <a:avLst/>
              <a:gdLst/>
              <a:ahLst/>
              <a:cxnLst/>
              <a:rect l="l" t="t" r="r" b="b"/>
              <a:pathLst>
                <a:path w="191" h="32799" extrusionOk="0">
                  <a:moveTo>
                    <a:pt x="0" y="1"/>
                  </a:moveTo>
                  <a:lnTo>
                    <a:pt x="0" y="32798"/>
                  </a:lnTo>
                  <a:lnTo>
                    <a:pt x="190" y="32798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8130765" y="3224197"/>
              <a:ext cx="54553" cy="349142"/>
            </a:xfrm>
            <a:custGeom>
              <a:avLst/>
              <a:gdLst/>
              <a:ahLst/>
              <a:cxnLst/>
              <a:rect l="l" t="t" r="r" b="b"/>
              <a:pathLst>
                <a:path w="685" h="4384" extrusionOk="0">
                  <a:moveTo>
                    <a:pt x="0" y="1"/>
                  </a:moveTo>
                  <a:lnTo>
                    <a:pt x="0" y="4384"/>
                  </a:lnTo>
                  <a:lnTo>
                    <a:pt x="684" y="4384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45" name="Google Shape;1745;p48"/>
            <p:cNvSpPr/>
            <p:nvPr/>
          </p:nvSpPr>
          <p:spPr>
            <a:xfrm>
              <a:off x="8338147" y="3224197"/>
              <a:ext cx="54235" cy="349142"/>
            </a:xfrm>
            <a:custGeom>
              <a:avLst/>
              <a:gdLst/>
              <a:ahLst/>
              <a:cxnLst/>
              <a:rect l="l" t="t" r="r" b="b"/>
              <a:pathLst>
                <a:path w="681" h="4384" extrusionOk="0">
                  <a:moveTo>
                    <a:pt x="1" y="1"/>
                  </a:moveTo>
                  <a:lnTo>
                    <a:pt x="1" y="4384"/>
                  </a:lnTo>
                  <a:lnTo>
                    <a:pt x="681" y="4384"/>
                  </a:lnTo>
                  <a:lnTo>
                    <a:pt x="6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46" name="Google Shape;1746;p48"/>
            <p:cNvSpPr/>
            <p:nvPr/>
          </p:nvSpPr>
          <p:spPr>
            <a:xfrm>
              <a:off x="7820407" y="2265016"/>
              <a:ext cx="80835" cy="80675"/>
            </a:xfrm>
            <a:custGeom>
              <a:avLst/>
              <a:gdLst/>
              <a:ahLst/>
              <a:cxnLst/>
              <a:rect l="l" t="t" r="r" b="b"/>
              <a:pathLst>
                <a:path w="1015" h="1013" extrusionOk="0">
                  <a:moveTo>
                    <a:pt x="508" y="1"/>
                  </a:moveTo>
                  <a:cubicBezTo>
                    <a:pt x="229" y="1"/>
                    <a:pt x="0" y="227"/>
                    <a:pt x="0" y="505"/>
                  </a:cubicBezTo>
                  <a:cubicBezTo>
                    <a:pt x="0" y="786"/>
                    <a:pt x="229" y="1012"/>
                    <a:pt x="508" y="1012"/>
                  </a:cubicBezTo>
                  <a:cubicBezTo>
                    <a:pt x="786" y="1012"/>
                    <a:pt x="1015" y="786"/>
                    <a:pt x="1015" y="505"/>
                  </a:cubicBezTo>
                  <a:cubicBezTo>
                    <a:pt x="1015" y="227"/>
                    <a:pt x="786" y="1"/>
                    <a:pt x="5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47" name="Google Shape;1747;p48"/>
            <p:cNvSpPr/>
            <p:nvPr/>
          </p:nvSpPr>
          <p:spPr>
            <a:xfrm>
              <a:off x="7817540" y="2387422"/>
              <a:ext cx="68331" cy="99152"/>
            </a:xfrm>
            <a:custGeom>
              <a:avLst/>
              <a:gdLst/>
              <a:ahLst/>
              <a:cxnLst/>
              <a:rect l="l" t="t" r="r" b="b"/>
              <a:pathLst>
                <a:path w="858" h="1245" extrusionOk="0">
                  <a:moveTo>
                    <a:pt x="1" y="0"/>
                  </a:moveTo>
                  <a:lnTo>
                    <a:pt x="1" y="1244"/>
                  </a:lnTo>
                  <a:lnTo>
                    <a:pt x="857" y="1244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48" name="Google Shape;1748;p48"/>
            <p:cNvSpPr/>
            <p:nvPr/>
          </p:nvSpPr>
          <p:spPr>
            <a:xfrm>
              <a:off x="8651690" y="4645846"/>
              <a:ext cx="74384" cy="74145"/>
            </a:xfrm>
            <a:custGeom>
              <a:avLst/>
              <a:gdLst/>
              <a:ahLst/>
              <a:cxnLst/>
              <a:rect l="l" t="t" r="r" b="b"/>
              <a:pathLst>
                <a:path w="934" h="931" extrusionOk="0">
                  <a:moveTo>
                    <a:pt x="0" y="0"/>
                  </a:moveTo>
                  <a:lnTo>
                    <a:pt x="0" y="930"/>
                  </a:lnTo>
                  <a:lnTo>
                    <a:pt x="934" y="930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749" name="Google Shape;1749;p48"/>
          <p:cNvSpPr txBox="1">
            <a:spLocks noGrp="1"/>
          </p:cNvSpPr>
          <p:nvPr>
            <p:ph type="subTitle" idx="4294967295"/>
          </p:nvPr>
        </p:nvSpPr>
        <p:spPr>
          <a:xfrm>
            <a:off x="4677898" y="3613787"/>
            <a:ext cx="2985678" cy="1347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algn="just">
              <a:lnSpc>
                <a:spcPct val="100000"/>
              </a:lnSpc>
            </a:pPr>
            <a:r>
              <a:rPr lang="en" sz="2000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hiện cảm xúc của bản thân.</a:t>
            </a:r>
          </a:p>
          <a:p>
            <a:pPr marL="342900" algn="just">
              <a:lnSpc>
                <a:spcPct val="100000"/>
              </a:lnSpc>
            </a:pPr>
            <a:r>
              <a:rPr lang="en" sz="2000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Rút ra ý nghĩa, bài học sau trải nghiệm.</a:t>
            </a:r>
            <a:endParaRPr sz="20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50" name="Google Shape;1750;p48"/>
          <p:cNvSpPr txBox="1">
            <a:spLocks noGrp="1"/>
          </p:cNvSpPr>
          <p:nvPr>
            <p:ph type="subTitle" idx="4294967295"/>
          </p:nvPr>
        </p:nvSpPr>
        <p:spPr>
          <a:xfrm>
            <a:off x="2795752" y="1304441"/>
            <a:ext cx="2438400" cy="16058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 dụng các chi tiết miêu tả cụ thể về thời gian, không gian, nhân vật, diễn biến…</a:t>
            </a:r>
            <a:endParaRPr sz="20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51" name="Google Shape;1751;p48"/>
          <p:cNvSpPr txBox="1">
            <a:spLocks noGrp="1"/>
          </p:cNvSpPr>
          <p:nvPr>
            <p:ph type="subTitle" idx="4294967295"/>
          </p:nvPr>
        </p:nvSpPr>
        <p:spPr>
          <a:xfrm>
            <a:off x="157428" y="3613712"/>
            <a:ext cx="3057973" cy="13471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 xếp các sự việc, chi tiết theo trình tự hợp lí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000" i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(Thời gian</a:t>
            </a:r>
            <a:r>
              <a:rPr lang="vi-VN" sz="2000" i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không gian, nhân quả....)</a:t>
            </a:r>
            <a:endParaRPr sz="2000" i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752" name="Google Shape;1752;p48"/>
          <p:cNvCxnSpPr>
            <a:stCxn id="1751" idx="0"/>
            <a:endCxn id="1753" idx="2"/>
          </p:cNvCxnSpPr>
          <p:nvPr/>
        </p:nvCxnSpPr>
        <p:spPr>
          <a:xfrm flipH="1" flipV="1">
            <a:off x="1675037" y="3160113"/>
            <a:ext cx="11378" cy="453599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754" name="Google Shape;1754;p48"/>
          <p:cNvCxnSpPr>
            <a:endCxn id="1755" idx="2"/>
          </p:cNvCxnSpPr>
          <p:nvPr/>
        </p:nvCxnSpPr>
        <p:spPr>
          <a:xfrm rot="10800000" flipH="1">
            <a:off x="5979025" y="3160113"/>
            <a:ext cx="10800" cy="453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756" name="Google Shape;1756;p48"/>
          <p:cNvCxnSpPr>
            <a:endCxn id="1757" idx="0"/>
          </p:cNvCxnSpPr>
          <p:nvPr/>
        </p:nvCxnSpPr>
        <p:spPr>
          <a:xfrm>
            <a:off x="4033700" y="2970238"/>
            <a:ext cx="0" cy="443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753" name="Google Shape;1753;p48"/>
          <p:cNvSpPr txBox="1">
            <a:spLocks noGrp="1"/>
          </p:cNvSpPr>
          <p:nvPr>
            <p:ph type="subTitle" idx="4294967295"/>
          </p:nvPr>
        </p:nvSpPr>
        <p:spPr>
          <a:xfrm>
            <a:off x="1387787" y="2675313"/>
            <a:ext cx="574500" cy="4848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Fjalla One"/>
                <a:sym typeface="Fjalla One"/>
              </a:rPr>
              <a:t>04</a:t>
            </a:r>
            <a:endParaRPr sz="24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Fjalla One"/>
              <a:sym typeface="Fjalla One"/>
            </a:endParaRPr>
          </a:p>
        </p:txBody>
      </p:sp>
      <p:sp>
        <p:nvSpPr>
          <p:cNvPr id="1755" name="Google Shape;1755;p48"/>
          <p:cNvSpPr txBox="1">
            <a:spLocks noGrp="1"/>
          </p:cNvSpPr>
          <p:nvPr>
            <p:ph type="subTitle" idx="4294967295"/>
          </p:nvPr>
        </p:nvSpPr>
        <p:spPr>
          <a:xfrm>
            <a:off x="5702575" y="2675313"/>
            <a:ext cx="574500" cy="4848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Fjalla One"/>
                <a:sym typeface="Fjalla One"/>
              </a:rPr>
              <a:t>06</a:t>
            </a:r>
            <a:endParaRPr sz="2400" b="1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Fjalla One"/>
              <a:sym typeface="Fjalla One"/>
            </a:endParaRPr>
          </a:p>
        </p:txBody>
      </p:sp>
      <p:sp>
        <p:nvSpPr>
          <p:cNvPr id="1757" name="Google Shape;1757;p48"/>
          <p:cNvSpPr txBox="1">
            <a:spLocks noGrp="1"/>
          </p:cNvSpPr>
          <p:nvPr>
            <p:ph type="subTitle" idx="4294967295"/>
          </p:nvPr>
        </p:nvSpPr>
        <p:spPr>
          <a:xfrm>
            <a:off x="3746450" y="3413638"/>
            <a:ext cx="574500" cy="4848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Fjalla One"/>
                <a:sym typeface="Fjalla One"/>
              </a:rPr>
              <a:t>05</a:t>
            </a:r>
            <a:endParaRPr sz="2400" b="1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Fjalla One"/>
              <a:sym typeface="Fjalla One"/>
            </a:endParaRPr>
          </a:p>
        </p:txBody>
      </p:sp>
      <p:cxnSp>
        <p:nvCxnSpPr>
          <p:cNvPr id="1758" name="Google Shape;1758;p48"/>
          <p:cNvCxnSpPr>
            <a:stCxn id="1759" idx="1"/>
          </p:cNvCxnSpPr>
          <p:nvPr/>
        </p:nvCxnSpPr>
        <p:spPr>
          <a:xfrm>
            <a:off x="-5450" y="3280525"/>
            <a:ext cx="7450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5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5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9" grpId="0" build="p"/>
      <p:bldP spid="1750" grpId="0" build="p"/>
      <p:bldP spid="1751" grpId="0" build="p"/>
      <p:bldP spid="1753" grpId="0" build="p" animBg="1"/>
      <p:bldP spid="1755" grpId="0" build="p" animBg="1"/>
      <p:bldP spid="175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0"/>
          <p:cNvGrpSpPr/>
          <p:nvPr/>
        </p:nvGrpSpPr>
        <p:grpSpPr>
          <a:xfrm>
            <a:off x="314000" y="2020325"/>
            <a:ext cx="8510400" cy="2309937"/>
            <a:chOff x="314000" y="2020325"/>
            <a:chExt cx="8510400" cy="1625025"/>
          </a:xfrm>
        </p:grpSpPr>
        <p:sp>
          <p:nvSpPr>
            <p:cNvPr id="558" name="Google Shape;558;p30"/>
            <p:cNvSpPr/>
            <p:nvPr/>
          </p:nvSpPr>
          <p:spPr>
            <a:xfrm>
              <a:off x="314000" y="2542250"/>
              <a:ext cx="8510400" cy="110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9" name="Google Shape;559;p30"/>
            <p:cNvGrpSpPr/>
            <p:nvPr/>
          </p:nvGrpSpPr>
          <p:grpSpPr>
            <a:xfrm>
              <a:off x="3524825" y="2020325"/>
              <a:ext cx="2076362" cy="641924"/>
              <a:chOff x="3527575" y="0"/>
              <a:chExt cx="2076362" cy="641924"/>
            </a:xfrm>
          </p:grpSpPr>
          <p:sp>
            <p:nvSpPr>
              <p:cNvPr id="560" name="Google Shape;560;p30"/>
              <p:cNvSpPr/>
              <p:nvPr/>
            </p:nvSpPr>
            <p:spPr>
              <a:xfrm>
                <a:off x="3527575" y="595011"/>
                <a:ext cx="46887" cy="46913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808" extrusionOk="0">
                    <a:moveTo>
                      <a:pt x="903" y="283"/>
                    </a:moveTo>
                    <a:cubicBezTo>
                      <a:pt x="1247" y="283"/>
                      <a:pt x="1524" y="561"/>
                      <a:pt x="1524" y="904"/>
                    </a:cubicBezTo>
                    <a:cubicBezTo>
                      <a:pt x="1524" y="1247"/>
                      <a:pt x="1247" y="1525"/>
                      <a:pt x="903" y="1525"/>
                    </a:cubicBezTo>
                    <a:cubicBezTo>
                      <a:pt x="560" y="1525"/>
                      <a:pt x="283" y="1247"/>
                      <a:pt x="283" y="904"/>
                    </a:cubicBezTo>
                    <a:cubicBezTo>
                      <a:pt x="283" y="561"/>
                      <a:pt x="560" y="283"/>
                      <a:pt x="903" y="283"/>
                    </a:cubicBezTo>
                    <a:close/>
                    <a:moveTo>
                      <a:pt x="903" y="1"/>
                    </a:moveTo>
                    <a:cubicBezTo>
                      <a:pt x="404" y="1"/>
                      <a:pt x="1" y="405"/>
                      <a:pt x="1" y="904"/>
                    </a:cubicBezTo>
                    <a:cubicBezTo>
                      <a:pt x="1" y="1403"/>
                      <a:pt x="404" y="1807"/>
                      <a:pt x="903" y="1807"/>
                    </a:cubicBezTo>
                    <a:cubicBezTo>
                      <a:pt x="1398" y="1807"/>
                      <a:pt x="1806" y="1403"/>
                      <a:pt x="1806" y="904"/>
                    </a:cubicBezTo>
                    <a:cubicBezTo>
                      <a:pt x="1806" y="405"/>
                      <a:pt x="1398" y="1"/>
                      <a:pt x="903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0"/>
              <p:cNvSpPr/>
              <p:nvPr/>
            </p:nvSpPr>
            <p:spPr>
              <a:xfrm>
                <a:off x="3547295" y="0"/>
                <a:ext cx="7343" cy="61848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836" extrusionOk="0">
                    <a:moveTo>
                      <a:pt x="0" y="1"/>
                    </a:moveTo>
                    <a:lnTo>
                      <a:pt x="0" y="23835"/>
                    </a:lnTo>
                    <a:lnTo>
                      <a:pt x="282" y="23835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62" name="Google Shape;562;p30"/>
              <p:cNvGrpSpPr/>
              <p:nvPr/>
            </p:nvGrpSpPr>
            <p:grpSpPr>
              <a:xfrm>
                <a:off x="5557050" y="0"/>
                <a:ext cx="46887" cy="641924"/>
                <a:chOff x="2783050" y="0"/>
                <a:chExt cx="46887" cy="641924"/>
              </a:xfrm>
            </p:grpSpPr>
            <p:sp>
              <p:nvSpPr>
                <p:cNvPr id="563" name="Google Shape;563;p30"/>
                <p:cNvSpPr/>
                <p:nvPr/>
              </p:nvSpPr>
              <p:spPr>
                <a:xfrm>
                  <a:off x="2783050" y="595011"/>
                  <a:ext cx="46887" cy="46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7" h="1808" extrusionOk="0">
                      <a:moveTo>
                        <a:pt x="903" y="283"/>
                      </a:moveTo>
                      <a:cubicBezTo>
                        <a:pt x="1247" y="283"/>
                        <a:pt x="1524" y="561"/>
                        <a:pt x="1524" y="904"/>
                      </a:cubicBezTo>
                      <a:cubicBezTo>
                        <a:pt x="1524" y="1247"/>
                        <a:pt x="1247" y="1525"/>
                        <a:pt x="903" y="1525"/>
                      </a:cubicBezTo>
                      <a:cubicBezTo>
                        <a:pt x="560" y="1525"/>
                        <a:pt x="283" y="1247"/>
                        <a:pt x="283" y="904"/>
                      </a:cubicBezTo>
                      <a:cubicBezTo>
                        <a:pt x="283" y="561"/>
                        <a:pt x="560" y="283"/>
                        <a:pt x="903" y="283"/>
                      </a:cubicBezTo>
                      <a:close/>
                      <a:moveTo>
                        <a:pt x="903" y="1"/>
                      </a:moveTo>
                      <a:cubicBezTo>
                        <a:pt x="404" y="1"/>
                        <a:pt x="1" y="405"/>
                        <a:pt x="1" y="904"/>
                      </a:cubicBezTo>
                      <a:cubicBezTo>
                        <a:pt x="1" y="1403"/>
                        <a:pt x="404" y="1807"/>
                        <a:pt x="903" y="1807"/>
                      </a:cubicBezTo>
                      <a:cubicBezTo>
                        <a:pt x="1398" y="1807"/>
                        <a:pt x="1806" y="1403"/>
                        <a:pt x="1806" y="904"/>
                      </a:cubicBezTo>
                      <a:cubicBezTo>
                        <a:pt x="1806" y="405"/>
                        <a:pt x="1398" y="1"/>
                        <a:pt x="903" y="1"/>
                      </a:cubicBezTo>
                      <a:close/>
                    </a:path>
                  </a:pathLst>
                </a:custGeom>
                <a:solidFill>
                  <a:srgbClr val="0C343D"/>
                </a:solidFill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30"/>
                <p:cNvSpPr/>
                <p:nvPr/>
              </p:nvSpPr>
              <p:spPr>
                <a:xfrm>
                  <a:off x="2802770" y="0"/>
                  <a:ext cx="7343" cy="618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3836" extrusionOk="0">
                      <a:moveTo>
                        <a:pt x="0" y="1"/>
                      </a:moveTo>
                      <a:lnTo>
                        <a:pt x="0" y="23835"/>
                      </a:lnTo>
                      <a:lnTo>
                        <a:pt x="282" y="23835"/>
                      </a:lnTo>
                      <a:lnTo>
                        <a:pt x="282" y="1"/>
                      </a:lnTo>
                      <a:close/>
                    </a:path>
                  </a:pathLst>
                </a:custGeom>
                <a:solidFill>
                  <a:srgbClr val="0C343D"/>
                </a:solidFill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65" name="Google Shape;565;p30"/>
          <p:cNvGrpSpPr/>
          <p:nvPr/>
        </p:nvGrpSpPr>
        <p:grpSpPr>
          <a:xfrm>
            <a:off x="3291400" y="0"/>
            <a:ext cx="2555700" cy="2301750"/>
            <a:chOff x="3294150" y="0"/>
            <a:chExt cx="2555700" cy="2301750"/>
          </a:xfrm>
        </p:grpSpPr>
        <p:sp>
          <p:nvSpPr>
            <p:cNvPr id="566" name="Google Shape;566;p30"/>
            <p:cNvSpPr/>
            <p:nvPr/>
          </p:nvSpPr>
          <p:spPr>
            <a:xfrm>
              <a:off x="3294150" y="363150"/>
              <a:ext cx="2555700" cy="1938600"/>
            </a:xfrm>
            <a:prstGeom prst="rect">
              <a:avLst/>
            </a:prstGeom>
            <a:solidFill>
              <a:srgbClr val="FCD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3527575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3547295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9" name="Google Shape;569;p30"/>
            <p:cNvGrpSpPr/>
            <p:nvPr/>
          </p:nvGrpSpPr>
          <p:grpSpPr>
            <a:xfrm>
              <a:off x="5557050" y="0"/>
              <a:ext cx="46887" cy="641924"/>
              <a:chOff x="2783050" y="0"/>
              <a:chExt cx="46887" cy="641924"/>
            </a:xfrm>
          </p:grpSpPr>
          <p:sp>
            <p:nvSpPr>
              <p:cNvPr id="570" name="Google Shape;570;p30"/>
              <p:cNvSpPr/>
              <p:nvPr/>
            </p:nvSpPr>
            <p:spPr>
              <a:xfrm>
                <a:off x="2783050" y="595011"/>
                <a:ext cx="46887" cy="46913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808" extrusionOk="0">
                    <a:moveTo>
                      <a:pt x="903" y="283"/>
                    </a:moveTo>
                    <a:cubicBezTo>
                      <a:pt x="1247" y="283"/>
                      <a:pt x="1524" y="561"/>
                      <a:pt x="1524" y="904"/>
                    </a:cubicBezTo>
                    <a:cubicBezTo>
                      <a:pt x="1524" y="1247"/>
                      <a:pt x="1247" y="1525"/>
                      <a:pt x="903" y="1525"/>
                    </a:cubicBezTo>
                    <a:cubicBezTo>
                      <a:pt x="560" y="1525"/>
                      <a:pt x="283" y="1247"/>
                      <a:pt x="283" y="904"/>
                    </a:cubicBezTo>
                    <a:cubicBezTo>
                      <a:pt x="283" y="561"/>
                      <a:pt x="560" y="283"/>
                      <a:pt x="903" y="283"/>
                    </a:cubicBezTo>
                    <a:close/>
                    <a:moveTo>
                      <a:pt x="903" y="1"/>
                    </a:moveTo>
                    <a:cubicBezTo>
                      <a:pt x="404" y="1"/>
                      <a:pt x="1" y="405"/>
                      <a:pt x="1" y="904"/>
                    </a:cubicBezTo>
                    <a:cubicBezTo>
                      <a:pt x="1" y="1403"/>
                      <a:pt x="404" y="1807"/>
                      <a:pt x="903" y="1807"/>
                    </a:cubicBezTo>
                    <a:cubicBezTo>
                      <a:pt x="1398" y="1807"/>
                      <a:pt x="1806" y="1403"/>
                      <a:pt x="1806" y="904"/>
                    </a:cubicBezTo>
                    <a:cubicBezTo>
                      <a:pt x="1806" y="405"/>
                      <a:pt x="1398" y="1"/>
                      <a:pt x="903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0"/>
              <p:cNvSpPr/>
              <p:nvPr/>
            </p:nvSpPr>
            <p:spPr>
              <a:xfrm>
                <a:off x="2802770" y="0"/>
                <a:ext cx="7343" cy="61848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836" extrusionOk="0">
                    <a:moveTo>
                      <a:pt x="0" y="1"/>
                    </a:moveTo>
                    <a:lnTo>
                      <a:pt x="0" y="23835"/>
                    </a:lnTo>
                    <a:lnTo>
                      <a:pt x="282" y="23835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2" name="Google Shape;572;p30"/>
          <p:cNvSpPr/>
          <p:nvPr/>
        </p:nvSpPr>
        <p:spPr>
          <a:xfrm>
            <a:off x="4440650" y="0"/>
            <a:ext cx="262800" cy="26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0"/>
          <p:cNvSpPr txBox="1">
            <a:spLocks noGrp="1"/>
          </p:cNvSpPr>
          <p:nvPr>
            <p:ph type="ctrTitle"/>
          </p:nvPr>
        </p:nvSpPr>
        <p:spPr>
          <a:xfrm>
            <a:off x="1678462" y="2932806"/>
            <a:ext cx="5797500" cy="11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và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tích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endParaRPr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5" name="Google Shape;575;p30"/>
          <p:cNvSpPr txBox="1">
            <a:spLocks noGrp="1"/>
          </p:cNvSpPr>
          <p:nvPr>
            <p:ph type="title" idx="2"/>
          </p:nvPr>
        </p:nvSpPr>
        <p:spPr>
          <a:xfrm>
            <a:off x="3783712" y="877525"/>
            <a:ext cx="1587000" cy="10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426485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1" name="Google Shape;1381;p40"/>
          <p:cNvGrpSpPr/>
          <p:nvPr/>
        </p:nvGrpSpPr>
        <p:grpSpPr>
          <a:xfrm>
            <a:off x="2287112" y="3580411"/>
            <a:ext cx="385552" cy="950130"/>
            <a:chOff x="7942300" y="2088675"/>
            <a:chExt cx="385552" cy="950130"/>
          </a:xfrm>
        </p:grpSpPr>
        <p:sp>
          <p:nvSpPr>
            <p:cNvPr id="1382" name="Google Shape;1382;p40"/>
            <p:cNvSpPr/>
            <p:nvPr/>
          </p:nvSpPr>
          <p:spPr>
            <a:xfrm>
              <a:off x="7942300" y="2088675"/>
              <a:ext cx="385552" cy="950130"/>
            </a:xfrm>
            <a:custGeom>
              <a:avLst/>
              <a:gdLst/>
              <a:ahLst/>
              <a:cxnLst/>
              <a:rect l="l" t="t" r="r" b="b"/>
              <a:pathLst>
                <a:path w="2595" h="6618" extrusionOk="0">
                  <a:moveTo>
                    <a:pt x="1643" y="0"/>
                  </a:moveTo>
                  <a:lnTo>
                    <a:pt x="1414" y="1395"/>
                  </a:lnTo>
                  <a:cubicBezTo>
                    <a:pt x="918" y="1505"/>
                    <a:pt x="716" y="1872"/>
                    <a:pt x="661" y="2202"/>
                  </a:cubicBezTo>
                  <a:lnTo>
                    <a:pt x="33" y="6022"/>
                  </a:lnTo>
                  <a:cubicBezTo>
                    <a:pt x="1" y="6209"/>
                    <a:pt x="128" y="6385"/>
                    <a:pt x="315" y="6414"/>
                  </a:cubicBezTo>
                  <a:lnTo>
                    <a:pt x="1520" y="6614"/>
                  </a:lnTo>
                  <a:cubicBezTo>
                    <a:pt x="1538" y="6617"/>
                    <a:pt x="1555" y="6618"/>
                    <a:pt x="1573" y="6618"/>
                  </a:cubicBezTo>
                  <a:cubicBezTo>
                    <a:pt x="1739" y="6618"/>
                    <a:pt x="1885" y="6502"/>
                    <a:pt x="1911" y="6332"/>
                  </a:cubicBezTo>
                  <a:lnTo>
                    <a:pt x="2538" y="2513"/>
                  </a:lnTo>
                  <a:cubicBezTo>
                    <a:pt x="2595" y="2178"/>
                    <a:pt x="2563" y="1706"/>
                    <a:pt x="2084" y="1509"/>
                  </a:cubicBezTo>
                  <a:lnTo>
                    <a:pt x="2313" y="113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83" name="Google Shape;1383;p40"/>
            <p:cNvSpPr/>
            <p:nvPr/>
          </p:nvSpPr>
          <p:spPr>
            <a:xfrm rot="552024">
              <a:off x="8083726" y="2442379"/>
              <a:ext cx="172621" cy="13065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09" name="Google Shape;1409;p40"/>
          <p:cNvGrpSpPr/>
          <p:nvPr/>
        </p:nvGrpSpPr>
        <p:grpSpPr>
          <a:xfrm>
            <a:off x="681642" y="1674230"/>
            <a:ext cx="532726" cy="418801"/>
            <a:chOff x="2710853" y="2697097"/>
            <a:chExt cx="299150" cy="235163"/>
          </a:xfrm>
        </p:grpSpPr>
        <p:sp>
          <p:nvSpPr>
            <p:cNvPr id="1410" name="Google Shape;1410;p40"/>
            <p:cNvSpPr/>
            <p:nvPr/>
          </p:nvSpPr>
          <p:spPr>
            <a:xfrm rot="-1400388">
              <a:off x="2732175" y="2774339"/>
              <a:ext cx="135824" cy="135687"/>
            </a:xfrm>
            <a:custGeom>
              <a:avLst/>
              <a:gdLst/>
              <a:ahLst/>
              <a:cxnLst/>
              <a:rect l="l" t="t" r="r" b="b"/>
              <a:pathLst>
                <a:path w="2973" h="2970" extrusionOk="0">
                  <a:moveTo>
                    <a:pt x="1484" y="1"/>
                  </a:moveTo>
                  <a:cubicBezTo>
                    <a:pt x="664" y="1"/>
                    <a:pt x="1" y="664"/>
                    <a:pt x="1" y="1485"/>
                  </a:cubicBezTo>
                  <a:cubicBezTo>
                    <a:pt x="1" y="2306"/>
                    <a:pt x="664" y="2969"/>
                    <a:pt x="1484" y="2969"/>
                  </a:cubicBezTo>
                  <a:cubicBezTo>
                    <a:pt x="2305" y="2969"/>
                    <a:pt x="2972" y="2306"/>
                    <a:pt x="2972" y="1485"/>
                  </a:cubicBezTo>
                  <a:cubicBezTo>
                    <a:pt x="2972" y="664"/>
                    <a:pt x="2305" y="1"/>
                    <a:pt x="14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11" name="Google Shape;1411;p40"/>
            <p:cNvSpPr/>
            <p:nvPr/>
          </p:nvSpPr>
          <p:spPr>
            <a:xfrm rot="-1400388">
              <a:off x="2840346" y="2762777"/>
              <a:ext cx="146652" cy="146423"/>
            </a:xfrm>
            <a:custGeom>
              <a:avLst/>
              <a:gdLst/>
              <a:ahLst/>
              <a:cxnLst/>
              <a:rect l="l" t="t" r="r" b="b"/>
              <a:pathLst>
                <a:path w="3210" h="3205" extrusionOk="0">
                  <a:moveTo>
                    <a:pt x="1603" y="1"/>
                  </a:moveTo>
                  <a:cubicBezTo>
                    <a:pt x="719" y="1"/>
                    <a:pt x="0" y="718"/>
                    <a:pt x="0" y="1602"/>
                  </a:cubicBezTo>
                  <a:cubicBezTo>
                    <a:pt x="0" y="2487"/>
                    <a:pt x="719" y="3205"/>
                    <a:pt x="1603" y="3205"/>
                  </a:cubicBezTo>
                  <a:cubicBezTo>
                    <a:pt x="2490" y="3205"/>
                    <a:pt x="3209" y="2487"/>
                    <a:pt x="3209" y="1602"/>
                  </a:cubicBezTo>
                  <a:cubicBezTo>
                    <a:pt x="3209" y="718"/>
                    <a:pt x="2490" y="1"/>
                    <a:pt x="16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12" name="Google Shape;1412;p40"/>
            <p:cNvSpPr/>
            <p:nvPr/>
          </p:nvSpPr>
          <p:spPr>
            <a:xfrm rot="-1400388">
              <a:off x="2810168" y="2733050"/>
              <a:ext cx="29239" cy="50117"/>
            </a:xfrm>
            <a:custGeom>
              <a:avLst/>
              <a:gdLst/>
              <a:ahLst/>
              <a:cxnLst/>
              <a:rect l="l" t="t" r="r" b="b"/>
              <a:pathLst>
                <a:path w="640" h="1097" extrusionOk="0">
                  <a:moveTo>
                    <a:pt x="517" y="0"/>
                  </a:moveTo>
                  <a:cubicBezTo>
                    <a:pt x="505" y="465"/>
                    <a:pt x="4" y="1010"/>
                    <a:pt x="0" y="1014"/>
                  </a:cubicBezTo>
                  <a:lnTo>
                    <a:pt x="87" y="1097"/>
                  </a:lnTo>
                  <a:cubicBezTo>
                    <a:pt x="110" y="1073"/>
                    <a:pt x="627" y="516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13" name="Google Shape;1413;p40"/>
            <p:cNvSpPr/>
            <p:nvPr/>
          </p:nvSpPr>
          <p:spPr>
            <a:xfrm rot="-1400388">
              <a:off x="2770018" y="2705448"/>
              <a:ext cx="54823" cy="61310"/>
            </a:xfrm>
            <a:custGeom>
              <a:avLst/>
              <a:gdLst/>
              <a:ahLst/>
              <a:cxnLst/>
              <a:rect l="l" t="t" r="r" b="b"/>
              <a:pathLst>
                <a:path w="1200" h="1342" extrusionOk="0">
                  <a:moveTo>
                    <a:pt x="465" y="1"/>
                  </a:moveTo>
                  <a:lnTo>
                    <a:pt x="465" y="1"/>
                  </a:lnTo>
                  <a:cubicBezTo>
                    <a:pt x="0" y="797"/>
                    <a:pt x="1049" y="1342"/>
                    <a:pt x="1049" y="1342"/>
                  </a:cubicBezTo>
                  <a:cubicBezTo>
                    <a:pt x="1049" y="1342"/>
                    <a:pt x="1199" y="123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14" name="Google Shape;1414;p40"/>
          <p:cNvGrpSpPr/>
          <p:nvPr/>
        </p:nvGrpSpPr>
        <p:grpSpPr>
          <a:xfrm>
            <a:off x="553173" y="2194711"/>
            <a:ext cx="3923350" cy="294636"/>
            <a:chOff x="1084238" y="3701130"/>
            <a:chExt cx="2232100" cy="294636"/>
          </a:xfrm>
        </p:grpSpPr>
        <p:sp>
          <p:nvSpPr>
            <p:cNvPr id="1415" name="Google Shape;1415;p40"/>
            <p:cNvSpPr/>
            <p:nvPr/>
          </p:nvSpPr>
          <p:spPr>
            <a:xfrm>
              <a:off x="1084238" y="3701130"/>
              <a:ext cx="333450" cy="285300"/>
            </a:xfrm>
            <a:prstGeom prst="flowChartOnlineStorag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16" name="Google Shape;1416;p40"/>
            <p:cNvSpPr/>
            <p:nvPr/>
          </p:nvSpPr>
          <p:spPr>
            <a:xfrm rot="10800000">
              <a:off x="2982888" y="3710466"/>
              <a:ext cx="333450" cy="285300"/>
            </a:xfrm>
            <a:prstGeom prst="flowChartOnlineStorag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17" name="Google Shape;1417;p40"/>
          <p:cNvGrpSpPr/>
          <p:nvPr/>
        </p:nvGrpSpPr>
        <p:grpSpPr>
          <a:xfrm>
            <a:off x="5570974" y="2247846"/>
            <a:ext cx="3446902" cy="285300"/>
            <a:chOff x="1084238" y="3701130"/>
            <a:chExt cx="2327875" cy="285300"/>
          </a:xfrm>
        </p:grpSpPr>
        <p:sp>
          <p:nvSpPr>
            <p:cNvPr id="1418" name="Google Shape;1418;p40"/>
            <p:cNvSpPr/>
            <p:nvPr/>
          </p:nvSpPr>
          <p:spPr>
            <a:xfrm>
              <a:off x="1084238" y="3701130"/>
              <a:ext cx="333450" cy="285300"/>
            </a:xfrm>
            <a:prstGeom prst="flowChartOnlineStorag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19" name="Google Shape;1419;p40"/>
            <p:cNvSpPr/>
            <p:nvPr/>
          </p:nvSpPr>
          <p:spPr>
            <a:xfrm rot="10800000">
              <a:off x="3078663" y="3701130"/>
              <a:ext cx="333450" cy="285300"/>
            </a:xfrm>
            <a:prstGeom prst="flowChartOnlineStorag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20" name="Google Shape;1420;p40"/>
          <p:cNvGrpSpPr/>
          <p:nvPr/>
        </p:nvGrpSpPr>
        <p:grpSpPr>
          <a:xfrm>
            <a:off x="575938" y="4291945"/>
            <a:ext cx="3923350" cy="285300"/>
            <a:chOff x="1084238" y="3701130"/>
            <a:chExt cx="2327875" cy="285300"/>
          </a:xfrm>
        </p:grpSpPr>
        <p:sp>
          <p:nvSpPr>
            <p:cNvPr id="1421" name="Google Shape;1421;p40"/>
            <p:cNvSpPr/>
            <p:nvPr/>
          </p:nvSpPr>
          <p:spPr>
            <a:xfrm>
              <a:off x="1084238" y="3701130"/>
              <a:ext cx="333450" cy="285300"/>
            </a:xfrm>
            <a:prstGeom prst="flowChartOnlineStorag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22" name="Google Shape;1422;p40"/>
            <p:cNvSpPr/>
            <p:nvPr/>
          </p:nvSpPr>
          <p:spPr>
            <a:xfrm rot="10800000">
              <a:off x="3078663" y="3701130"/>
              <a:ext cx="333450" cy="285300"/>
            </a:xfrm>
            <a:prstGeom prst="flowChartOnlineStorag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23" name="Google Shape;1423;p40"/>
          <p:cNvGrpSpPr/>
          <p:nvPr/>
        </p:nvGrpSpPr>
        <p:grpSpPr>
          <a:xfrm>
            <a:off x="5645990" y="4251320"/>
            <a:ext cx="3313385" cy="285300"/>
            <a:chOff x="1084238" y="3701130"/>
            <a:chExt cx="2327875" cy="285300"/>
          </a:xfrm>
        </p:grpSpPr>
        <p:sp>
          <p:nvSpPr>
            <p:cNvPr id="1424" name="Google Shape;1424;p40"/>
            <p:cNvSpPr/>
            <p:nvPr/>
          </p:nvSpPr>
          <p:spPr>
            <a:xfrm>
              <a:off x="1084238" y="3701130"/>
              <a:ext cx="333450" cy="285300"/>
            </a:xfrm>
            <a:prstGeom prst="flowChartOnlineStorag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25" name="Google Shape;1425;p40"/>
            <p:cNvSpPr/>
            <p:nvPr/>
          </p:nvSpPr>
          <p:spPr>
            <a:xfrm rot="10800000">
              <a:off x="3078663" y="3701130"/>
              <a:ext cx="333450" cy="285300"/>
            </a:xfrm>
            <a:prstGeom prst="flowChartOnlineStorag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39" name="Google Shape;1439;p40"/>
          <p:cNvSpPr txBox="1">
            <a:spLocks noGrp="1"/>
          </p:cNvSpPr>
          <p:nvPr>
            <p:ph type="subTitle" idx="2"/>
          </p:nvPr>
        </p:nvSpPr>
        <p:spPr>
          <a:xfrm>
            <a:off x="741624" y="3967859"/>
            <a:ext cx="3591979" cy="8522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Bài viết kể về sự việc/trải nghiệm gì?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41" name="Google Shape;1441;p40"/>
          <p:cNvSpPr txBox="1">
            <a:spLocks noGrp="1"/>
          </p:cNvSpPr>
          <p:nvPr>
            <p:ph type="subTitle" idx="4"/>
          </p:nvPr>
        </p:nvSpPr>
        <p:spPr>
          <a:xfrm>
            <a:off x="5792764" y="1977748"/>
            <a:ext cx="3000498" cy="8122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Bài viết có những nhân vật nào?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42" name="Google Shape;1442;p40"/>
          <p:cNvSpPr txBox="1">
            <a:spLocks noGrp="1"/>
          </p:cNvSpPr>
          <p:nvPr>
            <p:ph type="subTitle" idx="5"/>
          </p:nvPr>
        </p:nvSpPr>
        <p:spPr>
          <a:xfrm>
            <a:off x="5792763" y="3836276"/>
            <a:ext cx="3000499" cy="9917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Dung lượng và nội dung bài viết so với bài viết số 1 có gì khác nhau?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44" name="Google Shape;1444;p40"/>
          <p:cNvSpPr txBox="1">
            <a:spLocks noGrp="1"/>
          </p:cNvSpPr>
          <p:nvPr>
            <p:ph type="subTitle" idx="7"/>
          </p:nvPr>
        </p:nvSpPr>
        <p:spPr>
          <a:xfrm>
            <a:off x="1195774" y="1545163"/>
            <a:ext cx="2039100" cy="457200"/>
          </a:xfrm>
          <a:prstGeom prst="rect">
            <a:avLst/>
          </a:prstGeom>
        </p:spPr>
        <p:txBody>
          <a:bodyPr spcFirstLastPara="1" wrap="square" lIns="91425" tIns="36575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sz="20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45" name="Google Shape;1445;p40"/>
          <p:cNvSpPr txBox="1">
            <a:spLocks noGrp="1"/>
          </p:cNvSpPr>
          <p:nvPr>
            <p:ph type="subTitle" idx="8"/>
          </p:nvPr>
        </p:nvSpPr>
        <p:spPr>
          <a:xfrm>
            <a:off x="1191277" y="3565962"/>
            <a:ext cx="2039100" cy="457200"/>
          </a:xfrm>
          <a:prstGeom prst="rect">
            <a:avLst/>
          </a:prstGeom>
        </p:spPr>
        <p:txBody>
          <a:bodyPr spcFirstLastPara="1" wrap="square" lIns="91425" tIns="36575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sz="20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47" name="Google Shape;1447;p40"/>
          <p:cNvSpPr txBox="1">
            <a:spLocks noGrp="1"/>
          </p:cNvSpPr>
          <p:nvPr>
            <p:ph type="subTitle" idx="13"/>
          </p:nvPr>
        </p:nvSpPr>
        <p:spPr>
          <a:xfrm>
            <a:off x="6224391" y="1579557"/>
            <a:ext cx="2039100" cy="457200"/>
          </a:xfrm>
          <a:prstGeom prst="rect">
            <a:avLst/>
          </a:prstGeom>
        </p:spPr>
        <p:txBody>
          <a:bodyPr spcFirstLastPara="1" wrap="square" lIns="91425" tIns="36575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48" name="Google Shape;1448;p40"/>
          <p:cNvSpPr txBox="1">
            <a:spLocks noGrp="1"/>
          </p:cNvSpPr>
          <p:nvPr>
            <p:ph type="subTitle" idx="14"/>
          </p:nvPr>
        </p:nvSpPr>
        <p:spPr>
          <a:xfrm>
            <a:off x="6283133" y="3591089"/>
            <a:ext cx="2039100" cy="457200"/>
          </a:xfrm>
          <a:prstGeom prst="rect">
            <a:avLst/>
          </a:prstGeom>
        </p:spPr>
        <p:txBody>
          <a:bodyPr spcFirstLastPara="1" wrap="square" lIns="91425" tIns="36575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50" name="Google Shape;1450;p40"/>
          <p:cNvSpPr txBox="1">
            <a:spLocks noGrp="1"/>
          </p:cNvSpPr>
          <p:nvPr>
            <p:ph type="subTitle" idx="1"/>
          </p:nvPr>
        </p:nvSpPr>
        <p:spPr>
          <a:xfrm>
            <a:off x="749488" y="1978640"/>
            <a:ext cx="3584115" cy="792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Bài viết được kể theo ngôi thứ mấy?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372" y="378372"/>
            <a:ext cx="705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4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" grpId="0" build="p" animBg="1"/>
      <p:bldP spid="1441" grpId="0" build="p" animBg="1"/>
      <p:bldP spid="1442" grpId="0" build="p" animBg="1"/>
      <p:bldP spid="1444" grpId="0" build="p"/>
      <p:bldP spid="1445" grpId="0" build="p"/>
      <p:bldP spid="1447" grpId="0" build="p"/>
      <p:bldP spid="1448" grpId="0" build="p"/>
      <p:bldP spid="1450" grpId="0" build="p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" name="Google Shape;871;p33"/>
          <p:cNvGrpSpPr/>
          <p:nvPr/>
        </p:nvGrpSpPr>
        <p:grpSpPr>
          <a:xfrm>
            <a:off x="1098775" y="2146655"/>
            <a:ext cx="3068325" cy="285300"/>
            <a:chOff x="1098775" y="3701130"/>
            <a:chExt cx="3068325" cy="285300"/>
          </a:xfrm>
        </p:grpSpPr>
        <p:sp>
          <p:nvSpPr>
            <p:cNvPr id="872" name="Google Shape;872;p33"/>
            <p:cNvSpPr/>
            <p:nvPr/>
          </p:nvSpPr>
          <p:spPr>
            <a:xfrm>
              <a:off x="1098775" y="3701130"/>
              <a:ext cx="333450" cy="285300"/>
            </a:xfrm>
            <a:prstGeom prst="flowChartOnlineStorag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73" name="Google Shape;873;p33"/>
            <p:cNvSpPr/>
            <p:nvPr/>
          </p:nvSpPr>
          <p:spPr>
            <a:xfrm rot="10800000">
              <a:off x="3833650" y="3701130"/>
              <a:ext cx="333450" cy="285300"/>
            </a:xfrm>
            <a:prstGeom prst="flowChartOnlineStorag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74" name="Google Shape;874;p33"/>
          <p:cNvGrpSpPr/>
          <p:nvPr/>
        </p:nvGrpSpPr>
        <p:grpSpPr>
          <a:xfrm>
            <a:off x="4992463" y="3701130"/>
            <a:ext cx="3068325" cy="285300"/>
            <a:chOff x="1098775" y="3701130"/>
            <a:chExt cx="3068325" cy="285300"/>
          </a:xfrm>
        </p:grpSpPr>
        <p:sp>
          <p:nvSpPr>
            <p:cNvPr id="875" name="Google Shape;875;p33"/>
            <p:cNvSpPr/>
            <p:nvPr/>
          </p:nvSpPr>
          <p:spPr>
            <a:xfrm>
              <a:off x="1098775" y="3701130"/>
              <a:ext cx="333450" cy="285300"/>
            </a:xfrm>
            <a:prstGeom prst="flowChartOnlineStorag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76" name="Google Shape;876;p33"/>
            <p:cNvSpPr/>
            <p:nvPr/>
          </p:nvSpPr>
          <p:spPr>
            <a:xfrm rot="10800000">
              <a:off x="3833650" y="3701130"/>
              <a:ext cx="333450" cy="285300"/>
            </a:xfrm>
            <a:prstGeom prst="flowChartOnlineStorag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77" name="Google Shape;877;p33"/>
          <p:cNvGrpSpPr/>
          <p:nvPr/>
        </p:nvGrpSpPr>
        <p:grpSpPr>
          <a:xfrm>
            <a:off x="4992463" y="2146655"/>
            <a:ext cx="3068325" cy="285300"/>
            <a:chOff x="1098775" y="3701130"/>
            <a:chExt cx="3068325" cy="285300"/>
          </a:xfrm>
        </p:grpSpPr>
        <p:sp>
          <p:nvSpPr>
            <p:cNvPr id="878" name="Google Shape;878;p33"/>
            <p:cNvSpPr/>
            <p:nvPr/>
          </p:nvSpPr>
          <p:spPr>
            <a:xfrm>
              <a:off x="1098775" y="3701130"/>
              <a:ext cx="333450" cy="285300"/>
            </a:xfrm>
            <a:prstGeom prst="flowChartOnlineStorag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79" name="Google Shape;879;p33"/>
            <p:cNvSpPr/>
            <p:nvPr/>
          </p:nvSpPr>
          <p:spPr>
            <a:xfrm rot="10800000">
              <a:off x="3833650" y="3701130"/>
              <a:ext cx="333450" cy="285300"/>
            </a:xfrm>
            <a:prstGeom prst="flowChartOnlineStorag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80" name="Google Shape;880;p33"/>
          <p:cNvGrpSpPr/>
          <p:nvPr/>
        </p:nvGrpSpPr>
        <p:grpSpPr>
          <a:xfrm>
            <a:off x="1098775" y="3701130"/>
            <a:ext cx="3068325" cy="285300"/>
            <a:chOff x="1098775" y="3701130"/>
            <a:chExt cx="3068325" cy="285300"/>
          </a:xfrm>
        </p:grpSpPr>
        <p:sp>
          <p:nvSpPr>
            <p:cNvPr id="881" name="Google Shape;881;p33"/>
            <p:cNvSpPr/>
            <p:nvPr/>
          </p:nvSpPr>
          <p:spPr>
            <a:xfrm>
              <a:off x="1098775" y="3701130"/>
              <a:ext cx="333450" cy="285300"/>
            </a:xfrm>
            <a:prstGeom prst="flowChartOnlineStorag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82" name="Google Shape;882;p33"/>
            <p:cNvSpPr/>
            <p:nvPr/>
          </p:nvSpPr>
          <p:spPr>
            <a:xfrm rot="10800000">
              <a:off x="3833650" y="3701130"/>
              <a:ext cx="333450" cy="285300"/>
            </a:xfrm>
            <a:prstGeom prst="flowChartOnlineStorag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83" name="Google Shape;883;p33"/>
          <p:cNvGrpSpPr/>
          <p:nvPr/>
        </p:nvGrpSpPr>
        <p:grpSpPr>
          <a:xfrm>
            <a:off x="319500" y="0"/>
            <a:ext cx="8505000" cy="981750"/>
            <a:chOff x="319500" y="0"/>
            <a:chExt cx="8505000" cy="981750"/>
          </a:xfrm>
        </p:grpSpPr>
        <p:sp>
          <p:nvSpPr>
            <p:cNvPr id="884" name="Google Shape;884;p33"/>
            <p:cNvSpPr/>
            <p:nvPr/>
          </p:nvSpPr>
          <p:spPr>
            <a:xfrm>
              <a:off x="319500" y="363150"/>
              <a:ext cx="8505000" cy="618600"/>
            </a:xfrm>
            <a:prstGeom prst="rect">
              <a:avLst/>
            </a:prstGeom>
            <a:solidFill>
              <a:srgbClr val="FCD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572645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552925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8535908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3" y="2383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8516187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403" y="1807"/>
                    <a:pt x="1807" y="1403"/>
                    <a:pt x="1807" y="904"/>
                  </a:cubicBezTo>
                  <a:cubicBezTo>
                    <a:pt x="1807" y="405"/>
                    <a:pt x="1403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89" name="Google Shape;889;p33"/>
          <p:cNvGrpSpPr/>
          <p:nvPr/>
        </p:nvGrpSpPr>
        <p:grpSpPr>
          <a:xfrm rot="-1092734">
            <a:off x="1220956" y="1271357"/>
            <a:ext cx="441282" cy="1051786"/>
            <a:chOff x="7089565" y="2941940"/>
            <a:chExt cx="537061" cy="1280073"/>
          </a:xfrm>
        </p:grpSpPr>
        <p:sp>
          <p:nvSpPr>
            <p:cNvPr id="890" name="Google Shape;890;p33"/>
            <p:cNvSpPr/>
            <p:nvPr/>
          </p:nvSpPr>
          <p:spPr>
            <a:xfrm>
              <a:off x="7242421" y="3003260"/>
              <a:ext cx="200248" cy="1218753"/>
            </a:xfrm>
            <a:custGeom>
              <a:avLst/>
              <a:gdLst/>
              <a:ahLst/>
              <a:cxnLst/>
              <a:rect l="l" t="t" r="r" b="b"/>
              <a:pathLst>
                <a:path w="2041" h="12422" extrusionOk="0">
                  <a:moveTo>
                    <a:pt x="115" y="1"/>
                  </a:moveTo>
                  <a:lnTo>
                    <a:pt x="1" y="45"/>
                  </a:lnTo>
                  <a:cubicBezTo>
                    <a:pt x="1796" y="4575"/>
                    <a:pt x="1919" y="12341"/>
                    <a:pt x="1919" y="12421"/>
                  </a:cubicBezTo>
                  <a:lnTo>
                    <a:pt x="2041" y="12417"/>
                  </a:lnTo>
                  <a:cubicBezTo>
                    <a:pt x="2041" y="12341"/>
                    <a:pt x="1919" y="4547"/>
                    <a:pt x="115" y="1"/>
                  </a:cubicBezTo>
                  <a:close/>
                </a:path>
              </a:pathLst>
            </a:custGeom>
            <a:solidFill>
              <a:srgbClr val="092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7422846" y="3619498"/>
              <a:ext cx="203780" cy="251659"/>
            </a:xfrm>
            <a:custGeom>
              <a:avLst/>
              <a:gdLst/>
              <a:ahLst/>
              <a:cxnLst/>
              <a:rect l="l" t="t" r="r" b="b"/>
              <a:pathLst>
                <a:path w="2077" h="2565" extrusionOk="0">
                  <a:moveTo>
                    <a:pt x="1588" y="0"/>
                  </a:moveTo>
                  <a:cubicBezTo>
                    <a:pt x="1537" y="0"/>
                    <a:pt x="1458" y="28"/>
                    <a:pt x="1347" y="90"/>
                  </a:cubicBezTo>
                  <a:cubicBezTo>
                    <a:pt x="163" y="745"/>
                    <a:pt x="1" y="2565"/>
                    <a:pt x="1" y="2565"/>
                  </a:cubicBezTo>
                  <a:cubicBezTo>
                    <a:pt x="1" y="2565"/>
                    <a:pt x="2076" y="0"/>
                    <a:pt x="1588" y="0"/>
                  </a:cubicBezTo>
                  <a:close/>
                </a:path>
              </a:pathLst>
            </a:custGeom>
            <a:solidFill>
              <a:srgbClr val="83C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92" name="Google Shape;892;p33"/>
            <p:cNvSpPr/>
            <p:nvPr/>
          </p:nvSpPr>
          <p:spPr>
            <a:xfrm>
              <a:off x="7397338" y="3419253"/>
              <a:ext cx="202112" cy="230859"/>
            </a:xfrm>
            <a:custGeom>
              <a:avLst/>
              <a:gdLst/>
              <a:ahLst/>
              <a:cxnLst/>
              <a:rect l="l" t="t" r="r" b="b"/>
              <a:pathLst>
                <a:path w="2060" h="2353" extrusionOk="0">
                  <a:moveTo>
                    <a:pt x="1678" y="0"/>
                  </a:moveTo>
                  <a:cubicBezTo>
                    <a:pt x="1637" y="0"/>
                    <a:pt x="1566" y="28"/>
                    <a:pt x="1460" y="90"/>
                  </a:cubicBezTo>
                  <a:cubicBezTo>
                    <a:pt x="383" y="722"/>
                    <a:pt x="1" y="2352"/>
                    <a:pt x="1" y="2352"/>
                  </a:cubicBezTo>
                  <a:cubicBezTo>
                    <a:pt x="1" y="2352"/>
                    <a:pt x="2060" y="0"/>
                    <a:pt x="1678" y="0"/>
                  </a:cubicBezTo>
                  <a:close/>
                </a:path>
              </a:pathLst>
            </a:custGeom>
            <a:solidFill>
              <a:srgbClr val="83C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93" name="Google Shape;893;p33"/>
            <p:cNvSpPr/>
            <p:nvPr/>
          </p:nvSpPr>
          <p:spPr>
            <a:xfrm>
              <a:off x="7374085" y="3226169"/>
              <a:ext cx="148150" cy="269024"/>
            </a:xfrm>
            <a:custGeom>
              <a:avLst/>
              <a:gdLst/>
              <a:ahLst/>
              <a:cxnLst/>
              <a:rect l="l" t="t" r="r" b="b"/>
              <a:pathLst>
                <a:path w="1510" h="2742" extrusionOk="0">
                  <a:moveTo>
                    <a:pt x="1133" y="0"/>
                  </a:moveTo>
                  <a:cubicBezTo>
                    <a:pt x="1085" y="0"/>
                    <a:pt x="1013" y="40"/>
                    <a:pt x="912" y="129"/>
                  </a:cubicBezTo>
                  <a:cubicBezTo>
                    <a:pt x="1" y="922"/>
                    <a:pt x="4" y="2741"/>
                    <a:pt x="4" y="2741"/>
                  </a:cubicBezTo>
                  <a:cubicBezTo>
                    <a:pt x="327" y="2517"/>
                    <a:pt x="1509" y="0"/>
                    <a:pt x="1133" y="0"/>
                  </a:cubicBezTo>
                  <a:close/>
                </a:path>
              </a:pathLst>
            </a:custGeom>
            <a:solidFill>
              <a:srgbClr val="83C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94" name="Google Shape;894;p33"/>
            <p:cNvSpPr/>
            <p:nvPr/>
          </p:nvSpPr>
          <p:spPr>
            <a:xfrm>
              <a:off x="7329151" y="3064972"/>
              <a:ext cx="123426" cy="217614"/>
            </a:xfrm>
            <a:custGeom>
              <a:avLst/>
              <a:gdLst/>
              <a:ahLst/>
              <a:cxnLst/>
              <a:rect l="l" t="t" r="r" b="b"/>
              <a:pathLst>
                <a:path w="1258" h="2218" extrusionOk="0">
                  <a:moveTo>
                    <a:pt x="893" y="1"/>
                  </a:moveTo>
                  <a:cubicBezTo>
                    <a:pt x="869" y="1"/>
                    <a:pt x="840" y="9"/>
                    <a:pt x="805" y="27"/>
                  </a:cubicBezTo>
                  <a:cubicBezTo>
                    <a:pt x="226" y="323"/>
                    <a:pt x="0" y="2217"/>
                    <a:pt x="0" y="2217"/>
                  </a:cubicBezTo>
                  <a:cubicBezTo>
                    <a:pt x="275" y="2077"/>
                    <a:pt x="1257" y="1"/>
                    <a:pt x="893" y="1"/>
                  </a:cubicBezTo>
                  <a:close/>
                </a:path>
              </a:pathLst>
            </a:custGeom>
            <a:solidFill>
              <a:srgbClr val="83C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95" name="Google Shape;895;p33"/>
            <p:cNvSpPr/>
            <p:nvPr/>
          </p:nvSpPr>
          <p:spPr>
            <a:xfrm>
              <a:off x="7279998" y="2941940"/>
              <a:ext cx="85947" cy="171501"/>
            </a:xfrm>
            <a:custGeom>
              <a:avLst/>
              <a:gdLst/>
              <a:ahLst/>
              <a:cxnLst/>
              <a:rect l="l" t="t" r="r" b="b"/>
              <a:pathLst>
                <a:path w="876" h="1748" extrusionOk="0">
                  <a:moveTo>
                    <a:pt x="705" y="1"/>
                  </a:moveTo>
                  <a:cubicBezTo>
                    <a:pt x="668" y="1"/>
                    <a:pt x="605" y="61"/>
                    <a:pt x="514" y="204"/>
                  </a:cubicBezTo>
                  <a:cubicBezTo>
                    <a:pt x="0" y="993"/>
                    <a:pt x="64" y="1747"/>
                    <a:pt x="64" y="1747"/>
                  </a:cubicBezTo>
                  <a:cubicBezTo>
                    <a:pt x="530" y="1252"/>
                    <a:pt x="876" y="1"/>
                    <a:pt x="705" y="1"/>
                  </a:cubicBezTo>
                  <a:close/>
                </a:path>
              </a:pathLst>
            </a:custGeom>
            <a:solidFill>
              <a:srgbClr val="83C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96" name="Google Shape;896;p33"/>
            <p:cNvSpPr/>
            <p:nvPr/>
          </p:nvSpPr>
          <p:spPr>
            <a:xfrm>
              <a:off x="7090939" y="2952144"/>
              <a:ext cx="162474" cy="89675"/>
            </a:xfrm>
            <a:custGeom>
              <a:avLst/>
              <a:gdLst/>
              <a:ahLst/>
              <a:cxnLst/>
              <a:rect l="l" t="t" r="r" b="b"/>
              <a:pathLst>
                <a:path w="1656" h="914" extrusionOk="0">
                  <a:moveTo>
                    <a:pt x="669" y="1"/>
                  </a:moveTo>
                  <a:cubicBezTo>
                    <a:pt x="0" y="1"/>
                    <a:pt x="1175" y="886"/>
                    <a:pt x="1655" y="913"/>
                  </a:cubicBezTo>
                  <a:cubicBezTo>
                    <a:pt x="1655" y="913"/>
                    <a:pt x="1410" y="25"/>
                    <a:pt x="692" y="1"/>
                  </a:cubicBezTo>
                  <a:cubicBezTo>
                    <a:pt x="684" y="1"/>
                    <a:pt x="677" y="1"/>
                    <a:pt x="669" y="1"/>
                  </a:cubicBezTo>
                  <a:close/>
                </a:path>
              </a:pathLst>
            </a:custGeom>
            <a:solidFill>
              <a:srgbClr val="83C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97" name="Google Shape;897;p33"/>
            <p:cNvSpPr/>
            <p:nvPr/>
          </p:nvSpPr>
          <p:spPr>
            <a:xfrm>
              <a:off x="7089565" y="3107945"/>
              <a:ext cx="219576" cy="95562"/>
            </a:xfrm>
            <a:custGeom>
              <a:avLst/>
              <a:gdLst/>
              <a:ahLst/>
              <a:cxnLst/>
              <a:rect l="l" t="t" r="r" b="b"/>
              <a:pathLst>
                <a:path w="2238" h="974" extrusionOk="0">
                  <a:moveTo>
                    <a:pt x="803" y="1"/>
                  </a:moveTo>
                  <a:cubicBezTo>
                    <a:pt x="757" y="1"/>
                    <a:pt x="711" y="6"/>
                    <a:pt x="666" y="16"/>
                  </a:cubicBezTo>
                  <a:cubicBezTo>
                    <a:pt x="0" y="168"/>
                    <a:pt x="1380" y="974"/>
                    <a:pt x="2155" y="974"/>
                  </a:cubicBezTo>
                  <a:cubicBezTo>
                    <a:pt x="2183" y="974"/>
                    <a:pt x="2211" y="973"/>
                    <a:pt x="2238" y="970"/>
                  </a:cubicBezTo>
                  <a:cubicBezTo>
                    <a:pt x="2238" y="970"/>
                    <a:pt x="1464" y="1"/>
                    <a:pt x="803" y="1"/>
                  </a:cubicBezTo>
                  <a:close/>
                </a:path>
              </a:pathLst>
            </a:custGeom>
            <a:solidFill>
              <a:srgbClr val="83C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98" name="Google Shape;898;p33"/>
            <p:cNvSpPr/>
            <p:nvPr/>
          </p:nvSpPr>
          <p:spPr>
            <a:xfrm>
              <a:off x="7126945" y="3272674"/>
              <a:ext cx="220851" cy="117931"/>
            </a:xfrm>
            <a:custGeom>
              <a:avLst/>
              <a:gdLst/>
              <a:ahLst/>
              <a:cxnLst/>
              <a:rect l="l" t="t" r="r" b="b"/>
              <a:pathLst>
                <a:path w="2251" h="1202" extrusionOk="0">
                  <a:moveTo>
                    <a:pt x="752" y="0"/>
                  </a:moveTo>
                  <a:cubicBezTo>
                    <a:pt x="0" y="0"/>
                    <a:pt x="586" y="698"/>
                    <a:pt x="2251" y="1202"/>
                  </a:cubicBezTo>
                  <a:cubicBezTo>
                    <a:pt x="2251" y="1202"/>
                    <a:pt x="1655" y="38"/>
                    <a:pt x="815" y="2"/>
                  </a:cubicBezTo>
                  <a:cubicBezTo>
                    <a:pt x="793" y="1"/>
                    <a:pt x="772" y="0"/>
                    <a:pt x="752" y="0"/>
                  </a:cubicBezTo>
                  <a:close/>
                </a:path>
              </a:pathLst>
            </a:custGeom>
            <a:solidFill>
              <a:srgbClr val="83C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99" name="Google Shape;899;p33"/>
            <p:cNvSpPr/>
            <p:nvPr/>
          </p:nvSpPr>
          <p:spPr>
            <a:xfrm>
              <a:off x="7090350" y="3435147"/>
              <a:ext cx="295122" cy="139025"/>
            </a:xfrm>
            <a:custGeom>
              <a:avLst/>
              <a:gdLst/>
              <a:ahLst/>
              <a:cxnLst/>
              <a:rect l="l" t="t" r="r" b="b"/>
              <a:pathLst>
                <a:path w="3008" h="1417" extrusionOk="0">
                  <a:moveTo>
                    <a:pt x="1029" y="0"/>
                  </a:moveTo>
                  <a:cubicBezTo>
                    <a:pt x="1004" y="0"/>
                    <a:pt x="979" y="1"/>
                    <a:pt x="955" y="3"/>
                  </a:cubicBezTo>
                  <a:cubicBezTo>
                    <a:pt x="0" y="87"/>
                    <a:pt x="1946" y="1258"/>
                    <a:pt x="3007" y="1416"/>
                  </a:cubicBezTo>
                  <a:cubicBezTo>
                    <a:pt x="3007" y="1416"/>
                    <a:pt x="1969" y="0"/>
                    <a:pt x="1029" y="0"/>
                  </a:cubicBezTo>
                  <a:close/>
                </a:path>
              </a:pathLst>
            </a:custGeom>
            <a:solidFill>
              <a:srgbClr val="83C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0" name="Google Shape;900;p33"/>
            <p:cNvSpPr/>
            <p:nvPr/>
          </p:nvSpPr>
          <p:spPr>
            <a:xfrm>
              <a:off x="7139209" y="3640984"/>
              <a:ext cx="271772" cy="137652"/>
            </a:xfrm>
            <a:custGeom>
              <a:avLst/>
              <a:gdLst/>
              <a:ahLst/>
              <a:cxnLst/>
              <a:rect l="l" t="t" r="r" b="b"/>
              <a:pathLst>
                <a:path w="2770" h="1403" extrusionOk="0">
                  <a:moveTo>
                    <a:pt x="720" y="1"/>
                  </a:moveTo>
                  <a:cubicBezTo>
                    <a:pt x="0" y="1"/>
                    <a:pt x="1042" y="1000"/>
                    <a:pt x="2770" y="1402"/>
                  </a:cubicBezTo>
                  <a:cubicBezTo>
                    <a:pt x="2770" y="1402"/>
                    <a:pt x="1790" y="123"/>
                    <a:pt x="843" y="9"/>
                  </a:cubicBezTo>
                  <a:cubicBezTo>
                    <a:pt x="798" y="4"/>
                    <a:pt x="756" y="1"/>
                    <a:pt x="720" y="1"/>
                  </a:cubicBezTo>
                  <a:close/>
                </a:path>
              </a:pathLst>
            </a:custGeom>
            <a:solidFill>
              <a:srgbClr val="83C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01" name="Google Shape;901;p33"/>
          <p:cNvSpPr txBox="1">
            <a:spLocks noGrp="1"/>
          </p:cNvSpPr>
          <p:nvPr>
            <p:ph type="subTitle" idx="1"/>
          </p:nvPr>
        </p:nvSpPr>
        <p:spPr>
          <a:xfrm>
            <a:off x="1232725" y="1841624"/>
            <a:ext cx="2769300" cy="8619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Ngôi thứ nhất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03" name="Google Shape;903;p33"/>
          <p:cNvSpPr txBox="1">
            <a:spLocks noGrp="1"/>
          </p:cNvSpPr>
          <p:nvPr>
            <p:ph type="subTitle" idx="3"/>
          </p:nvPr>
        </p:nvSpPr>
        <p:spPr>
          <a:xfrm>
            <a:off x="5158172" y="1840224"/>
            <a:ext cx="2736900" cy="8619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Tôi, Duy, cô giáo chủ nhiệm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05" name="Google Shape;905;p33"/>
          <p:cNvSpPr txBox="1">
            <a:spLocks noGrp="1"/>
          </p:cNvSpPr>
          <p:nvPr>
            <p:ph type="subTitle" idx="5"/>
          </p:nvPr>
        </p:nvSpPr>
        <p:spPr>
          <a:xfrm>
            <a:off x="1232725" y="3394698"/>
            <a:ext cx="2769300" cy="8619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Một lần hiểu nhầm bạn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07" name="Google Shape;907;p33"/>
          <p:cNvGrpSpPr/>
          <p:nvPr/>
        </p:nvGrpSpPr>
        <p:grpSpPr>
          <a:xfrm>
            <a:off x="7390242" y="3337332"/>
            <a:ext cx="532726" cy="418801"/>
            <a:chOff x="2710853" y="2697097"/>
            <a:chExt cx="299150" cy="235163"/>
          </a:xfrm>
        </p:grpSpPr>
        <p:sp>
          <p:nvSpPr>
            <p:cNvPr id="908" name="Google Shape;908;p33"/>
            <p:cNvSpPr/>
            <p:nvPr/>
          </p:nvSpPr>
          <p:spPr>
            <a:xfrm rot="-1400388">
              <a:off x="2732175" y="2774339"/>
              <a:ext cx="135824" cy="135687"/>
            </a:xfrm>
            <a:custGeom>
              <a:avLst/>
              <a:gdLst/>
              <a:ahLst/>
              <a:cxnLst/>
              <a:rect l="l" t="t" r="r" b="b"/>
              <a:pathLst>
                <a:path w="2973" h="2970" extrusionOk="0">
                  <a:moveTo>
                    <a:pt x="1484" y="1"/>
                  </a:moveTo>
                  <a:cubicBezTo>
                    <a:pt x="664" y="1"/>
                    <a:pt x="1" y="664"/>
                    <a:pt x="1" y="1485"/>
                  </a:cubicBezTo>
                  <a:cubicBezTo>
                    <a:pt x="1" y="2306"/>
                    <a:pt x="664" y="2969"/>
                    <a:pt x="1484" y="2969"/>
                  </a:cubicBezTo>
                  <a:cubicBezTo>
                    <a:pt x="2305" y="2969"/>
                    <a:pt x="2972" y="2306"/>
                    <a:pt x="2972" y="1485"/>
                  </a:cubicBezTo>
                  <a:cubicBezTo>
                    <a:pt x="2972" y="664"/>
                    <a:pt x="2305" y="1"/>
                    <a:pt x="14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09" name="Google Shape;909;p33"/>
            <p:cNvSpPr/>
            <p:nvPr/>
          </p:nvSpPr>
          <p:spPr>
            <a:xfrm rot="-1400388">
              <a:off x="2840346" y="2762777"/>
              <a:ext cx="146652" cy="146423"/>
            </a:xfrm>
            <a:custGeom>
              <a:avLst/>
              <a:gdLst/>
              <a:ahLst/>
              <a:cxnLst/>
              <a:rect l="l" t="t" r="r" b="b"/>
              <a:pathLst>
                <a:path w="3210" h="3205" extrusionOk="0">
                  <a:moveTo>
                    <a:pt x="1603" y="1"/>
                  </a:moveTo>
                  <a:cubicBezTo>
                    <a:pt x="719" y="1"/>
                    <a:pt x="0" y="718"/>
                    <a:pt x="0" y="1602"/>
                  </a:cubicBezTo>
                  <a:cubicBezTo>
                    <a:pt x="0" y="2487"/>
                    <a:pt x="719" y="3205"/>
                    <a:pt x="1603" y="3205"/>
                  </a:cubicBezTo>
                  <a:cubicBezTo>
                    <a:pt x="2490" y="3205"/>
                    <a:pt x="3209" y="2487"/>
                    <a:pt x="3209" y="1602"/>
                  </a:cubicBezTo>
                  <a:cubicBezTo>
                    <a:pt x="3209" y="718"/>
                    <a:pt x="2490" y="1"/>
                    <a:pt x="16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0" name="Google Shape;910;p33"/>
            <p:cNvSpPr/>
            <p:nvPr/>
          </p:nvSpPr>
          <p:spPr>
            <a:xfrm rot="-1400388">
              <a:off x="2810168" y="2733050"/>
              <a:ext cx="29239" cy="50117"/>
            </a:xfrm>
            <a:custGeom>
              <a:avLst/>
              <a:gdLst/>
              <a:ahLst/>
              <a:cxnLst/>
              <a:rect l="l" t="t" r="r" b="b"/>
              <a:pathLst>
                <a:path w="640" h="1097" extrusionOk="0">
                  <a:moveTo>
                    <a:pt x="517" y="0"/>
                  </a:moveTo>
                  <a:cubicBezTo>
                    <a:pt x="505" y="465"/>
                    <a:pt x="4" y="1010"/>
                    <a:pt x="0" y="1014"/>
                  </a:cubicBezTo>
                  <a:lnTo>
                    <a:pt x="87" y="1097"/>
                  </a:lnTo>
                  <a:cubicBezTo>
                    <a:pt x="110" y="1073"/>
                    <a:pt x="627" y="516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1" name="Google Shape;911;p33"/>
            <p:cNvSpPr/>
            <p:nvPr/>
          </p:nvSpPr>
          <p:spPr>
            <a:xfrm rot="-1400388">
              <a:off x="2770018" y="2705448"/>
              <a:ext cx="54823" cy="61310"/>
            </a:xfrm>
            <a:custGeom>
              <a:avLst/>
              <a:gdLst/>
              <a:ahLst/>
              <a:cxnLst/>
              <a:rect l="l" t="t" r="r" b="b"/>
              <a:pathLst>
                <a:path w="1200" h="1342" extrusionOk="0">
                  <a:moveTo>
                    <a:pt x="465" y="1"/>
                  </a:moveTo>
                  <a:lnTo>
                    <a:pt x="465" y="1"/>
                  </a:lnTo>
                  <a:cubicBezTo>
                    <a:pt x="0" y="797"/>
                    <a:pt x="1049" y="1342"/>
                    <a:pt x="1049" y="1342"/>
                  </a:cubicBezTo>
                  <a:cubicBezTo>
                    <a:pt x="1049" y="1342"/>
                    <a:pt x="1199" y="123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12" name="Google Shape;912;p33"/>
          <p:cNvSpPr txBox="1">
            <a:spLocks noGrp="1"/>
          </p:cNvSpPr>
          <p:nvPr>
            <p:ph type="subTitle" idx="7"/>
          </p:nvPr>
        </p:nvSpPr>
        <p:spPr>
          <a:xfrm>
            <a:off x="5158172" y="3391030"/>
            <a:ext cx="2736900" cy="8619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Dung lượng dài hơn, nội dung chi tiết hơn.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14" name="Google Shape;914;p33"/>
          <p:cNvSpPr txBox="1">
            <a:spLocks noGrp="1"/>
          </p:cNvSpPr>
          <p:nvPr>
            <p:ph type="ctrTitle"/>
          </p:nvPr>
        </p:nvSpPr>
        <p:spPr>
          <a:xfrm>
            <a:off x="1374925" y="416354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2A29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án</a:t>
            </a:r>
            <a:endParaRPr sz="3200" b="1" dirty="0">
              <a:solidFill>
                <a:srgbClr val="2A292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0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0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" grpId="0" build="p" animBg="1"/>
      <p:bldP spid="903" grpId="0" build="p" animBg="1"/>
      <p:bldP spid="905" grpId="0" build="p" animBg="1"/>
      <p:bldP spid="912" grpId="0" build="p" animBg="1"/>
      <p:bldP spid="9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oogle Shape;580;p31"/>
          <p:cNvGrpSpPr/>
          <p:nvPr/>
        </p:nvGrpSpPr>
        <p:grpSpPr>
          <a:xfrm>
            <a:off x="319500" y="-127796"/>
            <a:ext cx="8505000" cy="1109546"/>
            <a:chOff x="319500" y="0"/>
            <a:chExt cx="8505000" cy="981750"/>
          </a:xfrm>
        </p:grpSpPr>
        <p:sp>
          <p:nvSpPr>
            <p:cNvPr id="581" name="Google Shape;581;p31"/>
            <p:cNvSpPr/>
            <p:nvPr/>
          </p:nvSpPr>
          <p:spPr>
            <a:xfrm>
              <a:off x="319500" y="363150"/>
              <a:ext cx="8505000" cy="618600"/>
            </a:xfrm>
            <a:prstGeom prst="rect">
              <a:avLst/>
            </a:prstGeom>
            <a:solidFill>
              <a:srgbClr val="FCD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572645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552925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8535908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3" y="2383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8516187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403" y="1807"/>
                    <a:pt x="1807" y="1403"/>
                    <a:pt x="1807" y="904"/>
                  </a:cubicBezTo>
                  <a:cubicBezTo>
                    <a:pt x="1807" y="405"/>
                    <a:pt x="1403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86" name="Google Shape;586;p31"/>
          <p:cNvSpPr txBox="1">
            <a:spLocks noGrp="1"/>
          </p:cNvSpPr>
          <p:nvPr>
            <p:ph type="ctrTitle" idx="6"/>
          </p:nvPr>
        </p:nvSpPr>
        <p:spPr>
          <a:xfrm>
            <a:off x="1374925" y="416354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HOẠT ĐỘNG NHÓM</a:t>
            </a:r>
            <a:endParaRPr sz="32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7" name="Google Shape;587;p31"/>
          <p:cNvSpPr txBox="1">
            <a:spLocks noGrp="1"/>
          </p:cNvSpPr>
          <p:nvPr>
            <p:ph type="subTitle" idx="1"/>
          </p:nvPr>
        </p:nvSpPr>
        <p:spPr>
          <a:xfrm>
            <a:off x="225607" y="1993106"/>
            <a:ext cx="2575035" cy="21022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lại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trong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được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lại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8" name="Google Shape;588;p31"/>
          <p:cNvSpPr txBox="1">
            <a:spLocks noGrp="1"/>
          </p:cNvSpPr>
          <p:nvPr>
            <p:ph type="subTitle" idx="2"/>
          </p:nvPr>
        </p:nvSpPr>
        <p:spPr>
          <a:xfrm>
            <a:off x="3224633" y="1993106"/>
            <a:ext cx="2698449" cy="12966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Em hãy phân chia bố cục của bài viết và cho biết nội dung từng phần là gì?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9" name="Google Shape;589;p31"/>
          <p:cNvSpPr txBox="1">
            <a:spLocks noGrp="1"/>
          </p:cNvSpPr>
          <p:nvPr>
            <p:ph type="subTitle" idx="3"/>
          </p:nvPr>
        </p:nvSpPr>
        <p:spPr>
          <a:xfrm>
            <a:off x="6215125" y="1993105"/>
            <a:ext cx="2813262" cy="15880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buNone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Em hãy tìm những từ ngữ nói về cảm xúc, suy nghĩ của người viết về trải nghiệm.</a:t>
            </a:r>
          </a:p>
          <a:p>
            <a:pPr marL="0" lvl="0" indent="0" algn="just" rtl="0">
              <a:spcBef>
                <a:spcPts val="0"/>
              </a:spcBef>
              <a:buNone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Bài học người viết có được sau trải nghiệm là gì?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0" name="Google Shape;590;p31"/>
          <p:cNvSpPr txBox="1">
            <a:spLocks noGrp="1"/>
          </p:cNvSpPr>
          <p:nvPr>
            <p:ph type="title"/>
          </p:nvPr>
        </p:nvSpPr>
        <p:spPr>
          <a:xfrm>
            <a:off x="134040" y="1417107"/>
            <a:ext cx="25665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Cambria" panose="02040503050406030204" pitchFamily="18" charset="0"/>
                <a:ea typeface="Cambria" panose="02040503050406030204" pitchFamily="18" charset="0"/>
              </a:rPr>
              <a:t>NHÓM 1</a:t>
            </a:r>
            <a:endParaRPr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1" name="Google Shape;591;p31"/>
          <p:cNvSpPr txBox="1">
            <a:spLocks noGrp="1"/>
          </p:cNvSpPr>
          <p:nvPr>
            <p:ph type="title" idx="4"/>
          </p:nvPr>
        </p:nvSpPr>
        <p:spPr>
          <a:xfrm>
            <a:off x="3224633" y="1451087"/>
            <a:ext cx="2566500" cy="6103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Cambria" panose="02040503050406030204" pitchFamily="18" charset="0"/>
                <a:ea typeface="Cambria" panose="02040503050406030204" pitchFamily="18" charset="0"/>
              </a:rPr>
              <a:t>NHÓM 2</a:t>
            </a:r>
            <a:endParaRPr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2" name="Google Shape;592;p31"/>
          <p:cNvSpPr txBox="1">
            <a:spLocks noGrp="1"/>
          </p:cNvSpPr>
          <p:nvPr>
            <p:ph type="title" idx="5"/>
          </p:nvPr>
        </p:nvSpPr>
        <p:spPr>
          <a:xfrm>
            <a:off x="6579125" y="1415862"/>
            <a:ext cx="25665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Cambria" panose="02040503050406030204" pitchFamily="18" charset="0"/>
                <a:ea typeface="Cambria" panose="02040503050406030204" pitchFamily="18" charset="0"/>
              </a:rPr>
              <a:t>NHÓM 3</a:t>
            </a:r>
            <a:endParaRPr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93" name="Google Shape;593;p31"/>
          <p:cNvGrpSpPr/>
          <p:nvPr/>
        </p:nvGrpSpPr>
        <p:grpSpPr>
          <a:xfrm>
            <a:off x="572645" y="4101398"/>
            <a:ext cx="1696520" cy="1114172"/>
            <a:chOff x="1123180" y="3804075"/>
            <a:chExt cx="1696520" cy="1114172"/>
          </a:xfrm>
        </p:grpSpPr>
        <p:sp>
          <p:nvSpPr>
            <p:cNvPr id="594" name="Google Shape;594;p31"/>
            <p:cNvSpPr/>
            <p:nvPr/>
          </p:nvSpPr>
          <p:spPr>
            <a:xfrm flipH="1">
              <a:off x="1123180" y="4700201"/>
              <a:ext cx="1696520" cy="218046"/>
            </a:xfrm>
            <a:custGeom>
              <a:avLst/>
              <a:gdLst/>
              <a:ahLst/>
              <a:cxnLst/>
              <a:rect l="l" t="t" r="r" b="b"/>
              <a:pathLst>
                <a:path w="32160" h="5050" extrusionOk="0">
                  <a:moveTo>
                    <a:pt x="16082" y="1"/>
                  </a:moveTo>
                  <a:cubicBezTo>
                    <a:pt x="7202" y="1"/>
                    <a:pt x="0" y="1130"/>
                    <a:pt x="0" y="2523"/>
                  </a:cubicBezTo>
                  <a:cubicBezTo>
                    <a:pt x="0" y="3920"/>
                    <a:pt x="7202" y="5049"/>
                    <a:pt x="16082" y="5049"/>
                  </a:cubicBezTo>
                  <a:cubicBezTo>
                    <a:pt x="24962" y="5049"/>
                    <a:pt x="32160" y="3920"/>
                    <a:pt x="32160" y="2523"/>
                  </a:cubicBezTo>
                  <a:cubicBezTo>
                    <a:pt x="32160" y="1130"/>
                    <a:pt x="24962" y="1"/>
                    <a:pt x="16082" y="1"/>
                  </a:cubicBezTo>
                  <a:close/>
                </a:path>
              </a:pathLst>
            </a:custGeom>
            <a:solidFill>
              <a:srgbClr val="092329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595" name="Google Shape;595;p31"/>
            <p:cNvGrpSpPr/>
            <p:nvPr/>
          </p:nvGrpSpPr>
          <p:grpSpPr>
            <a:xfrm>
              <a:off x="1507966" y="3804075"/>
              <a:ext cx="489027" cy="957826"/>
              <a:chOff x="6047342" y="3426291"/>
              <a:chExt cx="748663" cy="1466360"/>
            </a:xfrm>
          </p:grpSpPr>
          <p:sp>
            <p:nvSpPr>
              <p:cNvPr id="596" name="Google Shape;596;p31"/>
              <p:cNvSpPr/>
              <p:nvPr/>
            </p:nvSpPr>
            <p:spPr>
              <a:xfrm>
                <a:off x="6047342" y="3437770"/>
                <a:ext cx="423517" cy="1454880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21545" extrusionOk="0">
                    <a:moveTo>
                      <a:pt x="2017" y="0"/>
                    </a:moveTo>
                    <a:lnTo>
                      <a:pt x="2017" y="4653"/>
                    </a:lnTo>
                    <a:cubicBezTo>
                      <a:pt x="462" y="5268"/>
                      <a:pt x="1" y="6563"/>
                      <a:pt x="1" y="7676"/>
                    </a:cubicBezTo>
                    <a:lnTo>
                      <a:pt x="1" y="20423"/>
                    </a:lnTo>
                    <a:cubicBezTo>
                      <a:pt x="1" y="21043"/>
                      <a:pt x="502" y="21544"/>
                      <a:pt x="1121" y="21544"/>
                    </a:cubicBezTo>
                    <a:lnTo>
                      <a:pt x="5151" y="21544"/>
                    </a:lnTo>
                    <a:cubicBezTo>
                      <a:pt x="5770" y="21544"/>
                      <a:pt x="6271" y="21043"/>
                      <a:pt x="6271" y="20423"/>
                    </a:cubicBezTo>
                    <a:lnTo>
                      <a:pt x="6271" y="7676"/>
                    </a:lnTo>
                    <a:cubicBezTo>
                      <a:pt x="6271" y="6563"/>
                      <a:pt x="5921" y="5048"/>
                      <a:pt x="4255" y="4653"/>
                    </a:cubicBezTo>
                    <a:lnTo>
                      <a:pt x="4255" y="0"/>
                    </a:lnTo>
                    <a:close/>
                  </a:path>
                </a:pathLst>
              </a:custGeom>
              <a:solidFill>
                <a:srgbClr val="FF7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6171525" y="3426291"/>
                <a:ext cx="175160" cy="41664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617" extrusionOk="0">
                    <a:moveTo>
                      <a:pt x="33" y="1"/>
                    </a:moveTo>
                    <a:cubicBezTo>
                      <a:pt x="13" y="1"/>
                      <a:pt x="0" y="12"/>
                      <a:pt x="0" y="32"/>
                    </a:cubicBezTo>
                    <a:lnTo>
                      <a:pt x="0" y="616"/>
                    </a:lnTo>
                    <a:lnTo>
                      <a:pt x="2594" y="616"/>
                    </a:lnTo>
                    <a:lnTo>
                      <a:pt x="2594" y="32"/>
                    </a:lnTo>
                    <a:cubicBezTo>
                      <a:pt x="2594" y="12"/>
                      <a:pt x="2581" y="1"/>
                      <a:pt x="25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6174429" y="3453774"/>
                <a:ext cx="27550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8" h="210" extrusionOk="0">
                    <a:moveTo>
                      <a:pt x="206" y="0"/>
                    </a:moveTo>
                    <a:cubicBezTo>
                      <a:pt x="92" y="0"/>
                      <a:pt x="1" y="91"/>
                      <a:pt x="1" y="201"/>
                    </a:cubicBezTo>
                    <a:lnTo>
                      <a:pt x="1" y="209"/>
                    </a:lnTo>
                    <a:lnTo>
                      <a:pt x="407" y="209"/>
                    </a:lnTo>
                    <a:lnTo>
                      <a:pt x="407" y="201"/>
                    </a:lnTo>
                    <a:cubicBezTo>
                      <a:pt x="407" y="91"/>
                      <a:pt x="316" y="0"/>
                      <a:pt x="206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6202993" y="3453774"/>
                <a:ext cx="27213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3" h="210" extrusionOk="0">
                    <a:moveTo>
                      <a:pt x="201" y="0"/>
                    </a:moveTo>
                    <a:cubicBezTo>
                      <a:pt x="91" y="0"/>
                      <a:pt x="0" y="91"/>
                      <a:pt x="0" y="201"/>
                    </a:cubicBezTo>
                    <a:lnTo>
                      <a:pt x="0" y="209"/>
                    </a:lnTo>
                    <a:lnTo>
                      <a:pt x="403" y="209"/>
                    </a:lnTo>
                    <a:lnTo>
                      <a:pt x="403" y="201"/>
                    </a:lnTo>
                    <a:cubicBezTo>
                      <a:pt x="403" y="91"/>
                      <a:pt x="312" y="0"/>
                      <a:pt x="201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6231288" y="3453774"/>
                <a:ext cx="27483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7" h="210" extrusionOk="0">
                    <a:moveTo>
                      <a:pt x="201" y="0"/>
                    </a:moveTo>
                    <a:cubicBezTo>
                      <a:pt x="90" y="0"/>
                      <a:pt x="0" y="91"/>
                      <a:pt x="0" y="201"/>
                    </a:cubicBezTo>
                    <a:lnTo>
                      <a:pt x="0" y="209"/>
                    </a:lnTo>
                    <a:lnTo>
                      <a:pt x="406" y="209"/>
                    </a:lnTo>
                    <a:lnTo>
                      <a:pt x="406" y="201"/>
                    </a:lnTo>
                    <a:cubicBezTo>
                      <a:pt x="406" y="91"/>
                      <a:pt x="315" y="0"/>
                      <a:pt x="201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6259447" y="3453774"/>
                <a:ext cx="27550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8" h="210" extrusionOk="0">
                    <a:moveTo>
                      <a:pt x="206" y="0"/>
                    </a:moveTo>
                    <a:cubicBezTo>
                      <a:pt x="92" y="0"/>
                      <a:pt x="1" y="91"/>
                      <a:pt x="1" y="201"/>
                    </a:cubicBezTo>
                    <a:lnTo>
                      <a:pt x="1" y="209"/>
                    </a:lnTo>
                    <a:lnTo>
                      <a:pt x="407" y="209"/>
                    </a:lnTo>
                    <a:lnTo>
                      <a:pt x="407" y="201"/>
                    </a:lnTo>
                    <a:cubicBezTo>
                      <a:pt x="407" y="91"/>
                      <a:pt x="317" y="0"/>
                      <a:pt x="206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288011" y="3453774"/>
                <a:ext cx="27213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3" h="210" extrusionOk="0">
                    <a:moveTo>
                      <a:pt x="202" y="0"/>
                    </a:moveTo>
                    <a:cubicBezTo>
                      <a:pt x="91" y="0"/>
                      <a:pt x="0" y="91"/>
                      <a:pt x="0" y="201"/>
                    </a:cubicBezTo>
                    <a:lnTo>
                      <a:pt x="0" y="209"/>
                    </a:lnTo>
                    <a:lnTo>
                      <a:pt x="403" y="209"/>
                    </a:lnTo>
                    <a:lnTo>
                      <a:pt x="403" y="201"/>
                    </a:lnTo>
                    <a:cubicBezTo>
                      <a:pt x="403" y="91"/>
                      <a:pt x="312" y="0"/>
                      <a:pt x="202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6316237" y="3453774"/>
                <a:ext cx="27550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8" h="210" extrusionOk="0">
                    <a:moveTo>
                      <a:pt x="202" y="0"/>
                    </a:moveTo>
                    <a:cubicBezTo>
                      <a:pt x="92" y="0"/>
                      <a:pt x="1" y="91"/>
                      <a:pt x="1" y="201"/>
                    </a:cubicBezTo>
                    <a:lnTo>
                      <a:pt x="1" y="209"/>
                    </a:lnTo>
                    <a:lnTo>
                      <a:pt x="407" y="209"/>
                    </a:lnTo>
                    <a:lnTo>
                      <a:pt x="407" y="201"/>
                    </a:lnTo>
                    <a:cubicBezTo>
                      <a:pt x="407" y="91"/>
                      <a:pt x="316" y="0"/>
                      <a:pt x="202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6178751" y="3524071"/>
                <a:ext cx="160710" cy="92580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1371" extrusionOk="0">
                    <a:moveTo>
                      <a:pt x="1188" y="1"/>
                    </a:moveTo>
                    <a:cubicBezTo>
                      <a:pt x="912" y="1"/>
                      <a:pt x="671" y="167"/>
                      <a:pt x="565" y="407"/>
                    </a:cubicBezTo>
                    <a:lnTo>
                      <a:pt x="0" y="407"/>
                    </a:lnTo>
                    <a:lnTo>
                      <a:pt x="0" y="968"/>
                    </a:lnTo>
                    <a:lnTo>
                      <a:pt x="565" y="968"/>
                    </a:lnTo>
                    <a:cubicBezTo>
                      <a:pt x="671" y="1205"/>
                      <a:pt x="912" y="1371"/>
                      <a:pt x="1188" y="1371"/>
                    </a:cubicBezTo>
                    <a:cubicBezTo>
                      <a:pt x="1469" y="1371"/>
                      <a:pt x="1709" y="1205"/>
                      <a:pt x="1815" y="968"/>
                    </a:cubicBezTo>
                    <a:lnTo>
                      <a:pt x="2380" y="968"/>
                    </a:lnTo>
                    <a:lnTo>
                      <a:pt x="2380" y="407"/>
                    </a:lnTo>
                    <a:lnTo>
                      <a:pt x="1815" y="407"/>
                    </a:lnTo>
                    <a:cubicBezTo>
                      <a:pt x="1709" y="167"/>
                      <a:pt x="1469" y="1"/>
                      <a:pt x="118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6372488" y="3437770"/>
                <a:ext cx="423517" cy="1454880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21545" extrusionOk="0">
                    <a:moveTo>
                      <a:pt x="2017" y="0"/>
                    </a:moveTo>
                    <a:lnTo>
                      <a:pt x="2017" y="4653"/>
                    </a:lnTo>
                    <a:cubicBezTo>
                      <a:pt x="466" y="5268"/>
                      <a:pt x="0" y="6563"/>
                      <a:pt x="0" y="7676"/>
                    </a:cubicBezTo>
                    <a:lnTo>
                      <a:pt x="0" y="20423"/>
                    </a:lnTo>
                    <a:cubicBezTo>
                      <a:pt x="0" y="21043"/>
                      <a:pt x="501" y="21544"/>
                      <a:pt x="1121" y="21544"/>
                    </a:cubicBezTo>
                    <a:lnTo>
                      <a:pt x="5150" y="21544"/>
                    </a:lnTo>
                    <a:cubicBezTo>
                      <a:pt x="5770" y="21544"/>
                      <a:pt x="6271" y="21043"/>
                      <a:pt x="6271" y="20423"/>
                    </a:cubicBezTo>
                    <a:lnTo>
                      <a:pt x="6271" y="7676"/>
                    </a:lnTo>
                    <a:cubicBezTo>
                      <a:pt x="6271" y="6563"/>
                      <a:pt x="5924" y="5048"/>
                      <a:pt x="4255" y="4653"/>
                    </a:cubicBezTo>
                    <a:lnTo>
                      <a:pt x="4255" y="0"/>
                    </a:lnTo>
                    <a:close/>
                  </a:path>
                </a:pathLst>
              </a:custGeom>
              <a:solidFill>
                <a:srgbClr val="092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6496672" y="3426291"/>
                <a:ext cx="175160" cy="41664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617" extrusionOk="0">
                    <a:moveTo>
                      <a:pt x="32" y="1"/>
                    </a:moveTo>
                    <a:cubicBezTo>
                      <a:pt x="16" y="1"/>
                      <a:pt x="1" y="12"/>
                      <a:pt x="1" y="32"/>
                    </a:cubicBezTo>
                    <a:lnTo>
                      <a:pt x="1" y="616"/>
                    </a:lnTo>
                    <a:lnTo>
                      <a:pt x="2593" y="616"/>
                    </a:lnTo>
                    <a:lnTo>
                      <a:pt x="2593" y="32"/>
                    </a:lnTo>
                    <a:cubicBezTo>
                      <a:pt x="2593" y="12"/>
                      <a:pt x="2582" y="1"/>
                      <a:pt x="256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6499575" y="3453774"/>
                <a:ext cx="27550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8" h="210" extrusionOk="0">
                    <a:moveTo>
                      <a:pt x="206" y="0"/>
                    </a:moveTo>
                    <a:cubicBezTo>
                      <a:pt x="91" y="0"/>
                      <a:pt x="0" y="91"/>
                      <a:pt x="0" y="201"/>
                    </a:cubicBezTo>
                    <a:cubicBezTo>
                      <a:pt x="0" y="206"/>
                      <a:pt x="5" y="206"/>
                      <a:pt x="5" y="209"/>
                    </a:cubicBezTo>
                    <a:lnTo>
                      <a:pt x="408" y="209"/>
                    </a:lnTo>
                    <a:lnTo>
                      <a:pt x="408" y="201"/>
                    </a:lnTo>
                    <a:cubicBezTo>
                      <a:pt x="408" y="91"/>
                      <a:pt x="317" y="0"/>
                      <a:pt x="206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6528072" y="3453774"/>
                <a:ext cx="27550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8" h="210" extrusionOk="0">
                    <a:moveTo>
                      <a:pt x="203" y="0"/>
                    </a:moveTo>
                    <a:cubicBezTo>
                      <a:pt x="92" y="0"/>
                      <a:pt x="1" y="91"/>
                      <a:pt x="1" y="201"/>
                    </a:cubicBezTo>
                    <a:lnTo>
                      <a:pt x="1" y="209"/>
                    </a:lnTo>
                    <a:lnTo>
                      <a:pt x="403" y="209"/>
                    </a:lnTo>
                    <a:cubicBezTo>
                      <a:pt x="403" y="206"/>
                      <a:pt x="407" y="206"/>
                      <a:pt x="407" y="201"/>
                    </a:cubicBezTo>
                    <a:cubicBezTo>
                      <a:pt x="407" y="91"/>
                      <a:pt x="317" y="0"/>
                      <a:pt x="203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6556366" y="3453774"/>
                <a:ext cx="27483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7" h="210" extrusionOk="0">
                    <a:moveTo>
                      <a:pt x="206" y="0"/>
                    </a:moveTo>
                    <a:cubicBezTo>
                      <a:pt x="91" y="0"/>
                      <a:pt x="0" y="91"/>
                      <a:pt x="0" y="201"/>
                    </a:cubicBezTo>
                    <a:lnTo>
                      <a:pt x="0" y="209"/>
                    </a:lnTo>
                    <a:lnTo>
                      <a:pt x="407" y="209"/>
                    </a:lnTo>
                    <a:lnTo>
                      <a:pt x="407" y="201"/>
                    </a:lnTo>
                    <a:cubicBezTo>
                      <a:pt x="407" y="91"/>
                      <a:pt x="316" y="0"/>
                      <a:pt x="206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6584660" y="3453774"/>
                <a:ext cx="27483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7" h="210" extrusionOk="0">
                    <a:moveTo>
                      <a:pt x="205" y="0"/>
                    </a:moveTo>
                    <a:cubicBezTo>
                      <a:pt x="95" y="0"/>
                      <a:pt x="0" y="91"/>
                      <a:pt x="0" y="201"/>
                    </a:cubicBezTo>
                    <a:cubicBezTo>
                      <a:pt x="0" y="206"/>
                      <a:pt x="4" y="206"/>
                      <a:pt x="4" y="209"/>
                    </a:cubicBezTo>
                    <a:lnTo>
                      <a:pt x="406" y="209"/>
                    </a:lnTo>
                    <a:lnTo>
                      <a:pt x="406" y="201"/>
                    </a:lnTo>
                    <a:cubicBezTo>
                      <a:pt x="406" y="91"/>
                      <a:pt x="315" y="0"/>
                      <a:pt x="205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6613089" y="3453774"/>
                <a:ext cx="27550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8" h="210" extrusionOk="0">
                    <a:moveTo>
                      <a:pt x="202" y="0"/>
                    </a:moveTo>
                    <a:cubicBezTo>
                      <a:pt x="91" y="0"/>
                      <a:pt x="1" y="91"/>
                      <a:pt x="1" y="201"/>
                    </a:cubicBezTo>
                    <a:lnTo>
                      <a:pt x="1" y="209"/>
                    </a:lnTo>
                    <a:lnTo>
                      <a:pt x="408" y="209"/>
                    </a:lnTo>
                    <a:lnTo>
                      <a:pt x="408" y="201"/>
                    </a:lnTo>
                    <a:cubicBezTo>
                      <a:pt x="408" y="91"/>
                      <a:pt x="317" y="0"/>
                      <a:pt x="202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6641384" y="3453774"/>
                <a:ext cx="27483" cy="14181"/>
              </a:xfrm>
              <a:custGeom>
                <a:avLst/>
                <a:gdLst/>
                <a:ahLst/>
                <a:cxnLst/>
                <a:rect l="l" t="t" r="r" b="b"/>
                <a:pathLst>
                  <a:path w="407" h="210" extrusionOk="0">
                    <a:moveTo>
                      <a:pt x="206" y="0"/>
                    </a:moveTo>
                    <a:cubicBezTo>
                      <a:pt x="91" y="0"/>
                      <a:pt x="0" y="91"/>
                      <a:pt x="0" y="201"/>
                    </a:cubicBezTo>
                    <a:lnTo>
                      <a:pt x="0" y="209"/>
                    </a:lnTo>
                    <a:lnTo>
                      <a:pt x="407" y="209"/>
                    </a:lnTo>
                    <a:lnTo>
                      <a:pt x="407" y="201"/>
                    </a:lnTo>
                    <a:cubicBezTo>
                      <a:pt x="407" y="91"/>
                      <a:pt x="316" y="0"/>
                      <a:pt x="206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503830" y="3524071"/>
                <a:ext cx="160845" cy="92580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1371" extrusionOk="0">
                    <a:moveTo>
                      <a:pt x="1192" y="1"/>
                    </a:moveTo>
                    <a:cubicBezTo>
                      <a:pt x="913" y="1"/>
                      <a:pt x="671" y="167"/>
                      <a:pt x="565" y="407"/>
                    </a:cubicBezTo>
                    <a:lnTo>
                      <a:pt x="1" y="407"/>
                    </a:lnTo>
                    <a:lnTo>
                      <a:pt x="1" y="968"/>
                    </a:lnTo>
                    <a:lnTo>
                      <a:pt x="565" y="968"/>
                    </a:lnTo>
                    <a:cubicBezTo>
                      <a:pt x="671" y="1205"/>
                      <a:pt x="913" y="1371"/>
                      <a:pt x="1192" y="1371"/>
                    </a:cubicBezTo>
                    <a:cubicBezTo>
                      <a:pt x="1469" y="1371"/>
                      <a:pt x="1709" y="1205"/>
                      <a:pt x="1817" y="968"/>
                    </a:cubicBezTo>
                    <a:lnTo>
                      <a:pt x="2381" y="968"/>
                    </a:lnTo>
                    <a:lnTo>
                      <a:pt x="2381" y="407"/>
                    </a:lnTo>
                    <a:lnTo>
                      <a:pt x="1817" y="407"/>
                    </a:lnTo>
                    <a:cubicBezTo>
                      <a:pt x="1709" y="167"/>
                      <a:pt x="1469" y="1"/>
                      <a:pt x="11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614" name="Google Shape;614;p31"/>
            <p:cNvGrpSpPr/>
            <p:nvPr/>
          </p:nvGrpSpPr>
          <p:grpSpPr>
            <a:xfrm>
              <a:off x="1372867" y="4107975"/>
              <a:ext cx="1263757" cy="697829"/>
              <a:chOff x="1372875" y="4107975"/>
              <a:chExt cx="1263757" cy="697829"/>
            </a:xfrm>
          </p:grpSpPr>
          <p:sp>
            <p:nvSpPr>
              <p:cNvPr id="615" name="Google Shape;615;p31"/>
              <p:cNvSpPr/>
              <p:nvPr/>
            </p:nvSpPr>
            <p:spPr>
              <a:xfrm>
                <a:off x="1382730" y="4107975"/>
                <a:ext cx="680938" cy="101688"/>
              </a:xfrm>
              <a:custGeom>
                <a:avLst/>
                <a:gdLst/>
                <a:ahLst/>
                <a:cxnLst/>
                <a:rect l="l" t="t" r="r" b="b"/>
                <a:pathLst>
                  <a:path w="56102" h="8378" extrusionOk="0">
                    <a:moveTo>
                      <a:pt x="1824" y="1"/>
                    </a:moveTo>
                    <a:cubicBezTo>
                      <a:pt x="939" y="1"/>
                      <a:pt x="190" y="674"/>
                      <a:pt x="114" y="1571"/>
                    </a:cubicBezTo>
                    <a:lnTo>
                      <a:pt x="80" y="2013"/>
                    </a:lnTo>
                    <a:cubicBezTo>
                      <a:pt x="0" y="2956"/>
                      <a:pt x="701" y="3782"/>
                      <a:pt x="1640" y="3862"/>
                    </a:cubicBezTo>
                    <a:lnTo>
                      <a:pt x="55779" y="8378"/>
                    </a:lnTo>
                    <a:lnTo>
                      <a:pt x="56102" y="4526"/>
                    </a:lnTo>
                    <a:lnTo>
                      <a:pt x="1963" y="6"/>
                    </a:lnTo>
                    <a:cubicBezTo>
                      <a:pt x="1917" y="3"/>
                      <a:pt x="1870" y="1"/>
                      <a:pt x="18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1939536" y="4107975"/>
                <a:ext cx="680962" cy="101688"/>
              </a:xfrm>
              <a:custGeom>
                <a:avLst/>
                <a:gdLst/>
                <a:ahLst/>
                <a:cxnLst/>
                <a:rect l="l" t="t" r="r" b="b"/>
                <a:pathLst>
                  <a:path w="56104" h="8378" extrusionOk="0">
                    <a:moveTo>
                      <a:pt x="54279" y="1"/>
                    </a:moveTo>
                    <a:cubicBezTo>
                      <a:pt x="54233" y="1"/>
                      <a:pt x="54186" y="3"/>
                      <a:pt x="54140" y="6"/>
                    </a:cubicBezTo>
                    <a:lnTo>
                      <a:pt x="0" y="4526"/>
                    </a:lnTo>
                    <a:lnTo>
                      <a:pt x="322" y="8378"/>
                    </a:lnTo>
                    <a:lnTo>
                      <a:pt x="54462" y="3862"/>
                    </a:lnTo>
                    <a:cubicBezTo>
                      <a:pt x="55405" y="3782"/>
                      <a:pt x="56103" y="2956"/>
                      <a:pt x="56027" y="2013"/>
                    </a:cubicBezTo>
                    <a:lnTo>
                      <a:pt x="55989" y="1571"/>
                    </a:lnTo>
                    <a:cubicBezTo>
                      <a:pt x="55912" y="674"/>
                      <a:pt x="55163" y="1"/>
                      <a:pt x="54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1392100" y="4194378"/>
                <a:ext cx="1225244" cy="611427"/>
              </a:xfrm>
              <a:custGeom>
                <a:avLst/>
                <a:gdLst/>
                <a:ahLst/>
                <a:cxnLst/>
                <a:rect l="l" t="t" r="r" b="b"/>
                <a:pathLst>
                  <a:path w="100947" h="50375" extrusionOk="0">
                    <a:moveTo>
                      <a:pt x="8612" y="3336"/>
                    </a:moveTo>
                    <a:lnTo>
                      <a:pt x="11008" y="24951"/>
                    </a:lnTo>
                    <a:lnTo>
                      <a:pt x="5848" y="24951"/>
                    </a:lnTo>
                    <a:lnTo>
                      <a:pt x="3140" y="3336"/>
                    </a:lnTo>
                    <a:close/>
                    <a:moveTo>
                      <a:pt x="17533" y="3336"/>
                    </a:moveTo>
                    <a:lnTo>
                      <a:pt x="19420" y="24951"/>
                    </a:lnTo>
                    <a:lnTo>
                      <a:pt x="14256" y="24951"/>
                    </a:lnTo>
                    <a:lnTo>
                      <a:pt x="12061" y="3336"/>
                    </a:lnTo>
                    <a:close/>
                    <a:moveTo>
                      <a:pt x="26453" y="3336"/>
                    </a:moveTo>
                    <a:lnTo>
                      <a:pt x="27829" y="24951"/>
                    </a:lnTo>
                    <a:lnTo>
                      <a:pt x="22664" y="24951"/>
                    </a:lnTo>
                    <a:lnTo>
                      <a:pt x="20981" y="3336"/>
                    </a:lnTo>
                    <a:close/>
                    <a:moveTo>
                      <a:pt x="35374" y="3336"/>
                    </a:moveTo>
                    <a:lnTo>
                      <a:pt x="36237" y="24951"/>
                    </a:lnTo>
                    <a:lnTo>
                      <a:pt x="31077" y="24951"/>
                    </a:lnTo>
                    <a:lnTo>
                      <a:pt x="29896" y="3336"/>
                    </a:lnTo>
                    <a:close/>
                    <a:moveTo>
                      <a:pt x="44294" y="3336"/>
                    </a:moveTo>
                    <a:lnTo>
                      <a:pt x="44646" y="24951"/>
                    </a:lnTo>
                    <a:lnTo>
                      <a:pt x="39485" y="24951"/>
                    </a:lnTo>
                    <a:lnTo>
                      <a:pt x="38817" y="3336"/>
                    </a:lnTo>
                    <a:close/>
                    <a:moveTo>
                      <a:pt x="53215" y="3336"/>
                    </a:moveTo>
                    <a:lnTo>
                      <a:pt x="53053" y="24951"/>
                    </a:lnTo>
                    <a:lnTo>
                      <a:pt x="47894" y="24951"/>
                    </a:lnTo>
                    <a:lnTo>
                      <a:pt x="47737" y="3336"/>
                    </a:lnTo>
                    <a:close/>
                    <a:moveTo>
                      <a:pt x="62130" y="3336"/>
                    </a:moveTo>
                    <a:lnTo>
                      <a:pt x="61467" y="24951"/>
                    </a:lnTo>
                    <a:lnTo>
                      <a:pt x="56302" y="24951"/>
                    </a:lnTo>
                    <a:lnTo>
                      <a:pt x="56658" y="3336"/>
                    </a:lnTo>
                    <a:close/>
                    <a:moveTo>
                      <a:pt x="71051" y="3336"/>
                    </a:moveTo>
                    <a:lnTo>
                      <a:pt x="69874" y="24951"/>
                    </a:lnTo>
                    <a:lnTo>
                      <a:pt x="64710" y="24951"/>
                    </a:lnTo>
                    <a:lnTo>
                      <a:pt x="65578" y="3336"/>
                    </a:lnTo>
                    <a:close/>
                    <a:moveTo>
                      <a:pt x="79971" y="3336"/>
                    </a:moveTo>
                    <a:lnTo>
                      <a:pt x="78283" y="24951"/>
                    </a:lnTo>
                    <a:lnTo>
                      <a:pt x="73124" y="24951"/>
                    </a:lnTo>
                    <a:lnTo>
                      <a:pt x="74494" y="3336"/>
                    </a:lnTo>
                    <a:close/>
                    <a:moveTo>
                      <a:pt x="88892" y="3336"/>
                    </a:moveTo>
                    <a:lnTo>
                      <a:pt x="86691" y="24951"/>
                    </a:lnTo>
                    <a:lnTo>
                      <a:pt x="81531" y="24951"/>
                    </a:lnTo>
                    <a:lnTo>
                      <a:pt x="83414" y="3336"/>
                    </a:lnTo>
                    <a:close/>
                    <a:moveTo>
                      <a:pt x="97812" y="3336"/>
                    </a:moveTo>
                    <a:lnTo>
                      <a:pt x="95104" y="24951"/>
                    </a:lnTo>
                    <a:lnTo>
                      <a:pt x="89940" y="24951"/>
                    </a:lnTo>
                    <a:lnTo>
                      <a:pt x="92335" y="3336"/>
                    </a:lnTo>
                    <a:close/>
                    <a:moveTo>
                      <a:pt x="11359" y="28095"/>
                    </a:moveTo>
                    <a:lnTo>
                      <a:pt x="13455" y="47041"/>
                    </a:lnTo>
                    <a:lnTo>
                      <a:pt x="8612" y="47041"/>
                    </a:lnTo>
                    <a:lnTo>
                      <a:pt x="6241" y="28095"/>
                    </a:lnTo>
                    <a:close/>
                    <a:moveTo>
                      <a:pt x="19691" y="28095"/>
                    </a:moveTo>
                    <a:lnTo>
                      <a:pt x="21346" y="47041"/>
                    </a:lnTo>
                    <a:lnTo>
                      <a:pt x="16504" y="47041"/>
                    </a:lnTo>
                    <a:lnTo>
                      <a:pt x="14579" y="28095"/>
                    </a:lnTo>
                    <a:close/>
                    <a:moveTo>
                      <a:pt x="28028" y="28095"/>
                    </a:moveTo>
                    <a:lnTo>
                      <a:pt x="29232" y="47041"/>
                    </a:lnTo>
                    <a:lnTo>
                      <a:pt x="24391" y="47041"/>
                    </a:lnTo>
                    <a:lnTo>
                      <a:pt x="22911" y="28095"/>
                    </a:lnTo>
                    <a:close/>
                    <a:moveTo>
                      <a:pt x="36365" y="28095"/>
                    </a:moveTo>
                    <a:lnTo>
                      <a:pt x="37119" y="47041"/>
                    </a:lnTo>
                    <a:lnTo>
                      <a:pt x="32277" y="47041"/>
                    </a:lnTo>
                    <a:lnTo>
                      <a:pt x="31248" y="28095"/>
                    </a:lnTo>
                    <a:close/>
                    <a:moveTo>
                      <a:pt x="44698" y="28095"/>
                    </a:moveTo>
                    <a:lnTo>
                      <a:pt x="45005" y="47041"/>
                    </a:lnTo>
                    <a:lnTo>
                      <a:pt x="40168" y="47041"/>
                    </a:lnTo>
                    <a:lnTo>
                      <a:pt x="39581" y="28095"/>
                    </a:lnTo>
                    <a:close/>
                    <a:moveTo>
                      <a:pt x="53035" y="28095"/>
                    </a:moveTo>
                    <a:lnTo>
                      <a:pt x="52897" y="47041"/>
                    </a:lnTo>
                    <a:lnTo>
                      <a:pt x="48056" y="47041"/>
                    </a:lnTo>
                    <a:lnTo>
                      <a:pt x="47918" y="28095"/>
                    </a:lnTo>
                    <a:close/>
                    <a:moveTo>
                      <a:pt x="61366" y="28095"/>
                    </a:moveTo>
                    <a:lnTo>
                      <a:pt x="60784" y="47041"/>
                    </a:lnTo>
                    <a:lnTo>
                      <a:pt x="55942" y="47041"/>
                    </a:lnTo>
                    <a:lnTo>
                      <a:pt x="56250" y="28095"/>
                    </a:lnTo>
                    <a:close/>
                    <a:moveTo>
                      <a:pt x="69704" y="28095"/>
                    </a:moveTo>
                    <a:lnTo>
                      <a:pt x="68670" y="47041"/>
                    </a:lnTo>
                    <a:lnTo>
                      <a:pt x="63828" y="47041"/>
                    </a:lnTo>
                    <a:lnTo>
                      <a:pt x="64587" y="28095"/>
                    </a:lnTo>
                    <a:close/>
                    <a:moveTo>
                      <a:pt x="78036" y="28095"/>
                    </a:moveTo>
                    <a:lnTo>
                      <a:pt x="76561" y="47041"/>
                    </a:lnTo>
                    <a:lnTo>
                      <a:pt x="71719" y="47041"/>
                    </a:lnTo>
                    <a:lnTo>
                      <a:pt x="72925" y="28095"/>
                    </a:lnTo>
                    <a:close/>
                    <a:moveTo>
                      <a:pt x="86373" y="28095"/>
                    </a:moveTo>
                    <a:lnTo>
                      <a:pt x="84449" y="47041"/>
                    </a:lnTo>
                    <a:lnTo>
                      <a:pt x="79606" y="47041"/>
                    </a:lnTo>
                    <a:lnTo>
                      <a:pt x="81256" y="28095"/>
                    </a:lnTo>
                    <a:close/>
                    <a:moveTo>
                      <a:pt x="94706" y="28095"/>
                    </a:moveTo>
                    <a:lnTo>
                      <a:pt x="92335" y="47041"/>
                    </a:lnTo>
                    <a:lnTo>
                      <a:pt x="87493" y="47041"/>
                    </a:lnTo>
                    <a:lnTo>
                      <a:pt x="89593" y="28095"/>
                    </a:lnTo>
                    <a:close/>
                    <a:moveTo>
                      <a:pt x="1" y="1"/>
                    </a:moveTo>
                    <a:lnTo>
                      <a:pt x="5738" y="47098"/>
                    </a:lnTo>
                    <a:cubicBezTo>
                      <a:pt x="5966" y="48966"/>
                      <a:pt x="7555" y="50375"/>
                      <a:pt x="9437" y="50375"/>
                    </a:cubicBezTo>
                    <a:lnTo>
                      <a:pt x="91510" y="50375"/>
                    </a:lnTo>
                    <a:cubicBezTo>
                      <a:pt x="93397" y="50375"/>
                      <a:pt x="94986" y="48966"/>
                      <a:pt x="95213" y="47098"/>
                    </a:cubicBezTo>
                    <a:lnTo>
                      <a:pt x="1009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1372875" y="4162094"/>
                <a:ext cx="1263757" cy="48186"/>
              </a:xfrm>
              <a:custGeom>
                <a:avLst/>
                <a:gdLst/>
                <a:ahLst/>
                <a:cxnLst/>
                <a:rect l="l" t="t" r="r" b="b"/>
                <a:pathLst>
                  <a:path w="104120" h="3970" extrusionOk="0">
                    <a:moveTo>
                      <a:pt x="1" y="1"/>
                    </a:moveTo>
                    <a:lnTo>
                      <a:pt x="1" y="3970"/>
                    </a:lnTo>
                    <a:lnTo>
                      <a:pt x="104119" y="3970"/>
                    </a:lnTo>
                    <a:lnTo>
                      <a:pt x="10411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1392100" y="4209063"/>
                <a:ext cx="1225244" cy="7210"/>
              </a:xfrm>
              <a:custGeom>
                <a:avLst/>
                <a:gdLst/>
                <a:ahLst/>
                <a:cxnLst/>
                <a:rect l="l" t="t" r="r" b="b"/>
                <a:pathLst>
                  <a:path w="100947" h="594" extrusionOk="0">
                    <a:moveTo>
                      <a:pt x="50474" y="1"/>
                    </a:moveTo>
                    <a:lnTo>
                      <a:pt x="25240" y="71"/>
                    </a:lnTo>
                    <a:lnTo>
                      <a:pt x="12620" y="152"/>
                    </a:lnTo>
                    <a:lnTo>
                      <a:pt x="1" y="299"/>
                    </a:lnTo>
                    <a:lnTo>
                      <a:pt x="12620" y="441"/>
                    </a:lnTo>
                    <a:lnTo>
                      <a:pt x="25240" y="527"/>
                    </a:lnTo>
                    <a:lnTo>
                      <a:pt x="50474" y="594"/>
                    </a:lnTo>
                    <a:lnTo>
                      <a:pt x="75713" y="527"/>
                    </a:lnTo>
                    <a:lnTo>
                      <a:pt x="88332" y="441"/>
                    </a:lnTo>
                    <a:lnTo>
                      <a:pt x="100946" y="299"/>
                    </a:lnTo>
                    <a:lnTo>
                      <a:pt x="88332" y="152"/>
                    </a:lnTo>
                    <a:lnTo>
                      <a:pt x="75713" y="67"/>
                    </a:lnTo>
                    <a:lnTo>
                      <a:pt x="504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620" name="Google Shape;620;p31"/>
          <p:cNvGrpSpPr/>
          <p:nvPr/>
        </p:nvGrpSpPr>
        <p:grpSpPr>
          <a:xfrm>
            <a:off x="3761763" y="4404053"/>
            <a:ext cx="1696520" cy="810272"/>
            <a:chOff x="3724842" y="4107975"/>
            <a:chExt cx="1696520" cy="810272"/>
          </a:xfrm>
        </p:grpSpPr>
        <p:grpSp>
          <p:nvGrpSpPr>
            <p:cNvPr id="621" name="Google Shape;621;p31"/>
            <p:cNvGrpSpPr/>
            <p:nvPr/>
          </p:nvGrpSpPr>
          <p:grpSpPr>
            <a:xfrm>
              <a:off x="4611139" y="4209039"/>
              <a:ext cx="484762" cy="520570"/>
              <a:chOff x="5516776" y="4365939"/>
              <a:chExt cx="484762" cy="520570"/>
            </a:xfrm>
          </p:grpSpPr>
          <p:sp>
            <p:nvSpPr>
              <p:cNvPr id="622" name="Google Shape;622;p31"/>
              <p:cNvSpPr/>
              <p:nvPr/>
            </p:nvSpPr>
            <p:spPr>
              <a:xfrm>
                <a:off x="5516776" y="4552586"/>
                <a:ext cx="484762" cy="333923"/>
              </a:xfrm>
              <a:custGeom>
                <a:avLst/>
                <a:gdLst/>
                <a:ahLst/>
                <a:cxnLst/>
                <a:rect l="l" t="t" r="r" b="b"/>
                <a:pathLst>
                  <a:path w="7179" h="4945" extrusionOk="0">
                    <a:moveTo>
                      <a:pt x="2192" y="0"/>
                    </a:moveTo>
                    <a:cubicBezTo>
                      <a:pt x="1465" y="0"/>
                      <a:pt x="761" y="359"/>
                      <a:pt x="533" y="1622"/>
                    </a:cubicBezTo>
                    <a:cubicBezTo>
                      <a:pt x="0" y="4546"/>
                      <a:pt x="2991" y="4944"/>
                      <a:pt x="2991" y="4944"/>
                    </a:cubicBezTo>
                    <a:cubicBezTo>
                      <a:pt x="7044" y="4944"/>
                      <a:pt x="7179" y="1223"/>
                      <a:pt x="6113" y="690"/>
                    </a:cubicBezTo>
                    <a:cubicBezTo>
                      <a:pt x="5727" y="496"/>
                      <a:pt x="5361" y="434"/>
                      <a:pt x="5052" y="434"/>
                    </a:cubicBezTo>
                    <a:cubicBezTo>
                      <a:pt x="4511" y="434"/>
                      <a:pt x="4144" y="622"/>
                      <a:pt x="4144" y="622"/>
                    </a:cubicBezTo>
                    <a:cubicBezTo>
                      <a:pt x="4144" y="622"/>
                      <a:pt x="3149" y="0"/>
                      <a:pt x="2192" y="0"/>
                    </a:cubicBezTo>
                    <a:close/>
                  </a:path>
                </a:pathLst>
              </a:custGeom>
              <a:solidFill>
                <a:srgbClr val="AD24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5674521" y="4402674"/>
                <a:ext cx="135928" cy="195492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2895" extrusionOk="0">
                    <a:moveTo>
                      <a:pt x="56" y="1"/>
                    </a:moveTo>
                    <a:cubicBezTo>
                      <a:pt x="37" y="1"/>
                      <a:pt x="18" y="13"/>
                      <a:pt x="12" y="33"/>
                    </a:cubicBezTo>
                    <a:cubicBezTo>
                      <a:pt x="0" y="57"/>
                      <a:pt x="12" y="84"/>
                      <a:pt x="36" y="96"/>
                    </a:cubicBezTo>
                    <a:cubicBezTo>
                      <a:pt x="1907" y="937"/>
                      <a:pt x="1761" y="2819"/>
                      <a:pt x="1757" y="2839"/>
                    </a:cubicBezTo>
                    <a:cubicBezTo>
                      <a:pt x="1757" y="2866"/>
                      <a:pt x="1776" y="2890"/>
                      <a:pt x="1804" y="2895"/>
                    </a:cubicBezTo>
                    <a:lnTo>
                      <a:pt x="1808" y="2895"/>
                    </a:lnTo>
                    <a:cubicBezTo>
                      <a:pt x="1832" y="2895"/>
                      <a:pt x="1856" y="2875"/>
                      <a:pt x="1859" y="2847"/>
                    </a:cubicBezTo>
                    <a:cubicBezTo>
                      <a:pt x="1859" y="2827"/>
                      <a:pt x="2013" y="873"/>
                      <a:pt x="76" y="6"/>
                    </a:cubicBezTo>
                    <a:cubicBezTo>
                      <a:pt x="70" y="3"/>
                      <a:pt x="63" y="1"/>
                      <a:pt x="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5777433" y="4365939"/>
                <a:ext cx="174552" cy="13438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1990" extrusionOk="0">
                    <a:moveTo>
                      <a:pt x="1530" y="1"/>
                    </a:moveTo>
                    <a:cubicBezTo>
                      <a:pt x="120" y="1"/>
                      <a:pt x="0" y="1989"/>
                      <a:pt x="0" y="1989"/>
                    </a:cubicBezTo>
                    <a:cubicBezTo>
                      <a:pt x="0" y="1989"/>
                      <a:pt x="2585" y="1792"/>
                      <a:pt x="2075" y="88"/>
                    </a:cubicBezTo>
                    <a:cubicBezTo>
                      <a:pt x="1875" y="28"/>
                      <a:pt x="1694" y="1"/>
                      <a:pt x="1530" y="1"/>
                    </a:cubicBezTo>
                    <a:close/>
                  </a:path>
                </a:pathLst>
              </a:custGeom>
              <a:solidFill>
                <a:srgbClr val="57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25" name="Google Shape;625;p31"/>
            <p:cNvSpPr/>
            <p:nvPr/>
          </p:nvSpPr>
          <p:spPr>
            <a:xfrm flipH="1">
              <a:off x="3724842" y="4700201"/>
              <a:ext cx="1696520" cy="218046"/>
            </a:xfrm>
            <a:custGeom>
              <a:avLst/>
              <a:gdLst/>
              <a:ahLst/>
              <a:cxnLst/>
              <a:rect l="l" t="t" r="r" b="b"/>
              <a:pathLst>
                <a:path w="32160" h="5050" extrusionOk="0">
                  <a:moveTo>
                    <a:pt x="16082" y="1"/>
                  </a:moveTo>
                  <a:cubicBezTo>
                    <a:pt x="7202" y="1"/>
                    <a:pt x="0" y="1130"/>
                    <a:pt x="0" y="2523"/>
                  </a:cubicBezTo>
                  <a:cubicBezTo>
                    <a:pt x="0" y="3920"/>
                    <a:pt x="7202" y="5049"/>
                    <a:pt x="16082" y="5049"/>
                  </a:cubicBezTo>
                  <a:cubicBezTo>
                    <a:pt x="24962" y="5049"/>
                    <a:pt x="32160" y="3920"/>
                    <a:pt x="32160" y="2523"/>
                  </a:cubicBezTo>
                  <a:cubicBezTo>
                    <a:pt x="32160" y="1130"/>
                    <a:pt x="24962" y="1"/>
                    <a:pt x="16082" y="1"/>
                  </a:cubicBezTo>
                  <a:close/>
                </a:path>
              </a:pathLst>
            </a:custGeom>
            <a:solidFill>
              <a:srgbClr val="092329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26" name="Google Shape;626;p31"/>
            <p:cNvGrpSpPr/>
            <p:nvPr/>
          </p:nvGrpSpPr>
          <p:grpSpPr>
            <a:xfrm>
              <a:off x="3941222" y="4107975"/>
              <a:ext cx="1263757" cy="697829"/>
              <a:chOff x="3940200" y="4107975"/>
              <a:chExt cx="1263757" cy="697829"/>
            </a:xfrm>
          </p:grpSpPr>
          <p:sp>
            <p:nvSpPr>
              <p:cNvPr id="627" name="Google Shape;627;p31"/>
              <p:cNvSpPr/>
              <p:nvPr/>
            </p:nvSpPr>
            <p:spPr>
              <a:xfrm>
                <a:off x="3950055" y="4107975"/>
                <a:ext cx="680938" cy="101688"/>
              </a:xfrm>
              <a:custGeom>
                <a:avLst/>
                <a:gdLst/>
                <a:ahLst/>
                <a:cxnLst/>
                <a:rect l="l" t="t" r="r" b="b"/>
                <a:pathLst>
                  <a:path w="56102" h="8378" extrusionOk="0">
                    <a:moveTo>
                      <a:pt x="1824" y="1"/>
                    </a:moveTo>
                    <a:cubicBezTo>
                      <a:pt x="939" y="1"/>
                      <a:pt x="190" y="674"/>
                      <a:pt x="114" y="1571"/>
                    </a:cubicBezTo>
                    <a:lnTo>
                      <a:pt x="80" y="2013"/>
                    </a:lnTo>
                    <a:cubicBezTo>
                      <a:pt x="0" y="2956"/>
                      <a:pt x="701" y="3782"/>
                      <a:pt x="1640" y="3862"/>
                    </a:cubicBezTo>
                    <a:lnTo>
                      <a:pt x="55779" y="8378"/>
                    </a:lnTo>
                    <a:lnTo>
                      <a:pt x="56102" y="4526"/>
                    </a:lnTo>
                    <a:lnTo>
                      <a:pt x="1963" y="6"/>
                    </a:lnTo>
                    <a:cubicBezTo>
                      <a:pt x="1917" y="3"/>
                      <a:pt x="1870" y="1"/>
                      <a:pt x="18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4506861" y="4107975"/>
                <a:ext cx="680962" cy="101688"/>
              </a:xfrm>
              <a:custGeom>
                <a:avLst/>
                <a:gdLst/>
                <a:ahLst/>
                <a:cxnLst/>
                <a:rect l="l" t="t" r="r" b="b"/>
                <a:pathLst>
                  <a:path w="56104" h="8378" extrusionOk="0">
                    <a:moveTo>
                      <a:pt x="54279" y="1"/>
                    </a:moveTo>
                    <a:cubicBezTo>
                      <a:pt x="54233" y="1"/>
                      <a:pt x="54186" y="3"/>
                      <a:pt x="54140" y="6"/>
                    </a:cubicBezTo>
                    <a:lnTo>
                      <a:pt x="0" y="4526"/>
                    </a:lnTo>
                    <a:lnTo>
                      <a:pt x="322" y="8378"/>
                    </a:lnTo>
                    <a:lnTo>
                      <a:pt x="54462" y="3862"/>
                    </a:lnTo>
                    <a:cubicBezTo>
                      <a:pt x="55405" y="3782"/>
                      <a:pt x="56103" y="2956"/>
                      <a:pt x="56027" y="2013"/>
                    </a:cubicBezTo>
                    <a:lnTo>
                      <a:pt x="55989" y="1571"/>
                    </a:lnTo>
                    <a:cubicBezTo>
                      <a:pt x="55912" y="674"/>
                      <a:pt x="55163" y="1"/>
                      <a:pt x="54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3959425" y="4194378"/>
                <a:ext cx="1225244" cy="611427"/>
              </a:xfrm>
              <a:custGeom>
                <a:avLst/>
                <a:gdLst/>
                <a:ahLst/>
                <a:cxnLst/>
                <a:rect l="l" t="t" r="r" b="b"/>
                <a:pathLst>
                  <a:path w="100947" h="50375" extrusionOk="0">
                    <a:moveTo>
                      <a:pt x="8612" y="3336"/>
                    </a:moveTo>
                    <a:lnTo>
                      <a:pt x="11008" y="24951"/>
                    </a:lnTo>
                    <a:lnTo>
                      <a:pt x="5848" y="24951"/>
                    </a:lnTo>
                    <a:lnTo>
                      <a:pt x="3140" y="3336"/>
                    </a:lnTo>
                    <a:close/>
                    <a:moveTo>
                      <a:pt x="17533" y="3336"/>
                    </a:moveTo>
                    <a:lnTo>
                      <a:pt x="19420" y="24951"/>
                    </a:lnTo>
                    <a:lnTo>
                      <a:pt x="14256" y="24951"/>
                    </a:lnTo>
                    <a:lnTo>
                      <a:pt x="12061" y="3336"/>
                    </a:lnTo>
                    <a:close/>
                    <a:moveTo>
                      <a:pt x="26453" y="3336"/>
                    </a:moveTo>
                    <a:lnTo>
                      <a:pt x="27829" y="24951"/>
                    </a:lnTo>
                    <a:lnTo>
                      <a:pt x="22664" y="24951"/>
                    </a:lnTo>
                    <a:lnTo>
                      <a:pt x="20981" y="3336"/>
                    </a:lnTo>
                    <a:close/>
                    <a:moveTo>
                      <a:pt x="35374" y="3336"/>
                    </a:moveTo>
                    <a:lnTo>
                      <a:pt x="36237" y="24951"/>
                    </a:lnTo>
                    <a:lnTo>
                      <a:pt x="31077" y="24951"/>
                    </a:lnTo>
                    <a:lnTo>
                      <a:pt x="29896" y="3336"/>
                    </a:lnTo>
                    <a:close/>
                    <a:moveTo>
                      <a:pt x="44294" y="3336"/>
                    </a:moveTo>
                    <a:lnTo>
                      <a:pt x="44646" y="24951"/>
                    </a:lnTo>
                    <a:lnTo>
                      <a:pt x="39485" y="24951"/>
                    </a:lnTo>
                    <a:lnTo>
                      <a:pt x="38817" y="3336"/>
                    </a:lnTo>
                    <a:close/>
                    <a:moveTo>
                      <a:pt x="53215" y="3336"/>
                    </a:moveTo>
                    <a:lnTo>
                      <a:pt x="53053" y="24951"/>
                    </a:lnTo>
                    <a:lnTo>
                      <a:pt x="47894" y="24951"/>
                    </a:lnTo>
                    <a:lnTo>
                      <a:pt x="47737" y="3336"/>
                    </a:lnTo>
                    <a:close/>
                    <a:moveTo>
                      <a:pt x="62130" y="3336"/>
                    </a:moveTo>
                    <a:lnTo>
                      <a:pt x="61467" y="24951"/>
                    </a:lnTo>
                    <a:lnTo>
                      <a:pt x="56302" y="24951"/>
                    </a:lnTo>
                    <a:lnTo>
                      <a:pt x="56658" y="3336"/>
                    </a:lnTo>
                    <a:close/>
                    <a:moveTo>
                      <a:pt x="71051" y="3336"/>
                    </a:moveTo>
                    <a:lnTo>
                      <a:pt x="69874" y="24951"/>
                    </a:lnTo>
                    <a:lnTo>
                      <a:pt x="64710" y="24951"/>
                    </a:lnTo>
                    <a:lnTo>
                      <a:pt x="65578" y="3336"/>
                    </a:lnTo>
                    <a:close/>
                    <a:moveTo>
                      <a:pt x="79971" y="3336"/>
                    </a:moveTo>
                    <a:lnTo>
                      <a:pt x="78283" y="24951"/>
                    </a:lnTo>
                    <a:lnTo>
                      <a:pt x="73124" y="24951"/>
                    </a:lnTo>
                    <a:lnTo>
                      <a:pt x="74494" y="3336"/>
                    </a:lnTo>
                    <a:close/>
                    <a:moveTo>
                      <a:pt x="88892" y="3336"/>
                    </a:moveTo>
                    <a:lnTo>
                      <a:pt x="86691" y="24951"/>
                    </a:lnTo>
                    <a:lnTo>
                      <a:pt x="81531" y="24951"/>
                    </a:lnTo>
                    <a:lnTo>
                      <a:pt x="83414" y="3336"/>
                    </a:lnTo>
                    <a:close/>
                    <a:moveTo>
                      <a:pt x="97812" y="3336"/>
                    </a:moveTo>
                    <a:lnTo>
                      <a:pt x="95104" y="24951"/>
                    </a:lnTo>
                    <a:lnTo>
                      <a:pt x="89940" y="24951"/>
                    </a:lnTo>
                    <a:lnTo>
                      <a:pt x="92335" y="3336"/>
                    </a:lnTo>
                    <a:close/>
                    <a:moveTo>
                      <a:pt x="11359" y="28095"/>
                    </a:moveTo>
                    <a:lnTo>
                      <a:pt x="13455" y="47041"/>
                    </a:lnTo>
                    <a:lnTo>
                      <a:pt x="8612" y="47041"/>
                    </a:lnTo>
                    <a:lnTo>
                      <a:pt x="6241" y="28095"/>
                    </a:lnTo>
                    <a:close/>
                    <a:moveTo>
                      <a:pt x="19691" y="28095"/>
                    </a:moveTo>
                    <a:lnTo>
                      <a:pt x="21346" y="47041"/>
                    </a:lnTo>
                    <a:lnTo>
                      <a:pt x="16504" y="47041"/>
                    </a:lnTo>
                    <a:lnTo>
                      <a:pt x="14579" y="28095"/>
                    </a:lnTo>
                    <a:close/>
                    <a:moveTo>
                      <a:pt x="28028" y="28095"/>
                    </a:moveTo>
                    <a:lnTo>
                      <a:pt x="29232" y="47041"/>
                    </a:lnTo>
                    <a:lnTo>
                      <a:pt x="24391" y="47041"/>
                    </a:lnTo>
                    <a:lnTo>
                      <a:pt x="22911" y="28095"/>
                    </a:lnTo>
                    <a:close/>
                    <a:moveTo>
                      <a:pt x="36365" y="28095"/>
                    </a:moveTo>
                    <a:lnTo>
                      <a:pt x="37119" y="47041"/>
                    </a:lnTo>
                    <a:lnTo>
                      <a:pt x="32277" y="47041"/>
                    </a:lnTo>
                    <a:lnTo>
                      <a:pt x="31248" y="28095"/>
                    </a:lnTo>
                    <a:close/>
                    <a:moveTo>
                      <a:pt x="44698" y="28095"/>
                    </a:moveTo>
                    <a:lnTo>
                      <a:pt x="45005" y="47041"/>
                    </a:lnTo>
                    <a:lnTo>
                      <a:pt x="40168" y="47041"/>
                    </a:lnTo>
                    <a:lnTo>
                      <a:pt x="39581" y="28095"/>
                    </a:lnTo>
                    <a:close/>
                    <a:moveTo>
                      <a:pt x="53035" y="28095"/>
                    </a:moveTo>
                    <a:lnTo>
                      <a:pt x="52897" y="47041"/>
                    </a:lnTo>
                    <a:lnTo>
                      <a:pt x="48056" y="47041"/>
                    </a:lnTo>
                    <a:lnTo>
                      <a:pt x="47918" y="28095"/>
                    </a:lnTo>
                    <a:close/>
                    <a:moveTo>
                      <a:pt x="61366" y="28095"/>
                    </a:moveTo>
                    <a:lnTo>
                      <a:pt x="60784" y="47041"/>
                    </a:lnTo>
                    <a:lnTo>
                      <a:pt x="55942" y="47041"/>
                    </a:lnTo>
                    <a:lnTo>
                      <a:pt x="56250" y="28095"/>
                    </a:lnTo>
                    <a:close/>
                    <a:moveTo>
                      <a:pt x="69704" y="28095"/>
                    </a:moveTo>
                    <a:lnTo>
                      <a:pt x="68670" y="47041"/>
                    </a:lnTo>
                    <a:lnTo>
                      <a:pt x="63828" y="47041"/>
                    </a:lnTo>
                    <a:lnTo>
                      <a:pt x="64587" y="28095"/>
                    </a:lnTo>
                    <a:close/>
                    <a:moveTo>
                      <a:pt x="78036" y="28095"/>
                    </a:moveTo>
                    <a:lnTo>
                      <a:pt x="76561" y="47041"/>
                    </a:lnTo>
                    <a:lnTo>
                      <a:pt x="71719" y="47041"/>
                    </a:lnTo>
                    <a:lnTo>
                      <a:pt x="72925" y="28095"/>
                    </a:lnTo>
                    <a:close/>
                    <a:moveTo>
                      <a:pt x="86373" y="28095"/>
                    </a:moveTo>
                    <a:lnTo>
                      <a:pt x="84449" y="47041"/>
                    </a:lnTo>
                    <a:lnTo>
                      <a:pt x="79606" y="47041"/>
                    </a:lnTo>
                    <a:lnTo>
                      <a:pt x="81256" y="28095"/>
                    </a:lnTo>
                    <a:close/>
                    <a:moveTo>
                      <a:pt x="94706" y="28095"/>
                    </a:moveTo>
                    <a:lnTo>
                      <a:pt x="92335" y="47041"/>
                    </a:lnTo>
                    <a:lnTo>
                      <a:pt x="87493" y="47041"/>
                    </a:lnTo>
                    <a:lnTo>
                      <a:pt x="89593" y="28095"/>
                    </a:lnTo>
                    <a:close/>
                    <a:moveTo>
                      <a:pt x="1" y="1"/>
                    </a:moveTo>
                    <a:lnTo>
                      <a:pt x="5738" y="47098"/>
                    </a:lnTo>
                    <a:cubicBezTo>
                      <a:pt x="5966" y="48966"/>
                      <a:pt x="7555" y="50375"/>
                      <a:pt x="9437" y="50375"/>
                    </a:cubicBezTo>
                    <a:lnTo>
                      <a:pt x="91510" y="50375"/>
                    </a:lnTo>
                    <a:cubicBezTo>
                      <a:pt x="93397" y="50375"/>
                      <a:pt x="94986" y="48966"/>
                      <a:pt x="95213" y="47098"/>
                    </a:cubicBezTo>
                    <a:lnTo>
                      <a:pt x="1009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940200" y="4162094"/>
                <a:ext cx="1263757" cy="48186"/>
              </a:xfrm>
              <a:custGeom>
                <a:avLst/>
                <a:gdLst/>
                <a:ahLst/>
                <a:cxnLst/>
                <a:rect l="l" t="t" r="r" b="b"/>
                <a:pathLst>
                  <a:path w="104120" h="3970" extrusionOk="0">
                    <a:moveTo>
                      <a:pt x="1" y="1"/>
                    </a:moveTo>
                    <a:lnTo>
                      <a:pt x="1" y="3970"/>
                    </a:lnTo>
                    <a:lnTo>
                      <a:pt x="104119" y="3970"/>
                    </a:lnTo>
                    <a:lnTo>
                      <a:pt x="10411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3959425" y="4209063"/>
                <a:ext cx="1225244" cy="7210"/>
              </a:xfrm>
              <a:custGeom>
                <a:avLst/>
                <a:gdLst/>
                <a:ahLst/>
                <a:cxnLst/>
                <a:rect l="l" t="t" r="r" b="b"/>
                <a:pathLst>
                  <a:path w="100947" h="594" extrusionOk="0">
                    <a:moveTo>
                      <a:pt x="50474" y="1"/>
                    </a:moveTo>
                    <a:lnTo>
                      <a:pt x="25240" y="71"/>
                    </a:lnTo>
                    <a:lnTo>
                      <a:pt x="12620" y="152"/>
                    </a:lnTo>
                    <a:lnTo>
                      <a:pt x="1" y="299"/>
                    </a:lnTo>
                    <a:lnTo>
                      <a:pt x="12620" y="441"/>
                    </a:lnTo>
                    <a:lnTo>
                      <a:pt x="25240" y="527"/>
                    </a:lnTo>
                    <a:lnTo>
                      <a:pt x="50474" y="594"/>
                    </a:lnTo>
                    <a:lnTo>
                      <a:pt x="75713" y="527"/>
                    </a:lnTo>
                    <a:lnTo>
                      <a:pt x="88332" y="441"/>
                    </a:lnTo>
                    <a:lnTo>
                      <a:pt x="100946" y="299"/>
                    </a:lnTo>
                    <a:lnTo>
                      <a:pt x="88332" y="152"/>
                    </a:lnTo>
                    <a:lnTo>
                      <a:pt x="75713" y="67"/>
                    </a:lnTo>
                    <a:lnTo>
                      <a:pt x="504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632" name="Google Shape;632;p31"/>
          <p:cNvGrpSpPr/>
          <p:nvPr/>
        </p:nvGrpSpPr>
        <p:grpSpPr>
          <a:xfrm>
            <a:off x="6773496" y="3736378"/>
            <a:ext cx="1696520" cy="1449376"/>
            <a:chOff x="6293188" y="3468871"/>
            <a:chExt cx="1696520" cy="1449376"/>
          </a:xfrm>
        </p:grpSpPr>
        <p:sp>
          <p:nvSpPr>
            <p:cNvPr id="633" name="Google Shape;633;p31"/>
            <p:cNvSpPr/>
            <p:nvPr/>
          </p:nvSpPr>
          <p:spPr>
            <a:xfrm flipH="1">
              <a:off x="6293188" y="4700201"/>
              <a:ext cx="1696520" cy="218046"/>
            </a:xfrm>
            <a:custGeom>
              <a:avLst/>
              <a:gdLst/>
              <a:ahLst/>
              <a:cxnLst/>
              <a:rect l="l" t="t" r="r" b="b"/>
              <a:pathLst>
                <a:path w="32160" h="5050" extrusionOk="0">
                  <a:moveTo>
                    <a:pt x="16082" y="1"/>
                  </a:moveTo>
                  <a:cubicBezTo>
                    <a:pt x="7202" y="1"/>
                    <a:pt x="0" y="1130"/>
                    <a:pt x="0" y="2523"/>
                  </a:cubicBezTo>
                  <a:cubicBezTo>
                    <a:pt x="0" y="3920"/>
                    <a:pt x="7202" y="5049"/>
                    <a:pt x="16082" y="5049"/>
                  </a:cubicBezTo>
                  <a:cubicBezTo>
                    <a:pt x="24962" y="5049"/>
                    <a:pt x="32160" y="3920"/>
                    <a:pt x="32160" y="2523"/>
                  </a:cubicBezTo>
                  <a:cubicBezTo>
                    <a:pt x="32160" y="1130"/>
                    <a:pt x="24962" y="1"/>
                    <a:pt x="16082" y="1"/>
                  </a:cubicBezTo>
                  <a:close/>
                </a:path>
              </a:pathLst>
            </a:custGeom>
            <a:solidFill>
              <a:srgbClr val="092329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34" name="Google Shape;634;p31"/>
            <p:cNvGrpSpPr/>
            <p:nvPr/>
          </p:nvGrpSpPr>
          <p:grpSpPr>
            <a:xfrm>
              <a:off x="6964858" y="3468871"/>
              <a:ext cx="776072" cy="1286786"/>
              <a:chOff x="6624299" y="3082240"/>
              <a:chExt cx="1183578" cy="1962461"/>
            </a:xfrm>
          </p:grpSpPr>
          <p:grpSp>
            <p:nvGrpSpPr>
              <p:cNvPr id="635" name="Google Shape;635;p31"/>
              <p:cNvGrpSpPr/>
              <p:nvPr/>
            </p:nvGrpSpPr>
            <p:grpSpPr>
              <a:xfrm>
                <a:off x="6887360" y="3082240"/>
                <a:ext cx="739266" cy="1280073"/>
                <a:chOff x="6887360" y="2941940"/>
                <a:chExt cx="739266" cy="1280073"/>
              </a:xfrm>
            </p:grpSpPr>
            <p:sp>
              <p:nvSpPr>
                <p:cNvPr id="636" name="Google Shape;636;p31"/>
                <p:cNvSpPr/>
                <p:nvPr/>
              </p:nvSpPr>
              <p:spPr>
                <a:xfrm>
                  <a:off x="7242421" y="3003260"/>
                  <a:ext cx="200248" cy="1218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2422" extrusionOk="0">
                      <a:moveTo>
                        <a:pt x="115" y="1"/>
                      </a:moveTo>
                      <a:lnTo>
                        <a:pt x="1" y="45"/>
                      </a:lnTo>
                      <a:cubicBezTo>
                        <a:pt x="1796" y="4575"/>
                        <a:pt x="1919" y="12341"/>
                        <a:pt x="1919" y="12421"/>
                      </a:cubicBezTo>
                      <a:lnTo>
                        <a:pt x="2041" y="12417"/>
                      </a:lnTo>
                      <a:cubicBezTo>
                        <a:pt x="2041" y="12341"/>
                        <a:pt x="1919" y="4547"/>
                        <a:pt x="115" y="1"/>
                      </a:cubicBezTo>
                      <a:close/>
                    </a:path>
                  </a:pathLst>
                </a:custGeom>
                <a:solidFill>
                  <a:srgbClr val="0923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637" name="Google Shape;637;p31"/>
                <p:cNvSpPr/>
                <p:nvPr/>
              </p:nvSpPr>
              <p:spPr>
                <a:xfrm>
                  <a:off x="7422846" y="3619498"/>
                  <a:ext cx="203780" cy="251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7" h="2565" extrusionOk="0">
                      <a:moveTo>
                        <a:pt x="1588" y="0"/>
                      </a:moveTo>
                      <a:cubicBezTo>
                        <a:pt x="1537" y="0"/>
                        <a:pt x="1458" y="28"/>
                        <a:pt x="1347" y="90"/>
                      </a:cubicBezTo>
                      <a:cubicBezTo>
                        <a:pt x="163" y="745"/>
                        <a:pt x="1" y="2565"/>
                        <a:pt x="1" y="2565"/>
                      </a:cubicBezTo>
                      <a:cubicBezTo>
                        <a:pt x="1" y="2565"/>
                        <a:pt x="2076" y="0"/>
                        <a:pt x="1588" y="0"/>
                      </a:cubicBezTo>
                      <a:close/>
                    </a:path>
                  </a:pathLst>
                </a:custGeom>
                <a:solidFill>
                  <a:srgbClr val="83C3A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638" name="Google Shape;638;p31"/>
                <p:cNvSpPr/>
                <p:nvPr/>
              </p:nvSpPr>
              <p:spPr>
                <a:xfrm>
                  <a:off x="7397338" y="3419253"/>
                  <a:ext cx="202112" cy="230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2353" extrusionOk="0">
                      <a:moveTo>
                        <a:pt x="1678" y="0"/>
                      </a:moveTo>
                      <a:cubicBezTo>
                        <a:pt x="1637" y="0"/>
                        <a:pt x="1566" y="28"/>
                        <a:pt x="1460" y="90"/>
                      </a:cubicBezTo>
                      <a:cubicBezTo>
                        <a:pt x="383" y="722"/>
                        <a:pt x="1" y="2352"/>
                        <a:pt x="1" y="2352"/>
                      </a:cubicBezTo>
                      <a:cubicBezTo>
                        <a:pt x="1" y="2352"/>
                        <a:pt x="2060" y="0"/>
                        <a:pt x="1678" y="0"/>
                      </a:cubicBezTo>
                      <a:close/>
                    </a:path>
                  </a:pathLst>
                </a:custGeom>
                <a:solidFill>
                  <a:srgbClr val="83C3A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639" name="Google Shape;639;p31"/>
                <p:cNvSpPr/>
                <p:nvPr/>
              </p:nvSpPr>
              <p:spPr>
                <a:xfrm>
                  <a:off x="7374085" y="3226169"/>
                  <a:ext cx="148150" cy="269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0" h="2742" extrusionOk="0">
                      <a:moveTo>
                        <a:pt x="1133" y="0"/>
                      </a:moveTo>
                      <a:cubicBezTo>
                        <a:pt x="1085" y="0"/>
                        <a:pt x="1013" y="40"/>
                        <a:pt x="912" y="129"/>
                      </a:cubicBezTo>
                      <a:cubicBezTo>
                        <a:pt x="1" y="922"/>
                        <a:pt x="4" y="2741"/>
                        <a:pt x="4" y="2741"/>
                      </a:cubicBezTo>
                      <a:cubicBezTo>
                        <a:pt x="327" y="2517"/>
                        <a:pt x="1509" y="0"/>
                        <a:pt x="1133" y="0"/>
                      </a:cubicBezTo>
                      <a:close/>
                    </a:path>
                  </a:pathLst>
                </a:custGeom>
                <a:solidFill>
                  <a:srgbClr val="83C3A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640" name="Google Shape;640;p31"/>
                <p:cNvSpPr/>
                <p:nvPr/>
              </p:nvSpPr>
              <p:spPr>
                <a:xfrm>
                  <a:off x="7329151" y="3064972"/>
                  <a:ext cx="123426" cy="217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2218" extrusionOk="0">
                      <a:moveTo>
                        <a:pt x="893" y="1"/>
                      </a:moveTo>
                      <a:cubicBezTo>
                        <a:pt x="869" y="1"/>
                        <a:pt x="840" y="9"/>
                        <a:pt x="805" y="27"/>
                      </a:cubicBezTo>
                      <a:cubicBezTo>
                        <a:pt x="226" y="323"/>
                        <a:pt x="0" y="2217"/>
                        <a:pt x="0" y="2217"/>
                      </a:cubicBezTo>
                      <a:cubicBezTo>
                        <a:pt x="275" y="2077"/>
                        <a:pt x="1257" y="1"/>
                        <a:pt x="893" y="1"/>
                      </a:cubicBezTo>
                      <a:close/>
                    </a:path>
                  </a:pathLst>
                </a:custGeom>
                <a:solidFill>
                  <a:srgbClr val="83C3A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641" name="Google Shape;641;p31"/>
                <p:cNvSpPr/>
                <p:nvPr/>
              </p:nvSpPr>
              <p:spPr>
                <a:xfrm>
                  <a:off x="7279998" y="2941940"/>
                  <a:ext cx="85947" cy="171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1748" extrusionOk="0">
                      <a:moveTo>
                        <a:pt x="705" y="1"/>
                      </a:moveTo>
                      <a:cubicBezTo>
                        <a:pt x="668" y="1"/>
                        <a:pt x="605" y="61"/>
                        <a:pt x="514" y="204"/>
                      </a:cubicBezTo>
                      <a:cubicBezTo>
                        <a:pt x="0" y="993"/>
                        <a:pt x="64" y="1747"/>
                        <a:pt x="64" y="1747"/>
                      </a:cubicBezTo>
                      <a:cubicBezTo>
                        <a:pt x="530" y="1252"/>
                        <a:pt x="876" y="1"/>
                        <a:pt x="705" y="1"/>
                      </a:cubicBezTo>
                      <a:close/>
                    </a:path>
                  </a:pathLst>
                </a:custGeom>
                <a:solidFill>
                  <a:srgbClr val="83C3A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642" name="Google Shape;642;p31"/>
                <p:cNvSpPr/>
                <p:nvPr/>
              </p:nvSpPr>
              <p:spPr>
                <a:xfrm>
                  <a:off x="7090939" y="2952144"/>
                  <a:ext cx="162474" cy="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" h="914" extrusionOk="0">
                      <a:moveTo>
                        <a:pt x="669" y="1"/>
                      </a:moveTo>
                      <a:cubicBezTo>
                        <a:pt x="0" y="1"/>
                        <a:pt x="1175" y="886"/>
                        <a:pt x="1655" y="913"/>
                      </a:cubicBezTo>
                      <a:cubicBezTo>
                        <a:pt x="1655" y="913"/>
                        <a:pt x="1410" y="25"/>
                        <a:pt x="692" y="1"/>
                      </a:cubicBezTo>
                      <a:cubicBezTo>
                        <a:pt x="684" y="1"/>
                        <a:pt x="677" y="1"/>
                        <a:pt x="669" y="1"/>
                      </a:cubicBezTo>
                      <a:close/>
                    </a:path>
                  </a:pathLst>
                </a:custGeom>
                <a:solidFill>
                  <a:srgbClr val="83C3A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643" name="Google Shape;643;p31"/>
                <p:cNvSpPr/>
                <p:nvPr/>
              </p:nvSpPr>
              <p:spPr>
                <a:xfrm>
                  <a:off x="7089565" y="3107945"/>
                  <a:ext cx="219576" cy="9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8" h="974" extrusionOk="0">
                      <a:moveTo>
                        <a:pt x="803" y="1"/>
                      </a:moveTo>
                      <a:cubicBezTo>
                        <a:pt x="757" y="1"/>
                        <a:pt x="711" y="6"/>
                        <a:pt x="666" y="16"/>
                      </a:cubicBezTo>
                      <a:cubicBezTo>
                        <a:pt x="0" y="168"/>
                        <a:pt x="1380" y="974"/>
                        <a:pt x="2155" y="974"/>
                      </a:cubicBezTo>
                      <a:cubicBezTo>
                        <a:pt x="2183" y="974"/>
                        <a:pt x="2211" y="973"/>
                        <a:pt x="2238" y="970"/>
                      </a:cubicBezTo>
                      <a:cubicBezTo>
                        <a:pt x="2238" y="970"/>
                        <a:pt x="1464" y="1"/>
                        <a:pt x="803" y="1"/>
                      </a:cubicBezTo>
                      <a:close/>
                    </a:path>
                  </a:pathLst>
                </a:custGeom>
                <a:solidFill>
                  <a:srgbClr val="83C3A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644" name="Google Shape;644;p31"/>
                <p:cNvSpPr/>
                <p:nvPr/>
              </p:nvSpPr>
              <p:spPr>
                <a:xfrm>
                  <a:off x="7126945" y="3272674"/>
                  <a:ext cx="220851" cy="117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1" h="1202" extrusionOk="0">
                      <a:moveTo>
                        <a:pt x="752" y="0"/>
                      </a:moveTo>
                      <a:cubicBezTo>
                        <a:pt x="0" y="0"/>
                        <a:pt x="586" y="698"/>
                        <a:pt x="2251" y="1202"/>
                      </a:cubicBezTo>
                      <a:cubicBezTo>
                        <a:pt x="2251" y="1202"/>
                        <a:pt x="1655" y="38"/>
                        <a:pt x="815" y="2"/>
                      </a:cubicBezTo>
                      <a:cubicBezTo>
                        <a:pt x="793" y="1"/>
                        <a:pt x="772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83C3A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645" name="Google Shape;645;p31"/>
                <p:cNvSpPr/>
                <p:nvPr/>
              </p:nvSpPr>
              <p:spPr>
                <a:xfrm>
                  <a:off x="7090350" y="3435147"/>
                  <a:ext cx="295122" cy="1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8" h="1417" extrusionOk="0">
                      <a:moveTo>
                        <a:pt x="1029" y="0"/>
                      </a:moveTo>
                      <a:cubicBezTo>
                        <a:pt x="1004" y="0"/>
                        <a:pt x="979" y="1"/>
                        <a:pt x="955" y="3"/>
                      </a:cubicBezTo>
                      <a:cubicBezTo>
                        <a:pt x="0" y="87"/>
                        <a:pt x="1946" y="1258"/>
                        <a:pt x="3007" y="1416"/>
                      </a:cubicBezTo>
                      <a:cubicBezTo>
                        <a:pt x="3007" y="1416"/>
                        <a:pt x="1969" y="0"/>
                        <a:pt x="1029" y="0"/>
                      </a:cubicBezTo>
                      <a:close/>
                    </a:path>
                  </a:pathLst>
                </a:custGeom>
                <a:solidFill>
                  <a:srgbClr val="83C3A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646" name="Google Shape;646;p31"/>
                <p:cNvSpPr/>
                <p:nvPr/>
              </p:nvSpPr>
              <p:spPr>
                <a:xfrm>
                  <a:off x="7139209" y="3640984"/>
                  <a:ext cx="271772" cy="13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" h="1403" extrusionOk="0">
                      <a:moveTo>
                        <a:pt x="720" y="1"/>
                      </a:moveTo>
                      <a:cubicBezTo>
                        <a:pt x="0" y="1"/>
                        <a:pt x="1042" y="1000"/>
                        <a:pt x="2770" y="1402"/>
                      </a:cubicBezTo>
                      <a:cubicBezTo>
                        <a:pt x="2770" y="1402"/>
                        <a:pt x="1790" y="123"/>
                        <a:pt x="843" y="9"/>
                      </a:cubicBezTo>
                      <a:cubicBezTo>
                        <a:pt x="798" y="4"/>
                        <a:pt x="756" y="1"/>
                        <a:pt x="720" y="1"/>
                      </a:cubicBezTo>
                      <a:close/>
                    </a:path>
                  </a:pathLst>
                </a:custGeom>
                <a:solidFill>
                  <a:srgbClr val="83C3A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647" name="Google Shape;647;p31"/>
                <p:cNvSpPr/>
                <p:nvPr/>
              </p:nvSpPr>
              <p:spPr>
                <a:xfrm>
                  <a:off x="6887360" y="3373925"/>
                  <a:ext cx="447393" cy="585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0" h="5964" extrusionOk="0">
                      <a:moveTo>
                        <a:pt x="1" y="773"/>
                      </a:moveTo>
                      <a:lnTo>
                        <a:pt x="1" y="773"/>
                      </a:lnTo>
                      <a:cubicBezTo>
                        <a:pt x="530" y="2738"/>
                        <a:pt x="3446" y="5659"/>
                        <a:pt x="3387" y="5840"/>
                      </a:cubicBezTo>
                      <a:lnTo>
                        <a:pt x="4106" y="5916"/>
                      </a:lnTo>
                      <a:lnTo>
                        <a:pt x="4106" y="5916"/>
                      </a:lnTo>
                      <a:cubicBezTo>
                        <a:pt x="3842" y="5446"/>
                        <a:pt x="1656" y="1625"/>
                        <a:pt x="1" y="773"/>
                      </a:cubicBezTo>
                      <a:close/>
                      <a:moveTo>
                        <a:pt x="4106" y="5916"/>
                      </a:moveTo>
                      <a:cubicBezTo>
                        <a:pt x="4124" y="5947"/>
                        <a:pt x="4133" y="5964"/>
                        <a:pt x="4133" y="5964"/>
                      </a:cubicBezTo>
                      <a:cubicBezTo>
                        <a:pt x="4133" y="5964"/>
                        <a:pt x="4125" y="5947"/>
                        <a:pt x="4109" y="5916"/>
                      </a:cubicBezTo>
                      <a:lnTo>
                        <a:pt x="4109" y="5916"/>
                      </a:lnTo>
                      <a:lnTo>
                        <a:pt x="4106" y="5916"/>
                      </a:lnTo>
                      <a:close/>
                      <a:moveTo>
                        <a:pt x="1461" y="0"/>
                      </a:moveTo>
                      <a:lnTo>
                        <a:pt x="1461" y="0"/>
                      </a:lnTo>
                      <a:cubicBezTo>
                        <a:pt x="1699" y="1151"/>
                        <a:pt x="3857" y="5419"/>
                        <a:pt x="4109" y="5916"/>
                      </a:cubicBezTo>
                      <a:lnTo>
                        <a:pt x="4109" y="5916"/>
                      </a:lnTo>
                      <a:lnTo>
                        <a:pt x="4559" y="5964"/>
                      </a:lnTo>
                      <a:cubicBezTo>
                        <a:pt x="4559" y="5964"/>
                        <a:pt x="3099" y="1228"/>
                        <a:pt x="1461" y="0"/>
                      </a:cubicBezTo>
                      <a:close/>
                    </a:path>
                  </a:pathLst>
                </a:custGeom>
                <a:solidFill>
                  <a:srgbClr val="57BF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648" name="Google Shape;648;p31"/>
              <p:cNvGrpSpPr/>
              <p:nvPr/>
            </p:nvGrpSpPr>
            <p:grpSpPr>
              <a:xfrm>
                <a:off x="6624299" y="3909024"/>
                <a:ext cx="1183578" cy="1135677"/>
                <a:chOff x="6624299" y="3768724"/>
                <a:chExt cx="1183578" cy="1135677"/>
              </a:xfrm>
            </p:grpSpPr>
            <p:sp>
              <p:nvSpPr>
                <p:cNvPr id="649" name="Google Shape;649;p31"/>
                <p:cNvSpPr/>
                <p:nvPr/>
              </p:nvSpPr>
              <p:spPr>
                <a:xfrm>
                  <a:off x="6624299" y="3768724"/>
                  <a:ext cx="1183578" cy="1135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28" h="16818" extrusionOk="0">
                      <a:moveTo>
                        <a:pt x="6461" y="1"/>
                      </a:moveTo>
                      <a:lnTo>
                        <a:pt x="6181" y="995"/>
                      </a:lnTo>
                      <a:cubicBezTo>
                        <a:pt x="3904" y="1986"/>
                        <a:pt x="379" y="8178"/>
                        <a:pt x="0" y="15230"/>
                      </a:cubicBezTo>
                      <a:cubicBezTo>
                        <a:pt x="2013" y="15905"/>
                        <a:pt x="8158" y="16552"/>
                        <a:pt x="8588" y="16552"/>
                      </a:cubicBezTo>
                      <a:cubicBezTo>
                        <a:pt x="8588" y="16552"/>
                        <a:pt x="9016" y="16817"/>
                        <a:pt x="10035" y="16817"/>
                      </a:cubicBezTo>
                      <a:cubicBezTo>
                        <a:pt x="10544" y="16817"/>
                        <a:pt x="11201" y="16751"/>
                        <a:pt x="12025" y="16552"/>
                      </a:cubicBezTo>
                      <a:cubicBezTo>
                        <a:pt x="16197" y="13758"/>
                        <a:pt x="16927" y="4369"/>
                        <a:pt x="16927" y="4369"/>
                      </a:cubicBezTo>
                      <a:lnTo>
                        <a:pt x="17527" y="3265"/>
                      </a:lnTo>
                      <a:lnTo>
                        <a:pt x="646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650" name="Google Shape;650;p31"/>
                <p:cNvSpPr/>
                <p:nvPr/>
              </p:nvSpPr>
              <p:spPr>
                <a:xfrm>
                  <a:off x="7041621" y="3835914"/>
                  <a:ext cx="740344" cy="106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4" h="15818" extrusionOk="0">
                      <a:moveTo>
                        <a:pt x="1" y="0"/>
                      </a:moveTo>
                      <a:lnTo>
                        <a:pt x="2672" y="880"/>
                      </a:lnTo>
                      <a:lnTo>
                        <a:pt x="5352" y="1753"/>
                      </a:lnTo>
                      <a:cubicBezTo>
                        <a:pt x="7079" y="2312"/>
                        <a:pt x="8810" y="2855"/>
                        <a:pt x="10537" y="3403"/>
                      </a:cubicBezTo>
                      <a:lnTo>
                        <a:pt x="10537" y="3403"/>
                      </a:lnTo>
                      <a:cubicBezTo>
                        <a:pt x="9540" y="4087"/>
                        <a:pt x="8613" y="4859"/>
                        <a:pt x="7744" y="5699"/>
                      </a:cubicBezTo>
                      <a:cubicBezTo>
                        <a:pt x="6832" y="6579"/>
                        <a:pt x="5987" y="7538"/>
                        <a:pt x="5277" y="8596"/>
                      </a:cubicBezTo>
                      <a:cubicBezTo>
                        <a:pt x="4922" y="9124"/>
                        <a:pt x="4614" y="9685"/>
                        <a:pt x="4354" y="10265"/>
                      </a:cubicBezTo>
                      <a:cubicBezTo>
                        <a:pt x="4089" y="10845"/>
                        <a:pt x="3876" y="11449"/>
                        <a:pt x="3754" y="12073"/>
                      </a:cubicBezTo>
                      <a:cubicBezTo>
                        <a:pt x="3623" y="12696"/>
                        <a:pt x="3576" y="13335"/>
                        <a:pt x="3623" y="13971"/>
                      </a:cubicBezTo>
                      <a:cubicBezTo>
                        <a:pt x="3679" y="14606"/>
                        <a:pt x="3825" y="15226"/>
                        <a:pt x="4046" y="15818"/>
                      </a:cubicBezTo>
                      <a:cubicBezTo>
                        <a:pt x="3845" y="15218"/>
                        <a:pt x="3714" y="14598"/>
                        <a:pt x="3679" y="13967"/>
                      </a:cubicBezTo>
                      <a:cubicBezTo>
                        <a:pt x="3652" y="13335"/>
                        <a:pt x="3723" y="12708"/>
                        <a:pt x="3856" y="12096"/>
                      </a:cubicBezTo>
                      <a:cubicBezTo>
                        <a:pt x="3987" y="11481"/>
                        <a:pt x="4212" y="10889"/>
                        <a:pt x="4476" y="10321"/>
                      </a:cubicBezTo>
                      <a:cubicBezTo>
                        <a:pt x="4745" y="9752"/>
                        <a:pt x="5060" y="9208"/>
                        <a:pt x="5419" y="8690"/>
                      </a:cubicBezTo>
                      <a:cubicBezTo>
                        <a:pt x="6126" y="7649"/>
                        <a:pt x="6967" y="6701"/>
                        <a:pt x="7874" y="5833"/>
                      </a:cubicBezTo>
                      <a:cubicBezTo>
                        <a:pt x="8332" y="5399"/>
                        <a:pt x="8805" y="4984"/>
                        <a:pt x="9295" y="4586"/>
                      </a:cubicBezTo>
                      <a:cubicBezTo>
                        <a:pt x="9780" y="4188"/>
                        <a:pt x="10282" y="3800"/>
                        <a:pt x="10803" y="3454"/>
                      </a:cubicBezTo>
                      <a:lnTo>
                        <a:pt x="10964" y="3343"/>
                      </a:lnTo>
                      <a:lnTo>
                        <a:pt x="10779" y="3284"/>
                      </a:lnTo>
                      <a:cubicBezTo>
                        <a:pt x="8983" y="2727"/>
                        <a:pt x="7191" y="2163"/>
                        <a:pt x="5396" y="1622"/>
                      </a:cubicBezTo>
                      <a:lnTo>
                        <a:pt x="2700" y="80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AC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651" name="Google Shape;651;p31"/>
                <p:cNvSpPr/>
                <p:nvPr/>
              </p:nvSpPr>
              <p:spPr>
                <a:xfrm>
                  <a:off x="6946271" y="3962191"/>
                  <a:ext cx="539120" cy="246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84" h="3652" extrusionOk="0">
                      <a:moveTo>
                        <a:pt x="722" y="1"/>
                      </a:moveTo>
                      <a:lnTo>
                        <a:pt x="0" y="1287"/>
                      </a:lnTo>
                      <a:lnTo>
                        <a:pt x="6788" y="3651"/>
                      </a:lnTo>
                      <a:lnTo>
                        <a:pt x="7984" y="2176"/>
                      </a:lnTo>
                      <a:lnTo>
                        <a:pt x="722" y="1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  <p:grpSp>
          <p:nvGrpSpPr>
            <p:cNvPr id="652" name="Google Shape;652;p31"/>
            <p:cNvGrpSpPr/>
            <p:nvPr/>
          </p:nvGrpSpPr>
          <p:grpSpPr>
            <a:xfrm>
              <a:off x="6509570" y="4107975"/>
              <a:ext cx="1263757" cy="697829"/>
              <a:chOff x="6523650" y="4107975"/>
              <a:chExt cx="1263757" cy="697829"/>
            </a:xfrm>
          </p:grpSpPr>
          <p:sp>
            <p:nvSpPr>
              <p:cNvPr id="653" name="Google Shape;653;p31"/>
              <p:cNvSpPr/>
              <p:nvPr/>
            </p:nvSpPr>
            <p:spPr>
              <a:xfrm>
                <a:off x="6533505" y="4107975"/>
                <a:ext cx="680938" cy="101688"/>
              </a:xfrm>
              <a:custGeom>
                <a:avLst/>
                <a:gdLst/>
                <a:ahLst/>
                <a:cxnLst/>
                <a:rect l="l" t="t" r="r" b="b"/>
                <a:pathLst>
                  <a:path w="56102" h="8378" extrusionOk="0">
                    <a:moveTo>
                      <a:pt x="1824" y="1"/>
                    </a:moveTo>
                    <a:cubicBezTo>
                      <a:pt x="939" y="1"/>
                      <a:pt x="190" y="674"/>
                      <a:pt x="114" y="1571"/>
                    </a:cubicBezTo>
                    <a:lnTo>
                      <a:pt x="80" y="2013"/>
                    </a:lnTo>
                    <a:cubicBezTo>
                      <a:pt x="0" y="2956"/>
                      <a:pt x="701" y="3782"/>
                      <a:pt x="1640" y="3862"/>
                    </a:cubicBezTo>
                    <a:lnTo>
                      <a:pt x="55779" y="8378"/>
                    </a:lnTo>
                    <a:lnTo>
                      <a:pt x="56102" y="4526"/>
                    </a:lnTo>
                    <a:lnTo>
                      <a:pt x="1963" y="6"/>
                    </a:lnTo>
                    <a:cubicBezTo>
                      <a:pt x="1917" y="3"/>
                      <a:pt x="1870" y="1"/>
                      <a:pt x="18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7090311" y="4107975"/>
                <a:ext cx="680962" cy="101688"/>
              </a:xfrm>
              <a:custGeom>
                <a:avLst/>
                <a:gdLst/>
                <a:ahLst/>
                <a:cxnLst/>
                <a:rect l="l" t="t" r="r" b="b"/>
                <a:pathLst>
                  <a:path w="56104" h="8378" extrusionOk="0">
                    <a:moveTo>
                      <a:pt x="54279" y="1"/>
                    </a:moveTo>
                    <a:cubicBezTo>
                      <a:pt x="54233" y="1"/>
                      <a:pt x="54186" y="3"/>
                      <a:pt x="54140" y="6"/>
                    </a:cubicBezTo>
                    <a:lnTo>
                      <a:pt x="0" y="4526"/>
                    </a:lnTo>
                    <a:lnTo>
                      <a:pt x="322" y="8378"/>
                    </a:lnTo>
                    <a:lnTo>
                      <a:pt x="54462" y="3862"/>
                    </a:lnTo>
                    <a:cubicBezTo>
                      <a:pt x="55405" y="3782"/>
                      <a:pt x="56103" y="2956"/>
                      <a:pt x="56027" y="2013"/>
                    </a:cubicBezTo>
                    <a:lnTo>
                      <a:pt x="55989" y="1571"/>
                    </a:lnTo>
                    <a:cubicBezTo>
                      <a:pt x="55912" y="674"/>
                      <a:pt x="55163" y="1"/>
                      <a:pt x="54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6542875" y="4194378"/>
                <a:ext cx="1225244" cy="611427"/>
              </a:xfrm>
              <a:custGeom>
                <a:avLst/>
                <a:gdLst/>
                <a:ahLst/>
                <a:cxnLst/>
                <a:rect l="l" t="t" r="r" b="b"/>
                <a:pathLst>
                  <a:path w="100947" h="50375" extrusionOk="0">
                    <a:moveTo>
                      <a:pt x="8612" y="3336"/>
                    </a:moveTo>
                    <a:lnTo>
                      <a:pt x="11008" y="24951"/>
                    </a:lnTo>
                    <a:lnTo>
                      <a:pt x="5848" y="24951"/>
                    </a:lnTo>
                    <a:lnTo>
                      <a:pt x="3140" y="3336"/>
                    </a:lnTo>
                    <a:close/>
                    <a:moveTo>
                      <a:pt x="17533" y="3336"/>
                    </a:moveTo>
                    <a:lnTo>
                      <a:pt x="19420" y="24951"/>
                    </a:lnTo>
                    <a:lnTo>
                      <a:pt x="14256" y="24951"/>
                    </a:lnTo>
                    <a:lnTo>
                      <a:pt x="12061" y="3336"/>
                    </a:lnTo>
                    <a:close/>
                    <a:moveTo>
                      <a:pt x="26453" y="3336"/>
                    </a:moveTo>
                    <a:lnTo>
                      <a:pt x="27829" y="24951"/>
                    </a:lnTo>
                    <a:lnTo>
                      <a:pt x="22664" y="24951"/>
                    </a:lnTo>
                    <a:lnTo>
                      <a:pt x="20981" y="3336"/>
                    </a:lnTo>
                    <a:close/>
                    <a:moveTo>
                      <a:pt x="35374" y="3336"/>
                    </a:moveTo>
                    <a:lnTo>
                      <a:pt x="36237" y="24951"/>
                    </a:lnTo>
                    <a:lnTo>
                      <a:pt x="31077" y="24951"/>
                    </a:lnTo>
                    <a:lnTo>
                      <a:pt x="29896" y="3336"/>
                    </a:lnTo>
                    <a:close/>
                    <a:moveTo>
                      <a:pt x="44294" y="3336"/>
                    </a:moveTo>
                    <a:lnTo>
                      <a:pt x="44646" y="24951"/>
                    </a:lnTo>
                    <a:lnTo>
                      <a:pt x="39485" y="24951"/>
                    </a:lnTo>
                    <a:lnTo>
                      <a:pt x="38817" y="3336"/>
                    </a:lnTo>
                    <a:close/>
                    <a:moveTo>
                      <a:pt x="53215" y="3336"/>
                    </a:moveTo>
                    <a:lnTo>
                      <a:pt x="53053" y="24951"/>
                    </a:lnTo>
                    <a:lnTo>
                      <a:pt x="47894" y="24951"/>
                    </a:lnTo>
                    <a:lnTo>
                      <a:pt x="47737" y="3336"/>
                    </a:lnTo>
                    <a:close/>
                    <a:moveTo>
                      <a:pt x="62130" y="3336"/>
                    </a:moveTo>
                    <a:lnTo>
                      <a:pt x="61467" y="24951"/>
                    </a:lnTo>
                    <a:lnTo>
                      <a:pt x="56302" y="24951"/>
                    </a:lnTo>
                    <a:lnTo>
                      <a:pt x="56658" y="3336"/>
                    </a:lnTo>
                    <a:close/>
                    <a:moveTo>
                      <a:pt x="71051" y="3336"/>
                    </a:moveTo>
                    <a:lnTo>
                      <a:pt x="69874" y="24951"/>
                    </a:lnTo>
                    <a:lnTo>
                      <a:pt x="64710" y="24951"/>
                    </a:lnTo>
                    <a:lnTo>
                      <a:pt x="65578" y="3336"/>
                    </a:lnTo>
                    <a:close/>
                    <a:moveTo>
                      <a:pt x="79971" y="3336"/>
                    </a:moveTo>
                    <a:lnTo>
                      <a:pt x="78283" y="24951"/>
                    </a:lnTo>
                    <a:lnTo>
                      <a:pt x="73124" y="24951"/>
                    </a:lnTo>
                    <a:lnTo>
                      <a:pt x="74494" y="3336"/>
                    </a:lnTo>
                    <a:close/>
                    <a:moveTo>
                      <a:pt x="88892" y="3336"/>
                    </a:moveTo>
                    <a:lnTo>
                      <a:pt x="86691" y="24951"/>
                    </a:lnTo>
                    <a:lnTo>
                      <a:pt x="81531" y="24951"/>
                    </a:lnTo>
                    <a:lnTo>
                      <a:pt x="83414" y="3336"/>
                    </a:lnTo>
                    <a:close/>
                    <a:moveTo>
                      <a:pt x="97812" y="3336"/>
                    </a:moveTo>
                    <a:lnTo>
                      <a:pt x="95104" y="24951"/>
                    </a:lnTo>
                    <a:lnTo>
                      <a:pt x="89940" y="24951"/>
                    </a:lnTo>
                    <a:lnTo>
                      <a:pt x="92335" y="3336"/>
                    </a:lnTo>
                    <a:close/>
                    <a:moveTo>
                      <a:pt x="11359" y="28095"/>
                    </a:moveTo>
                    <a:lnTo>
                      <a:pt x="13455" y="47041"/>
                    </a:lnTo>
                    <a:lnTo>
                      <a:pt x="8612" y="47041"/>
                    </a:lnTo>
                    <a:lnTo>
                      <a:pt x="6241" y="28095"/>
                    </a:lnTo>
                    <a:close/>
                    <a:moveTo>
                      <a:pt x="19691" y="28095"/>
                    </a:moveTo>
                    <a:lnTo>
                      <a:pt x="21346" y="47041"/>
                    </a:lnTo>
                    <a:lnTo>
                      <a:pt x="16504" y="47041"/>
                    </a:lnTo>
                    <a:lnTo>
                      <a:pt x="14579" y="28095"/>
                    </a:lnTo>
                    <a:close/>
                    <a:moveTo>
                      <a:pt x="28028" y="28095"/>
                    </a:moveTo>
                    <a:lnTo>
                      <a:pt x="29232" y="47041"/>
                    </a:lnTo>
                    <a:lnTo>
                      <a:pt x="24391" y="47041"/>
                    </a:lnTo>
                    <a:lnTo>
                      <a:pt x="22911" y="28095"/>
                    </a:lnTo>
                    <a:close/>
                    <a:moveTo>
                      <a:pt x="36365" y="28095"/>
                    </a:moveTo>
                    <a:lnTo>
                      <a:pt x="37119" y="47041"/>
                    </a:lnTo>
                    <a:lnTo>
                      <a:pt x="32277" y="47041"/>
                    </a:lnTo>
                    <a:lnTo>
                      <a:pt x="31248" y="28095"/>
                    </a:lnTo>
                    <a:close/>
                    <a:moveTo>
                      <a:pt x="44698" y="28095"/>
                    </a:moveTo>
                    <a:lnTo>
                      <a:pt x="45005" y="47041"/>
                    </a:lnTo>
                    <a:lnTo>
                      <a:pt x="40168" y="47041"/>
                    </a:lnTo>
                    <a:lnTo>
                      <a:pt x="39581" y="28095"/>
                    </a:lnTo>
                    <a:close/>
                    <a:moveTo>
                      <a:pt x="53035" y="28095"/>
                    </a:moveTo>
                    <a:lnTo>
                      <a:pt x="52897" y="47041"/>
                    </a:lnTo>
                    <a:lnTo>
                      <a:pt x="48056" y="47041"/>
                    </a:lnTo>
                    <a:lnTo>
                      <a:pt x="47918" y="28095"/>
                    </a:lnTo>
                    <a:close/>
                    <a:moveTo>
                      <a:pt x="61366" y="28095"/>
                    </a:moveTo>
                    <a:lnTo>
                      <a:pt x="60784" y="47041"/>
                    </a:lnTo>
                    <a:lnTo>
                      <a:pt x="55942" y="47041"/>
                    </a:lnTo>
                    <a:lnTo>
                      <a:pt x="56250" y="28095"/>
                    </a:lnTo>
                    <a:close/>
                    <a:moveTo>
                      <a:pt x="69704" y="28095"/>
                    </a:moveTo>
                    <a:lnTo>
                      <a:pt x="68670" y="47041"/>
                    </a:lnTo>
                    <a:lnTo>
                      <a:pt x="63828" y="47041"/>
                    </a:lnTo>
                    <a:lnTo>
                      <a:pt x="64587" y="28095"/>
                    </a:lnTo>
                    <a:close/>
                    <a:moveTo>
                      <a:pt x="78036" y="28095"/>
                    </a:moveTo>
                    <a:lnTo>
                      <a:pt x="76561" y="47041"/>
                    </a:lnTo>
                    <a:lnTo>
                      <a:pt x="71719" y="47041"/>
                    </a:lnTo>
                    <a:lnTo>
                      <a:pt x="72925" y="28095"/>
                    </a:lnTo>
                    <a:close/>
                    <a:moveTo>
                      <a:pt x="86373" y="28095"/>
                    </a:moveTo>
                    <a:lnTo>
                      <a:pt x="84449" y="47041"/>
                    </a:lnTo>
                    <a:lnTo>
                      <a:pt x="79606" y="47041"/>
                    </a:lnTo>
                    <a:lnTo>
                      <a:pt x="81256" y="28095"/>
                    </a:lnTo>
                    <a:close/>
                    <a:moveTo>
                      <a:pt x="94706" y="28095"/>
                    </a:moveTo>
                    <a:lnTo>
                      <a:pt x="92335" y="47041"/>
                    </a:lnTo>
                    <a:lnTo>
                      <a:pt x="87493" y="47041"/>
                    </a:lnTo>
                    <a:lnTo>
                      <a:pt x="89593" y="28095"/>
                    </a:lnTo>
                    <a:close/>
                    <a:moveTo>
                      <a:pt x="1" y="1"/>
                    </a:moveTo>
                    <a:lnTo>
                      <a:pt x="5738" y="47098"/>
                    </a:lnTo>
                    <a:cubicBezTo>
                      <a:pt x="5966" y="48966"/>
                      <a:pt x="7555" y="50375"/>
                      <a:pt x="9437" y="50375"/>
                    </a:cubicBezTo>
                    <a:lnTo>
                      <a:pt x="91510" y="50375"/>
                    </a:lnTo>
                    <a:cubicBezTo>
                      <a:pt x="93397" y="50375"/>
                      <a:pt x="94986" y="48966"/>
                      <a:pt x="95213" y="47098"/>
                    </a:cubicBezTo>
                    <a:lnTo>
                      <a:pt x="1009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6523650" y="4162094"/>
                <a:ext cx="1263757" cy="48186"/>
              </a:xfrm>
              <a:custGeom>
                <a:avLst/>
                <a:gdLst/>
                <a:ahLst/>
                <a:cxnLst/>
                <a:rect l="l" t="t" r="r" b="b"/>
                <a:pathLst>
                  <a:path w="104120" h="3970" extrusionOk="0">
                    <a:moveTo>
                      <a:pt x="1" y="1"/>
                    </a:moveTo>
                    <a:lnTo>
                      <a:pt x="1" y="3970"/>
                    </a:lnTo>
                    <a:lnTo>
                      <a:pt x="104119" y="3970"/>
                    </a:lnTo>
                    <a:lnTo>
                      <a:pt x="10411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6542875" y="4209063"/>
                <a:ext cx="1225244" cy="7210"/>
              </a:xfrm>
              <a:custGeom>
                <a:avLst/>
                <a:gdLst/>
                <a:ahLst/>
                <a:cxnLst/>
                <a:rect l="l" t="t" r="r" b="b"/>
                <a:pathLst>
                  <a:path w="100947" h="594" extrusionOk="0">
                    <a:moveTo>
                      <a:pt x="50474" y="1"/>
                    </a:moveTo>
                    <a:lnTo>
                      <a:pt x="25240" y="71"/>
                    </a:lnTo>
                    <a:lnTo>
                      <a:pt x="12620" y="152"/>
                    </a:lnTo>
                    <a:lnTo>
                      <a:pt x="1" y="299"/>
                    </a:lnTo>
                    <a:lnTo>
                      <a:pt x="12620" y="441"/>
                    </a:lnTo>
                    <a:lnTo>
                      <a:pt x="25240" y="527"/>
                    </a:lnTo>
                    <a:lnTo>
                      <a:pt x="50474" y="594"/>
                    </a:lnTo>
                    <a:lnTo>
                      <a:pt x="75713" y="527"/>
                    </a:lnTo>
                    <a:lnTo>
                      <a:pt x="88332" y="441"/>
                    </a:lnTo>
                    <a:lnTo>
                      <a:pt x="100946" y="299"/>
                    </a:lnTo>
                    <a:lnTo>
                      <a:pt x="88332" y="152"/>
                    </a:lnTo>
                    <a:lnTo>
                      <a:pt x="75713" y="67"/>
                    </a:lnTo>
                    <a:lnTo>
                      <a:pt x="504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" grpId="0"/>
      <p:bldP spid="587" grpId="0" build="p"/>
      <p:bldP spid="588" grpId="0" build="p"/>
      <p:bldP spid="589" grpId="0" build="p"/>
      <p:bldP spid="590" grpId="0"/>
      <p:bldP spid="591" grpId="0"/>
      <p:bldP spid="5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41"/>
          <p:cNvSpPr/>
          <p:nvPr/>
        </p:nvSpPr>
        <p:spPr>
          <a:xfrm>
            <a:off x="3041524" y="4289479"/>
            <a:ext cx="1098900" cy="173700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59" name="Google Shape;1459;p41"/>
          <p:cNvSpPr txBox="1">
            <a:spLocks noGrp="1"/>
          </p:cNvSpPr>
          <p:nvPr>
            <p:ph type="ctrTitle"/>
          </p:nvPr>
        </p:nvSpPr>
        <p:spPr>
          <a:xfrm>
            <a:off x="1374925" y="416354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Tóm tắt sự việc</a:t>
            </a:r>
            <a:endParaRPr b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61" name="Google Shape;1461;p41"/>
          <p:cNvSpPr txBox="1"/>
          <p:nvPr/>
        </p:nvSpPr>
        <p:spPr>
          <a:xfrm>
            <a:off x="6873552" y="1883994"/>
            <a:ext cx="2173060" cy="201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Barlow"/>
                <a:sym typeface="Barlow"/>
              </a:rPr>
              <a:t>Tôi xấu hổ, ân hận vì hành động nóng nảy của bản thân mình và tự rút ra bài học.</a:t>
            </a:r>
            <a:endParaRPr sz="20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Barlow"/>
              <a:sym typeface="Barlow"/>
            </a:endParaRPr>
          </a:p>
        </p:txBody>
      </p:sp>
      <p:cxnSp>
        <p:nvCxnSpPr>
          <p:cNvPr id="1462" name="Google Shape;1462;p41"/>
          <p:cNvCxnSpPr/>
          <p:nvPr/>
        </p:nvCxnSpPr>
        <p:spPr>
          <a:xfrm rot="10800000">
            <a:off x="235321" y="3895544"/>
            <a:ext cx="8517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463" name="Google Shape;1463;p41"/>
          <p:cNvSpPr txBox="1"/>
          <p:nvPr/>
        </p:nvSpPr>
        <p:spPr>
          <a:xfrm>
            <a:off x="5146464" y="4411260"/>
            <a:ext cx="1098900" cy="543300"/>
          </a:xfrm>
          <a:prstGeom prst="rect">
            <a:avLst/>
          </a:prstGeom>
          <a:solidFill>
            <a:srgbClr val="F7EECE"/>
          </a:solidFill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i="1" dirty="0">
                <a:solidFill>
                  <a:srgbClr val="2A2929"/>
                </a:solidFill>
                <a:latin typeface="Cambria" panose="02040503050406030204" pitchFamily="18" charset="0"/>
                <a:ea typeface="Cambria" panose="02040503050406030204" pitchFamily="18" charset="0"/>
                <a:cs typeface="Fjalla One"/>
                <a:sym typeface="Fjalla One"/>
              </a:rPr>
              <a:t>Sự việc 3</a:t>
            </a:r>
            <a:endParaRPr sz="2000" b="1" i="1" dirty="0">
              <a:solidFill>
                <a:srgbClr val="2A2929"/>
              </a:solidFill>
              <a:latin typeface="Cambria" panose="02040503050406030204" pitchFamily="18" charset="0"/>
              <a:ea typeface="Cambria" panose="02040503050406030204" pitchFamily="18" charset="0"/>
              <a:cs typeface="Fjalla One"/>
              <a:sym typeface="Fjalla One"/>
            </a:endParaRPr>
          </a:p>
        </p:txBody>
      </p:sp>
      <p:sp>
        <p:nvSpPr>
          <p:cNvPr id="1464" name="Google Shape;1464;p41"/>
          <p:cNvSpPr txBox="1"/>
          <p:nvPr/>
        </p:nvSpPr>
        <p:spPr>
          <a:xfrm>
            <a:off x="905670" y="4472926"/>
            <a:ext cx="1098900" cy="543300"/>
          </a:xfrm>
          <a:prstGeom prst="rect">
            <a:avLst/>
          </a:prstGeom>
          <a:solidFill>
            <a:srgbClr val="F7EECE"/>
          </a:solidFill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2000" b="1" i="1" dirty="0">
                <a:solidFill>
                  <a:srgbClr val="2A2929"/>
                </a:solidFill>
                <a:latin typeface="Cambria" panose="02040503050406030204" pitchFamily="18" charset="0"/>
                <a:ea typeface="Cambria" panose="02040503050406030204" pitchFamily="18" charset="0"/>
                <a:cs typeface="Fjalla One"/>
                <a:sym typeface="Fjalla One"/>
              </a:rPr>
              <a:t>S</a:t>
            </a:r>
            <a:r>
              <a:rPr lang="en" sz="2000" b="1" i="1" dirty="0">
                <a:solidFill>
                  <a:srgbClr val="2A2929"/>
                </a:solidFill>
                <a:latin typeface="Cambria" panose="02040503050406030204" pitchFamily="18" charset="0"/>
                <a:ea typeface="Cambria" panose="02040503050406030204" pitchFamily="18" charset="0"/>
                <a:cs typeface="Fjalla One"/>
                <a:sym typeface="Fjalla One"/>
              </a:rPr>
              <a:t>ự việc 1</a:t>
            </a:r>
            <a:endParaRPr sz="2000" b="1" i="1" dirty="0">
              <a:solidFill>
                <a:srgbClr val="2A2929"/>
              </a:solidFill>
              <a:latin typeface="Cambria" panose="02040503050406030204" pitchFamily="18" charset="0"/>
              <a:ea typeface="Cambria" panose="02040503050406030204" pitchFamily="18" charset="0"/>
              <a:cs typeface="Fjalla One"/>
              <a:sym typeface="Fjalla One"/>
            </a:endParaRPr>
          </a:p>
        </p:txBody>
      </p:sp>
      <p:sp>
        <p:nvSpPr>
          <p:cNvPr id="1465" name="Google Shape;1465;p41"/>
          <p:cNvSpPr txBox="1"/>
          <p:nvPr/>
        </p:nvSpPr>
        <p:spPr>
          <a:xfrm>
            <a:off x="3041524" y="4467629"/>
            <a:ext cx="1098900" cy="543300"/>
          </a:xfrm>
          <a:prstGeom prst="rect">
            <a:avLst/>
          </a:prstGeom>
          <a:solidFill>
            <a:srgbClr val="F7EECE"/>
          </a:solidFill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i="1" dirty="0">
                <a:solidFill>
                  <a:srgbClr val="2A2929"/>
                </a:solidFill>
                <a:latin typeface="Cambria" panose="02040503050406030204" pitchFamily="18" charset="0"/>
                <a:ea typeface="Cambria" panose="02040503050406030204" pitchFamily="18" charset="0"/>
                <a:cs typeface="Fjalla One"/>
                <a:sym typeface="Fjalla One"/>
              </a:rPr>
              <a:t>Sự việc 2</a:t>
            </a:r>
            <a:endParaRPr sz="2000" b="1" i="1" dirty="0">
              <a:solidFill>
                <a:srgbClr val="2A2929"/>
              </a:solidFill>
              <a:latin typeface="Cambria" panose="02040503050406030204" pitchFamily="18" charset="0"/>
              <a:ea typeface="Cambria" panose="02040503050406030204" pitchFamily="18" charset="0"/>
              <a:cs typeface="Fjalla One"/>
              <a:sym typeface="Fjalla One"/>
            </a:endParaRPr>
          </a:p>
        </p:txBody>
      </p:sp>
      <p:sp>
        <p:nvSpPr>
          <p:cNvPr id="1466" name="Google Shape;1466;p41"/>
          <p:cNvSpPr txBox="1"/>
          <p:nvPr/>
        </p:nvSpPr>
        <p:spPr>
          <a:xfrm>
            <a:off x="7300342" y="4411260"/>
            <a:ext cx="1098900" cy="543300"/>
          </a:xfrm>
          <a:prstGeom prst="rect">
            <a:avLst/>
          </a:prstGeom>
          <a:solidFill>
            <a:srgbClr val="F7EECE"/>
          </a:solidFill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i="1" dirty="0">
                <a:solidFill>
                  <a:srgbClr val="2A2929"/>
                </a:solidFill>
                <a:latin typeface="Cambria" panose="02040503050406030204" pitchFamily="18" charset="0"/>
                <a:ea typeface="Cambria" panose="02040503050406030204" pitchFamily="18" charset="0"/>
                <a:cs typeface="Fjalla One"/>
                <a:sym typeface="Fjalla One"/>
              </a:rPr>
              <a:t>Sự việc 4</a:t>
            </a:r>
            <a:endParaRPr sz="2000" b="1" i="1" dirty="0">
              <a:solidFill>
                <a:srgbClr val="2A2929"/>
              </a:solidFill>
              <a:latin typeface="Cambria" panose="02040503050406030204" pitchFamily="18" charset="0"/>
              <a:ea typeface="Cambria" panose="02040503050406030204" pitchFamily="18" charset="0"/>
              <a:cs typeface="Fjalla One"/>
              <a:sym typeface="Fjalla One"/>
            </a:endParaRPr>
          </a:p>
        </p:txBody>
      </p:sp>
      <p:sp>
        <p:nvSpPr>
          <p:cNvPr id="1467" name="Google Shape;1467;p41"/>
          <p:cNvSpPr txBox="1"/>
          <p:nvPr/>
        </p:nvSpPr>
        <p:spPr>
          <a:xfrm>
            <a:off x="4864365" y="1881352"/>
            <a:ext cx="1714896" cy="1976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Barlow"/>
                <a:sym typeface="Barlow"/>
              </a:rPr>
              <a:t>Tuấn đứng lên và nhận lỗi trước cả lớp cùng cô giáo.</a:t>
            </a:r>
            <a:endParaRPr sz="20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Barlow"/>
              <a:sym typeface="Barlow"/>
            </a:endParaRPr>
          </a:p>
        </p:txBody>
      </p:sp>
      <p:sp>
        <p:nvSpPr>
          <p:cNvPr id="1468" name="Google Shape;1468;p41"/>
          <p:cNvSpPr txBox="1"/>
          <p:nvPr/>
        </p:nvSpPr>
        <p:spPr>
          <a:xfrm>
            <a:off x="2638097" y="1881352"/>
            <a:ext cx="1931978" cy="1976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Barlow"/>
                <a:sym typeface="Barlow"/>
              </a:rPr>
              <a:t>Tôi nghĩ chắc chắn Duy là thủ phạm và đổ lỗi lên Duy nhưng Duy không nhận lỗi.</a:t>
            </a:r>
            <a:endParaRPr sz="20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Barlow"/>
              <a:sym typeface="Barlow"/>
            </a:endParaRPr>
          </a:p>
        </p:txBody>
      </p:sp>
      <p:sp>
        <p:nvSpPr>
          <p:cNvPr id="1469" name="Google Shape;1469;p41"/>
          <p:cNvSpPr txBox="1"/>
          <p:nvPr/>
        </p:nvSpPr>
        <p:spPr>
          <a:xfrm>
            <a:off x="168166" y="1871778"/>
            <a:ext cx="2175641" cy="1848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Barlow"/>
                <a:sym typeface="Barlow"/>
              </a:rPr>
              <a:t>Tôi chuẩn bị bản tổng hợp công phu nhưng lại bị ai đó trong lớp vẽ nguệch ngoạc vào làm hỏng.</a:t>
            </a:r>
            <a:endParaRPr sz="20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Barlow"/>
              <a:sym typeface="Barlow"/>
            </a:endParaRPr>
          </a:p>
        </p:txBody>
      </p:sp>
      <p:sp>
        <p:nvSpPr>
          <p:cNvPr id="1474" name="Google Shape;1474;p41"/>
          <p:cNvSpPr/>
          <p:nvPr/>
        </p:nvSpPr>
        <p:spPr>
          <a:xfrm>
            <a:off x="905666" y="4299219"/>
            <a:ext cx="1098900" cy="173700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475" name="Google Shape;1475;p41"/>
          <p:cNvCxnSpPr/>
          <p:nvPr/>
        </p:nvCxnSpPr>
        <p:spPr>
          <a:xfrm>
            <a:off x="1455116" y="3895544"/>
            <a:ext cx="0" cy="35611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5" name="Google Shape;1475;p41"/>
          <p:cNvCxnSpPr/>
          <p:nvPr/>
        </p:nvCxnSpPr>
        <p:spPr>
          <a:xfrm>
            <a:off x="3572950" y="3933369"/>
            <a:ext cx="0" cy="35611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6" name="Google Shape;1455;p41"/>
          <p:cNvSpPr/>
          <p:nvPr/>
        </p:nvSpPr>
        <p:spPr>
          <a:xfrm>
            <a:off x="5164488" y="4240899"/>
            <a:ext cx="1093769" cy="197990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7" name="Google Shape;1475;p41"/>
          <p:cNvCxnSpPr/>
          <p:nvPr/>
        </p:nvCxnSpPr>
        <p:spPr>
          <a:xfrm>
            <a:off x="5695914" y="3909079"/>
            <a:ext cx="0" cy="35611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8" name="Google Shape;1455;p41"/>
          <p:cNvSpPr/>
          <p:nvPr/>
        </p:nvSpPr>
        <p:spPr>
          <a:xfrm>
            <a:off x="7287452" y="4240899"/>
            <a:ext cx="1098900" cy="173700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9" name="Google Shape;1475;p41"/>
          <p:cNvCxnSpPr/>
          <p:nvPr/>
        </p:nvCxnSpPr>
        <p:spPr>
          <a:xfrm>
            <a:off x="7818878" y="3884789"/>
            <a:ext cx="0" cy="35611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5" name="Straight Connector 14"/>
          <p:cNvCxnSpPr/>
          <p:nvPr/>
        </p:nvCxnSpPr>
        <p:spPr>
          <a:xfrm>
            <a:off x="2490951" y="1871778"/>
            <a:ext cx="0" cy="2017986"/>
          </a:xfrm>
          <a:prstGeom prst="line">
            <a:avLst/>
          </a:prstGeom>
          <a:ln w="19050">
            <a:solidFill>
              <a:schemeClr val="tx2">
                <a:lumMod val="1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734910" y="1891093"/>
            <a:ext cx="0" cy="2017986"/>
          </a:xfrm>
          <a:prstGeom prst="line">
            <a:avLst/>
          </a:prstGeom>
          <a:ln w="19050">
            <a:solidFill>
              <a:schemeClr val="tx2">
                <a:lumMod val="1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758151" y="1915383"/>
            <a:ext cx="0" cy="2017986"/>
          </a:xfrm>
          <a:prstGeom prst="line">
            <a:avLst/>
          </a:prstGeom>
          <a:ln w="19050">
            <a:solidFill>
              <a:schemeClr val="tx2">
                <a:lumMod val="1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5" grpId="0" animBg="1"/>
      <p:bldP spid="1459" grpId="0"/>
      <p:bldP spid="1461" grpId="0"/>
      <p:bldP spid="1463" grpId="0" animBg="1"/>
      <p:bldP spid="1464" grpId="0" animBg="1"/>
      <p:bldP spid="1465" grpId="0" animBg="1"/>
      <p:bldP spid="1466" grpId="0" animBg="1"/>
      <p:bldP spid="1467" grpId="0"/>
      <p:bldP spid="1468" grpId="0"/>
      <p:bldP spid="1469" grpId="0"/>
      <p:bldP spid="1474" grpId="0" animBg="1"/>
      <p:bldP spid="36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" name="Google Shape;665;p32"/>
          <p:cNvGrpSpPr/>
          <p:nvPr/>
        </p:nvGrpSpPr>
        <p:grpSpPr>
          <a:xfrm>
            <a:off x="3610399" y="0"/>
            <a:ext cx="5214001" cy="1166288"/>
            <a:chOff x="4121900" y="0"/>
            <a:chExt cx="4702500" cy="2301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66" name="Google Shape;666;p32"/>
            <p:cNvSpPr/>
            <p:nvPr/>
          </p:nvSpPr>
          <p:spPr>
            <a:xfrm>
              <a:off x="4121900" y="363150"/>
              <a:ext cx="4702500" cy="1938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67" name="Google Shape;667;p32"/>
            <p:cNvGrpSpPr/>
            <p:nvPr/>
          </p:nvGrpSpPr>
          <p:grpSpPr>
            <a:xfrm>
              <a:off x="4444825" y="0"/>
              <a:ext cx="4133762" cy="641924"/>
              <a:chOff x="4444825" y="0"/>
              <a:chExt cx="4133762" cy="641924"/>
            </a:xfrm>
            <a:grpFill/>
          </p:grpSpPr>
          <p:grpSp>
            <p:nvGrpSpPr>
              <p:cNvPr id="668" name="Google Shape;668;p32"/>
              <p:cNvGrpSpPr/>
              <p:nvPr/>
            </p:nvGrpSpPr>
            <p:grpSpPr>
              <a:xfrm>
                <a:off x="4444825" y="0"/>
                <a:ext cx="46887" cy="641924"/>
                <a:chOff x="4444825" y="0"/>
                <a:chExt cx="46887" cy="641924"/>
              </a:xfrm>
              <a:grpFill/>
            </p:grpSpPr>
            <p:sp>
              <p:nvSpPr>
                <p:cNvPr id="669" name="Google Shape;669;p32"/>
                <p:cNvSpPr/>
                <p:nvPr/>
              </p:nvSpPr>
              <p:spPr>
                <a:xfrm>
                  <a:off x="4444825" y="595011"/>
                  <a:ext cx="46887" cy="46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7" h="1808" extrusionOk="0">
                      <a:moveTo>
                        <a:pt x="903" y="283"/>
                      </a:moveTo>
                      <a:cubicBezTo>
                        <a:pt x="1247" y="283"/>
                        <a:pt x="1524" y="561"/>
                        <a:pt x="1524" y="904"/>
                      </a:cubicBezTo>
                      <a:cubicBezTo>
                        <a:pt x="1524" y="1247"/>
                        <a:pt x="1247" y="1525"/>
                        <a:pt x="903" y="1525"/>
                      </a:cubicBezTo>
                      <a:cubicBezTo>
                        <a:pt x="560" y="1525"/>
                        <a:pt x="283" y="1247"/>
                        <a:pt x="283" y="904"/>
                      </a:cubicBezTo>
                      <a:cubicBezTo>
                        <a:pt x="283" y="561"/>
                        <a:pt x="560" y="283"/>
                        <a:pt x="903" y="283"/>
                      </a:cubicBezTo>
                      <a:close/>
                      <a:moveTo>
                        <a:pt x="903" y="1"/>
                      </a:moveTo>
                      <a:cubicBezTo>
                        <a:pt x="404" y="1"/>
                        <a:pt x="1" y="405"/>
                        <a:pt x="1" y="904"/>
                      </a:cubicBezTo>
                      <a:cubicBezTo>
                        <a:pt x="1" y="1403"/>
                        <a:pt x="404" y="1807"/>
                        <a:pt x="903" y="1807"/>
                      </a:cubicBezTo>
                      <a:cubicBezTo>
                        <a:pt x="1398" y="1807"/>
                        <a:pt x="1806" y="1403"/>
                        <a:pt x="1806" y="904"/>
                      </a:cubicBezTo>
                      <a:cubicBezTo>
                        <a:pt x="1806" y="405"/>
                        <a:pt x="1398" y="1"/>
                        <a:pt x="903" y="1"/>
                      </a:cubicBezTo>
                      <a:close/>
                    </a:path>
                  </a:pathLst>
                </a:custGeom>
                <a:grpFill/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670" name="Google Shape;670;p32"/>
                <p:cNvSpPr/>
                <p:nvPr/>
              </p:nvSpPr>
              <p:spPr>
                <a:xfrm>
                  <a:off x="4464545" y="0"/>
                  <a:ext cx="7343" cy="618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3836" extrusionOk="0">
                      <a:moveTo>
                        <a:pt x="0" y="1"/>
                      </a:moveTo>
                      <a:lnTo>
                        <a:pt x="0" y="23835"/>
                      </a:lnTo>
                      <a:lnTo>
                        <a:pt x="282" y="23835"/>
                      </a:lnTo>
                      <a:lnTo>
                        <a:pt x="282" y="1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671" name="Google Shape;671;p32"/>
              <p:cNvGrpSpPr/>
              <p:nvPr/>
            </p:nvGrpSpPr>
            <p:grpSpPr>
              <a:xfrm>
                <a:off x="8531700" y="0"/>
                <a:ext cx="46887" cy="641924"/>
                <a:chOff x="2783050" y="0"/>
                <a:chExt cx="46887" cy="641924"/>
              </a:xfrm>
              <a:grpFill/>
            </p:grpSpPr>
            <p:sp>
              <p:nvSpPr>
                <p:cNvPr id="672" name="Google Shape;672;p32"/>
                <p:cNvSpPr/>
                <p:nvPr/>
              </p:nvSpPr>
              <p:spPr>
                <a:xfrm>
                  <a:off x="2783050" y="595011"/>
                  <a:ext cx="46887" cy="46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7" h="1808" extrusionOk="0">
                      <a:moveTo>
                        <a:pt x="903" y="283"/>
                      </a:moveTo>
                      <a:cubicBezTo>
                        <a:pt x="1247" y="283"/>
                        <a:pt x="1524" y="561"/>
                        <a:pt x="1524" y="904"/>
                      </a:cubicBezTo>
                      <a:cubicBezTo>
                        <a:pt x="1524" y="1247"/>
                        <a:pt x="1247" y="1525"/>
                        <a:pt x="903" y="1525"/>
                      </a:cubicBezTo>
                      <a:cubicBezTo>
                        <a:pt x="560" y="1525"/>
                        <a:pt x="283" y="1247"/>
                        <a:pt x="283" y="904"/>
                      </a:cubicBezTo>
                      <a:cubicBezTo>
                        <a:pt x="283" y="561"/>
                        <a:pt x="560" y="283"/>
                        <a:pt x="903" y="283"/>
                      </a:cubicBezTo>
                      <a:close/>
                      <a:moveTo>
                        <a:pt x="903" y="1"/>
                      </a:moveTo>
                      <a:cubicBezTo>
                        <a:pt x="404" y="1"/>
                        <a:pt x="1" y="405"/>
                        <a:pt x="1" y="904"/>
                      </a:cubicBezTo>
                      <a:cubicBezTo>
                        <a:pt x="1" y="1403"/>
                        <a:pt x="404" y="1807"/>
                        <a:pt x="903" y="1807"/>
                      </a:cubicBezTo>
                      <a:cubicBezTo>
                        <a:pt x="1398" y="1807"/>
                        <a:pt x="1806" y="1403"/>
                        <a:pt x="1806" y="904"/>
                      </a:cubicBezTo>
                      <a:cubicBezTo>
                        <a:pt x="1806" y="405"/>
                        <a:pt x="1398" y="1"/>
                        <a:pt x="903" y="1"/>
                      </a:cubicBezTo>
                      <a:close/>
                    </a:path>
                  </a:pathLst>
                </a:custGeom>
                <a:grpFill/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673" name="Google Shape;673;p32"/>
                <p:cNvSpPr/>
                <p:nvPr/>
              </p:nvSpPr>
              <p:spPr>
                <a:xfrm>
                  <a:off x="2802770" y="0"/>
                  <a:ext cx="7343" cy="618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3836" extrusionOk="0">
                      <a:moveTo>
                        <a:pt x="0" y="1"/>
                      </a:moveTo>
                      <a:lnTo>
                        <a:pt x="0" y="23835"/>
                      </a:lnTo>
                      <a:lnTo>
                        <a:pt x="282" y="23835"/>
                      </a:lnTo>
                      <a:lnTo>
                        <a:pt x="282" y="1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</p:grpSp>
      <p:grpSp>
        <p:nvGrpSpPr>
          <p:cNvPr id="674" name="Google Shape;674;p32"/>
          <p:cNvGrpSpPr/>
          <p:nvPr/>
        </p:nvGrpSpPr>
        <p:grpSpPr>
          <a:xfrm>
            <a:off x="3610399" y="921551"/>
            <a:ext cx="5214001" cy="2487507"/>
            <a:chOff x="4121900" y="0"/>
            <a:chExt cx="4702500" cy="230175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75" name="Google Shape;675;p32"/>
            <p:cNvSpPr/>
            <p:nvPr/>
          </p:nvSpPr>
          <p:spPr>
            <a:xfrm>
              <a:off x="4121900" y="363150"/>
              <a:ext cx="4702500" cy="1938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76" name="Google Shape;676;p32"/>
            <p:cNvGrpSpPr/>
            <p:nvPr/>
          </p:nvGrpSpPr>
          <p:grpSpPr>
            <a:xfrm>
              <a:off x="4444825" y="0"/>
              <a:ext cx="4133762" cy="641924"/>
              <a:chOff x="4444825" y="0"/>
              <a:chExt cx="4133762" cy="641924"/>
            </a:xfrm>
            <a:grpFill/>
          </p:grpSpPr>
          <p:grpSp>
            <p:nvGrpSpPr>
              <p:cNvPr id="677" name="Google Shape;677;p32"/>
              <p:cNvGrpSpPr/>
              <p:nvPr/>
            </p:nvGrpSpPr>
            <p:grpSpPr>
              <a:xfrm>
                <a:off x="4444825" y="0"/>
                <a:ext cx="46887" cy="641924"/>
                <a:chOff x="4444825" y="0"/>
                <a:chExt cx="46887" cy="641924"/>
              </a:xfrm>
              <a:grpFill/>
            </p:grpSpPr>
            <p:sp>
              <p:nvSpPr>
                <p:cNvPr id="678" name="Google Shape;678;p32"/>
                <p:cNvSpPr/>
                <p:nvPr/>
              </p:nvSpPr>
              <p:spPr>
                <a:xfrm>
                  <a:off x="4444825" y="595011"/>
                  <a:ext cx="46887" cy="46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7" h="1808" extrusionOk="0">
                      <a:moveTo>
                        <a:pt x="903" y="283"/>
                      </a:moveTo>
                      <a:cubicBezTo>
                        <a:pt x="1247" y="283"/>
                        <a:pt x="1524" y="561"/>
                        <a:pt x="1524" y="904"/>
                      </a:cubicBezTo>
                      <a:cubicBezTo>
                        <a:pt x="1524" y="1247"/>
                        <a:pt x="1247" y="1525"/>
                        <a:pt x="903" y="1525"/>
                      </a:cubicBezTo>
                      <a:cubicBezTo>
                        <a:pt x="560" y="1525"/>
                        <a:pt x="283" y="1247"/>
                        <a:pt x="283" y="904"/>
                      </a:cubicBezTo>
                      <a:cubicBezTo>
                        <a:pt x="283" y="561"/>
                        <a:pt x="560" y="283"/>
                        <a:pt x="903" y="283"/>
                      </a:cubicBezTo>
                      <a:close/>
                      <a:moveTo>
                        <a:pt x="903" y="1"/>
                      </a:moveTo>
                      <a:cubicBezTo>
                        <a:pt x="404" y="1"/>
                        <a:pt x="1" y="405"/>
                        <a:pt x="1" y="904"/>
                      </a:cubicBezTo>
                      <a:cubicBezTo>
                        <a:pt x="1" y="1403"/>
                        <a:pt x="404" y="1807"/>
                        <a:pt x="903" y="1807"/>
                      </a:cubicBezTo>
                      <a:cubicBezTo>
                        <a:pt x="1398" y="1807"/>
                        <a:pt x="1806" y="1403"/>
                        <a:pt x="1806" y="904"/>
                      </a:cubicBezTo>
                      <a:cubicBezTo>
                        <a:pt x="1806" y="405"/>
                        <a:pt x="1398" y="1"/>
                        <a:pt x="903" y="1"/>
                      </a:cubicBezTo>
                      <a:close/>
                    </a:path>
                  </a:pathLst>
                </a:custGeom>
                <a:grpFill/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679" name="Google Shape;679;p32"/>
                <p:cNvSpPr/>
                <p:nvPr/>
              </p:nvSpPr>
              <p:spPr>
                <a:xfrm>
                  <a:off x="4464545" y="0"/>
                  <a:ext cx="7343" cy="618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3836" extrusionOk="0">
                      <a:moveTo>
                        <a:pt x="0" y="1"/>
                      </a:moveTo>
                      <a:lnTo>
                        <a:pt x="0" y="23835"/>
                      </a:lnTo>
                      <a:lnTo>
                        <a:pt x="282" y="23835"/>
                      </a:lnTo>
                      <a:lnTo>
                        <a:pt x="282" y="1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680" name="Google Shape;680;p32"/>
              <p:cNvGrpSpPr/>
              <p:nvPr/>
            </p:nvGrpSpPr>
            <p:grpSpPr>
              <a:xfrm>
                <a:off x="8531700" y="0"/>
                <a:ext cx="46887" cy="641924"/>
                <a:chOff x="2783050" y="0"/>
                <a:chExt cx="46887" cy="641924"/>
              </a:xfrm>
              <a:grpFill/>
            </p:grpSpPr>
            <p:sp>
              <p:nvSpPr>
                <p:cNvPr id="681" name="Google Shape;681;p32"/>
                <p:cNvSpPr/>
                <p:nvPr/>
              </p:nvSpPr>
              <p:spPr>
                <a:xfrm>
                  <a:off x="2783050" y="595011"/>
                  <a:ext cx="46887" cy="46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7" h="1808" extrusionOk="0">
                      <a:moveTo>
                        <a:pt x="903" y="283"/>
                      </a:moveTo>
                      <a:cubicBezTo>
                        <a:pt x="1247" y="283"/>
                        <a:pt x="1524" y="561"/>
                        <a:pt x="1524" y="904"/>
                      </a:cubicBezTo>
                      <a:cubicBezTo>
                        <a:pt x="1524" y="1247"/>
                        <a:pt x="1247" y="1525"/>
                        <a:pt x="903" y="1525"/>
                      </a:cubicBezTo>
                      <a:cubicBezTo>
                        <a:pt x="560" y="1525"/>
                        <a:pt x="283" y="1247"/>
                        <a:pt x="283" y="904"/>
                      </a:cubicBezTo>
                      <a:cubicBezTo>
                        <a:pt x="283" y="561"/>
                        <a:pt x="560" y="283"/>
                        <a:pt x="903" y="283"/>
                      </a:cubicBezTo>
                      <a:close/>
                      <a:moveTo>
                        <a:pt x="903" y="1"/>
                      </a:moveTo>
                      <a:cubicBezTo>
                        <a:pt x="404" y="1"/>
                        <a:pt x="1" y="405"/>
                        <a:pt x="1" y="904"/>
                      </a:cubicBezTo>
                      <a:cubicBezTo>
                        <a:pt x="1" y="1403"/>
                        <a:pt x="404" y="1807"/>
                        <a:pt x="903" y="1807"/>
                      </a:cubicBezTo>
                      <a:cubicBezTo>
                        <a:pt x="1398" y="1807"/>
                        <a:pt x="1806" y="1403"/>
                        <a:pt x="1806" y="904"/>
                      </a:cubicBezTo>
                      <a:cubicBezTo>
                        <a:pt x="1806" y="405"/>
                        <a:pt x="1398" y="1"/>
                        <a:pt x="903" y="1"/>
                      </a:cubicBezTo>
                      <a:close/>
                    </a:path>
                  </a:pathLst>
                </a:custGeom>
                <a:grpFill/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682" name="Google Shape;682;p32"/>
                <p:cNvSpPr/>
                <p:nvPr/>
              </p:nvSpPr>
              <p:spPr>
                <a:xfrm>
                  <a:off x="2802770" y="0"/>
                  <a:ext cx="7343" cy="618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3836" extrusionOk="0">
                      <a:moveTo>
                        <a:pt x="0" y="1"/>
                      </a:moveTo>
                      <a:lnTo>
                        <a:pt x="0" y="23835"/>
                      </a:lnTo>
                      <a:lnTo>
                        <a:pt x="282" y="23835"/>
                      </a:lnTo>
                      <a:lnTo>
                        <a:pt x="282" y="1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</p:grpSp>
      <p:sp>
        <p:nvSpPr>
          <p:cNvPr id="683" name="Google Shape;683;p32"/>
          <p:cNvSpPr txBox="1">
            <a:spLocks noGrp="1"/>
          </p:cNvSpPr>
          <p:nvPr>
            <p:ph type="subTitle" idx="1"/>
          </p:nvPr>
        </p:nvSpPr>
        <p:spPr>
          <a:xfrm>
            <a:off x="3722527" y="1949113"/>
            <a:ext cx="4950009" cy="13726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Kể lại nội dung sự việc theo trình tự: Bắt đầu – Diễn biến – Kết thúc.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Bổ sung yếu tố </a:t>
            </a:r>
            <a:r>
              <a:rPr lang="vi-V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thời gian, không gian, địa điểm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xảy ra câu chuyện.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85" name="Google Shape;685;p32"/>
          <p:cNvSpPr/>
          <p:nvPr/>
        </p:nvSpPr>
        <p:spPr>
          <a:xfrm flipH="1">
            <a:off x="-79932" y="4733890"/>
            <a:ext cx="3861934" cy="218046"/>
          </a:xfrm>
          <a:custGeom>
            <a:avLst/>
            <a:gdLst/>
            <a:ahLst/>
            <a:cxnLst/>
            <a:rect l="l" t="t" r="r" b="b"/>
            <a:pathLst>
              <a:path w="32160" h="5050" extrusionOk="0">
                <a:moveTo>
                  <a:pt x="16082" y="1"/>
                </a:moveTo>
                <a:cubicBezTo>
                  <a:pt x="7202" y="1"/>
                  <a:pt x="0" y="1130"/>
                  <a:pt x="0" y="2523"/>
                </a:cubicBezTo>
                <a:cubicBezTo>
                  <a:pt x="0" y="3920"/>
                  <a:pt x="7202" y="5049"/>
                  <a:pt x="16082" y="5049"/>
                </a:cubicBezTo>
                <a:cubicBezTo>
                  <a:pt x="24962" y="5049"/>
                  <a:pt x="32160" y="3920"/>
                  <a:pt x="32160" y="2523"/>
                </a:cubicBezTo>
                <a:cubicBezTo>
                  <a:pt x="32160" y="1130"/>
                  <a:pt x="24962" y="1"/>
                  <a:pt x="16082" y="1"/>
                </a:cubicBezTo>
                <a:close/>
              </a:path>
            </a:pathLst>
          </a:custGeom>
          <a:solidFill>
            <a:srgbClr val="092329">
              <a:alpha val="1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86" name="Google Shape;686;p32"/>
          <p:cNvGrpSpPr/>
          <p:nvPr/>
        </p:nvGrpSpPr>
        <p:grpSpPr>
          <a:xfrm>
            <a:off x="-99756" y="1622975"/>
            <a:ext cx="3082491" cy="3128277"/>
            <a:chOff x="721500" y="1702962"/>
            <a:chExt cx="3082491" cy="3128277"/>
          </a:xfrm>
        </p:grpSpPr>
        <p:grpSp>
          <p:nvGrpSpPr>
            <p:cNvPr id="687" name="Google Shape;687;p32"/>
            <p:cNvGrpSpPr/>
            <p:nvPr/>
          </p:nvGrpSpPr>
          <p:grpSpPr>
            <a:xfrm>
              <a:off x="2408757" y="2888378"/>
              <a:ext cx="778176" cy="1196487"/>
              <a:chOff x="2408757" y="2449015"/>
              <a:chExt cx="778176" cy="1196487"/>
            </a:xfrm>
          </p:grpSpPr>
          <p:sp>
            <p:nvSpPr>
              <p:cNvPr id="688" name="Google Shape;688;p32"/>
              <p:cNvSpPr/>
              <p:nvPr/>
            </p:nvSpPr>
            <p:spPr>
              <a:xfrm rot="-1400388">
                <a:off x="2600789" y="2456330"/>
                <a:ext cx="93245" cy="567510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2422" extrusionOk="0">
                    <a:moveTo>
                      <a:pt x="115" y="1"/>
                    </a:moveTo>
                    <a:lnTo>
                      <a:pt x="1" y="45"/>
                    </a:lnTo>
                    <a:cubicBezTo>
                      <a:pt x="1796" y="4575"/>
                      <a:pt x="1919" y="12341"/>
                      <a:pt x="1919" y="12421"/>
                    </a:cubicBezTo>
                    <a:lnTo>
                      <a:pt x="2041" y="12417"/>
                    </a:lnTo>
                    <a:cubicBezTo>
                      <a:pt x="2041" y="12341"/>
                      <a:pt x="1919" y="4547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9" name="Google Shape;689;p32"/>
              <p:cNvSpPr/>
              <p:nvPr/>
            </p:nvSpPr>
            <p:spPr>
              <a:xfrm rot="-1400388">
                <a:off x="2743711" y="2792868"/>
                <a:ext cx="138839" cy="100509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2200" extrusionOk="0">
                    <a:moveTo>
                      <a:pt x="2468" y="1"/>
                    </a:moveTo>
                    <a:cubicBezTo>
                      <a:pt x="2389" y="1"/>
                      <a:pt x="2244" y="42"/>
                      <a:pt x="2013" y="136"/>
                    </a:cubicBezTo>
                    <a:cubicBezTo>
                      <a:pt x="103" y="909"/>
                      <a:pt x="0" y="2199"/>
                      <a:pt x="0" y="2199"/>
                    </a:cubicBezTo>
                    <a:cubicBezTo>
                      <a:pt x="0" y="2199"/>
                      <a:pt x="3039" y="1"/>
                      <a:pt x="2468" y="1"/>
                    </a:cubicBezTo>
                    <a:close/>
                  </a:path>
                </a:pathLst>
              </a:custGeom>
              <a:solidFill>
                <a:srgbClr val="9CC4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0" name="Google Shape;690;p32"/>
              <p:cNvSpPr/>
              <p:nvPr/>
            </p:nvSpPr>
            <p:spPr>
              <a:xfrm rot="-1400388">
                <a:off x="2702342" y="2704612"/>
                <a:ext cx="94890" cy="117184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2565" extrusionOk="0">
                    <a:moveTo>
                      <a:pt x="1588" y="0"/>
                    </a:moveTo>
                    <a:cubicBezTo>
                      <a:pt x="1537" y="0"/>
                      <a:pt x="1458" y="28"/>
                      <a:pt x="1347" y="90"/>
                    </a:cubicBezTo>
                    <a:cubicBezTo>
                      <a:pt x="163" y="745"/>
                      <a:pt x="1" y="2565"/>
                      <a:pt x="1" y="2565"/>
                    </a:cubicBezTo>
                    <a:cubicBezTo>
                      <a:pt x="1" y="2565"/>
                      <a:pt x="2076" y="0"/>
                      <a:pt x="15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1" name="Google Shape;691;p32"/>
              <p:cNvSpPr/>
              <p:nvPr/>
            </p:nvSpPr>
            <p:spPr>
              <a:xfrm rot="-1400388">
                <a:off x="2652607" y="2624254"/>
                <a:ext cx="94113" cy="107499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353" extrusionOk="0">
                    <a:moveTo>
                      <a:pt x="1678" y="0"/>
                    </a:moveTo>
                    <a:cubicBezTo>
                      <a:pt x="1637" y="0"/>
                      <a:pt x="1566" y="28"/>
                      <a:pt x="1460" y="90"/>
                    </a:cubicBezTo>
                    <a:cubicBezTo>
                      <a:pt x="383" y="722"/>
                      <a:pt x="1" y="2352"/>
                      <a:pt x="1" y="2352"/>
                    </a:cubicBezTo>
                    <a:cubicBezTo>
                      <a:pt x="1" y="2352"/>
                      <a:pt x="2060" y="0"/>
                      <a:pt x="16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2" name="Google Shape;692;p32"/>
              <p:cNvSpPr/>
              <p:nvPr/>
            </p:nvSpPr>
            <p:spPr>
              <a:xfrm rot="-1400388">
                <a:off x="2611594" y="2550243"/>
                <a:ext cx="68986" cy="125271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2742" extrusionOk="0">
                    <a:moveTo>
                      <a:pt x="1133" y="0"/>
                    </a:moveTo>
                    <a:cubicBezTo>
                      <a:pt x="1085" y="0"/>
                      <a:pt x="1013" y="40"/>
                      <a:pt x="912" y="129"/>
                    </a:cubicBezTo>
                    <a:cubicBezTo>
                      <a:pt x="1" y="922"/>
                      <a:pt x="4" y="2741"/>
                      <a:pt x="4" y="2741"/>
                    </a:cubicBezTo>
                    <a:cubicBezTo>
                      <a:pt x="327" y="2517"/>
                      <a:pt x="1509" y="0"/>
                      <a:pt x="1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3" name="Google Shape;693;p32"/>
              <p:cNvSpPr/>
              <p:nvPr/>
            </p:nvSpPr>
            <p:spPr>
              <a:xfrm rot="-1400388">
                <a:off x="2558373" y="2492874"/>
                <a:ext cx="57473" cy="101331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2218" extrusionOk="0">
                    <a:moveTo>
                      <a:pt x="893" y="1"/>
                    </a:moveTo>
                    <a:cubicBezTo>
                      <a:pt x="869" y="1"/>
                      <a:pt x="840" y="9"/>
                      <a:pt x="805" y="27"/>
                    </a:cubicBezTo>
                    <a:cubicBezTo>
                      <a:pt x="226" y="323"/>
                      <a:pt x="0" y="2217"/>
                      <a:pt x="0" y="2217"/>
                    </a:cubicBezTo>
                    <a:cubicBezTo>
                      <a:pt x="275" y="2077"/>
                      <a:pt x="1257" y="1"/>
                      <a:pt x="8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4" name="Google Shape;694;p32"/>
              <p:cNvSpPr/>
              <p:nvPr/>
            </p:nvSpPr>
            <p:spPr>
              <a:xfrm rot="-1400388">
                <a:off x="2511120" y="2453676"/>
                <a:ext cx="40021" cy="79859"/>
              </a:xfrm>
              <a:custGeom>
                <a:avLst/>
                <a:gdLst/>
                <a:ahLst/>
                <a:cxnLst/>
                <a:rect l="l" t="t" r="r" b="b"/>
                <a:pathLst>
                  <a:path w="876" h="1748" extrusionOk="0">
                    <a:moveTo>
                      <a:pt x="705" y="1"/>
                    </a:moveTo>
                    <a:cubicBezTo>
                      <a:pt x="668" y="1"/>
                      <a:pt x="605" y="61"/>
                      <a:pt x="514" y="204"/>
                    </a:cubicBezTo>
                    <a:cubicBezTo>
                      <a:pt x="0" y="993"/>
                      <a:pt x="64" y="1747"/>
                      <a:pt x="64" y="1747"/>
                    </a:cubicBezTo>
                    <a:cubicBezTo>
                      <a:pt x="530" y="1252"/>
                      <a:pt x="876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5" name="Google Shape;695;p32"/>
              <p:cNvSpPr/>
              <p:nvPr/>
            </p:nvSpPr>
            <p:spPr>
              <a:xfrm rot="-1400388">
                <a:off x="2423164" y="2487416"/>
                <a:ext cx="75656" cy="41757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914" extrusionOk="0">
                    <a:moveTo>
                      <a:pt x="669" y="1"/>
                    </a:moveTo>
                    <a:cubicBezTo>
                      <a:pt x="0" y="1"/>
                      <a:pt x="1175" y="886"/>
                      <a:pt x="1655" y="913"/>
                    </a:cubicBezTo>
                    <a:cubicBezTo>
                      <a:pt x="1655" y="913"/>
                      <a:pt x="1410" y="25"/>
                      <a:pt x="692" y="1"/>
                    </a:cubicBezTo>
                    <a:cubicBezTo>
                      <a:pt x="684" y="1"/>
                      <a:pt x="677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6" name="Google Shape;696;p32"/>
              <p:cNvSpPr/>
              <p:nvPr/>
            </p:nvSpPr>
            <p:spPr>
              <a:xfrm rot="-1400388">
                <a:off x="2450774" y="2548902"/>
                <a:ext cx="102245" cy="44498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974" extrusionOk="0">
                    <a:moveTo>
                      <a:pt x="803" y="1"/>
                    </a:moveTo>
                    <a:cubicBezTo>
                      <a:pt x="757" y="1"/>
                      <a:pt x="711" y="6"/>
                      <a:pt x="666" y="16"/>
                    </a:cubicBezTo>
                    <a:cubicBezTo>
                      <a:pt x="0" y="168"/>
                      <a:pt x="1380" y="974"/>
                      <a:pt x="2155" y="974"/>
                    </a:cubicBezTo>
                    <a:cubicBezTo>
                      <a:pt x="2183" y="974"/>
                      <a:pt x="2211" y="973"/>
                      <a:pt x="2238" y="970"/>
                    </a:cubicBezTo>
                    <a:cubicBezTo>
                      <a:pt x="2238" y="970"/>
                      <a:pt x="1464" y="1"/>
                      <a:pt x="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7" name="Google Shape;697;p32"/>
              <p:cNvSpPr/>
              <p:nvPr/>
            </p:nvSpPr>
            <p:spPr>
              <a:xfrm rot="-1400388">
                <a:off x="2499185" y="2611891"/>
                <a:ext cx="102839" cy="54914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1202" extrusionOk="0">
                    <a:moveTo>
                      <a:pt x="752" y="0"/>
                    </a:moveTo>
                    <a:cubicBezTo>
                      <a:pt x="0" y="0"/>
                      <a:pt x="586" y="698"/>
                      <a:pt x="2251" y="1202"/>
                    </a:cubicBezTo>
                    <a:cubicBezTo>
                      <a:pt x="2251" y="1202"/>
                      <a:pt x="1655" y="38"/>
                      <a:pt x="815" y="2"/>
                    </a:cubicBezTo>
                    <a:cubicBezTo>
                      <a:pt x="793" y="1"/>
                      <a:pt x="772" y="0"/>
                      <a:pt x="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8" name="Google Shape;698;p32"/>
              <p:cNvSpPr/>
              <p:nvPr/>
            </p:nvSpPr>
            <p:spPr>
              <a:xfrm rot="-1400388">
                <a:off x="2514042" y="2680854"/>
                <a:ext cx="137423" cy="64737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1417" extrusionOk="0">
                    <a:moveTo>
                      <a:pt x="1029" y="0"/>
                    </a:moveTo>
                    <a:cubicBezTo>
                      <a:pt x="1004" y="0"/>
                      <a:pt x="979" y="1"/>
                      <a:pt x="955" y="3"/>
                    </a:cubicBezTo>
                    <a:cubicBezTo>
                      <a:pt x="0" y="87"/>
                      <a:pt x="1946" y="1258"/>
                      <a:pt x="3007" y="1416"/>
                    </a:cubicBezTo>
                    <a:cubicBezTo>
                      <a:pt x="3007" y="1416"/>
                      <a:pt x="1969" y="0"/>
                      <a:pt x="10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9" name="Google Shape;699;p32"/>
              <p:cNvSpPr/>
              <p:nvPr/>
            </p:nvSpPr>
            <p:spPr>
              <a:xfrm rot="-1400388">
                <a:off x="2573224" y="2762025"/>
                <a:ext cx="126550" cy="64097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403" extrusionOk="0">
                    <a:moveTo>
                      <a:pt x="720" y="1"/>
                    </a:moveTo>
                    <a:cubicBezTo>
                      <a:pt x="0" y="1"/>
                      <a:pt x="1042" y="1000"/>
                      <a:pt x="2770" y="1402"/>
                    </a:cubicBezTo>
                    <a:cubicBezTo>
                      <a:pt x="2770" y="1402"/>
                      <a:pt x="1790" y="123"/>
                      <a:pt x="843" y="9"/>
                    </a:cubicBezTo>
                    <a:cubicBezTo>
                      <a:pt x="798" y="4"/>
                      <a:pt x="756" y="1"/>
                      <a:pt x="7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0" name="Google Shape;700;p32"/>
              <p:cNvSpPr/>
              <p:nvPr/>
            </p:nvSpPr>
            <p:spPr>
              <a:xfrm rot="-1400388">
                <a:off x="2560247" y="2844913"/>
                <a:ext cx="180185" cy="65102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1425" extrusionOk="0">
                    <a:moveTo>
                      <a:pt x="1534" y="0"/>
                    </a:moveTo>
                    <a:cubicBezTo>
                      <a:pt x="1442" y="0"/>
                      <a:pt x="1350" y="9"/>
                      <a:pt x="1260" y="27"/>
                    </a:cubicBezTo>
                    <a:cubicBezTo>
                      <a:pt x="1" y="288"/>
                      <a:pt x="3778" y="1424"/>
                      <a:pt x="3944" y="1424"/>
                    </a:cubicBezTo>
                    <a:cubicBezTo>
                      <a:pt x="3944" y="1424"/>
                      <a:pt x="2716" y="0"/>
                      <a:pt x="15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1" name="Google Shape;701;p32"/>
              <p:cNvSpPr/>
              <p:nvPr/>
            </p:nvSpPr>
            <p:spPr>
              <a:xfrm rot="-1400388">
                <a:off x="2609328" y="2898665"/>
                <a:ext cx="160266" cy="62361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1365" extrusionOk="0">
                    <a:moveTo>
                      <a:pt x="1009" y="0"/>
                    </a:moveTo>
                    <a:cubicBezTo>
                      <a:pt x="987" y="0"/>
                      <a:pt x="964" y="1"/>
                      <a:pt x="943" y="2"/>
                    </a:cubicBezTo>
                    <a:cubicBezTo>
                      <a:pt x="1" y="69"/>
                      <a:pt x="2480" y="1364"/>
                      <a:pt x="3490" y="1364"/>
                    </a:cubicBezTo>
                    <a:cubicBezTo>
                      <a:pt x="3496" y="1364"/>
                      <a:pt x="3502" y="1364"/>
                      <a:pt x="3508" y="1364"/>
                    </a:cubicBezTo>
                    <a:cubicBezTo>
                      <a:pt x="3508" y="1364"/>
                      <a:pt x="1963" y="0"/>
                      <a:pt x="1009" y="0"/>
                    </a:cubicBezTo>
                    <a:close/>
                  </a:path>
                </a:pathLst>
              </a:custGeom>
              <a:solidFill>
                <a:srgbClr val="9CC4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2" name="Google Shape;702;p32"/>
              <p:cNvSpPr/>
              <p:nvPr/>
            </p:nvSpPr>
            <p:spPr>
              <a:xfrm rot="-1400388">
                <a:off x="2454208" y="2669582"/>
                <a:ext cx="208328" cy="272471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5964" extrusionOk="0">
                    <a:moveTo>
                      <a:pt x="1" y="773"/>
                    </a:moveTo>
                    <a:lnTo>
                      <a:pt x="1" y="773"/>
                    </a:lnTo>
                    <a:cubicBezTo>
                      <a:pt x="530" y="2738"/>
                      <a:pt x="3446" y="5659"/>
                      <a:pt x="3387" y="5840"/>
                    </a:cubicBezTo>
                    <a:lnTo>
                      <a:pt x="4106" y="5916"/>
                    </a:lnTo>
                    <a:lnTo>
                      <a:pt x="4106" y="5916"/>
                    </a:lnTo>
                    <a:cubicBezTo>
                      <a:pt x="3842" y="5446"/>
                      <a:pt x="1656" y="1625"/>
                      <a:pt x="1" y="773"/>
                    </a:cubicBezTo>
                    <a:close/>
                    <a:moveTo>
                      <a:pt x="4106" y="5916"/>
                    </a:moveTo>
                    <a:cubicBezTo>
                      <a:pt x="4124" y="5947"/>
                      <a:pt x="4133" y="5964"/>
                      <a:pt x="4133" y="5964"/>
                    </a:cubicBezTo>
                    <a:cubicBezTo>
                      <a:pt x="4133" y="5964"/>
                      <a:pt x="4125" y="5947"/>
                      <a:pt x="4109" y="5916"/>
                    </a:cubicBezTo>
                    <a:lnTo>
                      <a:pt x="4109" y="5916"/>
                    </a:lnTo>
                    <a:lnTo>
                      <a:pt x="4106" y="5916"/>
                    </a:lnTo>
                    <a:close/>
                    <a:moveTo>
                      <a:pt x="1461" y="0"/>
                    </a:moveTo>
                    <a:lnTo>
                      <a:pt x="1461" y="0"/>
                    </a:lnTo>
                    <a:cubicBezTo>
                      <a:pt x="1699" y="1151"/>
                      <a:pt x="3857" y="5419"/>
                      <a:pt x="4109" y="5916"/>
                    </a:cubicBezTo>
                    <a:lnTo>
                      <a:pt x="4109" y="5916"/>
                    </a:lnTo>
                    <a:lnTo>
                      <a:pt x="4559" y="5964"/>
                    </a:lnTo>
                    <a:cubicBezTo>
                      <a:pt x="4559" y="5964"/>
                      <a:pt x="3099" y="1228"/>
                      <a:pt x="14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3" name="Google Shape;703;p32"/>
              <p:cNvSpPr/>
              <p:nvPr/>
            </p:nvSpPr>
            <p:spPr>
              <a:xfrm rot="-1400388">
                <a:off x="2732175" y="2774339"/>
                <a:ext cx="135824" cy="135687"/>
              </a:xfrm>
              <a:custGeom>
                <a:avLst/>
                <a:gdLst/>
                <a:ahLst/>
                <a:cxnLst/>
                <a:rect l="l" t="t" r="r" b="b"/>
                <a:pathLst>
                  <a:path w="2973" h="2970" extrusionOk="0">
                    <a:moveTo>
                      <a:pt x="1484" y="1"/>
                    </a:moveTo>
                    <a:cubicBezTo>
                      <a:pt x="664" y="1"/>
                      <a:pt x="1" y="664"/>
                      <a:pt x="1" y="1485"/>
                    </a:cubicBezTo>
                    <a:cubicBezTo>
                      <a:pt x="1" y="2306"/>
                      <a:pt x="664" y="2969"/>
                      <a:pt x="1484" y="2969"/>
                    </a:cubicBezTo>
                    <a:cubicBezTo>
                      <a:pt x="2305" y="2969"/>
                      <a:pt x="2972" y="2306"/>
                      <a:pt x="2972" y="1485"/>
                    </a:cubicBezTo>
                    <a:cubicBezTo>
                      <a:pt x="2972" y="664"/>
                      <a:pt x="2305" y="1"/>
                      <a:pt x="14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4" name="Google Shape;704;p32"/>
              <p:cNvSpPr/>
              <p:nvPr/>
            </p:nvSpPr>
            <p:spPr>
              <a:xfrm rot="-1400388">
                <a:off x="2840346" y="2762777"/>
                <a:ext cx="146652" cy="146423"/>
              </a:xfrm>
              <a:custGeom>
                <a:avLst/>
                <a:gdLst/>
                <a:ahLst/>
                <a:cxnLst/>
                <a:rect l="l" t="t" r="r" b="b"/>
                <a:pathLst>
                  <a:path w="3210" h="3205" extrusionOk="0">
                    <a:moveTo>
                      <a:pt x="1603" y="1"/>
                    </a:moveTo>
                    <a:cubicBezTo>
                      <a:pt x="719" y="1"/>
                      <a:pt x="0" y="718"/>
                      <a:pt x="0" y="1602"/>
                    </a:cubicBezTo>
                    <a:cubicBezTo>
                      <a:pt x="0" y="2487"/>
                      <a:pt x="719" y="3205"/>
                      <a:pt x="1603" y="3205"/>
                    </a:cubicBezTo>
                    <a:cubicBezTo>
                      <a:pt x="2490" y="3205"/>
                      <a:pt x="3209" y="2487"/>
                      <a:pt x="3209" y="1602"/>
                    </a:cubicBezTo>
                    <a:cubicBezTo>
                      <a:pt x="3209" y="718"/>
                      <a:pt x="2490" y="1"/>
                      <a:pt x="1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5" name="Google Shape;705;p32"/>
              <p:cNvSpPr/>
              <p:nvPr/>
            </p:nvSpPr>
            <p:spPr>
              <a:xfrm rot="-1400388">
                <a:off x="2810168" y="2733050"/>
                <a:ext cx="29239" cy="5011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097" extrusionOk="0">
                    <a:moveTo>
                      <a:pt x="517" y="0"/>
                    </a:moveTo>
                    <a:cubicBezTo>
                      <a:pt x="505" y="465"/>
                      <a:pt x="4" y="1010"/>
                      <a:pt x="0" y="1014"/>
                    </a:cubicBezTo>
                    <a:lnTo>
                      <a:pt x="87" y="1097"/>
                    </a:lnTo>
                    <a:cubicBezTo>
                      <a:pt x="110" y="1073"/>
                      <a:pt x="627" y="516"/>
                      <a:pt x="6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6" name="Google Shape;706;p32"/>
              <p:cNvSpPr/>
              <p:nvPr/>
            </p:nvSpPr>
            <p:spPr>
              <a:xfrm rot="-1400388">
                <a:off x="2770018" y="2705448"/>
                <a:ext cx="54823" cy="61310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342" extrusionOk="0">
                    <a:moveTo>
                      <a:pt x="465" y="1"/>
                    </a:moveTo>
                    <a:lnTo>
                      <a:pt x="465" y="1"/>
                    </a:lnTo>
                    <a:cubicBezTo>
                      <a:pt x="0" y="797"/>
                      <a:pt x="1049" y="1342"/>
                      <a:pt x="1049" y="1342"/>
                    </a:cubicBezTo>
                    <a:cubicBezTo>
                      <a:pt x="1049" y="1342"/>
                      <a:pt x="1199" y="123"/>
                      <a:pt x="4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7" name="Google Shape;707;p32"/>
              <p:cNvSpPr/>
              <p:nvPr/>
            </p:nvSpPr>
            <p:spPr>
              <a:xfrm rot="-368213">
                <a:off x="2565849" y="2861470"/>
                <a:ext cx="582382" cy="755068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13172" extrusionOk="0">
                    <a:moveTo>
                      <a:pt x="7905" y="0"/>
                    </a:moveTo>
                    <a:cubicBezTo>
                      <a:pt x="3356" y="0"/>
                      <a:pt x="423" y="578"/>
                      <a:pt x="423" y="578"/>
                    </a:cubicBezTo>
                    <a:cubicBezTo>
                      <a:pt x="0" y="3956"/>
                      <a:pt x="916" y="12998"/>
                      <a:pt x="916" y="12998"/>
                    </a:cubicBezTo>
                    <a:cubicBezTo>
                      <a:pt x="2841" y="13128"/>
                      <a:pt x="5005" y="13171"/>
                      <a:pt x="7036" y="13171"/>
                    </a:cubicBezTo>
                    <a:cubicBezTo>
                      <a:pt x="11097" y="13171"/>
                      <a:pt x="14623" y="12998"/>
                      <a:pt x="14623" y="12998"/>
                    </a:cubicBezTo>
                    <a:cubicBezTo>
                      <a:pt x="14623" y="12998"/>
                      <a:pt x="15594" y="4939"/>
                      <a:pt x="14749" y="436"/>
                    </a:cubicBezTo>
                    <a:cubicBezTo>
                      <a:pt x="12229" y="113"/>
                      <a:pt x="9910" y="0"/>
                      <a:pt x="79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708" name="Google Shape;708;p32"/>
            <p:cNvGrpSpPr/>
            <p:nvPr/>
          </p:nvGrpSpPr>
          <p:grpSpPr>
            <a:xfrm>
              <a:off x="2966148" y="2701538"/>
              <a:ext cx="647347" cy="1377158"/>
              <a:chOff x="3017948" y="2225650"/>
              <a:chExt cx="647347" cy="1377158"/>
            </a:xfrm>
          </p:grpSpPr>
          <p:sp>
            <p:nvSpPr>
              <p:cNvPr id="709" name="Google Shape;709;p32"/>
              <p:cNvSpPr/>
              <p:nvPr/>
            </p:nvSpPr>
            <p:spPr>
              <a:xfrm>
                <a:off x="3265000" y="2225650"/>
                <a:ext cx="231906" cy="532845"/>
              </a:xfrm>
              <a:custGeom>
                <a:avLst/>
                <a:gdLst/>
                <a:ahLst/>
                <a:cxnLst/>
                <a:rect l="l" t="t" r="r" b="b"/>
                <a:pathLst>
                  <a:path w="5282" h="12137" extrusionOk="0">
                    <a:moveTo>
                      <a:pt x="3530" y="0"/>
                    </a:moveTo>
                    <a:cubicBezTo>
                      <a:pt x="3262" y="0"/>
                      <a:pt x="2975" y="216"/>
                      <a:pt x="2699" y="604"/>
                    </a:cubicBezTo>
                    <a:cubicBezTo>
                      <a:pt x="1393" y="2451"/>
                      <a:pt x="0" y="12136"/>
                      <a:pt x="0" y="12136"/>
                    </a:cubicBezTo>
                    <a:lnTo>
                      <a:pt x="4187" y="11489"/>
                    </a:lnTo>
                    <a:cubicBezTo>
                      <a:pt x="5282" y="3052"/>
                      <a:pt x="4537" y="0"/>
                      <a:pt x="3530" y="0"/>
                    </a:cubicBezTo>
                    <a:close/>
                  </a:path>
                </a:pathLst>
              </a:custGeom>
              <a:solidFill>
                <a:srgbClr val="DC8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0" name="Google Shape;710;p32"/>
              <p:cNvSpPr/>
              <p:nvPr/>
            </p:nvSpPr>
            <p:spPr>
              <a:xfrm>
                <a:off x="3355268" y="2348317"/>
                <a:ext cx="95186" cy="31829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725" extrusionOk="0">
                    <a:moveTo>
                      <a:pt x="1073" y="1"/>
                    </a:moveTo>
                    <a:cubicBezTo>
                      <a:pt x="418" y="1"/>
                      <a:pt x="0" y="546"/>
                      <a:pt x="0" y="546"/>
                    </a:cubicBezTo>
                    <a:cubicBezTo>
                      <a:pt x="0" y="546"/>
                      <a:pt x="362" y="724"/>
                      <a:pt x="969" y="724"/>
                    </a:cubicBezTo>
                    <a:cubicBezTo>
                      <a:pt x="1302" y="724"/>
                      <a:pt x="1707" y="671"/>
                      <a:pt x="2167" y="506"/>
                    </a:cubicBezTo>
                    <a:cubicBezTo>
                      <a:pt x="1761" y="128"/>
                      <a:pt x="1389" y="1"/>
                      <a:pt x="1073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1" name="Google Shape;711;p32"/>
              <p:cNvSpPr/>
              <p:nvPr/>
            </p:nvSpPr>
            <p:spPr>
              <a:xfrm>
                <a:off x="3332394" y="2466988"/>
                <a:ext cx="107831" cy="35956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819" extrusionOk="0">
                    <a:moveTo>
                      <a:pt x="1213" y="0"/>
                    </a:moveTo>
                    <a:cubicBezTo>
                      <a:pt x="472" y="0"/>
                      <a:pt x="0" y="617"/>
                      <a:pt x="0" y="617"/>
                    </a:cubicBezTo>
                    <a:cubicBezTo>
                      <a:pt x="0" y="617"/>
                      <a:pt x="411" y="819"/>
                      <a:pt x="1100" y="819"/>
                    </a:cubicBezTo>
                    <a:cubicBezTo>
                      <a:pt x="1476" y="819"/>
                      <a:pt x="1935" y="759"/>
                      <a:pt x="2455" y="574"/>
                    </a:cubicBezTo>
                    <a:cubicBezTo>
                      <a:pt x="1993" y="145"/>
                      <a:pt x="1572" y="0"/>
                      <a:pt x="1213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2" name="Google Shape;712;p32"/>
              <p:cNvSpPr/>
              <p:nvPr/>
            </p:nvSpPr>
            <p:spPr>
              <a:xfrm>
                <a:off x="3308466" y="2578679"/>
                <a:ext cx="131232" cy="43727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6" extrusionOk="0">
                    <a:moveTo>
                      <a:pt x="1477" y="0"/>
                    </a:moveTo>
                    <a:cubicBezTo>
                      <a:pt x="576" y="0"/>
                      <a:pt x="1" y="749"/>
                      <a:pt x="1" y="749"/>
                    </a:cubicBezTo>
                    <a:cubicBezTo>
                      <a:pt x="1" y="749"/>
                      <a:pt x="501" y="996"/>
                      <a:pt x="1342" y="996"/>
                    </a:cubicBezTo>
                    <a:cubicBezTo>
                      <a:pt x="1799" y="996"/>
                      <a:pt x="2356" y="923"/>
                      <a:pt x="2988" y="698"/>
                    </a:cubicBezTo>
                    <a:cubicBezTo>
                      <a:pt x="2427" y="176"/>
                      <a:pt x="1914" y="0"/>
                      <a:pt x="1477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3" name="Google Shape;713;p32"/>
              <p:cNvSpPr/>
              <p:nvPr/>
            </p:nvSpPr>
            <p:spPr>
              <a:xfrm>
                <a:off x="3329979" y="2340721"/>
                <a:ext cx="292846" cy="503167"/>
              </a:xfrm>
              <a:custGeom>
                <a:avLst/>
                <a:gdLst/>
                <a:ahLst/>
                <a:cxnLst/>
                <a:rect l="l" t="t" r="r" b="b"/>
                <a:pathLst>
                  <a:path w="6670" h="11461" extrusionOk="0">
                    <a:moveTo>
                      <a:pt x="5264" y="1"/>
                    </a:moveTo>
                    <a:cubicBezTo>
                      <a:pt x="5017" y="1"/>
                      <a:pt x="4731" y="169"/>
                      <a:pt x="4432" y="477"/>
                    </a:cubicBezTo>
                    <a:cubicBezTo>
                      <a:pt x="2858" y="2104"/>
                      <a:pt x="1" y="11461"/>
                      <a:pt x="1" y="11461"/>
                    </a:cubicBezTo>
                    <a:lnTo>
                      <a:pt x="4235" y="11461"/>
                    </a:lnTo>
                    <a:cubicBezTo>
                      <a:pt x="6669" y="3077"/>
                      <a:pt x="6322" y="1"/>
                      <a:pt x="5264" y="1"/>
                    </a:cubicBezTo>
                    <a:close/>
                  </a:path>
                </a:pathLst>
              </a:custGeom>
              <a:solidFill>
                <a:srgbClr val="FFA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4" name="Google Shape;714;p32"/>
              <p:cNvSpPr/>
              <p:nvPr/>
            </p:nvSpPr>
            <p:spPr>
              <a:xfrm>
                <a:off x="3478114" y="2459041"/>
                <a:ext cx="94484" cy="33015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752" extrusionOk="0">
                    <a:moveTo>
                      <a:pt x="962" y="1"/>
                    </a:moveTo>
                    <a:cubicBezTo>
                      <a:pt x="406" y="1"/>
                      <a:pt x="0" y="387"/>
                      <a:pt x="0" y="387"/>
                    </a:cubicBezTo>
                    <a:cubicBezTo>
                      <a:pt x="0" y="387"/>
                      <a:pt x="521" y="751"/>
                      <a:pt x="1445" y="751"/>
                    </a:cubicBezTo>
                    <a:cubicBezTo>
                      <a:pt x="1659" y="751"/>
                      <a:pt x="1895" y="732"/>
                      <a:pt x="2151" y="683"/>
                    </a:cubicBezTo>
                    <a:cubicBezTo>
                      <a:pt x="1738" y="160"/>
                      <a:pt x="1319" y="1"/>
                      <a:pt x="962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5" name="Google Shape;715;p32"/>
              <p:cNvSpPr/>
              <p:nvPr/>
            </p:nvSpPr>
            <p:spPr>
              <a:xfrm>
                <a:off x="3437063" y="2573586"/>
                <a:ext cx="106777" cy="37449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853" extrusionOk="0">
                    <a:moveTo>
                      <a:pt x="1087" y="1"/>
                    </a:moveTo>
                    <a:cubicBezTo>
                      <a:pt x="459" y="1"/>
                      <a:pt x="0" y="439"/>
                      <a:pt x="0" y="439"/>
                    </a:cubicBezTo>
                    <a:cubicBezTo>
                      <a:pt x="0" y="439"/>
                      <a:pt x="586" y="853"/>
                      <a:pt x="1627" y="853"/>
                    </a:cubicBezTo>
                    <a:cubicBezTo>
                      <a:pt x="1871" y="853"/>
                      <a:pt x="2140" y="830"/>
                      <a:pt x="2432" y="774"/>
                    </a:cubicBezTo>
                    <a:cubicBezTo>
                      <a:pt x="1964" y="181"/>
                      <a:pt x="1490" y="1"/>
                      <a:pt x="1087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6" name="Google Shape;716;p32"/>
              <p:cNvSpPr/>
              <p:nvPr/>
            </p:nvSpPr>
            <p:spPr>
              <a:xfrm>
                <a:off x="3395485" y="2681940"/>
                <a:ext cx="130003" cy="45483"/>
              </a:xfrm>
              <a:custGeom>
                <a:avLst/>
                <a:gdLst/>
                <a:ahLst/>
                <a:cxnLst/>
                <a:rect l="l" t="t" r="r" b="b"/>
                <a:pathLst>
                  <a:path w="2961" h="1036" extrusionOk="0">
                    <a:moveTo>
                      <a:pt x="1320" y="1"/>
                    </a:moveTo>
                    <a:cubicBezTo>
                      <a:pt x="556" y="1"/>
                      <a:pt x="0" y="532"/>
                      <a:pt x="0" y="532"/>
                    </a:cubicBezTo>
                    <a:cubicBezTo>
                      <a:pt x="0" y="532"/>
                      <a:pt x="715" y="1036"/>
                      <a:pt x="1987" y="1036"/>
                    </a:cubicBezTo>
                    <a:cubicBezTo>
                      <a:pt x="2282" y="1036"/>
                      <a:pt x="2607" y="1009"/>
                      <a:pt x="2960" y="942"/>
                    </a:cubicBezTo>
                    <a:cubicBezTo>
                      <a:pt x="2389" y="220"/>
                      <a:pt x="1811" y="1"/>
                      <a:pt x="1320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7" name="Google Shape;717;p32"/>
              <p:cNvSpPr/>
              <p:nvPr/>
            </p:nvSpPr>
            <p:spPr>
              <a:xfrm>
                <a:off x="3543269" y="2403064"/>
                <a:ext cx="4742" cy="373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85" extrusionOk="0">
                    <a:moveTo>
                      <a:pt x="55" y="1"/>
                    </a:moveTo>
                    <a:cubicBezTo>
                      <a:pt x="0" y="1"/>
                      <a:pt x="0" y="84"/>
                      <a:pt x="55" y="84"/>
                    </a:cubicBezTo>
                    <a:cubicBezTo>
                      <a:pt x="108" y="84"/>
                      <a:pt x="108" y="1"/>
                      <a:pt x="55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8" name="Google Shape;718;p32"/>
              <p:cNvSpPr/>
              <p:nvPr/>
            </p:nvSpPr>
            <p:spPr>
              <a:xfrm>
                <a:off x="3561270" y="2419045"/>
                <a:ext cx="5093" cy="382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87" extrusionOk="0">
                    <a:moveTo>
                      <a:pt x="60" y="0"/>
                    </a:moveTo>
                    <a:cubicBezTo>
                      <a:pt x="1" y="0"/>
                      <a:pt x="1" y="87"/>
                      <a:pt x="60" y="87"/>
                    </a:cubicBezTo>
                    <a:cubicBezTo>
                      <a:pt x="115" y="87"/>
                      <a:pt x="115" y="0"/>
                      <a:pt x="60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9" name="Google Shape;719;p32"/>
              <p:cNvSpPr/>
              <p:nvPr/>
            </p:nvSpPr>
            <p:spPr>
              <a:xfrm>
                <a:off x="3535981" y="2427826"/>
                <a:ext cx="8386" cy="6366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45" extrusionOk="0">
                    <a:moveTo>
                      <a:pt x="78" y="1"/>
                    </a:moveTo>
                    <a:cubicBezTo>
                      <a:pt x="48" y="1"/>
                      <a:pt x="16" y="17"/>
                      <a:pt x="8" y="45"/>
                    </a:cubicBezTo>
                    <a:cubicBezTo>
                      <a:pt x="1" y="68"/>
                      <a:pt x="13" y="96"/>
                      <a:pt x="32" y="108"/>
                    </a:cubicBezTo>
                    <a:cubicBezTo>
                      <a:pt x="35" y="108"/>
                      <a:pt x="40" y="110"/>
                      <a:pt x="43" y="111"/>
                    </a:cubicBezTo>
                    <a:lnTo>
                      <a:pt x="43" y="111"/>
                    </a:lnTo>
                    <a:cubicBezTo>
                      <a:pt x="44" y="111"/>
                      <a:pt x="44" y="112"/>
                      <a:pt x="44" y="112"/>
                    </a:cubicBezTo>
                    <a:cubicBezTo>
                      <a:pt x="56" y="127"/>
                      <a:pt x="68" y="139"/>
                      <a:pt x="88" y="143"/>
                    </a:cubicBezTo>
                    <a:cubicBezTo>
                      <a:pt x="93" y="145"/>
                      <a:pt x="98" y="145"/>
                      <a:pt x="104" y="145"/>
                    </a:cubicBezTo>
                    <a:cubicBezTo>
                      <a:pt x="116" y="145"/>
                      <a:pt x="128" y="143"/>
                      <a:pt x="139" y="143"/>
                    </a:cubicBezTo>
                    <a:cubicBezTo>
                      <a:pt x="179" y="136"/>
                      <a:pt x="190" y="88"/>
                      <a:pt x="174" y="56"/>
                    </a:cubicBezTo>
                    <a:cubicBezTo>
                      <a:pt x="173" y="55"/>
                      <a:pt x="173" y="55"/>
                      <a:pt x="172" y="54"/>
                    </a:cubicBezTo>
                    <a:lnTo>
                      <a:pt x="172" y="54"/>
                    </a:lnTo>
                    <a:cubicBezTo>
                      <a:pt x="171" y="50"/>
                      <a:pt x="169" y="47"/>
                      <a:pt x="166" y="45"/>
                    </a:cubicBezTo>
                    <a:cubicBezTo>
                      <a:pt x="163" y="32"/>
                      <a:pt x="155" y="21"/>
                      <a:pt x="143" y="17"/>
                    </a:cubicBezTo>
                    <a:cubicBezTo>
                      <a:pt x="127" y="5"/>
                      <a:pt x="108" y="5"/>
                      <a:pt x="88" y="1"/>
                    </a:cubicBezTo>
                    <a:cubicBezTo>
                      <a:pt x="85" y="1"/>
                      <a:pt x="82" y="1"/>
                      <a:pt x="78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0" name="Google Shape;720;p32"/>
              <p:cNvSpPr/>
              <p:nvPr/>
            </p:nvSpPr>
            <p:spPr>
              <a:xfrm>
                <a:off x="3505687" y="2426026"/>
                <a:ext cx="7288" cy="7771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77" extrusionOk="0">
                    <a:moveTo>
                      <a:pt x="106" y="1"/>
                    </a:moveTo>
                    <a:cubicBezTo>
                      <a:pt x="103" y="1"/>
                      <a:pt x="96" y="1"/>
                      <a:pt x="83" y="2"/>
                    </a:cubicBezTo>
                    <a:cubicBezTo>
                      <a:pt x="67" y="2"/>
                      <a:pt x="51" y="7"/>
                      <a:pt x="40" y="15"/>
                    </a:cubicBezTo>
                    <a:cubicBezTo>
                      <a:pt x="35" y="19"/>
                      <a:pt x="32" y="22"/>
                      <a:pt x="24" y="26"/>
                    </a:cubicBezTo>
                    <a:cubicBezTo>
                      <a:pt x="20" y="31"/>
                      <a:pt x="16" y="38"/>
                      <a:pt x="12" y="42"/>
                    </a:cubicBezTo>
                    <a:cubicBezTo>
                      <a:pt x="4" y="58"/>
                      <a:pt x="4" y="62"/>
                      <a:pt x="0" y="78"/>
                    </a:cubicBezTo>
                    <a:cubicBezTo>
                      <a:pt x="0" y="90"/>
                      <a:pt x="0" y="97"/>
                      <a:pt x="4" y="109"/>
                    </a:cubicBezTo>
                    <a:cubicBezTo>
                      <a:pt x="4" y="117"/>
                      <a:pt x="8" y="126"/>
                      <a:pt x="12" y="129"/>
                    </a:cubicBezTo>
                    <a:lnTo>
                      <a:pt x="12" y="133"/>
                    </a:lnTo>
                    <a:lnTo>
                      <a:pt x="20" y="141"/>
                    </a:lnTo>
                    <a:cubicBezTo>
                      <a:pt x="24" y="153"/>
                      <a:pt x="35" y="161"/>
                      <a:pt x="44" y="168"/>
                    </a:cubicBezTo>
                    <a:cubicBezTo>
                      <a:pt x="55" y="173"/>
                      <a:pt x="71" y="177"/>
                      <a:pt x="83" y="177"/>
                    </a:cubicBezTo>
                    <a:cubicBezTo>
                      <a:pt x="95" y="177"/>
                      <a:pt x="111" y="173"/>
                      <a:pt x="122" y="168"/>
                    </a:cubicBezTo>
                    <a:cubicBezTo>
                      <a:pt x="130" y="161"/>
                      <a:pt x="142" y="153"/>
                      <a:pt x="146" y="141"/>
                    </a:cubicBezTo>
                    <a:cubicBezTo>
                      <a:pt x="150" y="137"/>
                      <a:pt x="150" y="137"/>
                      <a:pt x="154" y="133"/>
                    </a:cubicBezTo>
                    <a:lnTo>
                      <a:pt x="154" y="129"/>
                    </a:lnTo>
                    <a:cubicBezTo>
                      <a:pt x="158" y="126"/>
                      <a:pt x="162" y="117"/>
                      <a:pt x="166" y="109"/>
                    </a:cubicBezTo>
                    <a:lnTo>
                      <a:pt x="166" y="90"/>
                    </a:lnTo>
                    <a:lnTo>
                      <a:pt x="166" y="66"/>
                    </a:lnTo>
                    <a:cubicBezTo>
                      <a:pt x="162" y="62"/>
                      <a:pt x="162" y="58"/>
                      <a:pt x="158" y="55"/>
                    </a:cubicBezTo>
                    <a:cubicBezTo>
                      <a:pt x="158" y="46"/>
                      <a:pt x="154" y="42"/>
                      <a:pt x="150" y="35"/>
                    </a:cubicBezTo>
                    <a:cubicBezTo>
                      <a:pt x="142" y="26"/>
                      <a:pt x="135" y="19"/>
                      <a:pt x="126" y="15"/>
                    </a:cubicBezTo>
                    <a:cubicBezTo>
                      <a:pt x="122" y="11"/>
                      <a:pt x="111" y="7"/>
                      <a:pt x="106" y="7"/>
                    </a:cubicBezTo>
                    <a:cubicBezTo>
                      <a:pt x="98" y="4"/>
                      <a:pt x="114" y="1"/>
                      <a:pt x="106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1" name="Google Shape;721;p32"/>
              <p:cNvSpPr/>
              <p:nvPr/>
            </p:nvSpPr>
            <p:spPr>
              <a:xfrm>
                <a:off x="3535981" y="2542546"/>
                <a:ext cx="7859" cy="759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73" extrusionOk="0">
                    <a:moveTo>
                      <a:pt x="99" y="0"/>
                    </a:moveTo>
                    <a:cubicBezTo>
                      <a:pt x="79" y="0"/>
                      <a:pt x="56" y="9"/>
                      <a:pt x="44" y="24"/>
                    </a:cubicBezTo>
                    <a:cubicBezTo>
                      <a:pt x="41" y="29"/>
                      <a:pt x="37" y="33"/>
                      <a:pt x="32" y="36"/>
                    </a:cubicBezTo>
                    <a:lnTo>
                      <a:pt x="28" y="40"/>
                    </a:lnTo>
                    <a:cubicBezTo>
                      <a:pt x="24" y="44"/>
                      <a:pt x="24" y="48"/>
                      <a:pt x="21" y="53"/>
                    </a:cubicBezTo>
                    <a:cubicBezTo>
                      <a:pt x="17" y="56"/>
                      <a:pt x="13" y="64"/>
                      <a:pt x="8" y="68"/>
                    </a:cubicBezTo>
                    <a:cubicBezTo>
                      <a:pt x="8" y="72"/>
                      <a:pt x="8" y="76"/>
                      <a:pt x="5" y="80"/>
                    </a:cubicBezTo>
                    <a:cubicBezTo>
                      <a:pt x="1" y="108"/>
                      <a:pt x="5" y="131"/>
                      <a:pt x="24" y="151"/>
                    </a:cubicBezTo>
                    <a:cubicBezTo>
                      <a:pt x="40" y="167"/>
                      <a:pt x="60" y="172"/>
                      <a:pt x="79" y="172"/>
                    </a:cubicBezTo>
                    <a:cubicBezTo>
                      <a:pt x="85" y="172"/>
                      <a:pt x="90" y="172"/>
                      <a:pt x="95" y="171"/>
                    </a:cubicBezTo>
                    <a:cubicBezTo>
                      <a:pt x="103" y="171"/>
                      <a:pt x="112" y="166"/>
                      <a:pt x="115" y="162"/>
                    </a:cubicBezTo>
                    <a:cubicBezTo>
                      <a:pt x="123" y="159"/>
                      <a:pt x="127" y="155"/>
                      <a:pt x="135" y="151"/>
                    </a:cubicBezTo>
                    <a:cubicBezTo>
                      <a:pt x="135" y="147"/>
                      <a:pt x="139" y="147"/>
                      <a:pt x="139" y="143"/>
                    </a:cubicBezTo>
                    <a:cubicBezTo>
                      <a:pt x="147" y="139"/>
                      <a:pt x="150" y="135"/>
                      <a:pt x="155" y="131"/>
                    </a:cubicBezTo>
                    <a:cubicBezTo>
                      <a:pt x="163" y="127"/>
                      <a:pt x="166" y="115"/>
                      <a:pt x="170" y="108"/>
                    </a:cubicBezTo>
                    <a:cubicBezTo>
                      <a:pt x="174" y="100"/>
                      <a:pt x="179" y="88"/>
                      <a:pt x="179" y="76"/>
                    </a:cubicBezTo>
                    <a:cubicBezTo>
                      <a:pt x="179" y="68"/>
                      <a:pt x="174" y="56"/>
                      <a:pt x="170" y="48"/>
                    </a:cubicBezTo>
                    <a:cubicBezTo>
                      <a:pt x="166" y="36"/>
                      <a:pt x="163" y="29"/>
                      <a:pt x="155" y="24"/>
                    </a:cubicBezTo>
                    <a:cubicBezTo>
                      <a:pt x="139" y="9"/>
                      <a:pt x="119" y="0"/>
                      <a:pt x="99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2" name="Google Shape;722;p32"/>
              <p:cNvSpPr/>
              <p:nvPr/>
            </p:nvSpPr>
            <p:spPr>
              <a:xfrm>
                <a:off x="3560963" y="2511770"/>
                <a:ext cx="9396" cy="856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95" extrusionOk="0">
                    <a:moveTo>
                      <a:pt x="114" y="1"/>
                    </a:moveTo>
                    <a:cubicBezTo>
                      <a:pt x="106" y="1"/>
                      <a:pt x="97" y="2"/>
                      <a:pt x="87" y="3"/>
                    </a:cubicBezTo>
                    <a:cubicBezTo>
                      <a:pt x="83" y="7"/>
                      <a:pt x="75" y="7"/>
                      <a:pt x="67" y="7"/>
                    </a:cubicBezTo>
                    <a:cubicBezTo>
                      <a:pt x="60" y="11"/>
                      <a:pt x="51" y="15"/>
                      <a:pt x="44" y="20"/>
                    </a:cubicBezTo>
                    <a:cubicBezTo>
                      <a:pt x="36" y="23"/>
                      <a:pt x="27" y="31"/>
                      <a:pt x="20" y="43"/>
                    </a:cubicBezTo>
                    <a:cubicBezTo>
                      <a:pt x="16" y="47"/>
                      <a:pt x="12" y="55"/>
                      <a:pt x="8" y="62"/>
                    </a:cubicBezTo>
                    <a:cubicBezTo>
                      <a:pt x="4" y="74"/>
                      <a:pt x="0" y="86"/>
                      <a:pt x="0" y="98"/>
                    </a:cubicBezTo>
                    <a:cubicBezTo>
                      <a:pt x="0" y="106"/>
                      <a:pt x="4" y="114"/>
                      <a:pt x="4" y="122"/>
                    </a:cubicBezTo>
                    <a:cubicBezTo>
                      <a:pt x="8" y="129"/>
                      <a:pt x="8" y="138"/>
                      <a:pt x="12" y="142"/>
                    </a:cubicBezTo>
                    <a:cubicBezTo>
                      <a:pt x="20" y="153"/>
                      <a:pt x="27" y="162"/>
                      <a:pt x="36" y="169"/>
                    </a:cubicBezTo>
                    <a:cubicBezTo>
                      <a:pt x="44" y="177"/>
                      <a:pt x="55" y="181"/>
                      <a:pt x="67" y="185"/>
                    </a:cubicBezTo>
                    <a:cubicBezTo>
                      <a:pt x="75" y="189"/>
                      <a:pt x="83" y="189"/>
                      <a:pt x="87" y="189"/>
                    </a:cubicBezTo>
                    <a:cubicBezTo>
                      <a:pt x="97" y="193"/>
                      <a:pt x="106" y="195"/>
                      <a:pt x="114" y="195"/>
                    </a:cubicBezTo>
                    <a:cubicBezTo>
                      <a:pt x="122" y="195"/>
                      <a:pt x="130" y="193"/>
                      <a:pt x="138" y="189"/>
                    </a:cubicBezTo>
                    <a:cubicBezTo>
                      <a:pt x="158" y="185"/>
                      <a:pt x="170" y="177"/>
                      <a:pt x="182" y="165"/>
                    </a:cubicBezTo>
                    <a:cubicBezTo>
                      <a:pt x="202" y="145"/>
                      <a:pt x="209" y="122"/>
                      <a:pt x="209" y="98"/>
                    </a:cubicBezTo>
                    <a:cubicBezTo>
                      <a:pt x="213" y="82"/>
                      <a:pt x="209" y="71"/>
                      <a:pt x="202" y="58"/>
                    </a:cubicBezTo>
                    <a:cubicBezTo>
                      <a:pt x="197" y="47"/>
                      <a:pt x="193" y="38"/>
                      <a:pt x="182" y="27"/>
                    </a:cubicBezTo>
                    <a:cubicBezTo>
                      <a:pt x="170" y="15"/>
                      <a:pt x="158" y="7"/>
                      <a:pt x="138" y="3"/>
                    </a:cubicBezTo>
                    <a:cubicBezTo>
                      <a:pt x="130" y="2"/>
                      <a:pt x="122" y="1"/>
                      <a:pt x="114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3" name="Google Shape;723;p32"/>
              <p:cNvSpPr/>
              <p:nvPr/>
            </p:nvSpPr>
            <p:spPr>
              <a:xfrm>
                <a:off x="3458708" y="2501189"/>
                <a:ext cx="7157" cy="821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87" extrusionOk="0">
                    <a:moveTo>
                      <a:pt x="21" y="75"/>
                    </a:moveTo>
                    <a:cubicBezTo>
                      <a:pt x="21" y="77"/>
                      <a:pt x="20" y="78"/>
                      <a:pt x="19" y="78"/>
                    </a:cubicBezTo>
                    <a:lnTo>
                      <a:pt x="19" y="78"/>
                    </a:lnTo>
                    <a:cubicBezTo>
                      <a:pt x="19" y="77"/>
                      <a:pt x="20" y="76"/>
                      <a:pt x="21" y="75"/>
                    </a:cubicBezTo>
                    <a:lnTo>
                      <a:pt x="21" y="75"/>
                    </a:lnTo>
                    <a:cubicBezTo>
                      <a:pt x="21" y="75"/>
                      <a:pt x="21" y="75"/>
                      <a:pt x="21" y="75"/>
                    </a:cubicBezTo>
                    <a:close/>
                    <a:moveTo>
                      <a:pt x="15" y="85"/>
                    </a:moveTo>
                    <a:cubicBezTo>
                      <a:pt x="15" y="85"/>
                      <a:pt x="15" y="86"/>
                      <a:pt x="15" y="87"/>
                    </a:cubicBezTo>
                    <a:lnTo>
                      <a:pt x="15" y="87"/>
                    </a:lnTo>
                    <a:cubicBezTo>
                      <a:pt x="15" y="86"/>
                      <a:pt x="15" y="86"/>
                      <a:pt x="15" y="85"/>
                    </a:cubicBezTo>
                    <a:lnTo>
                      <a:pt x="15" y="85"/>
                    </a:lnTo>
                    <a:cubicBezTo>
                      <a:pt x="15" y="85"/>
                      <a:pt x="15" y="85"/>
                      <a:pt x="15" y="85"/>
                    </a:cubicBezTo>
                    <a:close/>
                    <a:moveTo>
                      <a:pt x="15" y="89"/>
                    </a:moveTo>
                    <a:cubicBezTo>
                      <a:pt x="15" y="91"/>
                      <a:pt x="14" y="93"/>
                      <a:pt x="12" y="95"/>
                    </a:cubicBezTo>
                    <a:cubicBezTo>
                      <a:pt x="14" y="93"/>
                      <a:pt x="14" y="91"/>
                      <a:pt x="15" y="89"/>
                    </a:cubicBezTo>
                    <a:close/>
                    <a:moveTo>
                      <a:pt x="15" y="88"/>
                    </a:moveTo>
                    <a:cubicBezTo>
                      <a:pt x="16" y="88"/>
                      <a:pt x="16" y="89"/>
                      <a:pt x="16" y="90"/>
                    </a:cubicBezTo>
                    <a:lnTo>
                      <a:pt x="16" y="99"/>
                    </a:lnTo>
                    <a:cubicBezTo>
                      <a:pt x="16" y="96"/>
                      <a:pt x="16" y="92"/>
                      <a:pt x="15" y="88"/>
                    </a:cubicBezTo>
                    <a:lnTo>
                      <a:pt x="15" y="88"/>
                    </a:lnTo>
                    <a:cubicBezTo>
                      <a:pt x="15" y="88"/>
                      <a:pt x="15" y="88"/>
                      <a:pt x="15" y="88"/>
                    </a:cubicBezTo>
                    <a:close/>
                    <a:moveTo>
                      <a:pt x="83" y="1"/>
                    </a:moveTo>
                    <a:cubicBezTo>
                      <a:pt x="77" y="1"/>
                      <a:pt x="70" y="2"/>
                      <a:pt x="63" y="4"/>
                    </a:cubicBezTo>
                    <a:cubicBezTo>
                      <a:pt x="32" y="14"/>
                      <a:pt x="9" y="44"/>
                      <a:pt x="14" y="79"/>
                    </a:cubicBezTo>
                    <a:lnTo>
                      <a:pt x="14" y="79"/>
                    </a:lnTo>
                    <a:cubicBezTo>
                      <a:pt x="13" y="79"/>
                      <a:pt x="13" y="79"/>
                      <a:pt x="13" y="80"/>
                    </a:cubicBezTo>
                    <a:lnTo>
                      <a:pt x="13" y="80"/>
                    </a:lnTo>
                    <a:cubicBezTo>
                      <a:pt x="13" y="80"/>
                      <a:pt x="12" y="79"/>
                      <a:pt x="12" y="79"/>
                    </a:cubicBezTo>
                    <a:lnTo>
                      <a:pt x="12" y="79"/>
                    </a:lnTo>
                    <a:cubicBezTo>
                      <a:pt x="12" y="79"/>
                      <a:pt x="13" y="80"/>
                      <a:pt x="13" y="80"/>
                    </a:cubicBezTo>
                    <a:lnTo>
                      <a:pt x="13" y="80"/>
                    </a:lnTo>
                    <a:cubicBezTo>
                      <a:pt x="13" y="80"/>
                      <a:pt x="13" y="80"/>
                      <a:pt x="13" y="80"/>
                    </a:cubicBezTo>
                    <a:lnTo>
                      <a:pt x="13" y="80"/>
                    </a:lnTo>
                    <a:cubicBezTo>
                      <a:pt x="14" y="81"/>
                      <a:pt x="14" y="83"/>
                      <a:pt x="15" y="84"/>
                    </a:cubicBezTo>
                    <a:lnTo>
                      <a:pt x="15" y="84"/>
                    </a:lnTo>
                    <a:cubicBezTo>
                      <a:pt x="14" y="84"/>
                      <a:pt x="14" y="84"/>
                      <a:pt x="14" y="84"/>
                    </a:cubicBezTo>
                    <a:lnTo>
                      <a:pt x="14" y="84"/>
                    </a:lnTo>
                    <a:cubicBezTo>
                      <a:pt x="14" y="83"/>
                      <a:pt x="14" y="81"/>
                      <a:pt x="13" y="80"/>
                    </a:cubicBezTo>
                    <a:lnTo>
                      <a:pt x="13" y="80"/>
                    </a:lnTo>
                    <a:cubicBezTo>
                      <a:pt x="6" y="91"/>
                      <a:pt x="1" y="105"/>
                      <a:pt x="1" y="118"/>
                    </a:cubicBezTo>
                    <a:lnTo>
                      <a:pt x="5" y="134"/>
                    </a:lnTo>
                    <a:cubicBezTo>
                      <a:pt x="12" y="153"/>
                      <a:pt x="21" y="170"/>
                      <a:pt x="36" y="177"/>
                    </a:cubicBezTo>
                    <a:cubicBezTo>
                      <a:pt x="48" y="183"/>
                      <a:pt x="61" y="187"/>
                      <a:pt x="75" y="187"/>
                    </a:cubicBezTo>
                    <a:cubicBezTo>
                      <a:pt x="81" y="187"/>
                      <a:pt x="86" y="186"/>
                      <a:pt x="92" y="185"/>
                    </a:cubicBezTo>
                    <a:cubicBezTo>
                      <a:pt x="151" y="173"/>
                      <a:pt x="163" y="102"/>
                      <a:pt x="151" y="51"/>
                    </a:cubicBezTo>
                    <a:cubicBezTo>
                      <a:pt x="141" y="22"/>
                      <a:pt x="113" y="1"/>
                      <a:pt x="83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4" name="Google Shape;724;p32"/>
              <p:cNvSpPr/>
              <p:nvPr/>
            </p:nvSpPr>
            <p:spPr>
              <a:xfrm>
                <a:off x="3500813" y="2510365"/>
                <a:ext cx="7859" cy="702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60" extrusionOk="0">
                    <a:moveTo>
                      <a:pt x="96" y="1"/>
                    </a:moveTo>
                    <a:cubicBezTo>
                      <a:pt x="82" y="1"/>
                      <a:pt x="69" y="4"/>
                      <a:pt x="56" y="12"/>
                    </a:cubicBezTo>
                    <a:cubicBezTo>
                      <a:pt x="48" y="16"/>
                      <a:pt x="36" y="23"/>
                      <a:pt x="28" y="32"/>
                    </a:cubicBezTo>
                    <a:cubicBezTo>
                      <a:pt x="13" y="39"/>
                      <a:pt x="0" y="59"/>
                      <a:pt x="0" y="79"/>
                    </a:cubicBezTo>
                    <a:cubicBezTo>
                      <a:pt x="4" y="99"/>
                      <a:pt x="9" y="114"/>
                      <a:pt x="20" y="126"/>
                    </a:cubicBezTo>
                    <a:cubicBezTo>
                      <a:pt x="33" y="134"/>
                      <a:pt x="44" y="141"/>
                      <a:pt x="56" y="150"/>
                    </a:cubicBezTo>
                    <a:cubicBezTo>
                      <a:pt x="68" y="156"/>
                      <a:pt x="81" y="159"/>
                      <a:pt x="94" y="159"/>
                    </a:cubicBezTo>
                    <a:cubicBezTo>
                      <a:pt x="137" y="159"/>
                      <a:pt x="178" y="127"/>
                      <a:pt x="178" y="79"/>
                    </a:cubicBezTo>
                    <a:cubicBezTo>
                      <a:pt x="178" y="34"/>
                      <a:pt x="138" y="1"/>
                      <a:pt x="96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5" name="Google Shape;725;p32"/>
              <p:cNvSpPr/>
              <p:nvPr/>
            </p:nvSpPr>
            <p:spPr>
              <a:xfrm>
                <a:off x="3477939" y="2536312"/>
                <a:ext cx="5093" cy="566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29" extrusionOk="0">
                    <a:moveTo>
                      <a:pt x="60" y="0"/>
                    </a:moveTo>
                    <a:cubicBezTo>
                      <a:pt x="48" y="0"/>
                      <a:pt x="40" y="5"/>
                      <a:pt x="33" y="9"/>
                    </a:cubicBezTo>
                    <a:cubicBezTo>
                      <a:pt x="24" y="13"/>
                      <a:pt x="13" y="24"/>
                      <a:pt x="13" y="36"/>
                    </a:cubicBezTo>
                    <a:cubicBezTo>
                      <a:pt x="12" y="38"/>
                      <a:pt x="11" y="39"/>
                      <a:pt x="10" y="41"/>
                    </a:cubicBezTo>
                    <a:lnTo>
                      <a:pt x="10" y="41"/>
                    </a:lnTo>
                    <a:cubicBezTo>
                      <a:pt x="10" y="42"/>
                      <a:pt x="9" y="43"/>
                      <a:pt x="9" y="44"/>
                    </a:cubicBezTo>
                    <a:cubicBezTo>
                      <a:pt x="9" y="48"/>
                      <a:pt x="4" y="52"/>
                      <a:pt x="4" y="56"/>
                    </a:cubicBezTo>
                    <a:cubicBezTo>
                      <a:pt x="0" y="64"/>
                      <a:pt x="0" y="71"/>
                      <a:pt x="0" y="80"/>
                    </a:cubicBezTo>
                    <a:cubicBezTo>
                      <a:pt x="0" y="88"/>
                      <a:pt x="4" y="95"/>
                      <a:pt x="9" y="100"/>
                    </a:cubicBezTo>
                    <a:cubicBezTo>
                      <a:pt x="13" y="104"/>
                      <a:pt x="17" y="107"/>
                      <a:pt x="17" y="111"/>
                    </a:cubicBezTo>
                    <a:cubicBezTo>
                      <a:pt x="26" y="121"/>
                      <a:pt x="39" y="128"/>
                      <a:pt x="52" y="128"/>
                    </a:cubicBezTo>
                    <a:cubicBezTo>
                      <a:pt x="55" y="128"/>
                      <a:pt x="57" y="128"/>
                      <a:pt x="60" y="127"/>
                    </a:cubicBezTo>
                    <a:cubicBezTo>
                      <a:pt x="72" y="127"/>
                      <a:pt x="84" y="124"/>
                      <a:pt x="91" y="115"/>
                    </a:cubicBezTo>
                    <a:cubicBezTo>
                      <a:pt x="104" y="107"/>
                      <a:pt x="108" y="100"/>
                      <a:pt x="111" y="88"/>
                    </a:cubicBezTo>
                    <a:cubicBezTo>
                      <a:pt x="115" y="80"/>
                      <a:pt x="115" y="71"/>
                      <a:pt x="115" y="64"/>
                    </a:cubicBezTo>
                    <a:cubicBezTo>
                      <a:pt x="115" y="56"/>
                      <a:pt x="111" y="48"/>
                      <a:pt x="108" y="44"/>
                    </a:cubicBezTo>
                    <a:cubicBezTo>
                      <a:pt x="107" y="43"/>
                      <a:pt x="107" y="42"/>
                      <a:pt x="106" y="40"/>
                    </a:cubicBezTo>
                    <a:lnTo>
                      <a:pt x="106" y="40"/>
                    </a:lnTo>
                    <a:cubicBezTo>
                      <a:pt x="106" y="39"/>
                      <a:pt x="105" y="39"/>
                      <a:pt x="105" y="38"/>
                    </a:cubicBezTo>
                    <a:lnTo>
                      <a:pt x="105" y="38"/>
                    </a:lnTo>
                    <a:cubicBezTo>
                      <a:pt x="104" y="37"/>
                      <a:pt x="104" y="36"/>
                      <a:pt x="104" y="36"/>
                    </a:cubicBezTo>
                    <a:lnTo>
                      <a:pt x="104" y="36"/>
                    </a:lnTo>
                    <a:cubicBezTo>
                      <a:pt x="104" y="32"/>
                      <a:pt x="104" y="29"/>
                      <a:pt x="99" y="24"/>
                    </a:cubicBezTo>
                    <a:lnTo>
                      <a:pt x="88" y="13"/>
                    </a:lnTo>
                    <a:cubicBezTo>
                      <a:pt x="80" y="5"/>
                      <a:pt x="68" y="0"/>
                      <a:pt x="60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6" name="Google Shape;726;p32"/>
              <p:cNvSpPr/>
              <p:nvPr/>
            </p:nvSpPr>
            <p:spPr>
              <a:xfrm>
                <a:off x="3506170" y="2532097"/>
                <a:ext cx="4917" cy="478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09" extrusionOk="0">
                    <a:moveTo>
                      <a:pt x="47" y="0"/>
                    </a:moveTo>
                    <a:cubicBezTo>
                      <a:pt x="44" y="0"/>
                      <a:pt x="40" y="1"/>
                      <a:pt x="37" y="2"/>
                    </a:cubicBezTo>
                    <a:cubicBezTo>
                      <a:pt x="24" y="6"/>
                      <a:pt x="13" y="14"/>
                      <a:pt x="9" y="25"/>
                    </a:cubicBezTo>
                    <a:cubicBezTo>
                      <a:pt x="1" y="38"/>
                      <a:pt x="1" y="58"/>
                      <a:pt x="9" y="69"/>
                    </a:cubicBezTo>
                    <a:cubicBezTo>
                      <a:pt x="13" y="77"/>
                      <a:pt x="13" y="81"/>
                      <a:pt x="17" y="89"/>
                    </a:cubicBezTo>
                    <a:cubicBezTo>
                      <a:pt x="24" y="101"/>
                      <a:pt x="40" y="109"/>
                      <a:pt x="53" y="109"/>
                    </a:cubicBezTo>
                    <a:lnTo>
                      <a:pt x="72" y="109"/>
                    </a:lnTo>
                    <a:cubicBezTo>
                      <a:pt x="88" y="109"/>
                      <a:pt x="104" y="96"/>
                      <a:pt x="108" y="81"/>
                    </a:cubicBezTo>
                    <a:cubicBezTo>
                      <a:pt x="111" y="67"/>
                      <a:pt x="105" y="52"/>
                      <a:pt x="95" y="44"/>
                    </a:cubicBezTo>
                    <a:lnTo>
                      <a:pt x="95" y="44"/>
                    </a:lnTo>
                    <a:cubicBezTo>
                      <a:pt x="92" y="19"/>
                      <a:pt x="70" y="0"/>
                      <a:pt x="47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7" name="Google Shape;727;p32"/>
              <p:cNvSpPr/>
              <p:nvPr/>
            </p:nvSpPr>
            <p:spPr>
              <a:xfrm>
                <a:off x="3531854" y="2586757"/>
                <a:ext cx="7113" cy="5971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36" extrusionOk="0">
                    <a:moveTo>
                      <a:pt x="71" y="0"/>
                    </a:moveTo>
                    <a:cubicBezTo>
                      <a:pt x="47" y="0"/>
                      <a:pt x="24" y="16"/>
                      <a:pt x="12" y="35"/>
                    </a:cubicBezTo>
                    <a:cubicBezTo>
                      <a:pt x="0" y="55"/>
                      <a:pt x="0" y="83"/>
                      <a:pt x="12" y="103"/>
                    </a:cubicBezTo>
                    <a:cubicBezTo>
                      <a:pt x="26" y="124"/>
                      <a:pt x="49" y="135"/>
                      <a:pt x="71" y="135"/>
                    </a:cubicBezTo>
                    <a:cubicBezTo>
                      <a:pt x="94" y="135"/>
                      <a:pt x="117" y="124"/>
                      <a:pt x="131" y="103"/>
                    </a:cubicBezTo>
                    <a:cubicBezTo>
                      <a:pt x="138" y="91"/>
                      <a:pt x="146" y="75"/>
                      <a:pt x="154" y="64"/>
                    </a:cubicBezTo>
                    <a:cubicBezTo>
                      <a:pt x="162" y="51"/>
                      <a:pt x="162" y="35"/>
                      <a:pt x="154" y="24"/>
                    </a:cubicBezTo>
                    <a:cubicBezTo>
                      <a:pt x="146" y="12"/>
                      <a:pt x="135" y="8"/>
                      <a:pt x="118" y="4"/>
                    </a:cubicBezTo>
                    <a:cubicBezTo>
                      <a:pt x="102" y="4"/>
                      <a:pt x="87" y="4"/>
                      <a:pt x="71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8" name="Google Shape;728;p32"/>
              <p:cNvSpPr/>
              <p:nvPr/>
            </p:nvSpPr>
            <p:spPr>
              <a:xfrm>
                <a:off x="3553675" y="2553566"/>
                <a:ext cx="6981" cy="627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43" extrusionOk="0">
                    <a:moveTo>
                      <a:pt x="108" y="0"/>
                    </a:moveTo>
                    <a:cubicBezTo>
                      <a:pt x="101" y="0"/>
                      <a:pt x="94" y="2"/>
                      <a:pt x="87" y="6"/>
                    </a:cubicBezTo>
                    <a:cubicBezTo>
                      <a:pt x="48" y="38"/>
                      <a:pt x="0" y="70"/>
                      <a:pt x="13" y="125"/>
                    </a:cubicBezTo>
                    <a:cubicBezTo>
                      <a:pt x="14" y="136"/>
                      <a:pt x="25" y="142"/>
                      <a:pt x="36" y="142"/>
                    </a:cubicBezTo>
                    <a:cubicBezTo>
                      <a:pt x="47" y="142"/>
                      <a:pt x="58" y="136"/>
                      <a:pt x="60" y="125"/>
                    </a:cubicBezTo>
                    <a:cubicBezTo>
                      <a:pt x="60" y="121"/>
                      <a:pt x="64" y="113"/>
                      <a:pt x="68" y="109"/>
                    </a:cubicBezTo>
                    <a:cubicBezTo>
                      <a:pt x="68" y="109"/>
                      <a:pt x="68" y="105"/>
                      <a:pt x="71" y="105"/>
                    </a:cubicBezTo>
                    <a:cubicBezTo>
                      <a:pt x="75" y="105"/>
                      <a:pt x="79" y="101"/>
                      <a:pt x="79" y="101"/>
                    </a:cubicBezTo>
                    <a:cubicBezTo>
                      <a:pt x="75" y="101"/>
                      <a:pt x="84" y="97"/>
                      <a:pt x="87" y="97"/>
                    </a:cubicBezTo>
                    <a:cubicBezTo>
                      <a:pt x="91" y="97"/>
                      <a:pt x="95" y="97"/>
                      <a:pt x="99" y="93"/>
                    </a:cubicBezTo>
                    <a:cubicBezTo>
                      <a:pt x="107" y="93"/>
                      <a:pt x="115" y="90"/>
                      <a:pt x="122" y="90"/>
                    </a:cubicBezTo>
                    <a:cubicBezTo>
                      <a:pt x="146" y="81"/>
                      <a:pt x="158" y="54"/>
                      <a:pt x="150" y="30"/>
                    </a:cubicBezTo>
                    <a:cubicBezTo>
                      <a:pt x="144" y="13"/>
                      <a:pt x="127" y="0"/>
                      <a:pt x="108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9" name="Google Shape;729;p32"/>
              <p:cNvSpPr/>
              <p:nvPr/>
            </p:nvSpPr>
            <p:spPr>
              <a:xfrm>
                <a:off x="3500638" y="2636631"/>
                <a:ext cx="6630" cy="6629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51" extrusionOk="0">
                    <a:moveTo>
                      <a:pt x="75" y="1"/>
                    </a:moveTo>
                    <a:cubicBezTo>
                      <a:pt x="68" y="1"/>
                      <a:pt x="64" y="5"/>
                      <a:pt x="56" y="5"/>
                    </a:cubicBezTo>
                    <a:cubicBezTo>
                      <a:pt x="48" y="5"/>
                      <a:pt x="40" y="5"/>
                      <a:pt x="37" y="8"/>
                    </a:cubicBezTo>
                    <a:cubicBezTo>
                      <a:pt x="28" y="8"/>
                      <a:pt x="24" y="12"/>
                      <a:pt x="21" y="21"/>
                    </a:cubicBezTo>
                    <a:cubicBezTo>
                      <a:pt x="17" y="21"/>
                      <a:pt x="13" y="25"/>
                      <a:pt x="13" y="28"/>
                    </a:cubicBezTo>
                    <a:cubicBezTo>
                      <a:pt x="4" y="36"/>
                      <a:pt x="4" y="44"/>
                      <a:pt x="4" y="56"/>
                    </a:cubicBezTo>
                    <a:cubicBezTo>
                      <a:pt x="4" y="64"/>
                      <a:pt x="1" y="68"/>
                      <a:pt x="1" y="76"/>
                    </a:cubicBezTo>
                    <a:cubicBezTo>
                      <a:pt x="1" y="83"/>
                      <a:pt x="4" y="92"/>
                      <a:pt x="4" y="96"/>
                    </a:cubicBezTo>
                    <a:cubicBezTo>
                      <a:pt x="8" y="103"/>
                      <a:pt x="8" y="107"/>
                      <a:pt x="13" y="115"/>
                    </a:cubicBezTo>
                    <a:cubicBezTo>
                      <a:pt x="17" y="123"/>
                      <a:pt x="24" y="131"/>
                      <a:pt x="32" y="135"/>
                    </a:cubicBezTo>
                    <a:cubicBezTo>
                      <a:pt x="37" y="139"/>
                      <a:pt x="40" y="143"/>
                      <a:pt x="48" y="147"/>
                    </a:cubicBezTo>
                    <a:cubicBezTo>
                      <a:pt x="52" y="147"/>
                      <a:pt x="60" y="151"/>
                      <a:pt x="68" y="151"/>
                    </a:cubicBezTo>
                    <a:lnTo>
                      <a:pt x="88" y="151"/>
                    </a:lnTo>
                    <a:cubicBezTo>
                      <a:pt x="92" y="151"/>
                      <a:pt x="99" y="147"/>
                      <a:pt x="108" y="147"/>
                    </a:cubicBezTo>
                    <a:cubicBezTo>
                      <a:pt x="115" y="143"/>
                      <a:pt x="123" y="135"/>
                      <a:pt x="131" y="131"/>
                    </a:cubicBezTo>
                    <a:cubicBezTo>
                      <a:pt x="135" y="123"/>
                      <a:pt x="139" y="119"/>
                      <a:pt x="143" y="115"/>
                    </a:cubicBezTo>
                    <a:cubicBezTo>
                      <a:pt x="143" y="107"/>
                      <a:pt x="147" y="103"/>
                      <a:pt x="150" y="96"/>
                    </a:cubicBezTo>
                    <a:lnTo>
                      <a:pt x="150" y="76"/>
                    </a:lnTo>
                    <a:lnTo>
                      <a:pt x="150" y="56"/>
                    </a:lnTo>
                    <a:cubicBezTo>
                      <a:pt x="147" y="52"/>
                      <a:pt x="143" y="44"/>
                      <a:pt x="143" y="41"/>
                    </a:cubicBezTo>
                    <a:cubicBezTo>
                      <a:pt x="135" y="28"/>
                      <a:pt x="131" y="25"/>
                      <a:pt x="123" y="17"/>
                    </a:cubicBezTo>
                    <a:cubicBezTo>
                      <a:pt x="119" y="12"/>
                      <a:pt x="111" y="8"/>
                      <a:pt x="108" y="8"/>
                    </a:cubicBezTo>
                    <a:cubicBezTo>
                      <a:pt x="95" y="5"/>
                      <a:pt x="88" y="1"/>
                      <a:pt x="75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0" name="Google Shape;730;p32"/>
              <p:cNvSpPr/>
              <p:nvPr/>
            </p:nvSpPr>
            <p:spPr>
              <a:xfrm>
                <a:off x="3444835" y="2624689"/>
                <a:ext cx="8561" cy="7156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80" y="0"/>
                    </a:moveTo>
                    <a:cubicBezTo>
                      <a:pt x="68" y="0"/>
                      <a:pt x="53" y="0"/>
                      <a:pt x="40" y="9"/>
                    </a:cubicBezTo>
                    <a:cubicBezTo>
                      <a:pt x="17" y="24"/>
                      <a:pt x="1" y="52"/>
                      <a:pt x="1" y="80"/>
                    </a:cubicBezTo>
                    <a:cubicBezTo>
                      <a:pt x="1" y="111"/>
                      <a:pt x="17" y="138"/>
                      <a:pt x="40" y="151"/>
                    </a:cubicBezTo>
                    <a:cubicBezTo>
                      <a:pt x="53" y="158"/>
                      <a:pt x="68" y="162"/>
                      <a:pt x="80" y="162"/>
                    </a:cubicBezTo>
                    <a:cubicBezTo>
                      <a:pt x="95" y="162"/>
                      <a:pt x="111" y="158"/>
                      <a:pt x="124" y="151"/>
                    </a:cubicBezTo>
                    <a:cubicBezTo>
                      <a:pt x="139" y="142"/>
                      <a:pt x="155" y="138"/>
                      <a:pt x="166" y="127"/>
                    </a:cubicBezTo>
                    <a:cubicBezTo>
                      <a:pt x="195" y="103"/>
                      <a:pt x="195" y="56"/>
                      <a:pt x="166" y="36"/>
                    </a:cubicBezTo>
                    <a:cubicBezTo>
                      <a:pt x="159" y="29"/>
                      <a:pt x="151" y="24"/>
                      <a:pt x="139" y="16"/>
                    </a:cubicBezTo>
                    <a:cubicBezTo>
                      <a:pt x="135" y="16"/>
                      <a:pt x="127" y="12"/>
                      <a:pt x="124" y="9"/>
                    </a:cubicBezTo>
                    <a:cubicBezTo>
                      <a:pt x="111" y="0"/>
                      <a:pt x="95" y="0"/>
                      <a:pt x="80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1" name="Google Shape;731;p32"/>
              <p:cNvSpPr/>
              <p:nvPr/>
            </p:nvSpPr>
            <p:spPr>
              <a:xfrm>
                <a:off x="3502965" y="2648968"/>
                <a:ext cx="6761" cy="6893"/>
              </a:xfrm>
              <a:custGeom>
                <a:avLst/>
                <a:gdLst/>
                <a:ahLst/>
                <a:cxnLst/>
                <a:rect l="l" t="t" r="r" b="b"/>
                <a:pathLst>
                  <a:path w="154" h="157" extrusionOk="0">
                    <a:moveTo>
                      <a:pt x="98" y="1"/>
                    </a:moveTo>
                    <a:cubicBezTo>
                      <a:pt x="83" y="1"/>
                      <a:pt x="67" y="8"/>
                      <a:pt x="60" y="22"/>
                    </a:cubicBezTo>
                    <a:lnTo>
                      <a:pt x="60" y="22"/>
                    </a:lnTo>
                    <a:cubicBezTo>
                      <a:pt x="26" y="27"/>
                      <a:pt x="1" y="58"/>
                      <a:pt x="7" y="95"/>
                    </a:cubicBezTo>
                    <a:cubicBezTo>
                      <a:pt x="7" y="119"/>
                      <a:pt x="19" y="134"/>
                      <a:pt x="39" y="146"/>
                    </a:cubicBezTo>
                    <a:cubicBezTo>
                      <a:pt x="49" y="152"/>
                      <a:pt x="62" y="156"/>
                      <a:pt x="75" y="156"/>
                    </a:cubicBezTo>
                    <a:cubicBezTo>
                      <a:pt x="86" y="156"/>
                      <a:pt x="97" y="153"/>
                      <a:pt x="106" y="146"/>
                    </a:cubicBezTo>
                    <a:cubicBezTo>
                      <a:pt x="113" y="139"/>
                      <a:pt x="126" y="134"/>
                      <a:pt x="133" y="126"/>
                    </a:cubicBezTo>
                    <a:cubicBezTo>
                      <a:pt x="149" y="110"/>
                      <a:pt x="153" y="86"/>
                      <a:pt x="149" y="67"/>
                    </a:cubicBezTo>
                    <a:cubicBezTo>
                      <a:pt x="145" y="48"/>
                      <a:pt x="137" y="28"/>
                      <a:pt x="126" y="12"/>
                    </a:cubicBezTo>
                    <a:cubicBezTo>
                      <a:pt x="118" y="4"/>
                      <a:pt x="108" y="1"/>
                      <a:pt x="98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2" name="Google Shape;732;p32"/>
              <p:cNvSpPr/>
              <p:nvPr/>
            </p:nvSpPr>
            <p:spPr>
              <a:xfrm>
                <a:off x="3536859" y="2621792"/>
                <a:ext cx="7157" cy="6805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55" extrusionOk="0">
                    <a:moveTo>
                      <a:pt x="130" y="92"/>
                    </a:moveTo>
                    <a:lnTo>
                      <a:pt x="130" y="92"/>
                    </a:lnTo>
                    <a:cubicBezTo>
                      <a:pt x="130" y="92"/>
                      <a:pt x="127" y="96"/>
                      <a:pt x="126" y="98"/>
                    </a:cubicBezTo>
                    <a:lnTo>
                      <a:pt x="126" y="98"/>
                    </a:lnTo>
                    <a:cubicBezTo>
                      <a:pt x="127" y="97"/>
                      <a:pt x="127" y="96"/>
                      <a:pt x="127" y="95"/>
                    </a:cubicBezTo>
                    <a:cubicBezTo>
                      <a:pt x="128" y="93"/>
                      <a:pt x="129" y="92"/>
                      <a:pt x="130" y="92"/>
                    </a:cubicBezTo>
                    <a:close/>
                    <a:moveTo>
                      <a:pt x="104" y="0"/>
                    </a:moveTo>
                    <a:cubicBezTo>
                      <a:pt x="87" y="0"/>
                      <a:pt x="69" y="9"/>
                      <a:pt x="59" y="23"/>
                    </a:cubicBezTo>
                    <a:cubicBezTo>
                      <a:pt x="48" y="39"/>
                      <a:pt x="44" y="59"/>
                      <a:pt x="36" y="78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5" y="81"/>
                      <a:pt x="37" y="79"/>
                      <a:pt x="37" y="79"/>
                    </a:cubicBezTo>
                    <a:lnTo>
                      <a:pt x="37" y="79"/>
                    </a:lnTo>
                    <a:cubicBezTo>
                      <a:pt x="37" y="79"/>
                      <a:pt x="37" y="80"/>
                      <a:pt x="36" y="82"/>
                    </a:cubicBezTo>
                    <a:cubicBezTo>
                      <a:pt x="36" y="84"/>
                      <a:pt x="35" y="85"/>
                      <a:pt x="33" y="86"/>
                    </a:cubicBezTo>
                    <a:lnTo>
                      <a:pt x="33" y="86"/>
                    </a:lnTo>
                    <a:cubicBezTo>
                      <a:pt x="33" y="85"/>
                      <a:pt x="33" y="85"/>
                      <a:pt x="33" y="85"/>
                    </a:cubicBezTo>
                    <a:lnTo>
                      <a:pt x="33" y="85"/>
                    </a:lnTo>
                    <a:cubicBezTo>
                      <a:pt x="33" y="85"/>
                      <a:pt x="32" y="85"/>
                      <a:pt x="32" y="86"/>
                    </a:cubicBezTo>
                    <a:cubicBezTo>
                      <a:pt x="32" y="86"/>
                      <a:pt x="29" y="90"/>
                      <a:pt x="28" y="93"/>
                    </a:cubicBezTo>
                    <a:lnTo>
                      <a:pt x="28" y="93"/>
                    </a:lnTo>
                    <a:cubicBezTo>
                      <a:pt x="27" y="93"/>
                      <a:pt x="27" y="94"/>
                      <a:pt x="27" y="94"/>
                    </a:cubicBezTo>
                    <a:lnTo>
                      <a:pt x="27" y="94"/>
                    </a:lnTo>
                    <a:cubicBezTo>
                      <a:pt x="27" y="94"/>
                      <a:pt x="27" y="94"/>
                      <a:pt x="27" y="95"/>
                    </a:cubicBezTo>
                    <a:lnTo>
                      <a:pt x="24" y="95"/>
                    </a:lnTo>
                    <a:cubicBezTo>
                      <a:pt x="12" y="98"/>
                      <a:pt x="1" y="110"/>
                      <a:pt x="1" y="122"/>
                    </a:cubicBezTo>
                    <a:cubicBezTo>
                      <a:pt x="1" y="137"/>
                      <a:pt x="12" y="146"/>
                      <a:pt x="24" y="149"/>
                    </a:cubicBezTo>
                    <a:cubicBezTo>
                      <a:pt x="33" y="153"/>
                      <a:pt x="41" y="155"/>
                      <a:pt x="49" y="155"/>
                    </a:cubicBezTo>
                    <a:cubicBezTo>
                      <a:pt x="68" y="155"/>
                      <a:pt x="85" y="146"/>
                      <a:pt x="99" y="130"/>
                    </a:cubicBezTo>
                    <a:cubicBezTo>
                      <a:pt x="111" y="122"/>
                      <a:pt x="115" y="113"/>
                      <a:pt x="123" y="102"/>
                    </a:cubicBezTo>
                    <a:cubicBezTo>
                      <a:pt x="124" y="100"/>
                      <a:pt x="125" y="100"/>
                      <a:pt x="126" y="99"/>
                    </a:cubicBezTo>
                    <a:lnTo>
                      <a:pt x="126" y="99"/>
                    </a:lnTo>
                    <a:cubicBezTo>
                      <a:pt x="126" y="99"/>
                      <a:pt x="126" y="99"/>
                      <a:pt x="126" y="99"/>
                    </a:cubicBezTo>
                    <a:cubicBezTo>
                      <a:pt x="126" y="99"/>
                      <a:pt x="126" y="99"/>
                      <a:pt x="127" y="98"/>
                    </a:cubicBezTo>
                    <a:cubicBezTo>
                      <a:pt x="130" y="95"/>
                      <a:pt x="135" y="90"/>
                      <a:pt x="139" y="86"/>
                    </a:cubicBezTo>
                    <a:cubicBezTo>
                      <a:pt x="163" y="66"/>
                      <a:pt x="154" y="27"/>
                      <a:pt x="135" y="11"/>
                    </a:cubicBezTo>
                    <a:cubicBezTo>
                      <a:pt x="126" y="4"/>
                      <a:pt x="115" y="0"/>
                      <a:pt x="104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3" name="Google Shape;733;p32"/>
              <p:cNvSpPr/>
              <p:nvPr/>
            </p:nvSpPr>
            <p:spPr>
              <a:xfrm>
                <a:off x="3524873" y="2675969"/>
                <a:ext cx="7508" cy="4917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12" extrusionOk="0">
                    <a:moveTo>
                      <a:pt x="38" y="1"/>
                    </a:moveTo>
                    <a:cubicBezTo>
                      <a:pt x="29" y="1"/>
                      <a:pt x="20" y="4"/>
                      <a:pt x="13" y="8"/>
                    </a:cubicBezTo>
                    <a:cubicBezTo>
                      <a:pt x="1" y="21"/>
                      <a:pt x="1" y="36"/>
                      <a:pt x="9" y="48"/>
                    </a:cubicBezTo>
                    <a:cubicBezTo>
                      <a:pt x="29" y="92"/>
                      <a:pt x="64" y="107"/>
                      <a:pt x="108" y="111"/>
                    </a:cubicBezTo>
                    <a:cubicBezTo>
                      <a:pt x="111" y="111"/>
                      <a:pt x="114" y="112"/>
                      <a:pt x="117" y="112"/>
                    </a:cubicBezTo>
                    <a:cubicBezTo>
                      <a:pt x="151" y="112"/>
                      <a:pt x="171" y="69"/>
                      <a:pt x="163" y="40"/>
                    </a:cubicBezTo>
                    <a:cubicBezTo>
                      <a:pt x="155" y="15"/>
                      <a:pt x="132" y="1"/>
                      <a:pt x="109" y="1"/>
                    </a:cubicBezTo>
                    <a:cubicBezTo>
                      <a:pt x="99" y="1"/>
                      <a:pt x="90" y="4"/>
                      <a:pt x="80" y="8"/>
                    </a:cubicBezTo>
                    <a:cubicBezTo>
                      <a:pt x="80" y="8"/>
                      <a:pt x="77" y="8"/>
                      <a:pt x="72" y="12"/>
                    </a:cubicBezTo>
                    <a:lnTo>
                      <a:pt x="61" y="12"/>
                    </a:lnTo>
                    <a:cubicBezTo>
                      <a:pt x="57" y="8"/>
                      <a:pt x="57" y="8"/>
                      <a:pt x="53" y="5"/>
                    </a:cubicBezTo>
                    <a:cubicBezTo>
                      <a:pt x="48" y="2"/>
                      <a:pt x="43" y="1"/>
                      <a:pt x="38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4" name="Google Shape;734;p32"/>
              <p:cNvSpPr/>
              <p:nvPr/>
            </p:nvSpPr>
            <p:spPr>
              <a:xfrm>
                <a:off x="3475700" y="2650154"/>
                <a:ext cx="5225" cy="5971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36" extrusionOk="0">
                    <a:moveTo>
                      <a:pt x="60" y="1"/>
                    </a:moveTo>
                    <a:cubicBezTo>
                      <a:pt x="40" y="1"/>
                      <a:pt x="20" y="12"/>
                      <a:pt x="8" y="28"/>
                    </a:cubicBezTo>
                    <a:cubicBezTo>
                      <a:pt x="4" y="40"/>
                      <a:pt x="0" y="48"/>
                      <a:pt x="0" y="59"/>
                    </a:cubicBezTo>
                    <a:cubicBezTo>
                      <a:pt x="0" y="72"/>
                      <a:pt x="4" y="83"/>
                      <a:pt x="8" y="92"/>
                    </a:cubicBezTo>
                    <a:cubicBezTo>
                      <a:pt x="13" y="99"/>
                      <a:pt x="13" y="103"/>
                      <a:pt x="16" y="112"/>
                    </a:cubicBezTo>
                    <a:cubicBezTo>
                      <a:pt x="20" y="119"/>
                      <a:pt x="28" y="123"/>
                      <a:pt x="36" y="127"/>
                    </a:cubicBezTo>
                    <a:cubicBezTo>
                      <a:pt x="44" y="135"/>
                      <a:pt x="51" y="135"/>
                      <a:pt x="60" y="135"/>
                    </a:cubicBezTo>
                    <a:cubicBezTo>
                      <a:pt x="71" y="135"/>
                      <a:pt x="79" y="135"/>
                      <a:pt x="87" y="127"/>
                    </a:cubicBezTo>
                    <a:cubicBezTo>
                      <a:pt x="95" y="123"/>
                      <a:pt x="99" y="119"/>
                      <a:pt x="103" y="112"/>
                    </a:cubicBezTo>
                    <a:cubicBezTo>
                      <a:pt x="107" y="103"/>
                      <a:pt x="111" y="99"/>
                      <a:pt x="111" y="92"/>
                    </a:cubicBezTo>
                    <a:cubicBezTo>
                      <a:pt x="119" y="83"/>
                      <a:pt x="119" y="72"/>
                      <a:pt x="119" y="59"/>
                    </a:cubicBezTo>
                    <a:cubicBezTo>
                      <a:pt x="119" y="48"/>
                      <a:pt x="119" y="40"/>
                      <a:pt x="111" y="28"/>
                    </a:cubicBezTo>
                    <a:cubicBezTo>
                      <a:pt x="103" y="12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5" name="Google Shape;735;p32"/>
              <p:cNvSpPr/>
              <p:nvPr/>
            </p:nvSpPr>
            <p:spPr>
              <a:xfrm>
                <a:off x="3467358" y="2630134"/>
                <a:ext cx="5269" cy="5576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7" extrusionOk="0">
                    <a:moveTo>
                      <a:pt x="58" y="0"/>
                    </a:moveTo>
                    <a:cubicBezTo>
                      <a:pt x="33" y="0"/>
                      <a:pt x="11" y="15"/>
                      <a:pt x="5" y="38"/>
                    </a:cubicBezTo>
                    <a:cubicBezTo>
                      <a:pt x="1" y="54"/>
                      <a:pt x="5" y="71"/>
                      <a:pt x="14" y="85"/>
                    </a:cubicBezTo>
                    <a:lnTo>
                      <a:pt x="14" y="85"/>
                    </a:lnTo>
                    <a:cubicBezTo>
                      <a:pt x="14" y="85"/>
                      <a:pt x="13" y="85"/>
                      <a:pt x="13" y="85"/>
                    </a:cubicBezTo>
                    <a:cubicBezTo>
                      <a:pt x="8" y="94"/>
                      <a:pt x="5" y="105"/>
                      <a:pt x="8" y="113"/>
                    </a:cubicBezTo>
                    <a:cubicBezTo>
                      <a:pt x="15" y="122"/>
                      <a:pt x="23" y="127"/>
                      <a:pt x="30" y="127"/>
                    </a:cubicBezTo>
                    <a:cubicBezTo>
                      <a:pt x="33" y="127"/>
                      <a:pt x="35" y="126"/>
                      <a:pt x="37" y="125"/>
                    </a:cubicBezTo>
                    <a:cubicBezTo>
                      <a:pt x="53" y="119"/>
                      <a:pt x="69" y="112"/>
                      <a:pt x="84" y="103"/>
                    </a:cubicBezTo>
                    <a:lnTo>
                      <a:pt x="84" y="103"/>
                    </a:lnTo>
                    <a:cubicBezTo>
                      <a:pt x="99" y="99"/>
                      <a:pt x="113" y="88"/>
                      <a:pt x="116" y="70"/>
                    </a:cubicBezTo>
                    <a:cubicBezTo>
                      <a:pt x="119" y="50"/>
                      <a:pt x="112" y="27"/>
                      <a:pt x="92" y="14"/>
                    </a:cubicBezTo>
                    <a:cubicBezTo>
                      <a:pt x="88" y="14"/>
                      <a:pt x="88" y="11"/>
                      <a:pt x="84" y="7"/>
                    </a:cubicBezTo>
                    <a:cubicBezTo>
                      <a:pt x="76" y="2"/>
                      <a:pt x="66" y="0"/>
                      <a:pt x="58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6" name="Google Shape;736;p32"/>
              <p:cNvSpPr/>
              <p:nvPr/>
            </p:nvSpPr>
            <p:spPr>
              <a:xfrm>
                <a:off x="3419062" y="2655685"/>
                <a:ext cx="7464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75" extrusionOk="0">
                    <a:moveTo>
                      <a:pt x="83" y="1"/>
                    </a:moveTo>
                    <a:cubicBezTo>
                      <a:pt x="63" y="1"/>
                      <a:pt x="43" y="9"/>
                      <a:pt x="28" y="24"/>
                    </a:cubicBezTo>
                    <a:cubicBezTo>
                      <a:pt x="8" y="44"/>
                      <a:pt x="0" y="76"/>
                      <a:pt x="8" y="104"/>
                    </a:cubicBezTo>
                    <a:cubicBezTo>
                      <a:pt x="12" y="108"/>
                      <a:pt x="12" y="115"/>
                      <a:pt x="15" y="123"/>
                    </a:cubicBezTo>
                    <a:cubicBezTo>
                      <a:pt x="15" y="128"/>
                      <a:pt x="19" y="135"/>
                      <a:pt x="24" y="139"/>
                    </a:cubicBezTo>
                    <a:cubicBezTo>
                      <a:pt x="28" y="147"/>
                      <a:pt x="32" y="155"/>
                      <a:pt x="39" y="159"/>
                    </a:cubicBezTo>
                    <a:cubicBezTo>
                      <a:pt x="43" y="166"/>
                      <a:pt x="51" y="166"/>
                      <a:pt x="55" y="170"/>
                    </a:cubicBezTo>
                    <a:cubicBezTo>
                      <a:pt x="67" y="175"/>
                      <a:pt x="75" y="175"/>
                      <a:pt x="83" y="175"/>
                    </a:cubicBezTo>
                    <a:cubicBezTo>
                      <a:pt x="99" y="175"/>
                      <a:pt x="110" y="170"/>
                      <a:pt x="123" y="166"/>
                    </a:cubicBezTo>
                    <a:cubicBezTo>
                      <a:pt x="138" y="159"/>
                      <a:pt x="150" y="139"/>
                      <a:pt x="154" y="123"/>
                    </a:cubicBezTo>
                    <a:cubicBezTo>
                      <a:pt x="158" y="115"/>
                      <a:pt x="158" y="108"/>
                      <a:pt x="161" y="104"/>
                    </a:cubicBezTo>
                    <a:cubicBezTo>
                      <a:pt x="170" y="76"/>
                      <a:pt x="161" y="44"/>
                      <a:pt x="142" y="24"/>
                    </a:cubicBezTo>
                    <a:cubicBezTo>
                      <a:pt x="126" y="9"/>
                      <a:pt x="106" y="1"/>
                      <a:pt x="83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7" name="Google Shape;737;p32"/>
              <p:cNvSpPr/>
              <p:nvPr/>
            </p:nvSpPr>
            <p:spPr>
              <a:xfrm>
                <a:off x="3440005" y="2666793"/>
                <a:ext cx="6103" cy="4083"/>
              </a:xfrm>
              <a:custGeom>
                <a:avLst/>
                <a:gdLst/>
                <a:ahLst/>
                <a:cxnLst/>
                <a:rect l="l" t="t" r="r" b="b"/>
                <a:pathLst>
                  <a:path w="139" h="93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68" y="4"/>
                      <a:pt x="52" y="8"/>
                      <a:pt x="36" y="12"/>
                    </a:cubicBezTo>
                    <a:cubicBezTo>
                      <a:pt x="1" y="20"/>
                      <a:pt x="1" y="75"/>
                      <a:pt x="36" y="83"/>
                    </a:cubicBezTo>
                    <a:cubicBezTo>
                      <a:pt x="52" y="83"/>
                      <a:pt x="68" y="88"/>
                      <a:pt x="83" y="92"/>
                    </a:cubicBezTo>
                    <a:cubicBezTo>
                      <a:pt x="86" y="92"/>
                      <a:pt x="88" y="92"/>
                      <a:pt x="91" y="92"/>
                    </a:cubicBezTo>
                    <a:cubicBezTo>
                      <a:pt x="116" y="92"/>
                      <a:pt x="139" y="76"/>
                      <a:pt x="139" y="48"/>
                    </a:cubicBezTo>
                    <a:cubicBezTo>
                      <a:pt x="139" y="19"/>
                      <a:pt x="115" y="0"/>
                      <a:pt x="90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8" name="Google Shape;738;p32"/>
              <p:cNvSpPr/>
              <p:nvPr/>
            </p:nvSpPr>
            <p:spPr>
              <a:xfrm>
                <a:off x="3472890" y="2542765"/>
                <a:ext cx="4434" cy="500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14" extrusionOk="0">
                    <a:moveTo>
                      <a:pt x="53" y="0"/>
                    </a:moveTo>
                    <a:cubicBezTo>
                      <a:pt x="41" y="0"/>
                      <a:pt x="25" y="4"/>
                      <a:pt x="17" y="15"/>
                    </a:cubicBezTo>
                    <a:cubicBezTo>
                      <a:pt x="9" y="24"/>
                      <a:pt x="1" y="35"/>
                      <a:pt x="1" y="48"/>
                    </a:cubicBezTo>
                    <a:cubicBezTo>
                      <a:pt x="6" y="55"/>
                      <a:pt x="6" y="63"/>
                      <a:pt x="6" y="67"/>
                    </a:cubicBezTo>
                    <a:cubicBezTo>
                      <a:pt x="6" y="75"/>
                      <a:pt x="6" y="83"/>
                      <a:pt x="9" y="86"/>
                    </a:cubicBezTo>
                    <a:cubicBezTo>
                      <a:pt x="9" y="90"/>
                      <a:pt x="13" y="99"/>
                      <a:pt x="17" y="103"/>
                    </a:cubicBezTo>
                    <a:cubicBezTo>
                      <a:pt x="25" y="110"/>
                      <a:pt x="41" y="114"/>
                      <a:pt x="53" y="114"/>
                    </a:cubicBezTo>
                    <a:cubicBezTo>
                      <a:pt x="64" y="114"/>
                      <a:pt x="77" y="110"/>
                      <a:pt x="84" y="103"/>
                    </a:cubicBezTo>
                    <a:cubicBezTo>
                      <a:pt x="88" y="99"/>
                      <a:pt x="88" y="95"/>
                      <a:pt x="92" y="90"/>
                    </a:cubicBezTo>
                    <a:cubicBezTo>
                      <a:pt x="96" y="86"/>
                      <a:pt x="96" y="79"/>
                      <a:pt x="96" y="67"/>
                    </a:cubicBezTo>
                    <a:cubicBezTo>
                      <a:pt x="100" y="63"/>
                      <a:pt x="100" y="55"/>
                      <a:pt x="100" y="48"/>
                    </a:cubicBezTo>
                    <a:cubicBezTo>
                      <a:pt x="100" y="35"/>
                      <a:pt x="92" y="24"/>
                      <a:pt x="84" y="15"/>
                    </a:cubicBezTo>
                    <a:cubicBezTo>
                      <a:pt x="77" y="4"/>
                      <a:pt x="64" y="0"/>
                      <a:pt x="53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9" name="Google Shape;739;p32"/>
              <p:cNvSpPr/>
              <p:nvPr/>
            </p:nvSpPr>
            <p:spPr>
              <a:xfrm>
                <a:off x="3468587" y="2549878"/>
                <a:ext cx="7157" cy="4698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07" extrusionOk="0">
                    <a:moveTo>
                      <a:pt x="127" y="1"/>
                    </a:moveTo>
                    <a:cubicBezTo>
                      <a:pt x="124" y="1"/>
                      <a:pt x="120" y="2"/>
                      <a:pt x="115" y="4"/>
                    </a:cubicBezTo>
                    <a:cubicBezTo>
                      <a:pt x="107" y="4"/>
                      <a:pt x="99" y="9"/>
                      <a:pt x="94" y="17"/>
                    </a:cubicBezTo>
                    <a:lnTo>
                      <a:pt x="94" y="17"/>
                    </a:lnTo>
                    <a:cubicBezTo>
                      <a:pt x="85" y="16"/>
                      <a:pt x="76" y="14"/>
                      <a:pt x="64" y="12"/>
                    </a:cubicBezTo>
                    <a:cubicBezTo>
                      <a:pt x="59" y="9"/>
                      <a:pt x="54" y="8"/>
                      <a:pt x="49" y="8"/>
                    </a:cubicBezTo>
                    <a:cubicBezTo>
                      <a:pt x="27" y="8"/>
                      <a:pt x="8" y="28"/>
                      <a:pt x="4" y="51"/>
                    </a:cubicBezTo>
                    <a:cubicBezTo>
                      <a:pt x="0" y="79"/>
                      <a:pt x="24" y="102"/>
                      <a:pt x="52" y="106"/>
                    </a:cubicBezTo>
                    <a:cubicBezTo>
                      <a:pt x="84" y="106"/>
                      <a:pt x="115" y="99"/>
                      <a:pt x="142" y="86"/>
                    </a:cubicBezTo>
                    <a:cubicBezTo>
                      <a:pt x="155" y="79"/>
                      <a:pt x="162" y="66"/>
                      <a:pt x="162" y="51"/>
                    </a:cubicBezTo>
                    <a:lnTo>
                      <a:pt x="162" y="39"/>
                    </a:lnTo>
                    <a:cubicBezTo>
                      <a:pt x="159" y="28"/>
                      <a:pt x="155" y="12"/>
                      <a:pt x="142" y="8"/>
                    </a:cubicBezTo>
                    <a:cubicBezTo>
                      <a:pt x="136" y="3"/>
                      <a:pt x="132" y="1"/>
                      <a:pt x="127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0" name="Google Shape;740;p32"/>
              <p:cNvSpPr/>
              <p:nvPr/>
            </p:nvSpPr>
            <p:spPr>
              <a:xfrm>
                <a:off x="3517804" y="2571874"/>
                <a:ext cx="2283" cy="1756"/>
              </a:xfrm>
              <a:custGeom>
                <a:avLst/>
                <a:gdLst/>
                <a:ahLst/>
                <a:cxnLst/>
                <a:rect l="l" t="t" r="r" b="b"/>
                <a:pathLst>
                  <a:path w="52" h="40" extrusionOk="0">
                    <a:moveTo>
                      <a:pt x="28" y="0"/>
                    </a:moveTo>
                    <a:cubicBezTo>
                      <a:pt x="1" y="0"/>
                      <a:pt x="1" y="39"/>
                      <a:pt x="28" y="39"/>
                    </a:cubicBezTo>
                    <a:cubicBezTo>
                      <a:pt x="52" y="39"/>
                      <a:pt x="52" y="0"/>
                      <a:pt x="28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1" name="Google Shape;741;p32"/>
              <p:cNvSpPr/>
              <p:nvPr/>
            </p:nvSpPr>
            <p:spPr>
              <a:xfrm>
                <a:off x="3571149" y="2457197"/>
                <a:ext cx="5971" cy="8341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90" extrusionOk="0">
                    <a:moveTo>
                      <a:pt x="77" y="1"/>
                    </a:moveTo>
                    <a:cubicBezTo>
                      <a:pt x="73" y="1"/>
                      <a:pt x="68" y="2"/>
                      <a:pt x="64" y="3"/>
                    </a:cubicBezTo>
                    <a:cubicBezTo>
                      <a:pt x="36" y="11"/>
                      <a:pt x="25" y="39"/>
                      <a:pt x="28" y="62"/>
                    </a:cubicBezTo>
                    <a:cubicBezTo>
                      <a:pt x="31" y="65"/>
                      <a:pt x="32" y="68"/>
                      <a:pt x="32" y="68"/>
                    </a:cubicBezTo>
                    <a:cubicBezTo>
                      <a:pt x="32" y="68"/>
                      <a:pt x="32" y="67"/>
                      <a:pt x="32" y="66"/>
                    </a:cubicBezTo>
                    <a:lnTo>
                      <a:pt x="32" y="74"/>
                    </a:lnTo>
                    <a:cubicBezTo>
                      <a:pt x="32" y="86"/>
                      <a:pt x="32" y="82"/>
                      <a:pt x="28" y="90"/>
                    </a:cubicBezTo>
                    <a:cubicBezTo>
                      <a:pt x="28" y="98"/>
                      <a:pt x="25" y="106"/>
                      <a:pt x="21" y="114"/>
                    </a:cubicBezTo>
                    <a:cubicBezTo>
                      <a:pt x="21" y="117"/>
                      <a:pt x="21" y="121"/>
                      <a:pt x="17" y="126"/>
                    </a:cubicBezTo>
                    <a:cubicBezTo>
                      <a:pt x="1" y="155"/>
                      <a:pt x="24" y="190"/>
                      <a:pt x="53" y="190"/>
                    </a:cubicBezTo>
                    <a:cubicBezTo>
                      <a:pt x="59" y="190"/>
                      <a:pt x="66" y="188"/>
                      <a:pt x="72" y="185"/>
                    </a:cubicBezTo>
                    <a:cubicBezTo>
                      <a:pt x="127" y="153"/>
                      <a:pt x="136" y="90"/>
                      <a:pt x="123" y="39"/>
                    </a:cubicBezTo>
                    <a:cubicBezTo>
                      <a:pt x="120" y="16"/>
                      <a:pt x="98" y="1"/>
                      <a:pt x="77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2" name="Google Shape;742;p32"/>
              <p:cNvSpPr/>
              <p:nvPr/>
            </p:nvSpPr>
            <p:spPr>
              <a:xfrm>
                <a:off x="3579754" y="2448768"/>
                <a:ext cx="7376" cy="7024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0" extrusionOk="0">
                    <a:moveTo>
                      <a:pt x="30" y="1"/>
                    </a:moveTo>
                    <a:cubicBezTo>
                      <a:pt x="15" y="1"/>
                      <a:pt x="1" y="18"/>
                      <a:pt x="11" y="34"/>
                    </a:cubicBezTo>
                    <a:cubicBezTo>
                      <a:pt x="29" y="76"/>
                      <a:pt x="62" y="116"/>
                      <a:pt x="97" y="147"/>
                    </a:cubicBezTo>
                    <a:cubicBezTo>
                      <a:pt x="104" y="155"/>
                      <a:pt x="115" y="159"/>
                      <a:pt x="125" y="159"/>
                    </a:cubicBezTo>
                    <a:cubicBezTo>
                      <a:pt x="136" y="159"/>
                      <a:pt x="148" y="154"/>
                      <a:pt x="156" y="144"/>
                    </a:cubicBezTo>
                    <a:cubicBezTo>
                      <a:pt x="168" y="128"/>
                      <a:pt x="164" y="96"/>
                      <a:pt x="144" y="89"/>
                    </a:cubicBezTo>
                    <a:cubicBezTo>
                      <a:pt x="105" y="65"/>
                      <a:pt x="73" y="41"/>
                      <a:pt x="42" y="5"/>
                    </a:cubicBezTo>
                    <a:cubicBezTo>
                      <a:pt x="38" y="2"/>
                      <a:pt x="34" y="1"/>
                      <a:pt x="30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3" name="Google Shape;743;p32"/>
              <p:cNvSpPr/>
              <p:nvPr/>
            </p:nvSpPr>
            <p:spPr>
              <a:xfrm>
                <a:off x="3544147" y="2393098"/>
                <a:ext cx="15850" cy="5224"/>
              </a:xfrm>
              <a:custGeom>
                <a:avLst/>
                <a:gdLst/>
                <a:ahLst/>
                <a:cxnLst/>
                <a:rect l="l" t="t" r="r" b="b"/>
                <a:pathLst>
                  <a:path w="361" h="119" extrusionOk="0">
                    <a:moveTo>
                      <a:pt x="240" y="1"/>
                    </a:moveTo>
                    <a:cubicBezTo>
                      <a:pt x="178" y="1"/>
                      <a:pt x="106" y="24"/>
                      <a:pt x="59" y="31"/>
                    </a:cubicBezTo>
                    <a:cubicBezTo>
                      <a:pt x="0" y="38"/>
                      <a:pt x="7" y="119"/>
                      <a:pt x="61" y="119"/>
                    </a:cubicBezTo>
                    <a:cubicBezTo>
                      <a:pt x="64" y="119"/>
                      <a:pt x="68" y="119"/>
                      <a:pt x="71" y="118"/>
                    </a:cubicBezTo>
                    <a:cubicBezTo>
                      <a:pt x="123" y="107"/>
                      <a:pt x="185" y="77"/>
                      <a:pt x="242" y="77"/>
                    </a:cubicBezTo>
                    <a:cubicBezTo>
                      <a:pt x="267" y="77"/>
                      <a:pt x="290" y="82"/>
                      <a:pt x="312" y="98"/>
                    </a:cubicBezTo>
                    <a:cubicBezTo>
                      <a:pt x="318" y="102"/>
                      <a:pt x="323" y="104"/>
                      <a:pt x="328" y="104"/>
                    </a:cubicBezTo>
                    <a:cubicBezTo>
                      <a:pt x="348" y="104"/>
                      <a:pt x="361" y="77"/>
                      <a:pt x="352" y="58"/>
                    </a:cubicBezTo>
                    <a:cubicBezTo>
                      <a:pt x="330" y="14"/>
                      <a:pt x="288" y="1"/>
                      <a:pt x="240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4" name="Google Shape;744;p32"/>
              <p:cNvSpPr/>
              <p:nvPr/>
            </p:nvSpPr>
            <p:spPr>
              <a:xfrm>
                <a:off x="3579974" y="2381244"/>
                <a:ext cx="3161" cy="2371"/>
              </a:xfrm>
              <a:custGeom>
                <a:avLst/>
                <a:gdLst/>
                <a:ahLst/>
                <a:cxnLst/>
                <a:rect l="l" t="t" r="r" b="b"/>
                <a:pathLst>
                  <a:path w="72" h="54" extrusionOk="0">
                    <a:moveTo>
                      <a:pt x="41" y="0"/>
                    </a:moveTo>
                    <a:cubicBezTo>
                      <a:pt x="33" y="4"/>
                      <a:pt x="24" y="4"/>
                      <a:pt x="17" y="4"/>
                    </a:cubicBezTo>
                    <a:cubicBezTo>
                      <a:pt x="9" y="9"/>
                      <a:pt x="1" y="17"/>
                      <a:pt x="1" y="28"/>
                    </a:cubicBezTo>
                    <a:cubicBezTo>
                      <a:pt x="1" y="36"/>
                      <a:pt x="6" y="48"/>
                      <a:pt x="17" y="48"/>
                    </a:cubicBezTo>
                    <a:cubicBezTo>
                      <a:pt x="24" y="48"/>
                      <a:pt x="33" y="52"/>
                      <a:pt x="41" y="52"/>
                    </a:cubicBezTo>
                    <a:cubicBezTo>
                      <a:pt x="43" y="53"/>
                      <a:pt x="46" y="54"/>
                      <a:pt x="48" y="54"/>
                    </a:cubicBezTo>
                    <a:cubicBezTo>
                      <a:pt x="55" y="54"/>
                      <a:pt x="62" y="50"/>
                      <a:pt x="64" y="48"/>
                    </a:cubicBezTo>
                    <a:cubicBezTo>
                      <a:pt x="68" y="40"/>
                      <a:pt x="72" y="36"/>
                      <a:pt x="72" y="28"/>
                    </a:cubicBezTo>
                    <a:cubicBezTo>
                      <a:pt x="72" y="20"/>
                      <a:pt x="68" y="13"/>
                      <a:pt x="64" y="9"/>
                    </a:cubicBezTo>
                    <a:cubicBezTo>
                      <a:pt x="57" y="0"/>
                      <a:pt x="48" y="0"/>
                      <a:pt x="41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5" name="Google Shape;745;p32"/>
              <p:cNvSpPr/>
              <p:nvPr/>
            </p:nvSpPr>
            <p:spPr>
              <a:xfrm>
                <a:off x="3538571" y="2379488"/>
                <a:ext cx="5927" cy="6322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44" extrusionOk="0">
                    <a:moveTo>
                      <a:pt x="89" y="1"/>
                    </a:moveTo>
                    <a:cubicBezTo>
                      <a:pt x="67" y="1"/>
                      <a:pt x="44" y="20"/>
                      <a:pt x="44" y="44"/>
                    </a:cubicBezTo>
                    <a:lnTo>
                      <a:pt x="44" y="53"/>
                    </a:lnTo>
                    <a:cubicBezTo>
                      <a:pt x="44" y="60"/>
                      <a:pt x="44" y="64"/>
                      <a:pt x="40" y="68"/>
                    </a:cubicBezTo>
                    <a:cubicBezTo>
                      <a:pt x="36" y="80"/>
                      <a:pt x="29" y="88"/>
                      <a:pt x="20" y="96"/>
                    </a:cubicBezTo>
                    <a:cubicBezTo>
                      <a:pt x="1" y="116"/>
                      <a:pt x="17" y="143"/>
                      <a:pt x="40" y="143"/>
                    </a:cubicBezTo>
                    <a:cubicBezTo>
                      <a:pt x="45" y="143"/>
                      <a:pt x="51" y="142"/>
                      <a:pt x="56" y="139"/>
                    </a:cubicBezTo>
                    <a:cubicBezTo>
                      <a:pt x="91" y="124"/>
                      <a:pt x="120" y="96"/>
                      <a:pt x="131" y="57"/>
                    </a:cubicBezTo>
                    <a:cubicBezTo>
                      <a:pt x="135" y="29"/>
                      <a:pt x="120" y="5"/>
                      <a:pt x="96" y="2"/>
                    </a:cubicBezTo>
                    <a:cubicBezTo>
                      <a:pt x="94" y="1"/>
                      <a:pt x="91" y="1"/>
                      <a:pt x="89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6" name="Google Shape;746;p32"/>
              <p:cNvSpPr/>
              <p:nvPr/>
            </p:nvSpPr>
            <p:spPr>
              <a:xfrm>
                <a:off x="3403608" y="2668813"/>
                <a:ext cx="5093" cy="4346"/>
              </a:xfrm>
              <a:custGeom>
                <a:avLst/>
                <a:gdLst/>
                <a:ahLst/>
                <a:cxnLst/>
                <a:rect l="l" t="t" r="r" b="b"/>
                <a:pathLst>
                  <a:path w="116" h="99" extrusionOk="0">
                    <a:moveTo>
                      <a:pt x="48" y="1"/>
                    </a:moveTo>
                    <a:cubicBezTo>
                      <a:pt x="22" y="1"/>
                      <a:pt x="1" y="22"/>
                      <a:pt x="1" y="49"/>
                    </a:cubicBezTo>
                    <a:cubicBezTo>
                      <a:pt x="1" y="77"/>
                      <a:pt x="22" y="98"/>
                      <a:pt x="48" y="98"/>
                    </a:cubicBezTo>
                    <a:cubicBezTo>
                      <a:pt x="52" y="98"/>
                      <a:pt x="56" y="98"/>
                      <a:pt x="60" y="97"/>
                    </a:cubicBezTo>
                    <a:cubicBezTo>
                      <a:pt x="68" y="93"/>
                      <a:pt x="76" y="93"/>
                      <a:pt x="83" y="89"/>
                    </a:cubicBezTo>
                    <a:cubicBezTo>
                      <a:pt x="99" y="84"/>
                      <a:pt x="116" y="69"/>
                      <a:pt x="111" y="49"/>
                    </a:cubicBezTo>
                    <a:cubicBezTo>
                      <a:pt x="111" y="29"/>
                      <a:pt x="99" y="13"/>
                      <a:pt x="83" y="10"/>
                    </a:cubicBezTo>
                    <a:cubicBezTo>
                      <a:pt x="76" y="6"/>
                      <a:pt x="68" y="6"/>
                      <a:pt x="60" y="2"/>
                    </a:cubicBezTo>
                    <a:cubicBezTo>
                      <a:pt x="56" y="1"/>
                      <a:pt x="52" y="1"/>
                      <a:pt x="48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7" name="Google Shape;747;p32"/>
              <p:cNvSpPr/>
              <p:nvPr/>
            </p:nvSpPr>
            <p:spPr>
              <a:xfrm>
                <a:off x="3508189" y="2385108"/>
                <a:ext cx="21953" cy="21337"/>
              </a:xfrm>
              <a:custGeom>
                <a:avLst/>
                <a:gdLst/>
                <a:ahLst/>
                <a:cxnLst/>
                <a:rect l="l" t="t" r="r" b="b"/>
                <a:pathLst>
                  <a:path w="500" h="486" extrusionOk="0">
                    <a:moveTo>
                      <a:pt x="487" y="0"/>
                    </a:moveTo>
                    <a:cubicBezTo>
                      <a:pt x="482" y="0"/>
                      <a:pt x="478" y="2"/>
                      <a:pt x="476" y="7"/>
                    </a:cubicBezTo>
                    <a:cubicBezTo>
                      <a:pt x="468" y="43"/>
                      <a:pt x="393" y="58"/>
                      <a:pt x="366" y="74"/>
                    </a:cubicBezTo>
                    <a:cubicBezTo>
                      <a:pt x="318" y="106"/>
                      <a:pt x="279" y="142"/>
                      <a:pt x="239" y="181"/>
                    </a:cubicBezTo>
                    <a:cubicBezTo>
                      <a:pt x="153" y="256"/>
                      <a:pt x="82" y="335"/>
                      <a:pt x="18" y="433"/>
                    </a:cubicBezTo>
                    <a:cubicBezTo>
                      <a:pt x="0" y="461"/>
                      <a:pt x="25" y="485"/>
                      <a:pt x="52" y="485"/>
                    </a:cubicBezTo>
                    <a:cubicBezTo>
                      <a:pt x="61" y="485"/>
                      <a:pt x="70" y="483"/>
                      <a:pt x="78" y="477"/>
                    </a:cubicBezTo>
                    <a:cubicBezTo>
                      <a:pt x="176" y="390"/>
                      <a:pt x="255" y="280"/>
                      <a:pt x="350" y="181"/>
                    </a:cubicBezTo>
                    <a:cubicBezTo>
                      <a:pt x="373" y="153"/>
                      <a:pt x="397" y="122"/>
                      <a:pt x="428" y="98"/>
                    </a:cubicBezTo>
                    <a:cubicBezTo>
                      <a:pt x="444" y="87"/>
                      <a:pt x="460" y="82"/>
                      <a:pt x="476" y="71"/>
                    </a:cubicBezTo>
                    <a:cubicBezTo>
                      <a:pt x="495" y="51"/>
                      <a:pt x="499" y="39"/>
                      <a:pt x="499" y="11"/>
                    </a:cubicBezTo>
                    <a:cubicBezTo>
                      <a:pt x="499" y="4"/>
                      <a:pt x="493" y="0"/>
                      <a:pt x="487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8" name="Google Shape;748;p32"/>
              <p:cNvSpPr/>
              <p:nvPr/>
            </p:nvSpPr>
            <p:spPr>
              <a:xfrm>
                <a:off x="3500989" y="2425411"/>
                <a:ext cx="281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64" h="41" extrusionOk="0">
                    <a:moveTo>
                      <a:pt x="48" y="1"/>
                    </a:moveTo>
                    <a:cubicBezTo>
                      <a:pt x="47" y="1"/>
                      <a:pt x="45" y="1"/>
                      <a:pt x="44" y="1"/>
                    </a:cubicBezTo>
                    <a:lnTo>
                      <a:pt x="20" y="1"/>
                    </a:lnTo>
                    <a:cubicBezTo>
                      <a:pt x="13" y="5"/>
                      <a:pt x="0" y="9"/>
                      <a:pt x="5" y="21"/>
                    </a:cubicBezTo>
                    <a:cubicBezTo>
                      <a:pt x="5" y="29"/>
                      <a:pt x="9" y="36"/>
                      <a:pt x="20" y="36"/>
                    </a:cubicBezTo>
                    <a:cubicBezTo>
                      <a:pt x="29" y="36"/>
                      <a:pt x="36" y="36"/>
                      <a:pt x="44" y="40"/>
                    </a:cubicBezTo>
                    <a:cubicBezTo>
                      <a:pt x="56" y="40"/>
                      <a:pt x="64" y="29"/>
                      <a:pt x="64" y="21"/>
                    </a:cubicBezTo>
                    <a:cubicBezTo>
                      <a:pt x="64" y="10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9" name="Google Shape;749;p32"/>
              <p:cNvSpPr/>
              <p:nvPr/>
            </p:nvSpPr>
            <p:spPr>
              <a:xfrm>
                <a:off x="3491462" y="2439636"/>
                <a:ext cx="1449" cy="1054"/>
              </a:xfrm>
              <a:custGeom>
                <a:avLst/>
                <a:gdLst/>
                <a:ahLst/>
                <a:cxnLst/>
                <a:rect l="l" t="t" r="r" b="b"/>
                <a:pathLst>
                  <a:path w="33" h="24" extrusionOk="0">
                    <a:moveTo>
                      <a:pt x="16" y="0"/>
                    </a:moveTo>
                    <a:cubicBezTo>
                      <a:pt x="0" y="0"/>
                      <a:pt x="0" y="24"/>
                      <a:pt x="16" y="24"/>
                    </a:cubicBezTo>
                    <a:cubicBezTo>
                      <a:pt x="33" y="24"/>
                      <a:pt x="33" y="0"/>
                      <a:pt x="16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3479519" y="2455310"/>
                <a:ext cx="5444" cy="272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62" extrusionOk="0">
                    <a:moveTo>
                      <a:pt x="96" y="0"/>
                    </a:moveTo>
                    <a:cubicBezTo>
                      <a:pt x="93" y="0"/>
                      <a:pt x="90" y="1"/>
                      <a:pt x="87" y="3"/>
                    </a:cubicBezTo>
                    <a:cubicBezTo>
                      <a:pt x="68" y="15"/>
                      <a:pt x="44" y="27"/>
                      <a:pt x="24" y="27"/>
                    </a:cubicBezTo>
                    <a:cubicBezTo>
                      <a:pt x="0" y="31"/>
                      <a:pt x="0" y="62"/>
                      <a:pt x="24" y="62"/>
                    </a:cubicBezTo>
                    <a:cubicBezTo>
                      <a:pt x="52" y="58"/>
                      <a:pt x="79" y="51"/>
                      <a:pt x="107" y="38"/>
                    </a:cubicBezTo>
                    <a:cubicBezTo>
                      <a:pt x="123" y="25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3444659" y="2541009"/>
                <a:ext cx="4566" cy="4346"/>
              </a:xfrm>
              <a:custGeom>
                <a:avLst/>
                <a:gdLst/>
                <a:ahLst/>
                <a:cxnLst/>
                <a:rect l="l" t="t" r="r" b="b"/>
                <a:pathLst>
                  <a:path w="104" h="99" extrusionOk="0">
                    <a:moveTo>
                      <a:pt x="60" y="0"/>
                    </a:moveTo>
                    <a:cubicBezTo>
                      <a:pt x="48" y="0"/>
                      <a:pt x="33" y="8"/>
                      <a:pt x="24" y="20"/>
                    </a:cubicBezTo>
                    <a:cubicBezTo>
                      <a:pt x="21" y="28"/>
                      <a:pt x="13" y="35"/>
                      <a:pt x="9" y="48"/>
                    </a:cubicBezTo>
                    <a:cubicBezTo>
                      <a:pt x="1" y="59"/>
                      <a:pt x="1" y="79"/>
                      <a:pt x="13" y="88"/>
                    </a:cubicBezTo>
                    <a:cubicBezTo>
                      <a:pt x="20" y="94"/>
                      <a:pt x="28" y="98"/>
                      <a:pt x="36" y="98"/>
                    </a:cubicBezTo>
                    <a:cubicBezTo>
                      <a:pt x="42" y="98"/>
                      <a:pt x="47" y="96"/>
                      <a:pt x="52" y="91"/>
                    </a:cubicBezTo>
                    <a:cubicBezTo>
                      <a:pt x="64" y="88"/>
                      <a:pt x="72" y="79"/>
                      <a:pt x="84" y="75"/>
                    </a:cubicBezTo>
                    <a:cubicBezTo>
                      <a:pt x="95" y="68"/>
                      <a:pt x="104" y="55"/>
                      <a:pt x="104" y="40"/>
                    </a:cubicBezTo>
                    <a:cubicBezTo>
                      <a:pt x="104" y="28"/>
                      <a:pt x="99" y="20"/>
                      <a:pt x="92" y="12"/>
                    </a:cubicBezTo>
                    <a:cubicBezTo>
                      <a:pt x="84" y="4"/>
                      <a:pt x="72" y="0"/>
                      <a:pt x="60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3432936" y="2565859"/>
                <a:ext cx="5708" cy="7112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62" extrusionOk="0">
                    <a:moveTo>
                      <a:pt x="87" y="0"/>
                    </a:moveTo>
                    <a:cubicBezTo>
                      <a:pt x="83" y="0"/>
                      <a:pt x="79" y="1"/>
                      <a:pt x="75" y="3"/>
                    </a:cubicBezTo>
                    <a:cubicBezTo>
                      <a:pt x="55" y="7"/>
                      <a:pt x="51" y="23"/>
                      <a:pt x="51" y="43"/>
                    </a:cubicBezTo>
                    <a:cubicBezTo>
                      <a:pt x="55" y="54"/>
                      <a:pt x="51" y="66"/>
                      <a:pt x="43" y="74"/>
                    </a:cubicBezTo>
                    <a:cubicBezTo>
                      <a:pt x="40" y="81"/>
                      <a:pt x="35" y="85"/>
                      <a:pt x="27" y="90"/>
                    </a:cubicBezTo>
                    <a:cubicBezTo>
                      <a:pt x="20" y="97"/>
                      <a:pt x="16" y="105"/>
                      <a:pt x="11" y="117"/>
                    </a:cubicBezTo>
                    <a:cubicBezTo>
                      <a:pt x="0" y="136"/>
                      <a:pt x="17" y="161"/>
                      <a:pt x="39" y="161"/>
                    </a:cubicBezTo>
                    <a:cubicBezTo>
                      <a:pt x="40" y="161"/>
                      <a:pt x="42" y="161"/>
                      <a:pt x="43" y="161"/>
                    </a:cubicBezTo>
                    <a:cubicBezTo>
                      <a:pt x="102" y="145"/>
                      <a:pt x="129" y="78"/>
                      <a:pt x="118" y="26"/>
                    </a:cubicBezTo>
                    <a:cubicBezTo>
                      <a:pt x="115" y="11"/>
                      <a:pt x="102" y="0"/>
                      <a:pt x="87" y="0"/>
                    </a:cubicBezTo>
                    <a:close/>
                  </a:path>
                </a:pathLst>
              </a:custGeom>
              <a:solidFill>
                <a:srgbClr val="FFC8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3528210" y="2429055"/>
                <a:ext cx="702" cy="746"/>
              </a:xfrm>
              <a:custGeom>
                <a:avLst/>
                <a:gdLst/>
                <a:ahLst/>
                <a:cxnLst/>
                <a:rect l="l" t="t" r="r" b="b"/>
                <a:pathLst>
                  <a:path w="16" h="17" extrusionOk="0">
                    <a:moveTo>
                      <a:pt x="8" y="1"/>
                    </a:moveTo>
                    <a:cubicBezTo>
                      <a:pt x="1" y="1"/>
                      <a:pt x="1" y="17"/>
                      <a:pt x="8" y="17"/>
                    </a:cubicBezTo>
                    <a:cubicBezTo>
                      <a:pt x="16" y="17"/>
                      <a:pt x="16" y="1"/>
                      <a:pt x="8" y="1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3560436" y="2430460"/>
                <a:ext cx="395" cy="220"/>
              </a:xfrm>
              <a:custGeom>
                <a:avLst/>
                <a:gdLst/>
                <a:ahLst/>
                <a:cxnLst/>
                <a:rect l="l" t="t" r="r" b="b"/>
                <a:pathLst>
                  <a:path w="9" h="5" extrusionOk="0">
                    <a:moveTo>
                      <a:pt x="4" y="1"/>
                    </a:moveTo>
                    <a:cubicBezTo>
                      <a:pt x="1" y="1"/>
                      <a:pt x="1" y="5"/>
                      <a:pt x="4" y="5"/>
                    </a:cubicBezTo>
                    <a:cubicBezTo>
                      <a:pt x="8" y="5"/>
                      <a:pt x="8" y="1"/>
                      <a:pt x="4" y="1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3564212" y="2408860"/>
                <a:ext cx="5795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40" extrusionOk="0">
                    <a:moveTo>
                      <a:pt x="65" y="1"/>
                    </a:moveTo>
                    <a:cubicBezTo>
                      <a:pt x="55" y="1"/>
                      <a:pt x="46" y="3"/>
                      <a:pt x="37" y="7"/>
                    </a:cubicBezTo>
                    <a:cubicBezTo>
                      <a:pt x="17" y="19"/>
                      <a:pt x="13" y="34"/>
                      <a:pt x="9" y="54"/>
                    </a:cubicBezTo>
                    <a:cubicBezTo>
                      <a:pt x="9" y="70"/>
                      <a:pt x="5" y="90"/>
                      <a:pt x="5" y="105"/>
                    </a:cubicBezTo>
                    <a:cubicBezTo>
                      <a:pt x="1" y="118"/>
                      <a:pt x="13" y="133"/>
                      <a:pt x="25" y="138"/>
                    </a:cubicBezTo>
                    <a:cubicBezTo>
                      <a:pt x="30" y="139"/>
                      <a:pt x="36" y="140"/>
                      <a:pt x="41" y="140"/>
                    </a:cubicBezTo>
                    <a:cubicBezTo>
                      <a:pt x="51" y="140"/>
                      <a:pt x="59" y="137"/>
                      <a:pt x="64" y="129"/>
                    </a:cubicBezTo>
                    <a:cubicBezTo>
                      <a:pt x="80" y="118"/>
                      <a:pt x="92" y="105"/>
                      <a:pt x="104" y="94"/>
                    </a:cubicBezTo>
                    <a:cubicBezTo>
                      <a:pt x="132" y="67"/>
                      <a:pt x="119" y="19"/>
                      <a:pt x="88" y="3"/>
                    </a:cubicBezTo>
                    <a:cubicBezTo>
                      <a:pt x="80" y="2"/>
                      <a:pt x="72" y="1"/>
                      <a:pt x="65" y="1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3567417" y="2462378"/>
                <a:ext cx="5708" cy="8122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85" extrusionOk="0">
                    <a:moveTo>
                      <a:pt x="41" y="0"/>
                    </a:moveTo>
                    <a:cubicBezTo>
                      <a:pt x="18" y="0"/>
                      <a:pt x="1" y="26"/>
                      <a:pt x="19" y="51"/>
                    </a:cubicBezTo>
                    <a:cubicBezTo>
                      <a:pt x="46" y="83"/>
                      <a:pt x="42" y="130"/>
                      <a:pt x="59" y="169"/>
                    </a:cubicBezTo>
                    <a:cubicBezTo>
                      <a:pt x="64" y="179"/>
                      <a:pt x="76" y="185"/>
                      <a:pt x="88" y="185"/>
                    </a:cubicBezTo>
                    <a:cubicBezTo>
                      <a:pt x="103" y="185"/>
                      <a:pt x="119" y="177"/>
                      <a:pt x="121" y="161"/>
                    </a:cubicBezTo>
                    <a:cubicBezTo>
                      <a:pt x="130" y="106"/>
                      <a:pt x="102" y="43"/>
                      <a:pt x="62" y="8"/>
                    </a:cubicBezTo>
                    <a:cubicBezTo>
                      <a:pt x="55" y="2"/>
                      <a:pt x="48" y="0"/>
                      <a:pt x="41" y="0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3530625" y="2423962"/>
                <a:ext cx="6278" cy="4522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03" extrusionOk="0">
                    <a:moveTo>
                      <a:pt x="52" y="1"/>
                    </a:moveTo>
                    <a:cubicBezTo>
                      <a:pt x="39" y="1"/>
                      <a:pt x="25" y="6"/>
                      <a:pt x="17" y="18"/>
                    </a:cubicBezTo>
                    <a:cubicBezTo>
                      <a:pt x="4" y="26"/>
                      <a:pt x="1" y="38"/>
                      <a:pt x="1" y="54"/>
                    </a:cubicBezTo>
                    <a:cubicBezTo>
                      <a:pt x="1" y="66"/>
                      <a:pt x="4" y="78"/>
                      <a:pt x="17" y="89"/>
                    </a:cubicBezTo>
                    <a:cubicBezTo>
                      <a:pt x="25" y="98"/>
                      <a:pt x="36" y="103"/>
                      <a:pt x="50" y="103"/>
                    </a:cubicBezTo>
                    <a:cubicBezTo>
                      <a:pt x="54" y="103"/>
                      <a:pt x="59" y="102"/>
                      <a:pt x="64" y="102"/>
                    </a:cubicBezTo>
                    <a:cubicBezTo>
                      <a:pt x="79" y="97"/>
                      <a:pt x="103" y="97"/>
                      <a:pt x="115" y="89"/>
                    </a:cubicBezTo>
                    <a:cubicBezTo>
                      <a:pt x="143" y="69"/>
                      <a:pt x="143" y="34"/>
                      <a:pt x="115" y="14"/>
                    </a:cubicBezTo>
                    <a:cubicBezTo>
                      <a:pt x="103" y="7"/>
                      <a:pt x="79" y="7"/>
                      <a:pt x="64" y="2"/>
                    </a:cubicBezTo>
                    <a:cubicBezTo>
                      <a:pt x="60" y="1"/>
                      <a:pt x="56" y="1"/>
                      <a:pt x="52" y="1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8" name="Google Shape;758;p32"/>
              <p:cNvSpPr/>
              <p:nvPr/>
            </p:nvSpPr>
            <p:spPr>
              <a:xfrm>
                <a:off x="3526981" y="2425280"/>
                <a:ext cx="6454" cy="6761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4" extrusionOk="0">
                    <a:moveTo>
                      <a:pt x="90" y="46"/>
                    </a:moveTo>
                    <a:lnTo>
                      <a:pt x="90" y="46"/>
                    </a:lnTo>
                    <a:cubicBezTo>
                      <a:pt x="90" y="46"/>
                      <a:pt x="90" y="47"/>
                      <a:pt x="91" y="48"/>
                    </a:cubicBezTo>
                    <a:lnTo>
                      <a:pt x="91" y="49"/>
                    </a:lnTo>
                    <a:lnTo>
                      <a:pt x="91" y="49"/>
                    </a:lnTo>
                    <a:cubicBezTo>
                      <a:pt x="90" y="48"/>
                      <a:pt x="89" y="46"/>
                      <a:pt x="90" y="46"/>
                    </a:cubicBezTo>
                    <a:close/>
                    <a:moveTo>
                      <a:pt x="61" y="0"/>
                    </a:moveTo>
                    <a:cubicBezTo>
                      <a:pt x="40" y="0"/>
                      <a:pt x="21" y="14"/>
                      <a:pt x="13" y="36"/>
                    </a:cubicBezTo>
                    <a:cubicBezTo>
                      <a:pt x="13" y="43"/>
                      <a:pt x="9" y="52"/>
                      <a:pt x="5" y="59"/>
                    </a:cubicBezTo>
                    <a:cubicBezTo>
                      <a:pt x="0" y="75"/>
                      <a:pt x="9" y="90"/>
                      <a:pt x="16" y="103"/>
                    </a:cubicBezTo>
                    <a:cubicBezTo>
                      <a:pt x="32" y="114"/>
                      <a:pt x="44" y="126"/>
                      <a:pt x="60" y="138"/>
                    </a:cubicBezTo>
                    <a:cubicBezTo>
                      <a:pt x="67" y="143"/>
                      <a:pt x="76" y="146"/>
                      <a:pt x="80" y="150"/>
                    </a:cubicBezTo>
                    <a:cubicBezTo>
                      <a:pt x="95" y="154"/>
                      <a:pt x="103" y="154"/>
                      <a:pt x="119" y="154"/>
                    </a:cubicBezTo>
                    <a:cubicBezTo>
                      <a:pt x="135" y="150"/>
                      <a:pt x="147" y="126"/>
                      <a:pt x="142" y="110"/>
                    </a:cubicBezTo>
                    <a:cubicBezTo>
                      <a:pt x="135" y="95"/>
                      <a:pt x="127" y="83"/>
                      <a:pt x="115" y="72"/>
                    </a:cubicBezTo>
                    <a:cubicBezTo>
                      <a:pt x="113" y="69"/>
                      <a:pt x="109" y="66"/>
                      <a:pt x="106" y="64"/>
                    </a:cubicBezTo>
                    <a:lnTo>
                      <a:pt x="106" y="64"/>
                    </a:lnTo>
                    <a:cubicBezTo>
                      <a:pt x="113" y="38"/>
                      <a:pt x="105" y="15"/>
                      <a:pt x="80" y="4"/>
                    </a:cubicBezTo>
                    <a:cubicBezTo>
                      <a:pt x="73" y="1"/>
                      <a:pt x="67" y="0"/>
                      <a:pt x="61" y="0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9" name="Google Shape;759;p32"/>
              <p:cNvSpPr/>
              <p:nvPr/>
            </p:nvSpPr>
            <p:spPr>
              <a:xfrm>
                <a:off x="3566846" y="2446880"/>
                <a:ext cx="15103" cy="649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148" extrusionOk="0">
                    <a:moveTo>
                      <a:pt x="55" y="0"/>
                    </a:moveTo>
                    <a:cubicBezTo>
                      <a:pt x="26" y="0"/>
                      <a:pt x="0" y="31"/>
                      <a:pt x="16" y="61"/>
                    </a:cubicBezTo>
                    <a:cubicBezTo>
                      <a:pt x="63" y="136"/>
                      <a:pt x="186" y="148"/>
                      <a:pt x="265" y="148"/>
                    </a:cubicBezTo>
                    <a:cubicBezTo>
                      <a:pt x="344" y="144"/>
                      <a:pt x="325" y="33"/>
                      <a:pt x="270" y="33"/>
                    </a:cubicBezTo>
                    <a:cubicBezTo>
                      <a:pt x="265" y="33"/>
                      <a:pt x="259" y="34"/>
                      <a:pt x="252" y="37"/>
                    </a:cubicBezTo>
                    <a:cubicBezTo>
                      <a:pt x="252" y="37"/>
                      <a:pt x="251" y="37"/>
                      <a:pt x="251" y="38"/>
                    </a:cubicBezTo>
                    <a:lnTo>
                      <a:pt x="251" y="38"/>
                    </a:lnTo>
                    <a:cubicBezTo>
                      <a:pt x="243" y="38"/>
                      <a:pt x="235" y="38"/>
                      <a:pt x="227" y="38"/>
                    </a:cubicBezTo>
                    <a:cubicBezTo>
                      <a:pt x="175" y="38"/>
                      <a:pt x="116" y="31"/>
                      <a:pt x="75" y="6"/>
                    </a:cubicBezTo>
                    <a:cubicBezTo>
                      <a:pt x="69" y="2"/>
                      <a:pt x="62" y="0"/>
                      <a:pt x="55" y="0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0" name="Google Shape;760;p32"/>
              <p:cNvSpPr/>
              <p:nvPr/>
            </p:nvSpPr>
            <p:spPr>
              <a:xfrm>
                <a:off x="3526322" y="2434280"/>
                <a:ext cx="6761" cy="5400"/>
              </a:xfrm>
              <a:custGeom>
                <a:avLst/>
                <a:gdLst/>
                <a:ahLst/>
                <a:cxnLst/>
                <a:rect l="l" t="t" r="r" b="b"/>
                <a:pathLst>
                  <a:path w="154" h="123" extrusionOk="0">
                    <a:moveTo>
                      <a:pt x="75" y="0"/>
                    </a:moveTo>
                    <a:cubicBezTo>
                      <a:pt x="0" y="0"/>
                      <a:pt x="0" y="122"/>
                      <a:pt x="75" y="122"/>
                    </a:cubicBezTo>
                    <a:cubicBezTo>
                      <a:pt x="153" y="122"/>
                      <a:pt x="153" y="0"/>
                      <a:pt x="75" y="0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1" name="Google Shape;761;p32"/>
              <p:cNvSpPr/>
              <p:nvPr/>
            </p:nvSpPr>
            <p:spPr>
              <a:xfrm>
                <a:off x="3511746" y="2452061"/>
                <a:ext cx="61467" cy="38020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866" extrusionOk="0">
                    <a:moveTo>
                      <a:pt x="190" y="0"/>
                    </a:moveTo>
                    <a:cubicBezTo>
                      <a:pt x="135" y="0"/>
                      <a:pt x="79" y="3"/>
                      <a:pt x="20" y="6"/>
                    </a:cubicBezTo>
                    <a:cubicBezTo>
                      <a:pt x="1" y="6"/>
                      <a:pt x="1" y="34"/>
                      <a:pt x="20" y="37"/>
                    </a:cubicBezTo>
                    <a:cubicBezTo>
                      <a:pt x="316" y="41"/>
                      <a:pt x="569" y="96"/>
                      <a:pt x="817" y="274"/>
                    </a:cubicBezTo>
                    <a:cubicBezTo>
                      <a:pt x="1034" y="428"/>
                      <a:pt x="1243" y="613"/>
                      <a:pt x="1365" y="859"/>
                    </a:cubicBezTo>
                    <a:cubicBezTo>
                      <a:pt x="1369" y="863"/>
                      <a:pt x="1375" y="865"/>
                      <a:pt x="1381" y="865"/>
                    </a:cubicBezTo>
                    <a:cubicBezTo>
                      <a:pt x="1391" y="865"/>
                      <a:pt x="1400" y="860"/>
                      <a:pt x="1398" y="850"/>
                    </a:cubicBezTo>
                    <a:cubicBezTo>
                      <a:pt x="1378" y="566"/>
                      <a:pt x="1070" y="349"/>
                      <a:pt x="861" y="199"/>
                    </a:cubicBezTo>
                    <a:cubicBezTo>
                      <a:pt x="638" y="44"/>
                      <a:pt x="434" y="0"/>
                      <a:pt x="190" y="0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2" name="Google Shape;762;p32"/>
              <p:cNvSpPr/>
              <p:nvPr/>
            </p:nvSpPr>
            <p:spPr>
              <a:xfrm>
                <a:off x="3514468" y="2483452"/>
                <a:ext cx="54135" cy="10317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235" extrusionOk="0">
                    <a:moveTo>
                      <a:pt x="56" y="1"/>
                    </a:moveTo>
                    <a:cubicBezTo>
                      <a:pt x="15" y="1"/>
                      <a:pt x="0" y="57"/>
                      <a:pt x="45" y="73"/>
                    </a:cubicBezTo>
                    <a:cubicBezTo>
                      <a:pt x="381" y="175"/>
                      <a:pt x="770" y="234"/>
                      <a:pt x="1126" y="234"/>
                    </a:cubicBezTo>
                    <a:cubicBezTo>
                      <a:pt x="1150" y="234"/>
                      <a:pt x="1174" y="234"/>
                      <a:pt x="1197" y="234"/>
                    </a:cubicBezTo>
                    <a:cubicBezTo>
                      <a:pt x="1232" y="234"/>
                      <a:pt x="1232" y="182"/>
                      <a:pt x="1197" y="179"/>
                    </a:cubicBezTo>
                    <a:cubicBezTo>
                      <a:pt x="818" y="155"/>
                      <a:pt x="436" y="68"/>
                      <a:pt x="65" y="2"/>
                    </a:cubicBezTo>
                    <a:cubicBezTo>
                      <a:pt x="62" y="1"/>
                      <a:pt x="59" y="1"/>
                      <a:pt x="56" y="1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3" name="Google Shape;763;p32"/>
              <p:cNvSpPr/>
              <p:nvPr/>
            </p:nvSpPr>
            <p:spPr>
              <a:xfrm>
                <a:off x="3537781" y="2474012"/>
                <a:ext cx="5269" cy="285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5" extrusionOk="0">
                    <a:moveTo>
                      <a:pt x="9" y="0"/>
                    </a:moveTo>
                    <a:cubicBezTo>
                      <a:pt x="4" y="0"/>
                      <a:pt x="0" y="8"/>
                      <a:pt x="3" y="11"/>
                    </a:cubicBezTo>
                    <a:cubicBezTo>
                      <a:pt x="35" y="35"/>
                      <a:pt x="71" y="42"/>
                      <a:pt x="102" y="62"/>
                    </a:cubicBezTo>
                    <a:cubicBezTo>
                      <a:pt x="103" y="64"/>
                      <a:pt x="105" y="64"/>
                      <a:pt x="106" y="64"/>
                    </a:cubicBezTo>
                    <a:cubicBezTo>
                      <a:pt x="113" y="64"/>
                      <a:pt x="119" y="53"/>
                      <a:pt x="109" y="46"/>
                    </a:cubicBezTo>
                    <a:cubicBezTo>
                      <a:pt x="82" y="27"/>
                      <a:pt x="43" y="22"/>
                      <a:pt x="15" y="3"/>
                    </a:cubicBezTo>
                    <a:cubicBezTo>
                      <a:pt x="13" y="1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4" name="Google Shape;764;p32"/>
              <p:cNvSpPr/>
              <p:nvPr/>
            </p:nvSpPr>
            <p:spPr>
              <a:xfrm>
                <a:off x="3478114" y="2557824"/>
                <a:ext cx="55935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144" extrusionOk="0">
                    <a:moveTo>
                      <a:pt x="29" y="0"/>
                    </a:moveTo>
                    <a:cubicBezTo>
                      <a:pt x="0" y="0"/>
                      <a:pt x="0" y="40"/>
                      <a:pt x="29" y="44"/>
                    </a:cubicBezTo>
                    <a:cubicBezTo>
                      <a:pt x="237" y="55"/>
                      <a:pt x="498" y="328"/>
                      <a:pt x="660" y="446"/>
                    </a:cubicBezTo>
                    <a:cubicBezTo>
                      <a:pt x="900" y="628"/>
                      <a:pt x="1102" y="841"/>
                      <a:pt x="1220" y="1125"/>
                    </a:cubicBezTo>
                    <a:cubicBezTo>
                      <a:pt x="1227" y="1138"/>
                      <a:pt x="1237" y="1143"/>
                      <a:pt x="1246" y="1143"/>
                    </a:cubicBezTo>
                    <a:cubicBezTo>
                      <a:pt x="1260" y="1143"/>
                      <a:pt x="1274" y="1130"/>
                      <a:pt x="1271" y="1109"/>
                    </a:cubicBezTo>
                    <a:cubicBezTo>
                      <a:pt x="1236" y="841"/>
                      <a:pt x="1000" y="608"/>
                      <a:pt x="786" y="454"/>
                    </a:cubicBezTo>
                    <a:cubicBezTo>
                      <a:pt x="640" y="351"/>
                      <a:pt x="486" y="253"/>
                      <a:pt x="337" y="146"/>
                    </a:cubicBezTo>
                    <a:cubicBezTo>
                      <a:pt x="237" y="79"/>
                      <a:pt x="151" y="4"/>
                      <a:pt x="29" y="0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5" name="Google Shape;765;p32"/>
              <p:cNvSpPr/>
              <p:nvPr/>
            </p:nvSpPr>
            <p:spPr>
              <a:xfrm>
                <a:off x="3482285" y="2607084"/>
                <a:ext cx="52554" cy="10712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244" extrusionOk="0">
                    <a:moveTo>
                      <a:pt x="53" y="1"/>
                    </a:moveTo>
                    <a:cubicBezTo>
                      <a:pt x="16" y="1"/>
                      <a:pt x="0" y="57"/>
                      <a:pt x="36" y="82"/>
                    </a:cubicBezTo>
                    <a:cubicBezTo>
                      <a:pt x="238" y="216"/>
                      <a:pt x="500" y="243"/>
                      <a:pt x="758" y="243"/>
                    </a:cubicBezTo>
                    <a:cubicBezTo>
                      <a:pt x="903" y="243"/>
                      <a:pt x="1046" y="235"/>
                      <a:pt x="1176" y="232"/>
                    </a:cubicBezTo>
                    <a:cubicBezTo>
                      <a:pt x="1196" y="232"/>
                      <a:pt x="1196" y="200"/>
                      <a:pt x="1176" y="197"/>
                    </a:cubicBezTo>
                    <a:cubicBezTo>
                      <a:pt x="794" y="169"/>
                      <a:pt x="431" y="122"/>
                      <a:pt x="67" y="3"/>
                    </a:cubicBezTo>
                    <a:cubicBezTo>
                      <a:pt x="62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6" name="Google Shape;766;p32"/>
              <p:cNvSpPr/>
              <p:nvPr/>
            </p:nvSpPr>
            <p:spPr>
              <a:xfrm>
                <a:off x="3478729" y="2537409"/>
                <a:ext cx="15542" cy="8824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01" extrusionOk="0">
                    <a:moveTo>
                      <a:pt x="62" y="1"/>
                    </a:moveTo>
                    <a:cubicBezTo>
                      <a:pt x="18" y="1"/>
                      <a:pt x="1" y="77"/>
                      <a:pt x="54" y="94"/>
                    </a:cubicBezTo>
                    <a:cubicBezTo>
                      <a:pt x="133" y="122"/>
                      <a:pt x="215" y="157"/>
                      <a:pt x="290" y="197"/>
                    </a:cubicBezTo>
                    <a:cubicBezTo>
                      <a:pt x="295" y="199"/>
                      <a:pt x="300" y="200"/>
                      <a:pt x="305" y="200"/>
                    </a:cubicBezTo>
                    <a:cubicBezTo>
                      <a:pt x="332" y="200"/>
                      <a:pt x="353" y="170"/>
                      <a:pt x="330" y="150"/>
                    </a:cubicBezTo>
                    <a:cubicBezTo>
                      <a:pt x="259" y="79"/>
                      <a:pt x="168" y="39"/>
                      <a:pt x="77" y="4"/>
                    </a:cubicBezTo>
                    <a:cubicBezTo>
                      <a:pt x="72" y="2"/>
                      <a:pt x="67" y="1"/>
                      <a:pt x="62" y="1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7" name="Google Shape;767;p32"/>
              <p:cNvSpPr/>
              <p:nvPr/>
            </p:nvSpPr>
            <p:spPr>
              <a:xfrm>
                <a:off x="3541513" y="2561424"/>
                <a:ext cx="4215" cy="3556"/>
              </a:xfrm>
              <a:custGeom>
                <a:avLst/>
                <a:gdLst/>
                <a:ahLst/>
                <a:cxnLst/>
                <a:rect l="l" t="t" r="r" b="b"/>
                <a:pathLst>
                  <a:path w="96" h="81" extrusionOk="0">
                    <a:moveTo>
                      <a:pt x="47" y="0"/>
                    </a:moveTo>
                    <a:cubicBezTo>
                      <a:pt x="36" y="0"/>
                      <a:pt x="25" y="5"/>
                      <a:pt x="17" y="17"/>
                    </a:cubicBezTo>
                    <a:cubicBezTo>
                      <a:pt x="1" y="36"/>
                      <a:pt x="13" y="64"/>
                      <a:pt x="37" y="72"/>
                    </a:cubicBezTo>
                    <a:cubicBezTo>
                      <a:pt x="44" y="76"/>
                      <a:pt x="53" y="76"/>
                      <a:pt x="60" y="80"/>
                    </a:cubicBezTo>
                    <a:cubicBezTo>
                      <a:pt x="62" y="80"/>
                      <a:pt x="64" y="81"/>
                      <a:pt x="65" y="81"/>
                    </a:cubicBezTo>
                    <a:cubicBezTo>
                      <a:pt x="80" y="81"/>
                      <a:pt x="95" y="66"/>
                      <a:pt x="92" y="53"/>
                    </a:cubicBezTo>
                    <a:lnTo>
                      <a:pt x="92" y="36"/>
                    </a:lnTo>
                    <a:cubicBezTo>
                      <a:pt x="92" y="29"/>
                      <a:pt x="88" y="20"/>
                      <a:pt x="80" y="17"/>
                    </a:cubicBezTo>
                    <a:cubicBezTo>
                      <a:pt x="79" y="16"/>
                      <a:pt x="77" y="15"/>
                      <a:pt x="76" y="15"/>
                    </a:cubicBezTo>
                    <a:lnTo>
                      <a:pt x="76" y="15"/>
                    </a:lnTo>
                    <a:cubicBezTo>
                      <a:pt x="69" y="6"/>
                      <a:pt x="58" y="0"/>
                      <a:pt x="47" y="0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8" name="Google Shape;768;p32"/>
              <p:cNvSpPr/>
              <p:nvPr/>
            </p:nvSpPr>
            <p:spPr>
              <a:xfrm>
                <a:off x="3544762" y="2538946"/>
                <a:ext cx="5181" cy="4566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04" extrusionOk="0">
                    <a:moveTo>
                      <a:pt x="21" y="0"/>
                    </a:moveTo>
                    <a:cubicBezTo>
                      <a:pt x="11" y="0"/>
                      <a:pt x="0" y="14"/>
                      <a:pt x="10" y="24"/>
                    </a:cubicBezTo>
                    <a:cubicBezTo>
                      <a:pt x="34" y="47"/>
                      <a:pt x="57" y="75"/>
                      <a:pt x="81" y="99"/>
                    </a:cubicBezTo>
                    <a:cubicBezTo>
                      <a:pt x="85" y="102"/>
                      <a:pt x="89" y="104"/>
                      <a:pt x="93" y="104"/>
                    </a:cubicBezTo>
                    <a:cubicBezTo>
                      <a:pt x="106" y="104"/>
                      <a:pt x="117" y="87"/>
                      <a:pt x="105" y="75"/>
                    </a:cubicBezTo>
                    <a:cubicBezTo>
                      <a:pt x="81" y="51"/>
                      <a:pt x="57" y="28"/>
                      <a:pt x="30" y="4"/>
                    </a:cubicBezTo>
                    <a:cubicBezTo>
                      <a:pt x="27" y="1"/>
                      <a:pt x="24" y="0"/>
                      <a:pt x="21" y="0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9" name="Google Shape;769;p32"/>
              <p:cNvSpPr/>
              <p:nvPr/>
            </p:nvSpPr>
            <p:spPr>
              <a:xfrm>
                <a:off x="3525751" y="2525072"/>
                <a:ext cx="3556" cy="5268"/>
              </a:xfrm>
              <a:custGeom>
                <a:avLst/>
                <a:gdLst/>
                <a:ahLst/>
                <a:cxnLst/>
                <a:rect l="l" t="t" r="r" b="b"/>
                <a:pathLst>
                  <a:path w="81" h="120" extrusionOk="0">
                    <a:moveTo>
                      <a:pt x="41" y="1"/>
                    </a:moveTo>
                    <a:cubicBezTo>
                      <a:pt x="28" y="1"/>
                      <a:pt x="21" y="4"/>
                      <a:pt x="13" y="8"/>
                    </a:cubicBezTo>
                    <a:cubicBezTo>
                      <a:pt x="1" y="20"/>
                      <a:pt x="1" y="32"/>
                      <a:pt x="1" y="48"/>
                    </a:cubicBezTo>
                    <a:cubicBezTo>
                      <a:pt x="5" y="63"/>
                      <a:pt x="9" y="79"/>
                      <a:pt x="9" y="95"/>
                    </a:cubicBezTo>
                    <a:cubicBezTo>
                      <a:pt x="13" y="107"/>
                      <a:pt x="28" y="119"/>
                      <a:pt x="41" y="119"/>
                    </a:cubicBezTo>
                    <a:cubicBezTo>
                      <a:pt x="52" y="119"/>
                      <a:pt x="68" y="107"/>
                      <a:pt x="72" y="95"/>
                    </a:cubicBezTo>
                    <a:cubicBezTo>
                      <a:pt x="72" y="79"/>
                      <a:pt x="76" y="63"/>
                      <a:pt x="76" y="48"/>
                    </a:cubicBezTo>
                    <a:cubicBezTo>
                      <a:pt x="80" y="36"/>
                      <a:pt x="80" y="20"/>
                      <a:pt x="68" y="8"/>
                    </a:cubicBezTo>
                    <a:cubicBezTo>
                      <a:pt x="60" y="4"/>
                      <a:pt x="52" y="1"/>
                      <a:pt x="41" y="1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0" name="Google Shape;770;p32"/>
              <p:cNvSpPr/>
              <p:nvPr/>
            </p:nvSpPr>
            <p:spPr>
              <a:xfrm>
                <a:off x="3430653" y="2671579"/>
                <a:ext cx="65287" cy="29415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670" extrusionOk="0">
                    <a:moveTo>
                      <a:pt x="160" y="0"/>
                    </a:moveTo>
                    <a:cubicBezTo>
                      <a:pt x="118" y="0"/>
                      <a:pt x="78" y="2"/>
                      <a:pt x="39" y="6"/>
                    </a:cubicBezTo>
                    <a:cubicBezTo>
                      <a:pt x="4" y="10"/>
                      <a:pt x="1" y="61"/>
                      <a:pt x="39" y="65"/>
                    </a:cubicBezTo>
                    <a:cubicBezTo>
                      <a:pt x="565" y="105"/>
                      <a:pt x="1023" y="365"/>
                      <a:pt x="1436" y="665"/>
                    </a:cubicBezTo>
                    <a:cubicBezTo>
                      <a:pt x="1441" y="668"/>
                      <a:pt x="1446" y="670"/>
                      <a:pt x="1451" y="670"/>
                    </a:cubicBezTo>
                    <a:cubicBezTo>
                      <a:pt x="1470" y="670"/>
                      <a:pt x="1486" y="648"/>
                      <a:pt x="1476" y="629"/>
                    </a:cubicBezTo>
                    <a:cubicBezTo>
                      <a:pt x="1222" y="260"/>
                      <a:pt x="626" y="0"/>
                      <a:pt x="160" y="0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1" name="Google Shape;771;p32"/>
              <p:cNvSpPr/>
              <p:nvPr/>
            </p:nvSpPr>
            <p:spPr>
              <a:xfrm>
                <a:off x="3510165" y="2669735"/>
                <a:ext cx="2678" cy="4346"/>
              </a:xfrm>
              <a:custGeom>
                <a:avLst/>
                <a:gdLst/>
                <a:ahLst/>
                <a:cxnLst/>
                <a:rect l="l" t="t" r="r" b="b"/>
                <a:pathLst>
                  <a:path w="61" h="99" extrusionOk="0">
                    <a:moveTo>
                      <a:pt x="28" y="1"/>
                    </a:moveTo>
                    <a:cubicBezTo>
                      <a:pt x="9" y="1"/>
                      <a:pt x="1" y="16"/>
                      <a:pt x="1" y="36"/>
                    </a:cubicBezTo>
                    <a:cubicBezTo>
                      <a:pt x="4" y="52"/>
                      <a:pt x="4" y="68"/>
                      <a:pt x="9" y="83"/>
                    </a:cubicBezTo>
                    <a:cubicBezTo>
                      <a:pt x="11" y="93"/>
                      <a:pt x="21" y="98"/>
                      <a:pt x="30" y="98"/>
                    </a:cubicBezTo>
                    <a:cubicBezTo>
                      <a:pt x="40" y="98"/>
                      <a:pt x="50" y="93"/>
                      <a:pt x="52" y="83"/>
                    </a:cubicBezTo>
                    <a:cubicBezTo>
                      <a:pt x="52" y="68"/>
                      <a:pt x="56" y="52"/>
                      <a:pt x="56" y="36"/>
                    </a:cubicBezTo>
                    <a:cubicBezTo>
                      <a:pt x="60" y="16"/>
                      <a:pt x="52" y="1"/>
                      <a:pt x="28" y="1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2" name="Google Shape;772;p32"/>
              <p:cNvSpPr/>
              <p:nvPr/>
            </p:nvSpPr>
            <p:spPr>
              <a:xfrm>
                <a:off x="3530976" y="2646641"/>
                <a:ext cx="4566" cy="3776"/>
              </a:xfrm>
              <a:custGeom>
                <a:avLst/>
                <a:gdLst/>
                <a:ahLst/>
                <a:cxnLst/>
                <a:rect l="l" t="t" r="r" b="b"/>
                <a:pathLst>
                  <a:path w="104" h="86" extrusionOk="0">
                    <a:moveTo>
                      <a:pt x="44" y="0"/>
                    </a:moveTo>
                    <a:cubicBezTo>
                      <a:pt x="20" y="0"/>
                      <a:pt x="0" y="21"/>
                      <a:pt x="0" y="45"/>
                    </a:cubicBezTo>
                    <a:cubicBezTo>
                      <a:pt x="0" y="65"/>
                      <a:pt x="21" y="86"/>
                      <a:pt x="45" y="86"/>
                    </a:cubicBezTo>
                    <a:cubicBezTo>
                      <a:pt x="49" y="86"/>
                      <a:pt x="52" y="85"/>
                      <a:pt x="56" y="85"/>
                    </a:cubicBezTo>
                    <a:cubicBezTo>
                      <a:pt x="64" y="85"/>
                      <a:pt x="67" y="81"/>
                      <a:pt x="75" y="77"/>
                    </a:cubicBezTo>
                    <a:cubicBezTo>
                      <a:pt x="91" y="73"/>
                      <a:pt x="103" y="61"/>
                      <a:pt x="103" y="45"/>
                    </a:cubicBezTo>
                    <a:cubicBezTo>
                      <a:pt x="103" y="26"/>
                      <a:pt x="91" y="13"/>
                      <a:pt x="75" y="10"/>
                    </a:cubicBezTo>
                    <a:cubicBezTo>
                      <a:pt x="67" y="6"/>
                      <a:pt x="64" y="2"/>
                      <a:pt x="56" y="2"/>
                    </a:cubicBezTo>
                    <a:cubicBezTo>
                      <a:pt x="52" y="1"/>
                      <a:pt x="48" y="0"/>
                      <a:pt x="44" y="0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3" name="Google Shape;773;p32"/>
              <p:cNvSpPr/>
              <p:nvPr/>
            </p:nvSpPr>
            <p:spPr>
              <a:xfrm>
                <a:off x="3476578" y="2669208"/>
                <a:ext cx="5400" cy="7376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68" extrusionOk="0">
                    <a:moveTo>
                      <a:pt x="16" y="87"/>
                    </a:moveTo>
                    <a:cubicBezTo>
                      <a:pt x="16" y="87"/>
                      <a:pt x="16" y="87"/>
                      <a:pt x="16" y="88"/>
                    </a:cubicBezTo>
                    <a:cubicBezTo>
                      <a:pt x="16" y="88"/>
                      <a:pt x="16" y="88"/>
                      <a:pt x="16" y="88"/>
                    </a:cubicBezTo>
                    <a:lnTo>
                      <a:pt x="16" y="88"/>
                    </a:lnTo>
                    <a:cubicBezTo>
                      <a:pt x="16" y="87"/>
                      <a:pt x="16" y="87"/>
                      <a:pt x="16" y="87"/>
                    </a:cubicBezTo>
                    <a:close/>
                    <a:moveTo>
                      <a:pt x="40" y="1"/>
                    </a:moveTo>
                    <a:cubicBezTo>
                      <a:pt x="12" y="1"/>
                      <a:pt x="0" y="28"/>
                      <a:pt x="4" y="52"/>
                    </a:cubicBezTo>
                    <a:cubicBezTo>
                      <a:pt x="3" y="49"/>
                      <a:pt x="3" y="48"/>
                      <a:pt x="2" y="48"/>
                    </a:cubicBezTo>
                    <a:lnTo>
                      <a:pt x="2" y="48"/>
                    </a:lnTo>
                    <a:cubicBezTo>
                      <a:pt x="2" y="48"/>
                      <a:pt x="4" y="57"/>
                      <a:pt x="4" y="60"/>
                    </a:cubicBezTo>
                    <a:cubicBezTo>
                      <a:pt x="4" y="64"/>
                      <a:pt x="8" y="68"/>
                      <a:pt x="12" y="72"/>
                    </a:cubicBezTo>
                    <a:cubicBezTo>
                      <a:pt x="12" y="74"/>
                      <a:pt x="12" y="77"/>
                      <a:pt x="13" y="78"/>
                    </a:cubicBezTo>
                    <a:lnTo>
                      <a:pt x="13" y="78"/>
                    </a:lnTo>
                    <a:cubicBezTo>
                      <a:pt x="13" y="79"/>
                      <a:pt x="13" y="80"/>
                      <a:pt x="14" y="82"/>
                    </a:cubicBezTo>
                    <a:lnTo>
                      <a:pt x="14" y="82"/>
                    </a:lnTo>
                    <a:cubicBezTo>
                      <a:pt x="12" y="85"/>
                      <a:pt x="12" y="88"/>
                      <a:pt x="12" y="91"/>
                    </a:cubicBezTo>
                    <a:cubicBezTo>
                      <a:pt x="12" y="92"/>
                      <a:pt x="12" y="92"/>
                      <a:pt x="13" y="92"/>
                    </a:cubicBezTo>
                    <a:lnTo>
                      <a:pt x="13" y="92"/>
                    </a:lnTo>
                    <a:cubicBezTo>
                      <a:pt x="12" y="94"/>
                      <a:pt x="12" y="97"/>
                      <a:pt x="12" y="99"/>
                    </a:cubicBezTo>
                    <a:cubicBezTo>
                      <a:pt x="0" y="131"/>
                      <a:pt x="24" y="162"/>
                      <a:pt x="55" y="166"/>
                    </a:cubicBezTo>
                    <a:cubicBezTo>
                      <a:pt x="60" y="167"/>
                      <a:pt x="64" y="168"/>
                      <a:pt x="68" y="168"/>
                    </a:cubicBezTo>
                    <a:cubicBezTo>
                      <a:pt x="97" y="168"/>
                      <a:pt x="119" y="143"/>
                      <a:pt x="119" y="115"/>
                    </a:cubicBezTo>
                    <a:cubicBezTo>
                      <a:pt x="122" y="64"/>
                      <a:pt x="95" y="4"/>
                      <a:pt x="40" y="1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4" name="Google Shape;774;p32"/>
              <p:cNvSpPr/>
              <p:nvPr/>
            </p:nvSpPr>
            <p:spPr>
              <a:xfrm>
                <a:off x="3508233" y="2654456"/>
                <a:ext cx="7025" cy="526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20" extrusionOk="0">
                    <a:moveTo>
                      <a:pt x="106" y="1"/>
                    </a:moveTo>
                    <a:cubicBezTo>
                      <a:pt x="104" y="1"/>
                      <a:pt x="102" y="1"/>
                      <a:pt x="100" y="1"/>
                    </a:cubicBezTo>
                    <a:cubicBezTo>
                      <a:pt x="88" y="1"/>
                      <a:pt x="81" y="5"/>
                      <a:pt x="72" y="5"/>
                    </a:cubicBezTo>
                    <a:cubicBezTo>
                      <a:pt x="57" y="5"/>
                      <a:pt x="48" y="9"/>
                      <a:pt x="37" y="14"/>
                    </a:cubicBezTo>
                    <a:cubicBezTo>
                      <a:pt x="17" y="21"/>
                      <a:pt x="1" y="37"/>
                      <a:pt x="1" y="61"/>
                    </a:cubicBezTo>
                    <a:cubicBezTo>
                      <a:pt x="1" y="85"/>
                      <a:pt x="17" y="100"/>
                      <a:pt x="37" y="108"/>
                    </a:cubicBezTo>
                    <a:cubicBezTo>
                      <a:pt x="48" y="112"/>
                      <a:pt x="57" y="116"/>
                      <a:pt x="72" y="116"/>
                    </a:cubicBezTo>
                    <a:cubicBezTo>
                      <a:pt x="81" y="116"/>
                      <a:pt x="88" y="116"/>
                      <a:pt x="100" y="120"/>
                    </a:cubicBezTo>
                    <a:cubicBezTo>
                      <a:pt x="128" y="120"/>
                      <a:pt x="159" y="88"/>
                      <a:pt x="155" y="61"/>
                    </a:cubicBezTo>
                    <a:cubicBezTo>
                      <a:pt x="155" y="30"/>
                      <a:pt x="134" y="1"/>
                      <a:pt x="106" y="1"/>
                    </a:cubicBezTo>
                    <a:close/>
                  </a:path>
                </a:pathLst>
              </a:custGeom>
              <a:solidFill>
                <a:srgbClr val="F89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5" name="Google Shape;775;p32"/>
              <p:cNvSpPr/>
              <p:nvPr/>
            </p:nvSpPr>
            <p:spPr>
              <a:xfrm>
                <a:off x="3391666" y="2426641"/>
                <a:ext cx="4566" cy="3512"/>
              </a:xfrm>
              <a:custGeom>
                <a:avLst/>
                <a:gdLst/>
                <a:ahLst/>
                <a:cxnLst/>
                <a:rect l="l" t="t" r="r" b="b"/>
                <a:pathLst>
                  <a:path w="104" h="80" extrusionOk="0">
                    <a:moveTo>
                      <a:pt x="51" y="1"/>
                    </a:moveTo>
                    <a:cubicBezTo>
                      <a:pt x="0" y="1"/>
                      <a:pt x="0" y="79"/>
                      <a:pt x="51" y="79"/>
                    </a:cubicBezTo>
                    <a:cubicBezTo>
                      <a:pt x="103" y="79"/>
                      <a:pt x="103" y="1"/>
                      <a:pt x="51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6" name="Google Shape;776;p32"/>
              <p:cNvSpPr/>
              <p:nvPr/>
            </p:nvSpPr>
            <p:spPr>
              <a:xfrm>
                <a:off x="3421126" y="2431689"/>
                <a:ext cx="5400" cy="4215"/>
              </a:xfrm>
              <a:custGeom>
                <a:avLst/>
                <a:gdLst/>
                <a:ahLst/>
                <a:cxnLst/>
                <a:rect l="l" t="t" r="r" b="b"/>
                <a:pathLst>
                  <a:path w="123" h="96" extrusionOk="0">
                    <a:moveTo>
                      <a:pt x="63" y="0"/>
                    </a:moveTo>
                    <a:cubicBezTo>
                      <a:pt x="1" y="0"/>
                      <a:pt x="1" y="95"/>
                      <a:pt x="63" y="95"/>
                    </a:cubicBezTo>
                    <a:cubicBezTo>
                      <a:pt x="123" y="95"/>
                      <a:pt x="123" y="0"/>
                      <a:pt x="63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7" name="Google Shape;777;p32"/>
              <p:cNvSpPr/>
              <p:nvPr/>
            </p:nvSpPr>
            <p:spPr>
              <a:xfrm>
                <a:off x="3432717" y="2406269"/>
                <a:ext cx="12162" cy="1211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76" extrusionOk="0">
                    <a:moveTo>
                      <a:pt x="139" y="1"/>
                    </a:moveTo>
                    <a:cubicBezTo>
                      <a:pt x="132" y="1"/>
                      <a:pt x="125" y="3"/>
                      <a:pt x="107" y="7"/>
                    </a:cubicBezTo>
                    <a:lnTo>
                      <a:pt x="103" y="7"/>
                    </a:lnTo>
                    <a:cubicBezTo>
                      <a:pt x="83" y="11"/>
                      <a:pt x="68" y="19"/>
                      <a:pt x="56" y="31"/>
                    </a:cubicBezTo>
                    <a:cubicBezTo>
                      <a:pt x="40" y="42"/>
                      <a:pt x="28" y="55"/>
                      <a:pt x="21" y="70"/>
                    </a:cubicBezTo>
                    <a:cubicBezTo>
                      <a:pt x="9" y="86"/>
                      <a:pt x="5" y="102"/>
                      <a:pt x="5" y="121"/>
                    </a:cubicBezTo>
                    <a:cubicBezTo>
                      <a:pt x="1" y="137"/>
                      <a:pt x="1" y="157"/>
                      <a:pt x="9" y="177"/>
                    </a:cubicBezTo>
                    <a:cubicBezTo>
                      <a:pt x="12" y="200"/>
                      <a:pt x="25" y="220"/>
                      <a:pt x="40" y="236"/>
                    </a:cubicBezTo>
                    <a:cubicBezTo>
                      <a:pt x="52" y="244"/>
                      <a:pt x="60" y="252"/>
                      <a:pt x="68" y="255"/>
                    </a:cubicBezTo>
                    <a:cubicBezTo>
                      <a:pt x="92" y="272"/>
                      <a:pt x="116" y="275"/>
                      <a:pt x="139" y="275"/>
                    </a:cubicBezTo>
                    <a:cubicBezTo>
                      <a:pt x="151" y="275"/>
                      <a:pt x="163" y="272"/>
                      <a:pt x="174" y="272"/>
                    </a:cubicBezTo>
                    <a:cubicBezTo>
                      <a:pt x="198" y="263"/>
                      <a:pt x="218" y="252"/>
                      <a:pt x="238" y="236"/>
                    </a:cubicBezTo>
                    <a:cubicBezTo>
                      <a:pt x="242" y="228"/>
                      <a:pt x="249" y="216"/>
                      <a:pt x="258" y="208"/>
                    </a:cubicBezTo>
                    <a:cubicBezTo>
                      <a:pt x="269" y="188"/>
                      <a:pt x="277" y="164"/>
                      <a:pt x="277" y="137"/>
                    </a:cubicBezTo>
                    <a:cubicBezTo>
                      <a:pt x="277" y="121"/>
                      <a:pt x="273" y="102"/>
                      <a:pt x="265" y="86"/>
                    </a:cubicBezTo>
                    <a:cubicBezTo>
                      <a:pt x="258" y="70"/>
                      <a:pt x="249" y="55"/>
                      <a:pt x="238" y="42"/>
                    </a:cubicBezTo>
                    <a:cubicBezTo>
                      <a:pt x="218" y="26"/>
                      <a:pt x="198" y="15"/>
                      <a:pt x="174" y="7"/>
                    </a:cubicBezTo>
                    <a:lnTo>
                      <a:pt x="170" y="7"/>
                    </a:lnTo>
                    <a:cubicBezTo>
                      <a:pt x="152" y="3"/>
                      <a:pt x="146" y="1"/>
                      <a:pt x="139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8" name="Google Shape;778;p32"/>
              <p:cNvSpPr/>
              <p:nvPr/>
            </p:nvSpPr>
            <p:spPr>
              <a:xfrm>
                <a:off x="3443122" y="2436519"/>
                <a:ext cx="6454" cy="5049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15" extrusionOk="0">
                    <a:moveTo>
                      <a:pt x="72" y="0"/>
                    </a:moveTo>
                    <a:cubicBezTo>
                      <a:pt x="1" y="0"/>
                      <a:pt x="1" y="115"/>
                      <a:pt x="72" y="115"/>
                    </a:cubicBezTo>
                    <a:cubicBezTo>
                      <a:pt x="147" y="115"/>
                      <a:pt x="147" y="0"/>
                      <a:pt x="72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9" name="Google Shape;779;p32"/>
              <p:cNvSpPr/>
              <p:nvPr/>
            </p:nvSpPr>
            <p:spPr>
              <a:xfrm>
                <a:off x="3391666" y="2319428"/>
                <a:ext cx="4873" cy="4302"/>
              </a:xfrm>
              <a:custGeom>
                <a:avLst/>
                <a:gdLst/>
                <a:ahLst/>
                <a:cxnLst/>
                <a:rect l="l" t="t" r="r" b="b"/>
                <a:pathLst>
                  <a:path w="111" h="9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4"/>
                    </a:cubicBezTo>
                    <a:cubicBezTo>
                      <a:pt x="16" y="11"/>
                      <a:pt x="0" y="27"/>
                      <a:pt x="4" y="47"/>
                    </a:cubicBezTo>
                    <a:cubicBezTo>
                      <a:pt x="4" y="63"/>
                      <a:pt x="12" y="82"/>
                      <a:pt x="28" y="91"/>
                    </a:cubicBezTo>
                    <a:cubicBezTo>
                      <a:pt x="35" y="95"/>
                      <a:pt x="44" y="98"/>
                      <a:pt x="52" y="98"/>
                    </a:cubicBezTo>
                    <a:cubicBezTo>
                      <a:pt x="65" y="98"/>
                      <a:pt x="77" y="92"/>
                      <a:pt x="87" y="82"/>
                    </a:cubicBezTo>
                    <a:lnTo>
                      <a:pt x="99" y="71"/>
                    </a:lnTo>
                    <a:cubicBezTo>
                      <a:pt x="111" y="59"/>
                      <a:pt x="111" y="39"/>
                      <a:pt x="99" y="27"/>
                    </a:cubicBezTo>
                    <a:lnTo>
                      <a:pt x="87" y="15"/>
                    </a:lnTo>
                    <a:cubicBezTo>
                      <a:pt x="77" y="5"/>
                      <a:pt x="64" y="0"/>
                      <a:pt x="51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0" name="Google Shape;780;p32"/>
              <p:cNvSpPr/>
              <p:nvPr/>
            </p:nvSpPr>
            <p:spPr>
              <a:xfrm>
                <a:off x="3427185" y="2329087"/>
                <a:ext cx="4171" cy="4039"/>
              </a:xfrm>
              <a:custGeom>
                <a:avLst/>
                <a:gdLst/>
                <a:ahLst/>
                <a:cxnLst/>
                <a:rect l="l" t="t" r="r" b="b"/>
                <a:pathLst>
                  <a:path w="95" h="92" extrusionOk="0">
                    <a:moveTo>
                      <a:pt x="44" y="1"/>
                    </a:moveTo>
                    <a:cubicBezTo>
                      <a:pt x="36" y="1"/>
                      <a:pt x="28" y="1"/>
                      <a:pt x="20" y="5"/>
                    </a:cubicBezTo>
                    <a:cubicBezTo>
                      <a:pt x="9" y="5"/>
                      <a:pt x="5" y="13"/>
                      <a:pt x="0" y="24"/>
                    </a:cubicBezTo>
                    <a:lnTo>
                      <a:pt x="0" y="48"/>
                    </a:lnTo>
                    <a:lnTo>
                      <a:pt x="0" y="60"/>
                    </a:lnTo>
                    <a:cubicBezTo>
                      <a:pt x="5" y="64"/>
                      <a:pt x="5" y="68"/>
                      <a:pt x="5" y="72"/>
                    </a:cubicBezTo>
                    <a:cubicBezTo>
                      <a:pt x="12" y="79"/>
                      <a:pt x="20" y="84"/>
                      <a:pt x="28" y="88"/>
                    </a:cubicBezTo>
                    <a:cubicBezTo>
                      <a:pt x="34" y="90"/>
                      <a:pt x="40" y="92"/>
                      <a:pt x="47" y="92"/>
                    </a:cubicBezTo>
                    <a:cubicBezTo>
                      <a:pt x="59" y="92"/>
                      <a:pt x="72" y="87"/>
                      <a:pt x="80" y="79"/>
                    </a:cubicBezTo>
                    <a:cubicBezTo>
                      <a:pt x="87" y="68"/>
                      <a:pt x="95" y="52"/>
                      <a:pt x="91" y="37"/>
                    </a:cubicBezTo>
                    <a:cubicBezTo>
                      <a:pt x="87" y="24"/>
                      <a:pt x="83" y="17"/>
                      <a:pt x="76" y="13"/>
                    </a:cubicBezTo>
                    <a:cubicBezTo>
                      <a:pt x="67" y="5"/>
                      <a:pt x="56" y="1"/>
                      <a:pt x="44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1" name="Google Shape;781;p32"/>
              <p:cNvSpPr/>
              <p:nvPr/>
            </p:nvSpPr>
            <p:spPr>
              <a:xfrm>
                <a:off x="3421301" y="2275832"/>
                <a:ext cx="4347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99" h="83" extrusionOk="0">
                    <a:moveTo>
                      <a:pt x="57" y="1"/>
                    </a:moveTo>
                    <a:cubicBezTo>
                      <a:pt x="54" y="1"/>
                      <a:pt x="51" y="1"/>
                      <a:pt x="48" y="2"/>
                    </a:cubicBezTo>
                    <a:cubicBezTo>
                      <a:pt x="39" y="6"/>
                      <a:pt x="32" y="6"/>
                      <a:pt x="24" y="10"/>
                    </a:cubicBezTo>
                    <a:cubicBezTo>
                      <a:pt x="12" y="14"/>
                      <a:pt x="0" y="30"/>
                      <a:pt x="0" y="42"/>
                    </a:cubicBezTo>
                    <a:cubicBezTo>
                      <a:pt x="0" y="57"/>
                      <a:pt x="8" y="70"/>
                      <a:pt x="24" y="77"/>
                    </a:cubicBezTo>
                    <a:cubicBezTo>
                      <a:pt x="32" y="77"/>
                      <a:pt x="39" y="81"/>
                      <a:pt x="48" y="81"/>
                    </a:cubicBezTo>
                    <a:cubicBezTo>
                      <a:pt x="52" y="82"/>
                      <a:pt x="55" y="83"/>
                      <a:pt x="59" y="83"/>
                    </a:cubicBezTo>
                    <a:cubicBezTo>
                      <a:pt x="80" y="83"/>
                      <a:pt x="99" y="65"/>
                      <a:pt x="99" y="42"/>
                    </a:cubicBezTo>
                    <a:cubicBezTo>
                      <a:pt x="99" y="21"/>
                      <a:pt x="78" y="1"/>
                      <a:pt x="57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2" name="Google Shape;782;p32"/>
              <p:cNvSpPr/>
              <p:nvPr/>
            </p:nvSpPr>
            <p:spPr>
              <a:xfrm>
                <a:off x="3417306" y="2285095"/>
                <a:ext cx="220" cy="220"/>
              </a:xfrm>
              <a:custGeom>
                <a:avLst/>
                <a:gdLst/>
                <a:ahLst/>
                <a:cxnLst/>
                <a:rect l="l" t="t" r="r" b="b"/>
                <a:pathLst>
                  <a:path w="5" h="5" extrusionOk="0">
                    <a:moveTo>
                      <a:pt x="4" y="1"/>
                    </a:moveTo>
                    <a:cubicBezTo>
                      <a:pt x="1" y="1"/>
                      <a:pt x="1" y="4"/>
                      <a:pt x="4" y="4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3" name="Google Shape;783;p32"/>
              <p:cNvSpPr/>
              <p:nvPr/>
            </p:nvSpPr>
            <p:spPr>
              <a:xfrm>
                <a:off x="3430258" y="2335804"/>
                <a:ext cx="6893" cy="4917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12" extrusionOk="0">
                    <a:moveTo>
                      <a:pt x="25" y="0"/>
                    </a:moveTo>
                    <a:cubicBezTo>
                      <a:pt x="9" y="0"/>
                      <a:pt x="0" y="19"/>
                      <a:pt x="17" y="30"/>
                    </a:cubicBezTo>
                    <a:cubicBezTo>
                      <a:pt x="48" y="49"/>
                      <a:pt x="81" y="68"/>
                      <a:pt x="101" y="101"/>
                    </a:cubicBezTo>
                    <a:cubicBezTo>
                      <a:pt x="106" y="108"/>
                      <a:pt x="113" y="111"/>
                      <a:pt x="120" y="111"/>
                    </a:cubicBezTo>
                    <a:cubicBezTo>
                      <a:pt x="138" y="111"/>
                      <a:pt x="156" y="90"/>
                      <a:pt x="139" y="73"/>
                    </a:cubicBezTo>
                    <a:cubicBezTo>
                      <a:pt x="108" y="37"/>
                      <a:pt x="72" y="21"/>
                      <a:pt x="33" y="2"/>
                    </a:cubicBezTo>
                    <a:cubicBezTo>
                      <a:pt x="30" y="1"/>
                      <a:pt x="27" y="0"/>
                      <a:pt x="25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4" name="Google Shape;784;p32"/>
              <p:cNvSpPr/>
              <p:nvPr/>
            </p:nvSpPr>
            <p:spPr>
              <a:xfrm>
                <a:off x="3383719" y="2320262"/>
                <a:ext cx="3337" cy="2634"/>
              </a:xfrm>
              <a:custGeom>
                <a:avLst/>
                <a:gdLst/>
                <a:ahLst/>
                <a:cxnLst/>
                <a:rect l="l" t="t" r="r" b="b"/>
                <a:pathLst>
                  <a:path w="76" h="60" extrusionOk="0">
                    <a:moveTo>
                      <a:pt x="39" y="1"/>
                    </a:moveTo>
                    <a:cubicBezTo>
                      <a:pt x="0" y="1"/>
                      <a:pt x="0" y="60"/>
                      <a:pt x="39" y="60"/>
                    </a:cubicBezTo>
                    <a:cubicBezTo>
                      <a:pt x="75" y="60"/>
                      <a:pt x="75" y="1"/>
                      <a:pt x="39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5" name="Google Shape;785;p32"/>
              <p:cNvSpPr/>
              <p:nvPr/>
            </p:nvSpPr>
            <p:spPr>
              <a:xfrm>
                <a:off x="3396671" y="2319999"/>
                <a:ext cx="3864" cy="2985"/>
              </a:xfrm>
              <a:custGeom>
                <a:avLst/>
                <a:gdLst/>
                <a:ahLst/>
                <a:cxnLst/>
                <a:rect l="l" t="t" r="r" b="b"/>
                <a:pathLst>
                  <a:path w="88" h="68" extrusionOk="0">
                    <a:moveTo>
                      <a:pt x="35" y="1"/>
                    </a:moveTo>
                    <a:cubicBezTo>
                      <a:pt x="26" y="1"/>
                      <a:pt x="19" y="4"/>
                      <a:pt x="13" y="11"/>
                    </a:cubicBezTo>
                    <a:cubicBezTo>
                      <a:pt x="5" y="18"/>
                      <a:pt x="1" y="26"/>
                      <a:pt x="1" y="34"/>
                    </a:cubicBezTo>
                    <a:cubicBezTo>
                      <a:pt x="1" y="42"/>
                      <a:pt x="5" y="54"/>
                      <a:pt x="13" y="58"/>
                    </a:cubicBezTo>
                    <a:cubicBezTo>
                      <a:pt x="18" y="65"/>
                      <a:pt x="24" y="68"/>
                      <a:pt x="31" y="68"/>
                    </a:cubicBezTo>
                    <a:cubicBezTo>
                      <a:pt x="35" y="68"/>
                      <a:pt x="40" y="67"/>
                      <a:pt x="44" y="66"/>
                    </a:cubicBezTo>
                    <a:cubicBezTo>
                      <a:pt x="52" y="66"/>
                      <a:pt x="60" y="66"/>
                      <a:pt x="68" y="62"/>
                    </a:cubicBezTo>
                    <a:cubicBezTo>
                      <a:pt x="79" y="62"/>
                      <a:pt x="88" y="46"/>
                      <a:pt x="88" y="34"/>
                    </a:cubicBezTo>
                    <a:cubicBezTo>
                      <a:pt x="88" y="22"/>
                      <a:pt x="79" y="11"/>
                      <a:pt x="68" y="7"/>
                    </a:cubicBezTo>
                    <a:cubicBezTo>
                      <a:pt x="60" y="7"/>
                      <a:pt x="52" y="2"/>
                      <a:pt x="44" y="2"/>
                    </a:cubicBezTo>
                    <a:cubicBezTo>
                      <a:pt x="41" y="1"/>
                      <a:pt x="38" y="1"/>
                      <a:pt x="35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6" name="Google Shape;786;p32"/>
              <p:cNvSpPr/>
              <p:nvPr/>
            </p:nvSpPr>
            <p:spPr>
              <a:xfrm>
                <a:off x="3392456" y="2280661"/>
                <a:ext cx="5839" cy="8781"/>
              </a:xfrm>
              <a:custGeom>
                <a:avLst/>
                <a:gdLst/>
                <a:ahLst/>
                <a:cxnLst/>
                <a:rect l="l" t="t" r="r" b="b"/>
                <a:pathLst>
                  <a:path w="133" h="200" extrusionOk="0">
                    <a:moveTo>
                      <a:pt x="32" y="1"/>
                    </a:moveTo>
                    <a:cubicBezTo>
                      <a:pt x="16" y="1"/>
                      <a:pt x="0" y="11"/>
                      <a:pt x="2" y="31"/>
                    </a:cubicBezTo>
                    <a:cubicBezTo>
                      <a:pt x="6" y="58"/>
                      <a:pt x="10" y="86"/>
                      <a:pt x="26" y="109"/>
                    </a:cubicBezTo>
                    <a:cubicBezTo>
                      <a:pt x="33" y="122"/>
                      <a:pt x="46" y="133"/>
                      <a:pt x="53" y="140"/>
                    </a:cubicBezTo>
                    <a:cubicBezTo>
                      <a:pt x="69" y="153"/>
                      <a:pt x="81" y="157"/>
                      <a:pt x="81" y="176"/>
                    </a:cubicBezTo>
                    <a:cubicBezTo>
                      <a:pt x="83" y="192"/>
                      <a:pt x="95" y="200"/>
                      <a:pt x="107" y="200"/>
                    </a:cubicBezTo>
                    <a:cubicBezTo>
                      <a:pt x="119" y="200"/>
                      <a:pt x="130" y="192"/>
                      <a:pt x="133" y="176"/>
                    </a:cubicBezTo>
                    <a:cubicBezTo>
                      <a:pt x="133" y="149"/>
                      <a:pt x="120" y="129"/>
                      <a:pt x="101" y="109"/>
                    </a:cubicBezTo>
                    <a:cubicBezTo>
                      <a:pt x="77" y="86"/>
                      <a:pt x="65" y="62"/>
                      <a:pt x="65" y="31"/>
                    </a:cubicBezTo>
                    <a:cubicBezTo>
                      <a:pt x="65" y="11"/>
                      <a:pt x="49" y="1"/>
                      <a:pt x="32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7" name="Google Shape;787;p32"/>
              <p:cNvSpPr/>
              <p:nvPr/>
            </p:nvSpPr>
            <p:spPr>
              <a:xfrm>
                <a:off x="3430697" y="2322370"/>
                <a:ext cx="8737" cy="3512"/>
              </a:xfrm>
              <a:custGeom>
                <a:avLst/>
                <a:gdLst/>
                <a:ahLst/>
                <a:cxnLst/>
                <a:rect l="l" t="t" r="r" b="b"/>
                <a:pathLst>
                  <a:path w="199" h="80" extrusionOk="0">
                    <a:moveTo>
                      <a:pt x="157" y="0"/>
                    </a:moveTo>
                    <a:cubicBezTo>
                      <a:pt x="156" y="0"/>
                      <a:pt x="155" y="0"/>
                      <a:pt x="153" y="0"/>
                    </a:cubicBezTo>
                    <a:cubicBezTo>
                      <a:pt x="114" y="8"/>
                      <a:pt x="74" y="24"/>
                      <a:pt x="31" y="32"/>
                    </a:cubicBezTo>
                    <a:cubicBezTo>
                      <a:pt x="1" y="39"/>
                      <a:pt x="14" y="79"/>
                      <a:pt x="43" y="79"/>
                    </a:cubicBezTo>
                    <a:cubicBezTo>
                      <a:pt x="44" y="79"/>
                      <a:pt x="46" y="79"/>
                      <a:pt x="47" y="79"/>
                    </a:cubicBezTo>
                    <a:cubicBezTo>
                      <a:pt x="82" y="71"/>
                      <a:pt x="122" y="63"/>
                      <a:pt x="162" y="59"/>
                    </a:cubicBezTo>
                    <a:cubicBezTo>
                      <a:pt x="199" y="55"/>
                      <a:pt x="193" y="0"/>
                      <a:pt x="157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8" name="Google Shape;788;p32"/>
              <p:cNvSpPr/>
              <p:nvPr/>
            </p:nvSpPr>
            <p:spPr>
              <a:xfrm>
                <a:off x="3355268" y="2377732"/>
                <a:ext cx="3864" cy="3073"/>
              </a:xfrm>
              <a:custGeom>
                <a:avLst/>
                <a:gdLst/>
                <a:ahLst/>
                <a:cxnLst/>
                <a:rect l="l" t="t" r="r" b="b"/>
                <a:pathLst>
                  <a:path w="88" h="70" extrusionOk="0">
                    <a:moveTo>
                      <a:pt x="54" y="0"/>
                    </a:moveTo>
                    <a:cubicBezTo>
                      <a:pt x="50" y="0"/>
                      <a:pt x="47" y="1"/>
                      <a:pt x="44" y="2"/>
                    </a:cubicBezTo>
                    <a:cubicBezTo>
                      <a:pt x="36" y="2"/>
                      <a:pt x="28" y="6"/>
                      <a:pt x="20" y="6"/>
                    </a:cubicBezTo>
                    <a:cubicBezTo>
                      <a:pt x="9" y="9"/>
                      <a:pt x="0" y="22"/>
                      <a:pt x="0" y="33"/>
                    </a:cubicBezTo>
                    <a:cubicBezTo>
                      <a:pt x="0" y="45"/>
                      <a:pt x="9" y="61"/>
                      <a:pt x="20" y="61"/>
                    </a:cubicBezTo>
                    <a:cubicBezTo>
                      <a:pt x="28" y="65"/>
                      <a:pt x="36" y="65"/>
                      <a:pt x="44" y="69"/>
                    </a:cubicBezTo>
                    <a:cubicBezTo>
                      <a:pt x="56" y="69"/>
                      <a:pt x="68" y="69"/>
                      <a:pt x="75" y="57"/>
                    </a:cubicBezTo>
                    <a:cubicBezTo>
                      <a:pt x="84" y="53"/>
                      <a:pt x="88" y="45"/>
                      <a:pt x="88" y="33"/>
                    </a:cubicBezTo>
                    <a:cubicBezTo>
                      <a:pt x="88" y="26"/>
                      <a:pt x="84" y="18"/>
                      <a:pt x="75" y="9"/>
                    </a:cubicBezTo>
                    <a:cubicBezTo>
                      <a:pt x="70" y="4"/>
                      <a:pt x="62" y="0"/>
                      <a:pt x="54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9" name="Google Shape;789;p32"/>
              <p:cNvSpPr/>
              <p:nvPr/>
            </p:nvSpPr>
            <p:spPr>
              <a:xfrm>
                <a:off x="3340385" y="2419879"/>
                <a:ext cx="2459" cy="2810"/>
              </a:xfrm>
              <a:custGeom>
                <a:avLst/>
                <a:gdLst/>
                <a:ahLst/>
                <a:cxnLst/>
                <a:rect l="l" t="t" r="r" b="b"/>
                <a:pathLst>
                  <a:path w="56" h="64" extrusionOk="0">
                    <a:moveTo>
                      <a:pt x="28" y="0"/>
                    </a:moveTo>
                    <a:cubicBezTo>
                      <a:pt x="12" y="0"/>
                      <a:pt x="0" y="16"/>
                      <a:pt x="4" y="29"/>
                    </a:cubicBezTo>
                    <a:cubicBezTo>
                      <a:pt x="4" y="36"/>
                      <a:pt x="8" y="44"/>
                      <a:pt x="12" y="52"/>
                    </a:cubicBezTo>
                    <a:cubicBezTo>
                      <a:pt x="14" y="60"/>
                      <a:pt x="21" y="64"/>
                      <a:pt x="28" y="64"/>
                    </a:cubicBezTo>
                    <a:cubicBezTo>
                      <a:pt x="35" y="64"/>
                      <a:pt x="42" y="60"/>
                      <a:pt x="44" y="52"/>
                    </a:cubicBezTo>
                    <a:cubicBezTo>
                      <a:pt x="44" y="44"/>
                      <a:pt x="48" y="36"/>
                      <a:pt x="51" y="29"/>
                    </a:cubicBezTo>
                    <a:cubicBezTo>
                      <a:pt x="55" y="16"/>
                      <a:pt x="44" y="0"/>
                      <a:pt x="28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0" name="Google Shape;790;p32"/>
              <p:cNvSpPr/>
              <p:nvPr/>
            </p:nvSpPr>
            <p:spPr>
              <a:xfrm>
                <a:off x="3354215" y="2449866"/>
                <a:ext cx="2503" cy="4346"/>
              </a:xfrm>
              <a:custGeom>
                <a:avLst/>
                <a:gdLst/>
                <a:ahLst/>
                <a:cxnLst/>
                <a:rect l="l" t="t" r="r" b="b"/>
                <a:pathLst>
                  <a:path w="57" h="99" extrusionOk="0">
                    <a:moveTo>
                      <a:pt x="28" y="0"/>
                    </a:moveTo>
                    <a:cubicBezTo>
                      <a:pt x="18" y="0"/>
                      <a:pt x="7" y="8"/>
                      <a:pt x="4" y="24"/>
                    </a:cubicBezTo>
                    <a:cubicBezTo>
                      <a:pt x="4" y="40"/>
                      <a:pt x="4" y="56"/>
                      <a:pt x="1" y="71"/>
                    </a:cubicBezTo>
                    <a:cubicBezTo>
                      <a:pt x="1" y="84"/>
                      <a:pt x="17" y="99"/>
                      <a:pt x="28" y="99"/>
                    </a:cubicBezTo>
                    <a:cubicBezTo>
                      <a:pt x="40" y="99"/>
                      <a:pt x="57" y="84"/>
                      <a:pt x="57" y="71"/>
                    </a:cubicBezTo>
                    <a:cubicBezTo>
                      <a:pt x="52" y="56"/>
                      <a:pt x="52" y="40"/>
                      <a:pt x="48" y="24"/>
                    </a:cubicBezTo>
                    <a:cubicBezTo>
                      <a:pt x="48" y="8"/>
                      <a:pt x="38" y="0"/>
                      <a:pt x="28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1" name="Google Shape;791;p32"/>
              <p:cNvSpPr/>
              <p:nvPr/>
            </p:nvSpPr>
            <p:spPr>
              <a:xfrm>
                <a:off x="3377484" y="2405874"/>
                <a:ext cx="2942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67" h="83" extrusionOk="0">
                    <a:moveTo>
                      <a:pt x="35" y="0"/>
                    </a:moveTo>
                    <a:cubicBezTo>
                      <a:pt x="24" y="0"/>
                      <a:pt x="12" y="8"/>
                      <a:pt x="8" y="20"/>
                    </a:cubicBezTo>
                    <a:cubicBezTo>
                      <a:pt x="8" y="28"/>
                      <a:pt x="4" y="35"/>
                      <a:pt x="4" y="44"/>
                    </a:cubicBezTo>
                    <a:cubicBezTo>
                      <a:pt x="0" y="51"/>
                      <a:pt x="4" y="64"/>
                      <a:pt x="12" y="71"/>
                    </a:cubicBezTo>
                    <a:cubicBezTo>
                      <a:pt x="19" y="79"/>
                      <a:pt x="24" y="83"/>
                      <a:pt x="35" y="83"/>
                    </a:cubicBezTo>
                    <a:cubicBezTo>
                      <a:pt x="43" y="83"/>
                      <a:pt x="51" y="79"/>
                      <a:pt x="55" y="71"/>
                    </a:cubicBezTo>
                    <a:cubicBezTo>
                      <a:pt x="63" y="64"/>
                      <a:pt x="66" y="55"/>
                      <a:pt x="63" y="44"/>
                    </a:cubicBezTo>
                    <a:cubicBezTo>
                      <a:pt x="63" y="35"/>
                      <a:pt x="59" y="28"/>
                      <a:pt x="59" y="20"/>
                    </a:cubicBezTo>
                    <a:cubicBezTo>
                      <a:pt x="59" y="8"/>
                      <a:pt x="43" y="0"/>
                      <a:pt x="35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2" name="Google Shape;792;p32"/>
              <p:cNvSpPr/>
              <p:nvPr/>
            </p:nvSpPr>
            <p:spPr>
              <a:xfrm>
                <a:off x="3388373" y="2416587"/>
                <a:ext cx="4522" cy="3029"/>
              </a:xfrm>
              <a:custGeom>
                <a:avLst/>
                <a:gdLst/>
                <a:ahLst/>
                <a:cxnLst/>
                <a:rect l="l" t="t" r="r" b="b"/>
                <a:pathLst>
                  <a:path w="103" h="69" extrusionOk="0">
                    <a:moveTo>
                      <a:pt x="29" y="0"/>
                    </a:moveTo>
                    <a:cubicBezTo>
                      <a:pt x="25" y="0"/>
                      <a:pt x="20" y="2"/>
                      <a:pt x="16" y="4"/>
                    </a:cubicBezTo>
                    <a:cubicBezTo>
                      <a:pt x="4" y="17"/>
                      <a:pt x="0" y="33"/>
                      <a:pt x="13" y="44"/>
                    </a:cubicBezTo>
                    <a:cubicBezTo>
                      <a:pt x="26" y="58"/>
                      <a:pt x="45" y="69"/>
                      <a:pt x="68" y="69"/>
                    </a:cubicBezTo>
                    <a:cubicBezTo>
                      <a:pt x="72" y="69"/>
                      <a:pt x="75" y="68"/>
                      <a:pt x="79" y="68"/>
                    </a:cubicBezTo>
                    <a:cubicBezTo>
                      <a:pt x="103" y="68"/>
                      <a:pt x="103" y="33"/>
                      <a:pt x="79" y="33"/>
                    </a:cubicBezTo>
                    <a:cubicBezTo>
                      <a:pt x="68" y="28"/>
                      <a:pt x="55" y="24"/>
                      <a:pt x="51" y="13"/>
                    </a:cubicBezTo>
                    <a:cubicBezTo>
                      <a:pt x="47" y="5"/>
                      <a:pt x="38" y="0"/>
                      <a:pt x="29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3" name="Google Shape;793;p32"/>
              <p:cNvSpPr/>
              <p:nvPr/>
            </p:nvSpPr>
            <p:spPr>
              <a:xfrm>
                <a:off x="3412608" y="2456978"/>
                <a:ext cx="9791" cy="281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64" extrusionOk="0">
                    <a:moveTo>
                      <a:pt x="186" y="0"/>
                    </a:moveTo>
                    <a:cubicBezTo>
                      <a:pt x="185" y="0"/>
                      <a:pt x="183" y="0"/>
                      <a:pt x="182" y="0"/>
                    </a:cubicBezTo>
                    <a:cubicBezTo>
                      <a:pt x="135" y="0"/>
                      <a:pt x="84" y="4"/>
                      <a:pt x="37" y="4"/>
                    </a:cubicBezTo>
                    <a:cubicBezTo>
                      <a:pt x="1" y="4"/>
                      <a:pt x="1" y="55"/>
                      <a:pt x="37" y="55"/>
                    </a:cubicBezTo>
                    <a:cubicBezTo>
                      <a:pt x="84" y="60"/>
                      <a:pt x="135" y="60"/>
                      <a:pt x="182" y="64"/>
                    </a:cubicBezTo>
                    <a:cubicBezTo>
                      <a:pt x="221" y="64"/>
                      <a:pt x="222" y="0"/>
                      <a:pt x="186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4" name="Google Shape;794;p32"/>
              <p:cNvSpPr/>
              <p:nvPr/>
            </p:nvSpPr>
            <p:spPr>
              <a:xfrm>
                <a:off x="3359571" y="2439987"/>
                <a:ext cx="263" cy="220"/>
              </a:xfrm>
              <a:custGeom>
                <a:avLst/>
                <a:gdLst/>
                <a:ahLst/>
                <a:cxnLst/>
                <a:rect l="l" t="t" r="r" b="b"/>
                <a:pathLst>
                  <a:path w="6" h="5" extrusionOk="0">
                    <a:moveTo>
                      <a:pt x="6" y="1"/>
                    </a:moveTo>
                    <a:cubicBezTo>
                      <a:pt x="1" y="1"/>
                      <a:pt x="1" y="5"/>
                      <a:pt x="6" y="5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5" name="Google Shape;795;p32"/>
              <p:cNvSpPr/>
              <p:nvPr/>
            </p:nvSpPr>
            <p:spPr>
              <a:xfrm>
                <a:off x="3392412" y="2389059"/>
                <a:ext cx="18704" cy="2985"/>
              </a:xfrm>
              <a:custGeom>
                <a:avLst/>
                <a:gdLst/>
                <a:ahLst/>
                <a:cxnLst/>
                <a:rect l="l" t="t" r="r" b="b"/>
                <a:pathLst>
                  <a:path w="426" h="68" extrusionOk="0">
                    <a:moveTo>
                      <a:pt x="398" y="1"/>
                    </a:moveTo>
                    <a:cubicBezTo>
                      <a:pt x="280" y="1"/>
                      <a:pt x="157" y="8"/>
                      <a:pt x="34" y="20"/>
                    </a:cubicBezTo>
                    <a:cubicBezTo>
                      <a:pt x="1" y="24"/>
                      <a:pt x="6" y="68"/>
                      <a:pt x="39" y="68"/>
                    </a:cubicBezTo>
                    <a:cubicBezTo>
                      <a:pt x="40" y="68"/>
                      <a:pt x="41" y="68"/>
                      <a:pt x="43" y="68"/>
                    </a:cubicBezTo>
                    <a:cubicBezTo>
                      <a:pt x="161" y="52"/>
                      <a:pt x="280" y="44"/>
                      <a:pt x="398" y="39"/>
                    </a:cubicBezTo>
                    <a:cubicBezTo>
                      <a:pt x="425" y="39"/>
                      <a:pt x="425" y="1"/>
                      <a:pt x="398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6" name="Google Shape;796;p32"/>
              <p:cNvSpPr/>
              <p:nvPr/>
            </p:nvSpPr>
            <p:spPr>
              <a:xfrm>
                <a:off x="3441059" y="2400957"/>
                <a:ext cx="2766" cy="4698"/>
              </a:xfrm>
              <a:custGeom>
                <a:avLst/>
                <a:gdLst/>
                <a:ahLst/>
                <a:cxnLst/>
                <a:rect l="l" t="t" r="r" b="b"/>
                <a:pathLst>
                  <a:path w="63" h="107" extrusionOk="0">
                    <a:moveTo>
                      <a:pt x="21" y="1"/>
                    </a:moveTo>
                    <a:cubicBezTo>
                      <a:pt x="10" y="1"/>
                      <a:pt x="0" y="12"/>
                      <a:pt x="8" y="25"/>
                    </a:cubicBezTo>
                    <a:cubicBezTo>
                      <a:pt x="20" y="45"/>
                      <a:pt x="28" y="65"/>
                      <a:pt x="28" y="88"/>
                    </a:cubicBezTo>
                    <a:cubicBezTo>
                      <a:pt x="30" y="100"/>
                      <a:pt x="38" y="106"/>
                      <a:pt x="47" y="106"/>
                    </a:cubicBezTo>
                    <a:cubicBezTo>
                      <a:pt x="55" y="106"/>
                      <a:pt x="63" y="100"/>
                      <a:pt x="63" y="88"/>
                    </a:cubicBezTo>
                    <a:cubicBezTo>
                      <a:pt x="59" y="61"/>
                      <a:pt x="52" y="34"/>
                      <a:pt x="35" y="10"/>
                    </a:cubicBezTo>
                    <a:cubicBezTo>
                      <a:pt x="32" y="3"/>
                      <a:pt x="26" y="1"/>
                      <a:pt x="21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7" name="Google Shape;797;p32"/>
              <p:cNvSpPr/>
              <p:nvPr/>
            </p:nvSpPr>
            <p:spPr>
              <a:xfrm>
                <a:off x="3428019" y="2510233"/>
                <a:ext cx="5093" cy="562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28" extrusionOk="0">
                    <a:moveTo>
                      <a:pt x="73" y="1"/>
                    </a:moveTo>
                    <a:cubicBezTo>
                      <a:pt x="65" y="1"/>
                      <a:pt x="57" y="4"/>
                      <a:pt x="52" y="11"/>
                    </a:cubicBezTo>
                    <a:cubicBezTo>
                      <a:pt x="25" y="35"/>
                      <a:pt x="1" y="70"/>
                      <a:pt x="5" y="109"/>
                    </a:cubicBezTo>
                    <a:cubicBezTo>
                      <a:pt x="5" y="121"/>
                      <a:pt x="16" y="128"/>
                      <a:pt x="27" y="128"/>
                    </a:cubicBezTo>
                    <a:cubicBezTo>
                      <a:pt x="36" y="128"/>
                      <a:pt x="45" y="124"/>
                      <a:pt x="48" y="113"/>
                    </a:cubicBezTo>
                    <a:cubicBezTo>
                      <a:pt x="52" y="90"/>
                      <a:pt x="72" y="73"/>
                      <a:pt x="92" y="62"/>
                    </a:cubicBezTo>
                    <a:cubicBezTo>
                      <a:pt x="112" y="55"/>
                      <a:pt x="116" y="31"/>
                      <a:pt x="104" y="15"/>
                    </a:cubicBezTo>
                    <a:cubicBezTo>
                      <a:pt x="95" y="6"/>
                      <a:pt x="84" y="1"/>
                      <a:pt x="73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8" name="Google Shape;798;p32"/>
              <p:cNvSpPr/>
              <p:nvPr/>
            </p:nvSpPr>
            <p:spPr>
              <a:xfrm>
                <a:off x="3368616" y="2536970"/>
                <a:ext cx="9396" cy="5663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29" extrusionOk="0">
                    <a:moveTo>
                      <a:pt x="39" y="0"/>
                    </a:moveTo>
                    <a:cubicBezTo>
                      <a:pt x="16" y="0"/>
                      <a:pt x="1" y="34"/>
                      <a:pt x="20" y="56"/>
                    </a:cubicBezTo>
                    <a:cubicBezTo>
                      <a:pt x="52" y="96"/>
                      <a:pt x="99" y="124"/>
                      <a:pt x="150" y="127"/>
                    </a:cubicBezTo>
                    <a:cubicBezTo>
                      <a:pt x="154" y="128"/>
                      <a:pt x="158" y="128"/>
                      <a:pt x="162" y="128"/>
                    </a:cubicBezTo>
                    <a:cubicBezTo>
                      <a:pt x="186" y="128"/>
                      <a:pt x="206" y="116"/>
                      <a:pt x="210" y="89"/>
                    </a:cubicBezTo>
                    <a:cubicBezTo>
                      <a:pt x="213" y="66"/>
                      <a:pt x="196" y="32"/>
                      <a:pt x="167" y="32"/>
                    </a:cubicBezTo>
                    <a:cubicBezTo>
                      <a:pt x="165" y="32"/>
                      <a:pt x="164" y="33"/>
                      <a:pt x="162" y="33"/>
                    </a:cubicBezTo>
                    <a:cubicBezTo>
                      <a:pt x="155" y="34"/>
                      <a:pt x="149" y="34"/>
                      <a:pt x="142" y="34"/>
                    </a:cubicBezTo>
                    <a:cubicBezTo>
                      <a:pt x="111" y="34"/>
                      <a:pt x="85" y="25"/>
                      <a:pt x="55" y="5"/>
                    </a:cubicBezTo>
                    <a:cubicBezTo>
                      <a:pt x="50" y="2"/>
                      <a:pt x="44" y="0"/>
                      <a:pt x="39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9" name="Google Shape;799;p32"/>
              <p:cNvSpPr/>
              <p:nvPr/>
            </p:nvSpPr>
            <p:spPr>
              <a:xfrm>
                <a:off x="3351800" y="2544697"/>
                <a:ext cx="6147" cy="3293"/>
              </a:xfrm>
              <a:custGeom>
                <a:avLst/>
                <a:gdLst/>
                <a:ahLst/>
                <a:cxnLst/>
                <a:rect l="l" t="t" r="r" b="b"/>
                <a:pathLst>
                  <a:path w="140" h="75" extrusionOk="0">
                    <a:moveTo>
                      <a:pt x="36" y="0"/>
                    </a:moveTo>
                    <a:cubicBezTo>
                      <a:pt x="26" y="0"/>
                      <a:pt x="14" y="7"/>
                      <a:pt x="8" y="15"/>
                    </a:cubicBezTo>
                    <a:cubicBezTo>
                      <a:pt x="1" y="27"/>
                      <a:pt x="5" y="46"/>
                      <a:pt x="21" y="55"/>
                    </a:cubicBezTo>
                    <a:cubicBezTo>
                      <a:pt x="48" y="66"/>
                      <a:pt x="76" y="75"/>
                      <a:pt x="107" y="75"/>
                    </a:cubicBezTo>
                    <a:cubicBezTo>
                      <a:pt x="131" y="75"/>
                      <a:pt x="139" y="35"/>
                      <a:pt x="115" y="31"/>
                    </a:cubicBezTo>
                    <a:cubicBezTo>
                      <a:pt x="88" y="27"/>
                      <a:pt x="68" y="19"/>
                      <a:pt x="48" y="4"/>
                    </a:cubicBezTo>
                    <a:cubicBezTo>
                      <a:pt x="45" y="1"/>
                      <a:pt x="41" y="0"/>
                      <a:pt x="36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0" name="Google Shape;800;p32"/>
              <p:cNvSpPr/>
              <p:nvPr/>
            </p:nvSpPr>
            <p:spPr>
              <a:xfrm>
                <a:off x="3393378" y="2552907"/>
                <a:ext cx="12206" cy="7507"/>
              </a:xfrm>
              <a:custGeom>
                <a:avLst/>
                <a:gdLst/>
                <a:ahLst/>
                <a:cxnLst/>
                <a:rect l="l" t="t" r="r" b="b"/>
                <a:pathLst>
                  <a:path w="278" h="171" extrusionOk="0">
                    <a:moveTo>
                      <a:pt x="237" y="1"/>
                    </a:moveTo>
                    <a:cubicBezTo>
                      <a:pt x="216" y="1"/>
                      <a:pt x="193" y="18"/>
                      <a:pt x="198" y="45"/>
                    </a:cubicBezTo>
                    <a:cubicBezTo>
                      <a:pt x="202" y="81"/>
                      <a:pt x="159" y="88"/>
                      <a:pt x="135" y="92"/>
                    </a:cubicBezTo>
                    <a:cubicBezTo>
                      <a:pt x="99" y="96"/>
                      <a:pt x="64" y="101"/>
                      <a:pt x="28" y="105"/>
                    </a:cubicBezTo>
                    <a:cubicBezTo>
                      <a:pt x="1" y="108"/>
                      <a:pt x="1" y="156"/>
                      <a:pt x="28" y="163"/>
                    </a:cubicBezTo>
                    <a:cubicBezTo>
                      <a:pt x="54" y="167"/>
                      <a:pt x="79" y="170"/>
                      <a:pt x="104" y="170"/>
                    </a:cubicBezTo>
                    <a:cubicBezTo>
                      <a:pt x="132" y="170"/>
                      <a:pt x="161" y="166"/>
                      <a:pt x="190" y="156"/>
                    </a:cubicBezTo>
                    <a:cubicBezTo>
                      <a:pt x="249" y="136"/>
                      <a:pt x="277" y="88"/>
                      <a:pt x="265" y="25"/>
                    </a:cubicBezTo>
                    <a:cubicBezTo>
                      <a:pt x="262" y="8"/>
                      <a:pt x="250" y="1"/>
                      <a:pt x="237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1" name="Google Shape;801;p32"/>
              <p:cNvSpPr/>
              <p:nvPr/>
            </p:nvSpPr>
            <p:spPr>
              <a:xfrm>
                <a:off x="3337926" y="2517828"/>
                <a:ext cx="5269" cy="461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05" extrusionOk="0">
                    <a:moveTo>
                      <a:pt x="80" y="1"/>
                    </a:moveTo>
                    <a:cubicBezTo>
                      <a:pt x="73" y="1"/>
                      <a:pt x="66" y="4"/>
                      <a:pt x="60" y="11"/>
                    </a:cubicBezTo>
                    <a:cubicBezTo>
                      <a:pt x="44" y="27"/>
                      <a:pt x="33" y="47"/>
                      <a:pt x="17" y="62"/>
                    </a:cubicBezTo>
                    <a:cubicBezTo>
                      <a:pt x="1" y="81"/>
                      <a:pt x="17" y="105"/>
                      <a:pt x="36" y="105"/>
                    </a:cubicBezTo>
                    <a:cubicBezTo>
                      <a:pt x="42" y="105"/>
                      <a:pt x="47" y="103"/>
                      <a:pt x="53" y="98"/>
                    </a:cubicBezTo>
                    <a:cubicBezTo>
                      <a:pt x="68" y="82"/>
                      <a:pt x="88" y="71"/>
                      <a:pt x="104" y="55"/>
                    </a:cubicBezTo>
                    <a:cubicBezTo>
                      <a:pt x="120" y="43"/>
                      <a:pt x="115" y="19"/>
                      <a:pt x="104" y="11"/>
                    </a:cubicBezTo>
                    <a:cubicBezTo>
                      <a:pt x="97" y="5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2" name="Google Shape;802;p32"/>
              <p:cNvSpPr/>
              <p:nvPr/>
            </p:nvSpPr>
            <p:spPr>
              <a:xfrm>
                <a:off x="3349780" y="2550580"/>
                <a:ext cx="8649" cy="2810"/>
              </a:xfrm>
              <a:custGeom>
                <a:avLst/>
                <a:gdLst/>
                <a:ahLst/>
                <a:cxnLst/>
                <a:rect l="l" t="t" r="r" b="b"/>
                <a:pathLst>
                  <a:path w="197" h="64" extrusionOk="0">
                    <a:moveTo>
                      <a:pt x="152" y="0"/>
                    </a:moveTo>
                    <a:cubicBezTo>
                      <a:pt x="111" y="0"/>
                      <a:pt x="72" y="16"/>
                      <a:pt x="31" y="19"/>
                    </a:cubicBezTo>
                    <a:cubicBezTo>
                      <a:pt x="1" y="23"/>
                      <a:pt x="6" y="63"/>
                      <a:pt x="35" y="63"/>
                    </a:cubicBezTo>
                    <a:cubicBezTo>
                      <a:pt x="37" y="63"/>
                      <a:pt x="38" y="63"/>
                      <a:pt x="39" y="63"/>
                    </a:cubicBezTo>
                    <a:cubicBezTo>
                      <a:pt x="83" y="51"/>
                      <a:pt x="123" y="30"/>
                      <a:pt x="166" y="30"/>
                    </a:cubicBezTo>
                    <a:cubicBezTo>
                      <a:pt x="170" y="30"/>
                      <a:pt x="173" y="30"/>
                      <a:pt x="177" y="31"/>
                    </a:cubicBezTo>
                    <a:cubicBezTo>
                      <a:pt x="193" y="31"/>
                      <a:pt x="196" y="3"/>
                      <a:pt x="181" y="3"/>
                    </a:cubicBezTo>
                    <a:cubicBezTo>
                      <a:pt x="171" y="1"/>
                      <a:pt x="162" y="0"/>
                      <a:pt x="152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3" name="Google Shape;803;p32"/>
              <p:cNvSpPr/>
              <p:nvPr/>
            </p:nvSpPr>
            <p:spPr>
              <a:xfrm>
                <a:off x="3407384" y="2519540"/>
                <a:ext cx="15938" cy="13917"/>
              </a:xfrm>
              <a:custGeom>
                <a:avLst/>
                <a:gdLst/>
                <a:ahLst/>
                <a:cxnLst/>
                <a:rect l="l" t="t" r="r" b="b"/>
                <a:pathLst>
                  <a:path w="363" h="317" extrusionOk="0">
                    <a:moveTo>
                      <a:pt x="301" y="1"/>
                    </a:moveTo>
                    <a:cubicBezTo>
                      <a:pt x="292" y="1"/>
                      <a:pt x="283" y="4"/>
                      <a:pt x="274" y="12"/>
                    </a:cubicBezTo>
                    <a:cubicBezTo>
                      <a:pt x="187" y="94"/>
                      <a:pt x="88" y="169"/>
                      <a:pt x="13" y="264"/>
                    </a:cubicBezTo>
                    <a:cubicBezTo>
                      <a:pt x="0" y="283"/>
                      <a:pt x="14" y="316"/>
                      <a:pt x="34" y="316"/>
                    </a:cubicBezTo>
                    <a:cubicBezTo>
                      <a:pt x="39" y="316"/>
                      <a:pt x="44" y="315"/>
                      <a:pt x="48" y="311"/>
                    </a:cubicBezTo>
                    <a:cubicBezTo>
                      <a:pt x="148" y="237"/>
                      <a:pt x="238" y="150"/>
                      <a:pt x="329" y="71"/>
                    </a:cubicBezTo>
                    <a:cubicBezTo>
                      <a:pt x="363" y="43"/>
                      <a:pt x="334" y="1"/>
                      <a:pt x="301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4" name="Google Shape;804;p32"/>
              <p:cNvSpPr/>
              <p:nvPr/>
            </p:nvSpPr>
            <p:spPr>
              <a:xfrm>
                <a:off x="3359791" y="2649978"/>
                <a:ext cx="5927" cy="5576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27" extrusionOk="0">
                    <a:moveTo>
                      <a:pt x="72" y="1"/>
                    </a:moveTo>
                    <a:cubicBezTo>
                      <a:pt x="59" y="1"/>
                      <a:pt x="52" y="5"/>
                      <a:pt x="39" y="9"/>
                    </a:cubicBezTo>
                    <a:cubicBezTo>
                      <a:pt x="36" y="16"/>
                      <a:pt x="28" y="21"/>
                      <a:pt x="24" y="25"/>
                    </a:cubicBezTo>
                    <a:cubicBezTo>
                      <a:pt x="16" y="28"/>
                      <a:pt x="8" y="32"/>
                      <a:pt x="4" y="40"/>
                    </a:cubicBezTo>
                    <a:cubicBezTo>
                      <a:pt x="1" y="48"/>
                      <a:pt x="1" y="56"/>
                      <a:pt x="1" y="63"/>
                    </a:cubicBezTo>
                    <a:cubicBezTo>
                      <a:pt x="1" y="72"/>
                      <a:pt x="1" y="80"/>
                      <a:pt x="4" y="87"/>
                    </a:cubicBezTo>
                    <a:cubicBezTo>
                      <a:pt x="8" y="96"/>
                      <a:pt x="16" y="103"/>
                      <a:pt x="24" y="107"/>
                    </a:cubicBezTo>
                    <a:cubicBezTo>
                      <a:pt x="28" y="111"/>
                      <a:pt x="36" y="116"/>
                      <a:pt x="39" y="119"/>
                    </a:cubicBezTo>
                    <a:cubicBezTo>
                      <a:pt x="52" y="123"/>
                      <a:pt x="59" y="127"/>
                      <a:pt x="72" y="127"/>
                    </a:cubicBezTo>
                    <a:cubicBezTo>
                      <a:pt x="83" y="127"/>
                      <a:pt x="95" y="123"/>
                      <a:pt x="103" y="119"/>
                    </a:cubicBezTo>
                    <a:cubicBezTo>
                      <a:pt x="123" y="107"/>
                      <a:pt x="134" y="87"/>
                      <a:pt x="134" y="63"/>
                    </a:cubicBezTo>
                    <a:cubicBezTo>
                      <a:pt x="134" y="44"/>
                      <a:pt x="123" y="21"/>
                      <a:pt x="103" y="9"/>
                    </a:cubicBezTo>
                    <a:cubicBezTo>
                      <a:pt x="95" y="5"/>
                      <a:pt x="83" y="1"/>
                      <a:pt x="72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5" name="Google Shape;805;p32"/>
              <p:cNvSpPr/>
              <p:nvPr/>
            </p:nvSpPr>
            <p:spPr>
              <a:xfrm>
                <a:off x="3289587" y="2670349"/>
                <a:ext cx="4215" cy="3424"/>
              </a:xfrm>
              <a:custGeom>
                <a:avLst/>
                <a:gdLst/>
                <a:ahLst/>
                <a:cxnLst/>
                <a:rect l="l" t="t" r="r" b="b"/>
                <a:pathLst>
                  <a:path w="96" h="78" extrusionOk="0">
                    <a:moveTo>
                      <a:pt x="39" y="1"/>
                    </a:moveTo>
                    <a:cubicBezTo>
                      <a:pt x="18" y="1"/>
                      <a:pt x="1" y="17"/>
                      <a:pt x="1" y="38"/>
                    </a:cubicBezTo>
                    <a:cubicBezTo>
                      <a:pt x="1" y="62"/>
                      <a:pt x="19" y="77"/>
                      <a:pt x="41" y="77"/>
                    </a:cubicBezTo>
                    <a:cubicBezTo>
                      <a:pt x="47" y="77"/>
                      <a:pt x="54" y="76"/>
                      <a:pt x="60" y="73"/>
                    </a:cubicBezTo>
                    <a:cubicBezTo>
                      <a:pt x="64" y="69"/>
                      <a:pt x="72" y="65"/>
                      <a:pt x="76" y="62"/>
                    </a:cubicBezTo>
                    <a:cubicBezTo>
                      <a:pt x="96" y="54"/>
                      <a:pt x="96" y="26"/>
                      <a:pt x="76" y="14"/>
                    </a:cubicBezTo>
                    <a:cubicBezTo>
                      <a:pt x="72" y="14"/>
                      <a:pt x="64" y="11"/>
                      <a:pt x="60" y="7"/>
                    </a:cubicBezTo>
                    <a:cubicBezTo>
                      <a:pt x="53" y="3"/>
                      <a:pt x="46" y="1"/>
                      <a:pt x="39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6" name="Google Shape;806;p32"/>
              <p:cNvSpPr/>
              <p:nvPr/>
            </p:nvSpPr>
            <p:spPr>
              <a:xfrm>
                <a:off x="3371557" y="2334399"/>
                <a:ext cx="38812" cy="10317"/>
              </a:xfrm>
              <a:custGeom>
                <a:avLst/>
                <a:gdLst/>
                <a:ahLst/>
                <a:cxnLst/>
                <a:rect l="l" t="t" r="r" b="b"/>
                <a:pathLst>
                  <a:path w="884" h="235" extrusionOk="0">
                    <a:moveTo>
                      <a:pt x="473" y="0"/>
                    </a:moveTo>
                    <a:cubicBezTo>
                      <a:pt x="462" y="0"/>
                      <a:pt x="450" y="1"/>
                      <a:pt x="438" y="2"/>
                    </a:cubicBezTo>
                    <a:cubicBezTo>
                      <a:pt x="281" y="18"/>
                      <a:pt x="178" y="191"/>
                      <a:pt x="24" y="200"/>
                    </a:cubicBezTo>
                    <a:cubicBezTo>
                      <a:pt x="1" y="204"/>
                      <a:pt x="1" y="235"/>
                      <a:pt x="24" y="235"/>
                    </a:cubicBezTo>
                    <a:cubicBezTo>
                      <a:pt x="135" y="231"/>
                      <a:pt x="214" y="144"/>
                      <a:pt x="312" y="97"/>
                    </a:cubicBezTo>
                    <a:cubicBezTo>
                      <a:pt x="365" y="68"/>
                      <a:pt x="416" y="58"/>
                      <a:pt x="467" y="58"/>
                    </a:cubicBezTo>
                    <a:cubicBezTo>
                      <a:pt x="592" y="58"/>
                      <a:pt x="713" y="123"/>
                      <a:pt x="846" y="140"/>
                    </a:cubicBezTo>
                    <a:cubicBezTo>
                      <a:pt x="847" y="140"/>
                      <a:pt x="848" y="140"/>
                      <a:pt x="849" y="140"/>
                    </a:cubicBezTo>
                    <a:cubicBezTo>
                      <a:pt x="874" y="140"/>
                      <a:pt x="883" y="105"/>
                      <a:pt x="857" y="100"/>
                    </a:cubicBezTo>
                    <a:cubicBezTo>
                      <a:pt x="726" y="75"/>
                      <a:pt x="606" y="0"/>
                      <a:pt x="473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7" name="Google Shape;807;p32"/>
              <p:cNvSpPr/>
              <p:nvPr/>
            </p:nvSpPr>
            <p:spPr>
              <a:xfrm>
                <a:off x="3436580" y="2347482"/>
                <a:ext cx="3995" cy="3556"/>
              </a:xfrm>
              <a:custGeom>
                <a:avLst/>
                <a:gdLst/>
                <a:ahLst/>
                <a:cxnLst/>
                <a:rect l="l" t="t" r="r" b="b"/>
                <a:pathLst>
                  <a:path w="91" h="81" extrusionOk="0">
                    <a:moveTo>
                      <a:pt x="28" y="0"/>
                    </a:moveTo>
                    <a:cubicBezTo>
                      <a:pt x="10" y="0"/>
                      <a:pt x="0" y="28"/>
                      <a:pt x="23" y="35"/>
                    </a:cubicBezTo>
                    <a:cubicBezTo>
                      <a:pt x="43" y="39"/>
                      <a:pt x="55" y="48"/>
                      <a:pt x="63" y="71"/>
                    </a:cubicBezTo>
                    <a:cubicBezTo>
                      <a:pt x="63" y="77"/>
                      <a:pt x="67" y="80"/>
                      <a:pt x="72" y="80"/>
                    </a:cubicBezTo>
                    <a:cubicBezTo>
                      <a:pt x="74" y="80"/>
                      <a:pt x="76" y="80"/>
                      <a:pt x="79" y="79"/>
                    </a:cubicBezTo>
                    <a:cubicBezTo>
                      <a:pt x="86" y="79"/>
                      <a:pt x="90" y="71"/>
                      <a:pt x="90" y="63"/>
                    </a:cubicBezTo>
                    <a:cubicBezTo>
                      <a:pt x="82" y="32"/>
                      <a:pt x="63" y="8"/>
                      <a:pt x="31" y="0"/>
                    </a:cubicBezTo>
                    <a:cubicBezTo>
                      <a:pt x="30" y="0"/>
                      <a:pt x="29" y="0"/>
                      <a:pt x="28" y="0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8" name="Google Shape;808;p32"/>
              <p:cNvSpPr/>
              <p:nvPr/>
            </p:nvSpPr>
            <p:spPr>
              <a:xfrm>
                <a:off x="3407296" y="2444114"/>
                <a:ext cx="12601" cy="5839"/>
              </a:xfrm>
              <a:custGeom>
                <a:avLst/>
                <a:gdLst/>
                <a:ahLst/>
                <a:cxnLst/>
                <a:rect l="l" t="t" r="r" b="b"/>
                <a:pathLst>
                  <a:path w="287" h="133" extrusionOk="0">
                    <a:moveTo>
                      <a:pt x="12" y="1"/>
                    </a:moveTo>
                    <a:cubicBezTo>
                      <a:pt x="2" y="1"/>
                      <a:pt x="1" y="13"/>
                      <a:pt x="12" y="13"/>
                    </a:cubicBezTo>
                    <a:cubicBezTo>
                      <a:pt x="103" y="40"/>
                      <a:pt x="205" y="60"/>
                      <a:pt x="276" y="131"/>
                    </a:cubicBezTo>
                    <a:cubicBezTo>
                      <a:pt x="277" y="132"/>
                      <a:pt x="278" y="133"/>
                      <a:pt x="279" y="133"/>
                    </a:cubicBezTo>
                    <a:cubicBezTo>
                      <a:pt x="283" y="133"/>
                      <a:pt x="286" y="129"/>
                      <a:pt x="283" y="124"/>
                    </a:cubicBezTo>
                    <a:cubicBezTo>
                      <a:pt x="212" y="53"/>
                      <a:pt x="110" y="29"/>
                      <a:pt x="15" y="1"/>
                    </a:cubicBezTo>
                    <a:cubicBezTo>
                      <a:pt x="14" y="1"/>
                      <a:pt x="13" y="1"/>
                      <a:pt x="12" y="1"/>
                    </a:cubicBezTo>
                    <a:close/>
                  </a:path>
                </a:pathLst>
              </a:custGeom>
              <a:solidFill>
                <a:srgbClr val="F7A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9" name="Google Shape;809;p32"/>
              <p:cNvSpPr/>
              <p:nvPr/>
            </p:nvSpPr>
            <p:spPr>
              <a:xfrm>
                <a:off x="3407779" y="2320438"/>
                <a:ext cx="3161" cy="3073"/>
              </a:xfrm>
              <a:custGeom>
                <a:avLst/>
                <a:gdLst/>
                <a:ahLst/>
                <a:cxnLst/>
                <a:rect l="l" t="t" r="r" b="b"/>
                <a:pathLst>
                  <a:path w="72" h="70" extrusionOk="0">
                    <a:moveTo>
                      <a:pt x="24" y="1"/>
                    </a:moveTo>
                    <a:cubicBezTo>
                      <a:pt x="21" y="1"/>
                      <a:pt x="12" y="4"/>
                      <a:pt x="8" y="8"/>
                    </a:cubicBezTo>
                    <a:cubicBezTo>
                      <a:pt x="4" y="12"/>
                      <a:pt x="1" y="21"/>
                      <a:pt x="1" y="24"/>
                    </a:cubicBezTo>
                    <a:cubicBezTo>
                      <a:pt x="1" y="36"/>
                      <a:pt x="4" y="40"/>
                      <a:pt x="12" y="48"/>
                    </a:cubicBezTo>
                    <a:cubicBezTo>
                      <a:pt x="21" y="52"/>
                      <a:pt x="32" y="59"/>
                      <a:pt x="39" y="68"/>
                    </a:cubicBezTo>
                    <a:cubicBezTo>
                      <a:pt x="42" y="69"/>
                      <a:pt x="45" y="69"/>
                      <a:pt x="47" y="69"/>
                    </a:cubicBezTo>
                    <a:cubicBezTo>
                      <a:pt x="54" y="69"/>
                      <a:pt x="60" y="67"/>
                      <a:pt x="63" y="63"/>
                    </a:cubicBezTo>
                    <a:cubicBezTo>
                      <a:pt x="68" y="56"/>
                      <a:pt x="72" y="48"/>
                      <a:pt x="68" y="40"/>
                    </a:cubicBezTo>
                    <a:cubicBezTo>
                      <a:pt x="59" y="32"/>
                      <a:pt x="52" y="21"/>
                      <a:pt x="48" y="12"/>
                    </a:cubicBezTo>
                    <a:cubicBezTo>
                      <a:pt x="39" y="4"/>
                      <a:pt x="36" y="1"/>
                      <a:pt x="24" y="1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10" name="Google Shape;810;p32"/>
              <p:cNvSpPr/>
              <p:nvPr/>
            </p:nvSpPr>
            <p:spPr>
              <a:xfrm>
                <a:off x="3453703" y="2348141"/>
                <a:ext cx="5225" cy="5224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9" extrusionOk="0">
                    <a:moveTo>
                      <a:pt x="51" y="1"/>
                    </a:moveTo>
                    <a:cubicBezTo>
                      <a:pt x="35" y="1"/>
                      <a:pt x="24" y="5"/>
                      <a:pt x="16" y="17"/>
                    </a:cubicBezTo>
                    <a:cubicBezTo>
                      <a:pt x="4" y="24"/>
                      <a:pt x="0" y="37"/>
                      <a:pt x="0" y="53"/>
                    </a:cubicBezTo>
                    <a:cubicBezTo>
                      <a:pt x="0" y="68"/>
                      <a:pt x="8" y="84"/>
                      <a:pt x="24" y="95"/>
                    </a:cubicBezTo>
                    <a:cubicBezTo>
                      <a:pt x="35" y="100"/>
                      <a:pt x="44" y="108"/>
                      <a:pt x="51" y="111"/>
                    </a:cubicBezTo>
                    <a:cubicBezTo>
                      <a:pt x="55" y="115"/>
                      <a:pt x="59" y="115"/>
                      <a:pt x="64" y="119"/>
                    </a:cubicBezTo>
                    <a:lnTo>
                      <a:pt x="79" y="119"/>
                    </a:lnTo>
                    <a:cubicBezTo>
                      <a:pt x="91" y="115"/>
                      <a:pt x="99" y="111"/>
                      <a:pt x="106" y="108"/>
                    </a:cubicBezTo>
                    <a:cubicBezTo>
                      <a:pt x="111" y="100"/>
                      <a:pt x="115" y="95"/>
                      <a:pt x="115" y="88"/>
                    </a:cubicBezTo>
                    <a:cubicBezTo>
                      <a:pt x="119" y="76"/>
                      <a:pt x="119" y="64"/>
                      <a:pt x="111" y="53"/>
                    </a:cubicBezTo>
                    <a:cubicBezTo>
                      <a:pt x="106" y="44"/>
                      <a:pt x="99" y="37"/>
                      <a:pt x="95" y="24"/>
                    </a:cubicBezTo>
                    <a:cubicBezTo>
                      <a:pt x="83" y="13"/>
                      <a:pt x="68" y="1"/>
                      <a:pt x="51" y="1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11" name="Google Shape;811;p32"/>
              <p:cNvSpPr/>
              <p:nvPr/>
            </p:nvSpPr>
            <p:spPr>
              <a:xfrm>
                <a:off x="3426658" y="2282242"/>
                <a:ext cx="4390" cy="3644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3" extrusionOk="0">
                    <a:moveTo>
                      <a:pt x="57" y="1"/>
                    </a:moveTo>
                    <a:cubicBezTo>
                      <a:pt x="50" y="1"/>
                      <a:pt x="43" y="2"/>
                      <a:pt x="36" y="6"/>
                    </a:cubicBezTo>
                    <a:cubicBezTo>
                      <a:pt x="32" y="10"/>
                      <a:pt x="24" y="14"/>
                      <a:pt x="21" y="18"/>
                    </a:cubicBezTo>
                    <a:cubicBezTo>
                      <a:pt x="1" y="30"/>
                      <a:pt x="1" y="57"/>
                      <a:pt x="21" y="69"/>
                    </a:cubicBezTo>
                    <a:cubicBezTo>
                      <a:pt x="24" y="73"/>
                      <a:pt x="32" y="73"/>
                      <a:pt x="36" y="77"/>
                    </a:cubicBezTo>
                    <a:cubicBezTo>
                      <a:pt x="43" y="81"/>
                      <a:pt x="50" y="83"/>
                      <a:pt x="57" y="83"/>
                    </a:cubicBezTo>
                    <a:cubicBezTo>
                      <a:pt x="79" y="83"/>
                      <a:pt x="99" y="66"/>
                      <a:pt x="99" y="42"/>
                    </a:cubicBezTo>
                    <a:cubicBezTo>
                      <a:pt x="99" y="17"/>
                      <a:pt x="79" y="1"/>
                      <a:pt x="57" y="1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12" name="Google Shape;812;p32"/>
              <p:cNvSpPr/>
              <p:nvPr/>
            </p:nvSpPr>
            <p:spPr>
              <a:xfrm>
                <a:off x="3406023" y="2314511"/>
                <a:ext cx="4390" cy="338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77" extrusionOk="0">
                    <a:moveTo>
                      <a:pt x="35" y="0"/>
                    </a:moveTo>
                    <a:cubicBezTo>
                      <a:pt x="28" y="0"/>
                      <a:pt x="19" y="6"/>
                      <a:pt x="13" y="9"/>
                    </a:cubicBezTo>
                    <a:cubicBezTo>
                      <a:pt x="5" y="17"/>
                      <a:pt x="1" y="29"/>
                      <a:pt x="1" y="37"/>
                    </a:cubicBezTo>
                    <a:cubicBezTo>
                      <a:pt x="1" y="49"/>
                      <a:pt x="5" y="61"/>
                      <a:pt x="13" y="65"/>
                    </a:cubicBezTo>
                    <a:cubicBezTo>
                      <a:pt x="21" y="72"/>
                      <a:pt x="32" y="76"/>
                      <a:pt x="41" y="76"/>
                    </a:cubicBezTo>
                    <a:lnTo>
                      <a:pt x="64" y="76"/>
                    </a:lnTo>
                    <a:cubicBezTo>
                      <a:pt x="72" y="72"/>
                      <a:pt x="79" y="72"/>
                      <a:pt x="88" y="65"/>
                    </a:cubicBezTo>
                    <a:cubicBezTo>
                      <a:pt x="96" y="56"/>
                      <a:pt x="99" y="49"/>
                      <a:pt x="99" y="37"/>
                    </a:cubicBezTo>
                    <a:cubicBezTo>
                      <a:pt x="99" y="29"/>
                      <a:pt x="96" y="21"/>
                      <a:pt x="88" y="14"/>
                    </a:cubicBezTo>
                    <a:cubicBezTo>
                      <a:pt x="79" y="5"/>
                      <a:pt x="72" y="1"/>
                      <a:pt x="64" y="1"/>
                    </a:cubicBezTo>
                    <a:lnTo>
                      <a:pt x="41" y="1"/>
                    </a:lnTo>
                    <a:cubicBezTo>
                      <a:pt x="39" y="0"/>
                      <a:pt x="37" y="0"/>
                      <a:pt x="35" y="0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13" name="Google Shape;813;p32"/>
              <p:cNvSpPr/>
              <p:nvPr/>
            </p:nvSpPr>
            <p:spPr>
              <a:xfrm>
                <a:off x="3422926" y="2332467"/>
                <a:ext cx="5708" cy="4390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00" extrusionOk="0">
                    <a:moveTo>
                      <a:pt x="23" y="1"/>
                    </a:moveTo>
                    <a:cubicBezTo>
                      <a:pt x="8" y="1"/>
                      <a:pt x="0" y="20"/>
                      <a:pt x="11" y="31"/>
                    </a:cubicBezTo>
                    <a:cubicBezTo>
                      <a:pt x="26" y="54"/>
                      <a:pt x="54" y="66"/>
                      <a:pt x="73" y="89"/>
                    </a:cubicBezTo>
                    <a:cubicBezTo>
                      <a:pt x="79" y="97"/>
                      <a:pt x="86" y="100"/>
                      <a:pt x="94" y="100"/>
                    </a:cubicBezTo>
                    <a:cubicBezTo>
                      <a:pt x="103" y="100"/>
                      <a:pt x="113" y="95"/>
                      <a:pt x="117" y="86"/>
                    </a:cubicBezTo>
                    <a:cubicBezTo>
                      <a:pt x="129" y="70"/>
                      <a:pt x="125" y="50"/>
                      <a:pt x="109" y="42"/>
                    </a:cubicBezTo>
                    <a:cubicBezTo>
                      <a:pt x="86" y="26"/>
                      <a:pt x="54" y="18"/>
                      <a:pt x="31" y="2"/>
                    </a:cubicBezTo>
                    <a:cubicBezTo>
                      <a:pt x="28" y="1"/>
                      <a:pt x="26" y="1"/>
                      <a:pt x="23" y="1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14" name="Google Shape;814;p32"/>
              <p:cNvSpPr/>
              <p:nvPr/>
            </p:nvSpPr>
            <p:spPr>
              <a:xfrm>
                <a:off x="3405891" y="2283866"/>
                <a:ext cx="3468" cy="3337"/>
              </a:xfrm>
              <a:custGeom>
                <a:avLst/>
                <a:gdLst/>
                <a:ahLst/>
                <a:cxnLst/>
                <a:rect l="l" t="t" r="r" b="b"/>
                <a:pathLst>
                  <a:path w="79" h="76" extrusionOk="0">
                    <a:moveTo>
                      <a:pt x="45" y="0"/>
                    </a:moveTo>
                    <a:cubicBezTo>
                      <a:pt x="31" y="0"/>
                      <a:pt x="16" y="15"/>
                      <a:pt x="16" y="32"/>
                    </a:cubicBezTo>
                    <a:lnTo>
                      <a:pt x="16" y="35"/>
                    </a:lnTo>
                    <a:lnTo>
                      <a:pt x="16" y="35"/>
                    </a:lnTo>
                    <a:cubicBezTo>
                      <a:pt x="14" y="36"/>
                      <a:pt x="11" y="36"/>
                      <a:pt x="8" y="36"/>
                    </a:cubicBezTo>
                    <a:cubicBezTo>
                      <a:pt x="4" y="40"/>
                      <a:pt x="0" y="52"/>
                      <a:pt x="0" y="60"/>
                    </a:cubicBezTo>
                    <a:cubicBezTo>
                      <a:pt x="4" y="67"/>
                      <a:pt x="11" y="76"/>
                      <a:pt x="20" y="76"/>
                    </a:cubicBezTo>
                    <a:lnTo>
                      <a:pt x="40" y="76"/>
                    </a:lnTo>
                    <a:cubicBezTo>
                      <a:pt x="47" y="76"/>
                      <a:pt x="55" y="67"/>
                      <a:pt x="59" y="64"/>
                    </a:cubicBezTo>
                    <a:cubicBezTo>
                      <a:pt x="64" y="56"/>
                      <a:pt x="67" y="52"/>
                      <a:pt x="67" y="44"/>
                    </a:cubicBezTo>
                    <a:cubicBezTo>
                      <a:pt x="79" y="29"/>
                      <a:pt x="71" y="9"/>
                      <a:pt x="51" y="1"/>
                    </a:cubicBezTo>
                    <a:cubicBezTo>
                      <a:pt x="49" y="1"/>
                      <a:pt x="47" y="0"/>
                      <a:pt x="45" y="0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15" name="Google Shape;815;p32"/>
              <p:cNvSpPr/>
              <p:nvPr/>
            </p:nvSpPr>
            <p:spPr>
              <a:xfrm>
                <a:off x="3363742" y="2349019"/>
                <a:ext cx="4215" cy="4127"/>
              </a:xfrm>
              <a:custGeom>
                <a:avLst/>
                <a:gdLst/>
                <a:ahLst/>
                <a:cxnLst/>
                <a:rect l="l" t="t" r="r" b="b"/>
                <a:pathLst>
                  <a:path w="96" h="94" extrusionOk="0">
                    <a:moveTo>
                      <a:pt x="29" y="0"/>
                    </a:moveTo>
                    <a:cubicBezTo>
                      <a:pt x="17" y="0"/>
                      <a:pt x="5" y="13"/>
                      <a:pt x="1" y="24"/>
                    </a:cubicBezTo>
                    <a:cubicBezTo>
                      <a:pt x="1" y="36"/>
                      <a:pt x="5" y="52"/>
                      <a:pt x="17" y="56"/>
                    </a:cubicBezTo>
                    <a:cubicBezTo>
                      <a:pt x="17" y="76"/>
                      <a:pt x="34" y="93"/>
                      <a:pt x="53" y="93"/>
                    </a:cubicBezTo>
                    <a:cubicBezTo>
                      <a:pt x="57" y="93"/>
                      <a:pt x="60" y="92"/>
                      <a:pt x="64" y="91"/>
                    </a:cubicBezTo>
                    <a:cubicBezTo>
                      <a:pt x="76" y="91"/>
                      <a:pt x="84" y="84"/>
                      <a:pt x="88" y="75"/>
                    </a:cubicBezTo>
                    <a:cubicBezTo>
                      <a:pt x="95" y="64"/>
                      <a:pt x="95" y="48"/>
                      <a:pt x="88" y="36"/>
                    </a:cubicBezTo>
                    <a:cubicBezTo>
                      <a:pt x="84" y="33"/>
                      <a:pt x="84" y="24"/>
                      <a:pt x="80" y="20"/>
                    </a:cubicBezTo>
                    <a:cubicBezTo>
                      <a:pt x="72" y="9"/>
                      <a:pt x="60" y="0"/>
                      <a:pt x="48" y="0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16" name="Google Shape;816;p32"/>
              <p:cNvSpPr/>
              <p:nvPr/>
            </p:nvSpPr>
            <p:spPr>
              <a:xfrm>
                <a:off x="3359439" y="2426904"/>
                <a:ext cx="4873" cy="601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37" extrusionOk="0">
                    <a:moveTo>
                      <a:pt x="56" y="1"/>
                    </a:moveTo>
                    <a:cubicBezTo>
                      <a:pt x="44" y="1"/>
                      <a:pt x="32" y="7"/>
                      <a:pt x="28" y="18"/>
                    </a:cubicBezTo>
                    <a:cubicBezTo>
                      <a:pt x="20" y="30"/>
                      <a:pt x="16" y="42"/>
                      <a:pt x="9" y="58"/>
                    </a:cubicBezTo>
                    <a:cubicBezTo>
                      <a:pt x="0" y="73"/>
                      <a:pt x="0" y="93"/>
                      <a:pt x="9" y="109"/>
                    </a:cubicBezTo>
                    <a:cubicBezTo>
                      <a:pt x="20" y="125"/>
                      <a:pt x="36" y="137"/>
                      <a:pt x="56" y="137"/>
                    </a:cubicBezTo>
                    <a:cubicBezTo>
                      <a:pt x="75" y="137"/>
                      <a:pt x="91" y="125"/>
                      <a:pt x="103" y="109"/>
                    </a:cubicBezTo>
                    <a:cubicBezTo>
                      <a:pt x="111" y="93"/>
                      <a:pt x="111" y="73"/>
                      <a:pt x="103" y="58"/>
                    </a:cubicBezTo>
                    <a:cubicBezTo>
                      <a:pt x="95" y="42"/>
                      <a:pt x="91" y="30"/>
                      <a:pt x="83" y="18"/>
                    </a:cubicBezTo>
                    <a:cubicBezTo>
                      <a:pt x="79" y="7"/>
                      <a:pt x="67" y="1"/>
                      <a:pt x="56" y="1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17" name="Google Shape;817;p32"/>
              <p:cNvSpPr/>
              <p:nvPr/>
            </p:nvSpPr>
            <p:spPr>
              <a:xfrm>
                <a:off x="3391490" y="2413118"/>
                <a:ext cx="2810" cy="3380"/>
              </a:xfrm>
              <a:custGeom>
                <a:avLst/>
                <a:gdLst/>
                <a:ahLst/>
                <a:cxnLst/>
                <a:rect l="l" t="t" r="r" b="b"/>
                <a:pathLst>
                  <a:path w="64" h="77" extrusionOk="0">
                    <a:moveTo>
                      <a:pt x="32" y="1"/>
                    </a:moveTo>
                    <a:cubicBezTo>
                      <a:pt x="20" y="1"/>
                      <a:pt x="8" y="5"/>
                      <a:pt x="4" y="17"/>
                    </a:cubicBezTo>
                    <a:cubicBezTo>
                      <a:pt x="0" y="21"/>
                      <a:pt x="0" y="25"/>
                      <a:pt x="0" y="32"/>
                    </a:cubicBezTo>
                    <a:cubicBezTo>
                      <a:pt x="0" y="36"/>
                      <a:pt x="0" y="44"/>
                      <a:pt x="4" y="48"/>
                    </a:cubicBezTo>
                    <a:cubicBezTo>
                      <a:pt x="8" y="52"/>
                      <a:pt x="8" y="60"/>
                      <a:pt x="13" y="68"/>
                    </a:cubicBezTo>
                    <a:cubicBezTo>
                      <a:pt x="16" y="74"/>
                      <a:pt x="24" y="77"/>
                      <a:pt x="32" y="77"/>
                    </a:cubicBezTo>
                    <a:cubicBezTo>
                      <a:pt x="40" y="77"/>
                      <a:pt x="48" y="74"/>
                      <a:pt x="52" y="68"/>
                    </a:cubicBezTo>
                    <a:cubicBezTo>
                      <a:pt x="52" y="60"/>
                      <a:pt x="55" y="52"/>
                      <a:pt x="60" y="48"/>
                    </a:cubicBezTo>
                    <a:cubicBezTo>
                      <a:pt x="60" y="44"/>
                      <a:pt x="64" y="36"/>
                      <a:pt x="64" y="32"/>
                    </a:cubicBezTo>
                    <a:cubicBezTo>
                      <a:pt x="64" y="25"/>
                      <a:pt x="60" y="21"/>
                      <a:pt x="60" y="17"/>
                    </a:cubicBezTo>
                    <a:cubicBezTo>
                      <a:pt x="52" y="5"/>
                      <a:pt x="44" y="1"/>
                      <a:pt x="32" y="1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18" name="Google Shape;818;p32"/>
              <p:cNvSpPr/>
              <p:nvPr/>
            </p:nvSpPr>
            <p:spPr>
              <a:xfrm>
                <a:off x="3404837" y="2438582"/>
                <a:ext cx="3864" cy="2985"/>
              </a:xfrm>
              <a:custGeom>
                <a:avLst/>
                <a:gdLst/>
                <a:ahLst/>
                <a:cxnLst/>
                <a:rect l="l" t="t" r="r" b="b"/>
                <a:pathLst>
                  <a:path w="88" h="68" extrusionOk="0">
                    <a:moveTo>
                      <a:pt x="44" y="1"/>
                    </a:moveTo>
                    <a:cubicBezTo>
                      <a:pt x="0" y="1"/>
                      <a:pt x="0" y="68"/>
                      <a:pt x="44" y="68"/>
                    </a:cubicBezTo>
                    <a:cubicBezTo>
                      <a:pt x="88" y="68"/>
                      <a:pt x="88" y="1"/>
                      <a:pt x="44" y="1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19" name="Google Shape;819;p32"/>
              <p:cNvSpPr/>
              <p:nvPr/>
            </p:nvSpPr>
            <p:spPr>
              <a:xfrm>
                <a:off x="3420555" y="2443543"/>
                <a:ext cx="4961" cy="9834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24" extrusionOk="0">
                    <a:moveTo>
                      <a:pt x="28" y="1"/>
                    </a:moveTo>
                    <a:cubicBezTo>
                      <a:pt x="14" y="1"/>
                      <a:pt x="0" y="15"/>
                      <a:pt x="9" y="30"/>
                    </a:cubicBezTo>
                    <a:cubicBezTo>
                      <a:pt x="41" y="77"/>
                      <a:pt x="41" y="137"/>
                      <a:pt x="41" y="192"/>
                    </a:cubicBezTo>
                    <a:cubicBezTo>
                      <a:pt x="41" y="213"/>
                      <a:pt x="56" y="223"/>
                      <a:pt x="73" y="223"/>
                    </a:cubicBezTo>
                    <a:cubicBezTo>
                      <a:pt x="92" y="223"/>
                      <a:pt x="113" y="208"/>
                      <a:pt x="108" y="180"/>
                    </a:cubicBezTo>
                    <a:cubicBezTo>
                      <a:pt x="96" y="121"/>
                      <a:pt x="85" y="53"/>
                      <a:pt x="41" y="6"/>
                    </a:cubicBezTo>
                    <a:cubicBezTo>
                      <a:pt x="37" y="2"/>
                      <a:pt x="32" y="1"/>
                      <a:pt x="28" y="1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20" name="Google Shape;820;p32"/>
              <p:cNvSpPr/>
              <p:nvPr/>
            </p:nvSpPr>
            <p:spPr>
              <a:xfrm>
                <a:off x="3421126" y="2404820"/>
                <a:ext cx="5400" cy="4346"/>
              </a:xfrm>
              <a:custGeom>
                <a:avLst/>
                <a:gdLst/>
                <a:ahLst/>
                <a:cxnLst/>
                <a:rect l="l" t="t" r="r" b="b"/>
                <a:pathLst>
                  <a:path w="123" h="99" extrusionOk="0">
                    <a:moveTo>
                      <a:pt x="63" y="0"/>
                    </a:moveTo>
                    <a:cubicBezTo>
                      <a:pt x="1" y="0"/>
                      <a:pt x="1" y="99"/>
                      <a:pt x="63" y="99"/>
                    </a:cubicBezTo>
                    <a:cubicBezTo>
                      <a:pt x="123" y="99"/>
                      <a:pt x="123" y="0"/>
                      <a:pt x="63" y="0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21" name="Google Shape;821;p32"/>
              <p:cNvSpPr/>
              <p:nvPr/>
            </p:nvSpPr>
            <p:spPr>
              <a:xfrm>
                <a:off x="3440664" y="2461456"/>
                <a:ext cx="5269" cy="4917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12" extrusionOk="0">
                    <a:moveTo>
                      <a:pt x="31" y="0"/>
                    </a:moveTo>
                    <a:cubicBezTo>
                      <a:pt x="26" y="0"/>
                      <a:pt x="22" y="2"/>
                      <a:pt x="17" y="5"/>
                    </a:cubicBezTo>
                    <a:cubicBezTo>
                      <a:pt x="9" y="9"/>
                      <a:pt x="1" y="20"/>
                      <a:pt x="6" y="33"/>
                    </a:cubicBezTo>
                    <a:cubicBezTo>
                      <a:pt x="17" y="64"/>
                      <a:pt x="29" y="91"/>
                      <a:pt x="61" y="108"/>
                    </a:cubicBezTo>
                    <a:cubicBezTo>
                      <a:pt x="66" y="110"/>
                      <a:pt x="73" y="111"/>
                      <a:pt x="79" y="111"/>
                    </a:cubicBezTo>
                    <a:cubicBezTo>
                      <a:pt x="93" y="111"/>
                      <a:pt x="106" y="104"/>
                      <a:pt x="112" y="88"/>
                    </a:cubicBezTo>
                    <a:cubicBezTo>
                      <a:pt x="119" y="68"/>
                      <a:pt x="112" y="44"/>
                      <a:pt x="88" y="40"/>
                    </a:cubicBezTo>
                    <a:lnTo>
                      <a:pt x="80" y="37"/>
                    </a:lnTo>
                    <a:cubicBezTo>
                      <a:pt x="77" y="37"/>
                      <a:pt x="77" y="33"/>
                      <a:pt x="72" y="33"/>
                    </a:cubicBezTo>
                    <a:cubicBezTo>
                      <a:pt x="72" y="29"/>
                      <a:pt x="72" y="29"/>
                      <a:pt x="68" y="29"/>
                    </a:cubicBezTo>
                    <a:lnTo>
                      <a:pt x="68" y="27"/>
                    </a:lnTo>
                    <a:lnTo>
                      <a:pt x="68" y="27"/>
                    </a:lnTo>
                    <a:cubicBezTo>
                      <a:pt x="69" y="27"/>
                      <a:pt x="69" y="27"/>
                      <a:pt x="69" y="27"/>
                    </a:cubicBezTo>
                    <a:cubicBezTo>
                      <a:pt x="70" y="27"/>
                      <a:pt x="70" y="26"/>
                      <a:pt x="68" y="24"/>
                    </a:cubicBezTo>
                    <a:lnTo>
                      <a:pt x="68" y="27"/>
                    </a:lnTo>
                    <a:lnTo>
                      <a:pt x="68" y="27"/>
                    </a:lnTo>
                    <a:cubicBezTo>
                      <a:pt x="67" y="26"/>
                      <a:pt x="66" y="24"/>
                      <a:pt x="64" y="20"/>
                    </a:cubicBezTo>
                    <a:cubicBezTo>
                      <a:pt x="61" y="17"/>
                      <a:pt x="53" y="13"/>
                      <a:pt x="48" y="9"/>
                    </a:cubicBezTo>
                    <a:cubicBezTo>
                      <a:pt x="44" y="4"/>
                      <a:pt x="38" y="0"/>
                      <a:pt x="31" y="0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22" name="Google Shape;822;p32"/>
              <p:cNvSpPr/>
              <p:nvPr/>
            </p:nvSpPr>
            <p:spPr>
              <a:xfrm>
                <a:off x="3399964" y="2446573"/>
                <a:ext cx="4917" cy="509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16" extrusionOk="0">
                    <a:moveTo>
                      <a:pt x="56" y="0"/>
                    </a:moveTo>
                    <a:cubicBezTo>
                      <a:pt x="28" y="0"/>
                      <a:pt x="1" y="32"/>
                      <a:pt x="9" y="60"/>
                    </a:cubicBezTo>
                    <a:cubicBezTo>
                      <a:pt x="13" y="68"/>
                      <a:pt x="17" y="75"/>
                      <a:pt x="17" y="84"/>
                    </a:cubicBezTo>
                    <a:cubicBezTo>
                      <a:pt x="24" y="99"/>
                      <a:pt x="40" y="115"/>
                      <a:pt x="56" y="115"/>
                    </a:cubicBezTo>
                    <a:cubicBezTo>
                      <a:pt x="75" y="115"/>
                      <a:pt x="92" y="103"/>
                      <a:pt x="95" y="84"/>
                    </a:cubicBezTo>
                    <a:cubicBezTo>
                      <a:pt x="99" y="75"/>
                      <a:pt x="104" y="68"/>
                      <a:pt x="104" y="60"/>
                    </a:cubicBezTo>
                    <a:cubicBezTo>
                      <a:pt x="111" y="32"/>
                      <a:pt x="88" y="0"/>
                      <a:pt x="56" y="0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23" name="Google Shape;823;p32"/>
              <p:cNvSpPr/>
              <p:nvPr/>
            </p:nvSpPr>
            <p:spPr>
              <a:xfrm>
                <a:off x="3360669" y="2443236"/>
                <a:ext cx="10274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64" extrusionOk="0">
                    <a:moveTo>
                      <a:pt x="198" y="1"/>
                    </a:moveTo>
                    <a:cubicBezTo>
                      <a:pt x="194" y="1"/>
                      <a:pt x="189" y="2"/>
                      <a:pt x="185" y="5"/>
                    </a:cubicBezTo>
                    <a:cubicBezTo>
                      <a:pt x="162" y="21"/>
                      <a:pt x="142" y="37"/>
                      <a:pt x="118" y="53"/>
                    </a:cubicBezTo>
                    <a:cubicBezTo>
                      <a:pt x="99" y="73"/>
                      <a:pt x="79" y="84"/>
                      <a:pt x="52" y="84"/>
                    </a:cubicBezTo>
                    <a:cubicBezTo>
                      <a:pt x="1" y="89"/>
                      <a:pt x="4" y="164"/>
                      <a:pt x="48" y="164"/>
                    </a:cubicBezTo>
                    <a:cubicBezTo>
                      <a:pt x="49" y="164"/>
                      <a:pt x="51" y="164"/>
                      <a:pt x="52" y="164"/>
                    </a:cubicBezTo>
                    <a:cubicBezTo>
                      <a:pt x="130" y="155"/>
                      <a:pt x="178" y="104"/>
                      <a:pt x="221" y="41"/>
                    </a:cubicBezTo>
                    <a:cubicBezTo>
                      <a:pt x="233" y="23"/>
                      <a:pt x="216" y="1"/>
                      <a:pt x="198" y="1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24" name="Google Shape;824;p32"/>
              <p:cNvSpPr/>
              <p:nvPr/>
            </p:nvSpPr>
            <p:spPr>
              <a:xfrm>
                <a:off x="3390963" y="2414743"/>
                <a:ext cx="6103" cy="4566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04" extrusionOk="0">
                    <a:moveTo>
                      <a:pt x="98" y="1"/>
                    </a:moveTo>
                    <a:cubicBezTo>
                      <a:pt x="92" y="1"/>
                      <a:pt x="86" y="2"/>
                      <a:pt x="80" y="4"/>
                    </a:cubicBezTo>
                    <a:cubicBezTo>
                      <a:pt x="52" y="7"/>
                      <a:pt x="28" y="23"/>
                      <a:pt x="12" y="51"/>
                    </a:cubicBezTo>
                    <a:cubicBezTo>
                      <a:pt x="1" y="66"/>
                      <a:pt x="9" y="86"/>
                      <a:pt x="20" y="98"/>
                    </a:cubicBezTo>
                    <a:cubicBezTo>
                      <a:pt x="27" y="102"/>
                      <a:pt x="35" y="104"/>
                      <a:pt x="42" y="104"/>
                    </a:cubicBezTo>
                    <a:cubicBezTo>
                      <a:pt x="52" y="104"/>
                      <a:pt x="61" y="101"/>
                      <a:pt x="67" y="94"/>
                    </a:cubicBezTo>
                    <a:lnTo>
                      <a:pt x="72" y="90"/>
                    </a:lnTo>
                    <a:cubicBezTo>
                      <a:pt x="76" y="90"/>
                      <a:pt x="76" y="86"/>
                      <a:pt x="76" y="86"/>
                    </a:cubicBezTo>
                    <a:lnTo>
                      <a:pt x="91" y="86"/>
                    </a:lnTo>
                    <a:cubicBezTo>
                      <a:pt x="93" y="86"/>
                      <a:pt x="95" y="86"/>
                      <a:pt x="96" y="86"/>
                    </a:cubicBezTo>
                    <a:cubicBezTo>
                      <a:pt x="122" y="86"/>
                      <a:pt x="138" y="61"/>
                      <a:pt x="135" y="39"/>
                    </a:cubicBezTo>
                    <a:cubicBezTo>
                      <a:pt x="135" y="27"/>
                      <a:pt x="127" y="15"/>
                      <a:pt x="119" y="7"/>
                    </a:cubicBezTo>
                    <a:cubicBezTo>
                      <a:pt x="112" y="3"/>
                      <a:pt x="106" y="1"/>
                      <a:pt x="98" y="1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25" name="Google Shape;825;p32"/>
              <p:cNvSpPr/>
              <p:nvPr/>
            </p:nvSpPr>
            <p:spPr>
              <a:xfrm>
                <a:off x="3387319" y="2516248"/>
                <a:ext cx="4215" cy="3863"/>
              </a:xfrm>
              <a:custGeom>
                <a:avLst/>
                <a:gdLst/>
                <a:ahLst/>
                <a:cxnLst/>
                <a:rect l="l" t="t" r="r" b="b"/>
                <a:pathLst>
                  <a:path w="96" h="88" extrusionOk="0">
                    <a:moveTo>
                      <a:pt x="54" y="1"/>
                    </a:moveTo>
                    <a:cubicBezTo>
                      <a:pt x="42" y="1"/>
                      <a:pt x="30" y="5"/>
                      <a:pt x="21" y="12"/>
                    </a:cubicBezTo>
                    <a:cubicBezTo>
                      <a:pt x="17" y="16"/>
                      <a:pt x="13" y="20"/>
                      <a:pt x="8" y="24"/>
                    </a:cubicBezTo>
                    <a:cubicBezTo>
                      <a:pt x="1" y="36"/>
                      <a:pt x="1" y="51"/>
                      <a:pt x="8" y="63"/>
                    </a:cubicBezTo>
                    <a:cubicBezTo>
                      <a:pt x="13" y="67"/>
                      <a:pt x="17" y="71"/>
                      <a:pt x="21" y="75"/>
                    </a:cubicBezTo>
                    <a:cubicBezTo>
                      <a:pt x="31" y="83"/>
                      <a:pt x="41" y="87"/>
                      <a:pt x="52" y="87"/>
                    </a:cubicBezTo>
                    <a:cubicBezTo>
                      <a:pt x="58" y="87"/>
                      <a:pt x="65" y="86"/>
                      <a:pt x="72" y="83"/>
                    </a:cubicBezTo>
                    <a:cubicBezTo>
                      <a:pt x="84" y="79"/>
                      <a:pt x="95" y="60"/>
                      <a:pt x="95" y="43"/>
                    </a:cubicBezTo>
                    <a:cubicBezTo>
                      <a:pt x="95" y="27"/>
                      <a:pt x="88" y="16"/>
                      <a:pt x="75" y="7"/>
                    </a:cubicBezTo>
                    <a:cubicBezTo>
                      <a:pt x="69" y="3"/>
                      <a:pt x="62" y="1"/>
                      <a:pt x="54" y="1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26" name="Google Shape;826;p32"/>
              <p:cNvSpPr/>
              <p:nvPr/>
            </p:nvSpPr>
            <p:spPr>
              <a:xfrm>
                <a:off x="3363742" y="2501145"/>
                <a:ext cx="70731" cy="7068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161" extrusionOk="0">
                    <a:moveTo>
                      <a:pt x="54" y="1"/>
                    </a:moveTo>
                    <a:cubicBezTo>
                      <a:pt x="46" y="1"/>
                      <a:pt x="37" y="1"/>
                      <a:pt x="29" y="1"/>
                    </a:cubicBezTo>
                    <a:cubicBezTo>
                      <a:pt x="5" y="1"/>
                      <a:pt x="1" y="40"/>
                      <a:pt x="24" y="44"/>
                    </a:cubicBezTo>
                    <a:cubicBezTo>
                      <a:pt x="297" y="80"/>
                      <a:pt x="538" y="154"/>
                      <a:pt x="814" y="154"/>
                    </a:cubicBezTo>
                    <a:cubicBezTo>
                      <a:pt x="849" y="154"/>
                      <a:pt x="1083" y="161"/>
                      <a:pt x="1283" y="161"/>
                    </a:cubicBezTo>
                    <a:cubicBezTo>
                      <a:pt x="1440" y="161"/>
                      <a:pt x="1576" y="157"/>
                      <a:pt x="1580" y="143"/>
                    </a:cubicBezTo>
                    <a:cubicBezTo>
                      <a:pt x="1580" y="148"/>
                      <a:pt x="1584" y="151"/>
                      <a:pt x="1589" y="151"/>
                    </a:cubicBezTo>
                    <a:cubicBezTo>
                      <a:pt x="1591" y="151"/>
                      <a:pt x="1594" y="150"/>
                      <a:pt x="1596" y="147"/>
                    </a:cubicBezTo>
                    <a:cubicBezTo>
                      <a:pt x="1599" y="143"/>
                      <a:pt x="1603" y="135"/>
                      <a:pt x="1607" y="131"/>
                    </a:cubicBezTo>
                    <a:cubicBezTo>
                      <a:pt x="1611" y="123"/>
                      <a:pt x="1607" y="115"/>
                      <a:pt x="1603" y="115"/>
                    </a:cubicBezTo>
                    <a:cubicBezTo>
                      <a:pt x="1516" y="84"/>
                      <a:pt x="1414" y="75"/>
                      <a:pt x="1311" y="75"/>
                    </a:cubicBezTo>
                    <a:cubicBezTo>
                      <a:pt x="1186" y="75"/>
                      <a:pt x="1058" y="87"/>
                      <a:pt x="945" y="87"/>
                    </a:cubicBezTo>
                    <a:cubicBezTo>
                      <a:pt x="937" y="87"/>
                      <a:pt x="929" y="87"/>
                      <a:pt x="920" y="87"/>
                    </a:cubicBezTo>
                    <a:cubicBezTo>
                      <a:pt x="629" y="80"/>
                      <a:pt x="344" y="1"/>
                      <a:pt x="54" y="1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27" name="Google Shape;827;p32"/>
              <p:cNvSpPr/>
              <p:nvPr/>
            </p:nvSpPr>
            <p:spPr>
              <a:xfrm>
                <a:off x="3413355" y="2483276"/>
                <a:ext cx="10713" cy="2678"/>
              </a:xfrm>
              <a:custGeom>
                <a:avLst/>
                <a:gdLst/>
                <a:ahLst/>
                <a:cxnLst/>
                <a:rect l="l" t="t" r="r" b="b"/>
                <a:pathLst>
                  <a:path w="244" h="61" extrusionOk="0">
                    <a:moveTo>
                      <a:pt x="20" y="0"/>
                    </a:moveTo>
                    <a:cubicBezTo>
                      <a:pt x="3" y="0"/>
                      <a:pt x="1" y="25"/>
                      <a:pt x="16" y="29"/>
                    </a:cubicBezTo>
                    <a:cubicBezTo>
                      <a:pt x="83" y="53"/>
                      <a:pt x="145" y="60"/>
                      <a:pt x="213" y="60"/>
                    </a:cubicBezTo>
                    <a:cubicBezTo>
                      <a:pt x="214" y="61"/>
                      <a:pt x="215" y="61"/>
                      <a:pt x="216" y="61"/>
                    </a:cubicBezTo>
                    <a:cubicBezTo>
                      <a:pt x="244" y="61"/>
                      <a:pt x="243" y="17"/>
                      <a:pt x="213" y="17"/>
                    </a:cubicBezTo>
                    <a:cubicBezTo>
                      <a:pt x="198" y="18"/>
                      <a:pt x="183" y="18"/>
                      <a:pt x="168" y="18"/>
                    </a:cubicBezTo>
                    <a:cubicBezTo>
                      <a:pt x="120" y="18"/>
                      <a:pt x="72" y="13"/>
                      <a:pt x="23" y="1"/>
                    </a:cubicBezTo>
                    <a:cubicBezTo>
                      <a:pt x="22" y="1"/>
                      <a:pt x="21" y="0"/>
                      <a:pt x="20" y="0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28" name="Google Shape;828;p32"/>
              <p:cNvSpPr/>
              <p:nvPr/>
            </p:nvSpPr>
            <p:spPr>
              <a:xfrm>
                <a:off x="3403476" y="2412284"/>
                <a:ext cx="3468" cy="176"/>
              </a:xfrm>
              <a:custGeom>
                <a:avLst/>
                <a:gdLst/>
                <a:ahLst/>
                <a:cxnLst/>
                <a:rect l="l" t="t" r="r" b="b"/>
                <a:pathLst>
                  <a:path w="79" h="4" extrusionOk="0">
                    <a:moveTo>
                      <a:pt x="0" y="0"/>
                    </a:moveTo>
                    <a:lnTo>
                      <a:pt x="0" y="4"/>
                    </a:lnTo>
                    <a:lnTo>
                      <a:pt x="75" y="4"/>
                    </a:lnTo>
                    <a:cubicBezTo>
                      <a:pt x="79" y="4"/>
                      <a:pt x="79" y="0"/>
                      <a:pt x="75" y="0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29" name="Google Shape;829;p32"/>
              <p:cNvSpPr/>
              <p:nvPr/>
            </p:nvSpPr>
            <p:spPr>
              <a:xfrm>
                <a:off x="3373972" y="2572356"/>
                <a:ext cx="19801" cy="4259"/>
              </a:xfrm>
              <a:custGeom>
                <a:avLst/>
                <a:gdLst/>
                <a:ahLst/>
                <a:cxnLst/>
                <a:rect l="l" t="t" r="r" b="b"/>
                <a:pathLst>
                  <a:path w="451" h="97" extrusionOk="0">
                    <a:moveTo>
                      <a:pt x="40" y="1"/>
                    </a:moveTo>
                    <a:cubicBezTo>
                      <a:pt x="13" y="4"/>
                      <a:pt x="1" y="40"/>
                      <a:pt x="24" y="56"/>
                    </a:cubicBezTo>
                    <a:cubicBezTo>
                      <a:pt x="84" y="89"/>
                      <a:pt x="159" y="96"/>
                      <a:pt x="235" y="96"/>
                    </a:cubicBezTo>
                    <a:cubicBezTo>
                      <a:pt x="295" y="96"/>
                      <a:pt x="355" y="92"/>
                      <a:pt x="407" y="92"/>
                    </a:cubicBezTo>
                    <a:cubicBezTo>
                      <a:pt x="451" y="92"/>
                      <a:pt x="451" y="20"/>
                      <a:pt x="407" y="20"/>
                    </a:cubicBezTo>
                    <a:lnTo>
                      <a:pt x="222" y="20"/>
                    </a:lnTo>
                    <a:cubicBezTo>
                      <a:pt x="163" y="17"/>
                      <a:pt x="99" y="1"/>
                      <a:pt x="40" y="1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30" name="Google Shape;830;p32"/>
              <p:cNvSpPr/>
              <p:nvPr/>
            </p:nvSpPr>
            <p:spPr>
              <a:xfrm>
                <a:off x="3354654" y="2621704"/>
                <a:ext cx="21689" cy="4961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13" extrusionOk="0">
                    <a:moveTo>
                      <a:pt x="457" y="1"/>
                    </a:moveTo>
                    <a:cubicBezTo>
                      <a:pt x="454" y="1"/>
                      <a:pt x="452" y="1"/>
                      <a:pt x="449" y="2"/>
                    </a:cubicBezTo>
                    <a:cubicBezTo>
                      <a:pt x="302" y="25"/>
                      <a:pt x="156" y="49"/>
                      <a:pt x="14" y="88"/>
                    </a:cubicBezTo>
                    <a:cubicBezTo>
                      <a:pt x="0" y="92"/>
                      <a:pt x="6" y="112"/>
                      <a:pt x="19" y="112"/>
                    </a:cubicBezTo>
                    <a:cubicBezTo>
                      <a:pt x="21" y="112"/>
                      <a:pt x="22" y="112"/>
                      <a:pt x="23" y="112"/>
                    </a:cubicBezTo>
                    <a:cubicBezTo>
                      <a:pt x="165" y="80"/>
                      <a:pt x="311" y="68"/>
                      <a:pt x="457" y="53"/>
                    </a:cubicBezTo>
                    <a:cubicBezTo>
                      <a:pt x="494" y="49"/>
                      <a:pt x="489" y="1"/>
                      <a:pt x="457" y="1"/>
                    </a:cubicBezTo>
                    <a:close/>
                  </a:path>
                </a:pathLst>
              </a:custGeom>
              <a:solidFill>
                <a:srgbClr val="CA7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31" name="Google Shape;831;p32"/>
              <p:cNvSpPr/>
              <p:nvPr/>
            </p:nvSpPr>
            <p:spPr>
              <a:xfrm rot="270453">
                <a:off x="3050438" y="2731255"/>
                <a:ext cx="582366" cy="849982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13172" extrusionOk="0">
                    <a:moveTo>
                      <a:pt x="7905" y="0"/>
                    </a:moveTo>
                    <a:cubicBezTo>
                      <a:pt x="3356" y="0"/>
                      <a:pt x="423" y="578"/>
                      <a:pt x="423" y="578"/>
                    </a:cubicBezTo>
                    <a:cubicBezTo>
                      <a:pt x="0" y="3956"/>
                      <a:pt x="916" y="12998"/>
                      <a:pt x="916" y="12998"/>
                    </a:cubicBezTo>
                    <a:cubicBezTo>
                      <a:pt x="2841" y="13128"/>
                      <a:pt x="5005" y="13171"/>
                      <a:pt x="7036" y="13171"/>
                    </a:cubicBezTo>
                    <a:cubicBezTo>
                      <a:pt x="11097" y="13171"/>
                      <a:pt x="14623" y="12998"/>
                      <a:pt x="14623" y="12998"/>
                    </a:cubicBezTo>
                    <a:cubicBezTo>
                      <a:pt x="14623" y="12998"/>
                      <a:pt x="15594" y="4939"/>
                      <a:pt x="14749" y="436"/>
                    </a:cubicBezTo>
                    <a:cubicBezTo>
                      <a:pt x="12229" y="113"/>
                      <a:pt x="9910" y="0"/>
                      <a:pt x="79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832" name="Google Shape;832;p32"/>
            <p:cNvSpPr/>
            <p:nvPr/>
          </p:nvSpPr>
          <p:spPr>
            <a:xfrm>
              <a:off x="721500" y="4632187"/>
              <a:ext cx="438063" cy="179112"/>
            </a:xfrm>
            <a:custGeom>
              <a:avLst/>
              <a:gdLst/>
              <a:ahLst/>
              <a:cxnLst/>
              <a:rect l="l" t="t" r="r" b="b"/>
              <a:pathLst>
                <a:path w="12038" h="4922" extrusionOk="0">
                  <a:moveTo>
                    <a:pt x="1915" y="0"/>
                  </a:moveTo>
                  <a:lnTo>
                    <a:pt x="1" y="2052"/>
                  </a:lnTo>
                  <a:lnTo>
                    <a:pt x="3284" y="4649"/>
                  </a:lnTo>
                  <a:lnTo>
                    <a:pt x="12038" y="4921"/>
                  </a:lnTo>
                  <a:cubicBezTo>
                    <a:pt x="12038" y="4921"/>
                    <a:pt x="6701" y="3272"/>
                    <a:pt x="5947" y="3272"/>
                  </a:cubicBezTo>
                  <a:cubicBezTo>
                    <a:pt x="5918" y="3272"/>
                    <a:pt x="5896" y="3274"/>
                    <a:pt x="5881" y="3279"/>
                  </a:cubicBezTo>
                  <a:cubicBezTo>
                    <a:pt x="5871" y="3282"/>
                    <a:pt x="5860" y="3284"/>
                    <a:pt x="5847" y="3284"/>
                  </a:cubicBezTo>
                  <a:cubicBezTo>
                    <a:pt x="5350" y="3284"/>
                    <a:pt x="3008" y="683"/>
                    <a:pt x="3008" y="683"/>
                  </a:cubicBezTo>
                  <a:lnTo>
                    <a:pt x="19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1277260" y="1702962"/>
              <a:ext cx="569758" cy="666883"/>
            </a:xfrm>
            <a:custGeom>
              <a:avLst/>
              <a:gdLst/>
              <a:ahLst/>
              <a:cxnLst/>
              <a:rect l="l" t="t" r="r" b="b"/>
              <a:pathLst>
                <a:path w="15657" h="18326" extrusionOk="0">
                  <a:moveTo>
                    <a:pt x="1473" y="1"/>
                  </a:moveTo>
                  <a:cubicBezTo>
                    <a:pt x="1351" y="1"/>
                    <a:pt x="1257" y="11"/>
                    <a:pt x="1193" y="34"/>
                  </a:cubicBezTo>
                  <a:cubicBezTo>
                    <a:pt x="0" y="460"/>
                    <a:pt x="88" y="16878"/>
                    <a:pt x="88" y="16878"/>
                  </a:cubicBezTo>
                  <a:lnTo>
                    <a:pt x="15486" y="18326"/>
                  </a:lnTo>
                  <a:lnTo>
                    <a:pt x="14038" y="11096"/>
                  </a:lnTo>
                  <a:cubicBezTo>
                    <a:pt x="14038" y="11096"/>
                    <a:pt x="15657" y="5907"/>
                    <a:pt x="15060" y="4628"/>
                  </a:cubicBezTo>
                  <a:cubicBezTo>
                    <a:pt x="14496" y="3421"/>
                    <a:pt x="3641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1432092" y="1893019"/>
              <a:ext cx="411935" cy="585115"/>
            </a:xfrm>
            <a:custGeom>
              <a:avLst/>
              <a:gdLst/>
              <a:ahLst/>
              <a:cxnLst/>
              <a:rect l="l" t="t" r="r" b="b"/>
              <a:pathLst>
                <a:path w="11320" h="16079" extrusionOk="0">
                  <a:moveTo>
                    <a:pt x="8169" y="1"/>
                  </a:moveTo>
                  <a:cubicBezTo>
                    <a:pt x="7743" y="1788"/>
                    <a:pt x="3406" y="5190"/>
                    <a:pt x="3406" y="5190"/>
                  </a:cubicBezTo>
                  <a:cubicBezTo>
                    <a:pt x="3406" y="5190"/>
                    <a:pt x="3514" y="4102"/>
                    <a:pt x="2644" y="4102"/>
                  </a:cubicBezTo>
                  <a:cubicBezTo>
                    <a:pt x="2426" y="4102"/>
                    <a:pt x="2146" y="4171"/>
                    <a:pt x="1788" y="4342"/>
                  </a:cubicBezTo>
                  <a:cubicBezTo>
                    <a:pt x="0" y="5190"/>
                    <a:pt x="2641" y="6978"/>
                    <a:pt x="2641" y="6978"/>
                  </a:cubicBezTo>
                  <a:lnTo>
                    <a:pt x="1701" y="16079"/>
                  </a:lnTo>
                  <a:lnTo>
                    <a:pt x="3659" y="15740"/>
                  </a:lnTo>
                  <a:lnTo>
                    <a:pt x="4850" y="11315"/>
                  </a:lnTo>
                  <a:cubicBezTo>
                    <a:pt x="4850" y="11315"/>
                    <a:pt x="6401" y="11678"/>
                    <a:pt x="7974" y="11678"/>
                  </a:cubicBezTo>
                  <a:cubicBezTo>
                    <a:pt x="9634" y="11678"/>
                    <a:pt x="11319" y="11274"/>
                    <a:pt x="11231" y="9614"/>
                  </a:cubicBezTo>
                  <a:cubicBezTo>
                    <a:pt x="11062" y="6382"/>
                    <a:pt x="8169" y="1"/>
                    <a:pt x="8169" y="1"/>
                  </a:cubicBezTo>
                  <a:close/>
                </a:path>
              </a:pathLst>
            </a:custGeom>
            <a:solidFill>
              <a:srgbClr val="FFB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1562617" y="2556633"/>
              <a:ext cx="582386" cy="657058"/>
            </a:xfrm>
            <a:custGeom>
              <a:avLst/>
              <a:gdLst/>
              <a:ahLst/>
              <a:cxnLst/>
              <a:rect l="l" t="t" r="r" b="b"/>
              <a:pathLst>
                <a:path w="16004" h="18056" extrusionOk="0">
                  <a:moveTo>
                    <a:pt x="549" y="0"/>
                  </a:moveTo>
                  <a:lnTo>
                    <a:pt x="1" y="12310"/>
                  </a:lnTo>
                  <a:lnTo>
                    <a:pt x="15459" y="18056"/>
                  </a:lnTo>
                  <a:lnTo>
                    <a:pt x="16003" y="15865"/>
                  </a:lnTo>
                  <a:cubicBezTo>
                    <a:pt x="16003" y="15865"/>
                    <a:pt x="4926" y="11216"/>
                    <a:pt x="4377" y="10944"/>
                  </a:cubicBezTo>
                  <a:cubicBezTo>
                    <a:pt x="3832" y="10668"/>
                    <a:pt x="549" y="410"/>
                    <a:pt x="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1385260" y="2449178"/>
              <a:ext cx="385370" cy="770995"/>
            </a:xfrm>
            <a:custGeom>
              <a:avLst/>
              <a:gdLst/>
              <a:ahLst/>
              <a:cxnLst/>
              <a:rect l="l" t="t" r="r" b="b"/>
              <a:pathLst>
                <a:path w="10590" h="21187" extrusionOk="0">
                  <a:moveTo>
                    <a:pt x="5131" y="1"/>
                  </a:moveTo>
                  <a:lnTo>
                    <a:pt x="1" y="1533"/>
                  </a:lnTo>
                  <a:lnTo>
                    <a:pt x="1966" y="19659"/>
                  </a:lnTo>
                  <a:lnTo>
                    <a:pt x="6442" y="21186"/>
                  </a:lnTo>
                  <a:lnTo>
                    <a:pt x="10589" y="6880"/>
                  </a:lnTo>
                  <a:lnTo>
                    <a:pt x="51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791147" y="3164536"/>
              <a:ext cx="1115062" cy="1537405"/>
            </a:xfrm>
            <a:custGeom>
              <a:avLst/>
              <a:gdLst/>
              <a:ahLst/>
              <a:cxnLst/>
              <a:rect l="l" t="t" r="r" b="b"/>
              <a:pathLst>
                <a:path w="30642" h="42248" extrusionOk="0">
                  <a:moveTo>
                    <a:pt x="18293" y="0"/>
                  </a:moveTo>
                  <a:cubicBezTo>
                    <a:pt x="18293" y="0"/>
                    <a:pt x="10944" y="1898"/>
                    <a:pt x="12858" y="11745"/>
                  </a:cubicBezTo>
                  <a:cubicBezTo>
                    <a:pt x="10669" y="20088"/>
                    <a:pt x="9441" y="26516"/>
                    <a:pt x="9441" y="26516"/>
                  </a:cubicBezTo>
                  <a:lnTo>
                    <a:pt x="1" y="40333"/>
                  </a:lnTo>
                  <a:lnTo>
                    <a:pt x="1232" y="41426"/>
                  </a:lnTo>
                  <a:lnTo>
                    <a:pt x="13951" y="26789"/>
                  </a:lnTo>
                  <a:lnTo>
                    <a:pt x="18605" y="13658"/>
                  </a:lnTo>
                  <a:lnTo>
                    <a:pt x="24623" y="25151"/>
                  </a:lnTo>
                  <a:cubicBezTo>
                    <a:pt x="24623" y="25151"/>
                    <a:pt x="23665" y="35546"/>
                    <a:pt x="29272" y="42247"/>
                  </a:cubicBezTo>
                  <a:cubicBezTo>
                    <a:pt x="30503" y="41426"/>
                    <a:pt x="30641" y="41016"/>
                    <a:pt x="30641" y="41016"/>
                  </a:cubicBezTo>
                  <a:lnTo>
                    <a:pt x="22769" y="1527"/>
                  </a:lnTo>
                  <a:lnTo>
                    <a:pt x="182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1856272" y="4657004"/>
              <a:ext cx="388245" cy="159315"/>
            </a:xfrm>
            <a:custGeom>
              <a:avLst/>
              <a:gdLst/>
              <a:ahLst/>
              <a:cxnLst/>
              <a:rect l="l" t="t" r="r" b="b"/>
              <a:pathLst>
                <a:path w="10669" h="4378" extrusionOk="0">
                  <a:moveTo>
                    <a:pt x="1370" y="1"/>
                  </a:moveTo>
                  <a:lnTo>
                    <a:pt x="1" y="1232"/>
                  </a:lnTo>
                  <a:lnTo>
                    <a:pt x="2053" y="4378"/>
                  </a:lnTo>
                  <a:lnTo>
                    <a:pt x="10669" y="139"/>
                  </a:lnTo>
                  <a:lnTo>
                    <a:pt x="2736" y="1094"/>
                  </a:lnTo>
                  <a:lnTo>
                    <a:pt x="13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2125109" y="3133934"/>
              <a:ext cx="223944" cy="203384"/>
            </a:xfrm>
            <a:custGeom>
              <a:avLst/>
              <a:gdLst/>
              <a:ahLst/>
              <a:cxnLst/>
              <a:rect l="l" t="t" r="r" b="b"/>
              <a:pathLst>
                <a:path w="6154" h="5589" extrusionOk="0">
                  <a:moveTo>
                    <a:pt x="545" y="0"/>
                  </a:moveTo>
                  <a:lnTo>
                    <a:pt x="1" y="2191"/>
                  </a:lnTo>
                  <a:lnTo>
                    <a:pt x="135" y="4787"/>
                  </a:lnTo>
                  <a:cubicBezTo>
                    <a:pt x="135" y="4787"/>
                    <a:pt x="795" y="5588"/>
                    <a:pt x="1754" y="5588"/>
                  </a:cubicBezTo>
                  <a:cubicBezTo>
                    <a:pt x="2430" y="5588"/>
                    <a:pt x="3255" y="5190"/>
                    <a:pt x="4102" y="3832"/>
                  </a:cubicBezTo>
                  <a:cubicBezTo>
                    <a:pt x="6153" y="549"/>
                    <a:pt x="545" y="0"/>
                    <a:pt x="545" y="0"/>
                  </a:cubicBezTo>
                  <a:close/>
                </a:path>
              </a:pathLst>
            </a:custGeom>
            <a:solidFill>
              <a:srgbClr val="FFB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2100110" y="3156640"/>
              <a:ext cx="204112" cy="167976"/>
            </a:xfrm>
            <a:custGeom>
              <a:avLst/>
              <a:gdLst/>
              <a:ahLst/>
              <a:cxnLst/>
              <a:rect l="l" t="t" r="r" b="b"/>
              <a:pathLst>
                <a:path w="5609" h="4616" extrusionOk="0">
                  <a:moveTo>
                    <a:pt x="3488" y="0"/>
                  </a:moveTo>
                  <a:cubicBezTo>
                    <a:pt x="2192" y="0"/>
                    <a:pt x="550" y="607"/>
                    <a:pt x="550" y="607"/>
                  </a:cubicBezTo>
                  <a:lnTo>
                    <a:pt x="1" y="2249"/>
                  </a:lnTo>
                  <a:cubicBezTo>
                    <a:pt x="1" y="2249"/>
                    <a:pt x="960" y="3618"/>
                    <a:pt x="2330" y="4440"/>
                  </a:cubicBezTo>
                  <a:cubicBezTo>
                    <a:pt x="2535" y="4563"/>
                    <a:pt x="2700" y="4615"/>
                    <a:pt x="2832" y="4615"/>
                  </a:cubicBezTo>
                  <a:cubicBezTo>
                    <a:pt x="3581" y="4615"/>
                    <a:pt x="3285" y="2936"/>
                    <a:pt x="3285" y="2936"/>
                  </a:cubicBezTo>
                  <a:cubicBezTo>
                    <a:pt x="3285" y="2936"/>
                    <a:pt x="5609" y="1977"/>
                    <a:pt x="4926" y="607"/>
                  </a:cubicBezTo>
                  <a:cubicBezTo>
                    <a:pt x="4699" y="152"/>
                    <a:pt x="4137" y="0"/>
                    <a:pt x="3488" y="0"/>
                  </a:cubicBezTo>
                  <a:close/>
                </a:path>
              </a:pathLst>
            </a:custGeom>
            <a:solidFill>
              <a:srgbClr val="FFB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1413243" y="2511802"/>
              <a:ext cx="706949" cy="726708"/>
            </a:xfrm>
            <a:custGeom>
              <a:avLst/>
              <a:gdLst/>
              <a:ahLst/>
              <a:cxnLst/>
              <a:rect l="l" t="t" r="r" b="b"/>
              <a:pathLst>
                <a:path w="19427" h="19970" extrusionOk="0">
                  <a:moveTo>
                    <a:pt x="3971" y="1"/>
                  </a:moveTo>
                  <a:lnTo>
                    <a:pt x="1" y="1642"/>
                  </a:lnTo>
                  <a:lnTo>
                    <a:pt x="5337" y="16004"/>
                  </a:lnTo>
                  <a:lnTo>
                    <a:pt x="18877" y="19970"/>
                  </a:lnTo>
                  <a:lnTo>
                    <a:pt x="19426" y="18328"/>
                  </a:lnTo>
                  <a:lnTo>
                    <a:pt x="7250" y="12587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1413243" y="2511802"/>
              <a:ext cx="715682" cy="735660"/>
            </a:xfrm>
            <a:custGeom>
              <a:avLst/>
              <a:gdLst/>
              <a:ahLst/>
              <a:cxnLst/>
              <a:rect l="l" t="t" r="r" b="b"/>
              <a:pathLst>
                <a:path w="19667" h="20216" extrusionOk="0">
                  <a:moveTo>
                    <a:pt x="3971" y="1"/>
                  </a:moveTo>
                  <a:lnTo>
                    <a:pt x="5527" y="6316"/>
                  </a:lnTo>
                  <a:lnTo>
                    <a:pt x="7113" y="12622"/>
                  </a:lnTo>
                  <a:lnTo>
                    <a:pt x="7128" y="12685"/>
                  </a:lnTo>
                  <a:lnTo>
                    <a:pt x="7192" y="12717"/>
                  </a:lnTo>
                  <a:cubicBezTo>
                    <a:pt x="11177" y="14645"/>
                    <a:pt x="15189" y="16523"/>
                    <a:pt x="19186" y="18432"/>
                  </a:cubicBezTo>
                  <a:lnTo>
                    <a:pt x="19186" y="18432"/>
                  </a:lnTo>
                  <a:lnTo>
                    <a:pt x="18752" y="19728"/>
                  </a:lnTo>
                  <a:lnTo>
                    <a:pt x="5457" y="15871"/>
                  </a:lnTo>
                  <a:lnTo>
                    <a:pt x="2768" y="8790"/>
                  </a:lnTo>
                  <a:lnTo>
                    <a:pt x="1" y="1642"/>
                  </a:lnTo>
                  <a:lnTo>
                    <a:pt x="2574" y="8861"/>
                  </a:lnTo>
                  <a:lnTo>
                    <a:pt x="5187" y="16059"/>
                  </a:lnTo>
                  <a:lnTo>
                    <a:pt x="5214" y="16134"/>
                  </a:lnTo>
                  <a:lnTo>
                    <a:pt x="5294" y="16158"/>
                  </a:lnTo>
                  <a:lnTo>
                    <a:pt x="18822" y="20164"/>
                  </a:lnTo>
                  <a:lnTo>
                    <a:pt x="19008" y="20215"/>
                  </a:lnTo>
                  <a:lnTo>
                    <a:pt x="19066" y="20033"/>
                  </a:lnTo>
                  <a:lnTo>
                    <a:pt x="19611" y="18392"/>
                  </a:lnTo>
                  <a:lnTo>
                    <a:pt x="19667" y="18226"/>
                  </a:lnTo>
                  <a:lnTo>
                    <a:pt x="19509" y="18155"/>
                  </a:lnTo>
                  <a:cubicBezTo>
                    <a:pt x="15462" y="16266"/>
                    <a:pt x="11429" y="14349"/>
                    <a:pt x="7371" y="12482"/>
                  </a:cubicBezTo>
                  <a:lnTo>
                    <a:pt x="7371" y="12482"/>
                  </a:lnTo>
                  <a:lnTo>
                    <a:pt x="5696" y="6272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2272882" y="3396839"/>
              <a:ext cx="1531109" cy="703783"/>
            </a:xfrm>
            <a:custGeom>
              <a:avLst/>
              <a:gdLst/>
              <a:ahLst/>
              <a:cxnLst/>
              <a:rect l="l" t="t" r="r" b="b"/>
              <a:pathLst>
                <a:path w="42075" h="19340" extrusionOk="0">
                  <a:moveTo>
                    <a:pt x="41321" y="601"/>
                  </a:moveTo>
                  <a:lnTo>
                    <a:pt x="34170" y="18740"/>
                  </a:lnTo>
                  <a:lnTo>
                    <a:pt x="7771" y="18740"/>
                  </a:lnTo>
                  <a:lnTo>
                    <a:pt x="755" y="601"/>
                  </a:lnTo>
                  <a:close/>
                  <a:moveTo>
                    <a:pt x="316" y="1"/>
                  </a:moveTo>
                  <a:cubicBezTo>
                    <a:pt x="218" y="1"/>
                    <a:pt x="123" y="48"/>
                    <a:pt x="68" y="132"/>
                  </a:cubicBezTo>
                  <a:cubicBezTo>
                    <a:pt x="12" y="210"/>
                    <a:pt x="1" y="317"/>
                    <a:pt x="36" y="407"/>
                  </a:cubicBezTo>
                  <a:lnTo>
                    <a:pt x="7286" y="19146"/>
                  </a:lnTo>
                  <a:cubicBezTo>
                    <a:pt x="7329" y="19264"/>
                    <a:pt x="7440" y="19339"/>
                    <a:pt x="7566" y="19339"/>
                  </a:cubicBezTo>
                  <a:lnTo>
                    <a:pt x="34375" y="19339"/>
                  </a:lnTo>
                  <a:cubicBezTo>
                    <a:pt x="34497" y="19339"/>
                    <a:pt x="34607" y="19264"/>
                    <a:pt x="34655" y="19150"/>
                  </a:cubicBezTo>
                  <a:lnTo>
                    <a:pt x="42039" y="412"/>
                  </a:lnTo>
                  <a:cubicBezTo>
                    <a:pt x="42075" y="317"/>
                    <a:pt x="42062" y="214"/>
                    <a:pt x="42007" y="132"/>
                  </a:cubicBezTo>
                  <a:cubicBezTo>
                    <a:pt x="41952" y="48"/>
                    <a:pt x="41858" y="1"/>
                    <a:pt x="417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2382338" y="4078684"/>
              <a:ext cx="1212115" cy="519649"/>
            </a:xfrm>
            <a:custGeom>
              <a:avLst/>
              <a:gdLst/>
              <a:ahLst/>
              <a:cxnLst/>
              <a:rect l="l" t="t" r="r" b="b"/>
              <a:pathLst>
                <a:path w="33309" h="14280" extrusionOk="0">
                  <a:moveTo>
                    <a:pt x="4557" y="0"/>
                  </a:moveTo>
                  <a:cubicBezTo>
                    <a:pt x="4429" y="0"/>
                    <a:pt x="4309" y="82"/>
                    <a:pt x="4270" y="210"/>
                  </a:cubicBezTo>
                  <a:lnTo>
                    <a:pt x="28" y="13889"/>
                  </a:lnTo>
                  <a:cubicBezTo>
                    <a:pt x="0" y="13980"/>
                    <a:pt x="20" y="14078"/>
                    <a:pt x="75" y="14157"/>
                  </a:cubicBezTo>
                  <a:cubicBezTo>
                    <a:pt x="130" y="14233"/>
                    <a:pt x="221" y="14280"/>
                    <a:pt x="316" y="14280"/>
                  </a:cubicBezTo>
                  <a:lnTo>
                    <a:pt x="33009" y="14280"/>
                  </a:lnTo>
                  <a:cubicBezTo>
                    <a:pt x="33174" y="14280"/>
                    <a:pt x="33309" y="14145"/>
                    <a:pt x="33309" y="13980"/>
                  </a:cubicBezTo>
                  <a:cubicBezTo>
                    <a:pt x="33309" y="13814"/>
                    <a:pt x="33174" y="13679"/>
                    <a:pt x="33009" y="13679"/>
                  </a:cubicBezTo>
                  <a:lnTo>
                    <a:pt x="722" y="13679"/>
                  </a:lnTo>
                  <a:lnTo>
                    <a:pt x="4842" y="388"/>
                  </a:lnTo>
                  <a:cubicBezTo>
                    <a:pt x="4894" y="230"/>
                    <a:pt x="4803" y="64"/>
                    <a:pt x="4645" y="13"/>
                  </a:cubicBezTo>
                  <a:cubicBezTo>
                    <a:pt x="4616" y="4"/>
                    <a:pt x="4586" y="0"/>
                    <a:pt x="4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2212150" y="3267370"/>
              <a:ext cx="84643" cy="151382"/>
            </a:xfrm>
            <a:custGeom>
              <a:avLst/>
              <a:gdLst/>
              <a:ahLst/>
              <a:cxnLst/>
              <a:rect l="l" t="t" r="r" b="b"/>
              <a:pathLst>
                <a:path w="2326" h="4160" extrusionOk="0">
                  <a:moveTo>
                    <a:pt x="342" y="0"/>
                  </a:moveTo>
                  <a:cubicBezTo>
                    <a:pt x="300" y="0"/>
                    <a:pt x="258" y="9"/>
                    <a:pt x="218" y="27"/>
                  </a:cubicBezTo>
                  <a:cubicBezTo>
                    <a:pt x="67" y="98"/>
                    <a:pt x="0" y="276"/>
                    <a:pt x="71" y="426"/>
                  </a:cubicBezTo>
                  <a:lnTo>
                    <a:pt x="1714" y="3985"/>
                  </a:lnTo>
                  <a:cubicBezTo>
                    <a:pt x="1765" y="4092"/>
                    <a:pt x="1871" y="4159"/>
                    <a:pt x="1985" y="4159"/>
                  </a:cubicBezTo>
                  <a:cubicBezTo>
                    <a:pt x="2025" y="4159"/>
                    <a:pt x="2069" y="4151"/>
                    <a:pt x="2112" y="4131"/>
                  </a:cubicBezTo>
                  <a:cubicBezTo>
                    <a:pt x="2262" y="4060"/>
                    <a:pt x="2325" y="3883"/>
                    <a:pt x="2258" y="3733"/>
                  </a:cubicBezTo>
                  <a:lnTo>
                    <a:pt x="616" y="177"/>
                  </a:lnTo>
                  <a:cubicBezTo>
                    <a:pt x="564" y="64"/>
                    <a:pt x="455" y="0"/>
                    <a:pt x="3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2179837" y="3223522"/>
              <a:ext cx="79585" cy="79767"/>
            </a:xfrm>
            <a:custGeom>
              <a:avLst/>
              <a:gdLst/>
              <a:ahLst/>
              <a:cxnLst/>
              <a:rect l="l" t="t" r="r" b="b"/>
              <a:pathLst>
                <a:path w="2187" h="2192" extrusionOk="0">
                  <a:moveTo>
                    <a:pt x="1094" y="1"/>
                  </a:moveTo>
                  <a:cubicBezTo>
                    <a:pt x="490" y="1"/>
                    <a:pt x="1" y="490"/>
                    <a:pt x="1" y="1098"/>
                  </a:cubicBezTo>
                  <a:cubicBezTo>
                    <a:pt x="1" y="1702"/>
                    <a:pt x="490" y="2192"/>
                    <a:pt x="1094" y="2192"/>
                  </a:cubicBezTo>
                  <a:cubicBezTo>
                    <a:pt x="1698" y="2192"/>
                    <a:pt x="2187" y="1702"/>
                    <a:pt x="2187" y="1098"/>
                  </a:cubicBezTo>
                  <a:cubicBezTo>
                    <a:pt x="2187" y="490"/>
                    <a:pt x="1698" y="1"/>
                    <a:pt x="1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2471199" y="3401788"/>
              <a:ext cx="248471" cy="693775"/>
            </a:xfrm>
            <a:custGeom>
              <a:avLst/>
              <a:gdLst/>
              <a:ahLst/>
              <a:cxnLst/>
              <a:rect l="l" t="t" r="r" b="b"/>
              <a:pathLst>
                <a:path w="6828" h="19065" extrusionOk="0">
                  <a:moveTo>
                    <a:pt x="337" y="0"/>
                  </a:moveTo>
                  <a:cubicBezTo>
                    <a:pt x="306" y="0"/>
                    <a:pt x="273" y="5"/>
                    <a:pt x="241" y="16"/>
                  </a:cubicBezTo>
                  <a:cubicBezTo>
                    <a:pt x="84" y="67"/>
                    <a:pt x="1" y="236"/>
                    <a:pt x="52" y="394"/>
                  </a:cubicBezTo>
                  <a:lnTo>
                    <a:pt x="6209" y="18859"/>
                  </a:lnTo>
                  <a:cubicBezTo>
                    <a:pt x="6248" y="18986"/>
                    <a:pt x="6367" y="19065"/>
                    <a:pt x="6493" y="19065"/>
                  </a:cubicBezTo>
                  <a:cubicBezTo>
                    <a:pt x="6525" y="19065"/>
                    <a:pt x="6556" y="19061"/>
                    <a:pt x="6587" y="19049"/>
                  </a:cubicBezTo>
                  <a:cubicBezTo>
                    <a:pt x="6746" y="18998"/>
                    <a:pt x="6828" y="18828"/>
                    <a:pt x="6777" y="18670"/>
                  </a:cubicBezTo>
                  <a:lnTo>
                    <a:pt x="620" y="205"/>
                  </a:lnTo>
                  <a:cubicBezTo>
                    <a:pt x="579" y="79"/>
                    <a:pt x="463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2745349" y="3396803"/>
              <a:ext cx="133187" cy="693885"/>
            </a:xfrm>
            <a:custGeom>
              <a:avLst/>
              <a:gdLst/>
              <a:ahLst/>
              <a:cxnLst/>
              <a:rect l="l" t="t" r="r" b="b"/>
              <a:pathLst>
                <a:path w="3660" h="19068" extrusionOk="0">
                  <a:moveTo>
                    <a:pt x="331" y="1"/>
                  </a:moveTo>
                  <a:cubicBezTo>
                    <a:pt x="313" y="1"/>
                    <a:pt x="295" y="2"/>
                    <a:pt x="277" y="6"/>
                  </a:cubicBezTo>
                  <a:cubicBezTo>
                    <a:pt x="115" y="29"/>
                    <a:pt x="1" y="184"/>
                    <a:pt x="28" y="350"/>
                  </a:cubicBezTo>
                  <a:lnTo>
                    <a:pt x="3040" y="18815"/>
                  </a:lnTo>
                  <a:cubicBezTo>
                    <a:pt x="3064" y="18961"/>
                    <a:pt x="3190" y="19067"/>
                    <a:pt x="3336" y="19067"/>
                  </a:cubicBezTo>
                  <a:cubicBezTo>
                    <a:pt x="3352" y="19067"/>
                    <a:pt x="3367" y="19064"/>
                    <a:pt x="3383" y="19064"/>
                  </a:cubicBezTo>
                  <a:cubicBezTo>
                    <a:pt x="3549" y="19036"/>
                    <a:pt x="3659" y="18883"/>
                    <a:pt x="3632" y="18717"/>
                  </a:cubicBezTo>
                  <a:lnTo>
                    <a:pt x="620" y="251"/>
                  </a:lnTo>
                  <a:cubicBezTo>
                    <a:pt x="596" y="107"/>
                    <a:pt x="472" y="1"/>
                    <a:pt x="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3010002" y="3396839"/>
              <a:ext cx="21907" cy="708804"/>
            </a:xfrm>
            <a:custGeom>
              <a:avLst/>
              <a:gdLst/>
              <a:ahLst/>
              <a:cxnLst/>
              <a:rect l="l" t="t" r="r" b="b"/>
              <a:pathLst>
                <a:path w="602" h="19478" extrusionOk="0">
                  <a:moveTo>
                    <a:pt x="301" y="1"/>
                  </a:moveTo>
                  <a:cubicBezTo>
                    <a:pt x="135" y="1"/>
                    <a:pt x="1" y="135"/>
                    <a:pt x="1" y="301"/>
                  </a:cubicBezTo>
                  <a:lnTo>
                    <a:pt x="1" y="19177"/>
                  </a:lnTo>
                  <a:cubicBezTo>
                    <a:pt x="1" y="19343"/>
                    <a:pt x="135" y="19477"/>
                    <a:pt x="301" y="19477"/>
                  </a:cubicBezTo>
                  <a:cubicBezTo>
                    <a:pt x="467" y="19477"/>
                    <a:pt x="601" y="19343"/>
                    <a:pt x="601" y="19177"/>
                  </a:cubicBezTo>
                  <a:lnTo>
                    <a:pt x="601" y="301"/>
                  </a:lnTo>
                  <a:cubicBezTo>
                    <a:pt x="601" y="135"/>
                    <a:pt x="467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3188669" y="3411722"/>
              <a:ext cx="97707" cy="693921"/>
            </a:xfrm>
            <a:custGeom>
              <a:avLst/>
              <a:gdLst/>
              <a:ahLst/>
              <a:cxnLst/>
              <a:rect l="l" t="t" r="r" b="b"/>
              <a:pathLst>
                <a:path w="2685" h="19069" extrusionOk="0">
                  <a:moveTo>
                    <a:pt x="2363" y="1"/>
                  </a:moveTo>
                  <a:cubicBezTo>
                    <a:pt x="2210" y="1"/>
                    <a:pt x="2087" y="114"/>
                    <a:pt x="2068" y="267"/>
                  </a:cubicBezTo>
                  <a:lnTo>
                    <a:pt x="16" y="18733"/>
                  </a:lnTo>
                  <a:cubicBezTo>
                    <a:pt x="1" y="18899"/>
                    <a:pt x="119" y="19048"/>
                    <a:pt x="281" y="19065"/>
                  </a:cubicBezTo>
                  <a:cubicBezTo>
                    <a:pt x="293" y="19065"/>
                    <a:pt x="305" y="19068"/>
                    <a:pt x="316" y="19068"/>
                  </a:cubicBezTo>
                  <a:cubicBezTo>
                    <a:pt x="466" y="19068"/>
                    <a:pt x="597" y="18954"/>
                    <a:pt x="613" y="18799"/>
                  </a:cubicBezTo>
                  <a:lnTo>
                    <a:pt x="2664" y="335"/>
                  </a:lnTo>
                  <a:cubicBezTo>
                    <a:pt x="2684" y="169"/>
                    <a:pt x="2566" y="22"/>
                    <a:pt x="2400" y="3"/>
                  </a:cubicBezTo>
                  <a:cubicBezTo>
                    <a:pt x="2388" y="2"/>
                    <a:pt x="2375" y="1"/>
                    <a:pt x="2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3367299" y="3391818"/>
              <a:ext cx="178420" cy="708804"/>
            </a:xfrm>
            <a:custGeom>
              <a:avLst/>
              <a:gdLst/>
              <a:ahLst/>
              <a:cxnLst/>
              <a:rect l="l" t="t" r="r" b="b"/>
              <a:pathLst>
                <a:path w="4903" h="19478" extrusionOk="0">
                  <a:moveTo>
                    <a:pt x="4568" y="1"/>
                  </a:moveTo>
                  <a:cubicBezTo>
                    <a:pt x="4432" y="1"/>
                    <a:pt x="4309" y="95"/>
                    <a:pt x="4279" y="234"/>
                  </a:cubicBezTo>
                  <a:lnTo>
                    <a:pt x="37" y="19110"/>
                  </a:lnTo>
                  <a:cubicBezTo>
                    <a:pt x="1" y="19272"/>
                    <a:pt x="103" y="19434"/>
                    <a:pt x="265" y="19470"/>
                  </a:cubicBezTo>
                  <a:cubicBezTo>
                    <a:pt x="285" y="19473"/>
                    <a:pt x="309" y="19477"/>
                    <a:pt x="332" y="19477"/>
                  </a:cubicBezTo>
                  <a:cubicBezTo>
                    <a:pt x="467" y="19477"/>
                    <a:pt x="593" y="19382"/>
                    <a:pt x="624" y="19244"/>
                  </a:cubicBezTo>
                  <a:lnTo>
                    <a:pt x="4863" y="368"/>
                  </a:lnTo>
                  <a:cubicBezTo>
                    <a:pt x="4902" y="206"/>
                    <a:pt x="4800" y="44"/>
                    <a:pt x="4638" y="9"/>
                  </a:cubicBezTo>
                  <a:cubicBezTo>
                    <a:pt x="4615" y="3"/>
                    <a:pt x="4591" y="1"/>
                    <a:pt x="4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2543175" y="4651982"/>
              <a:ext cx="179257" cy="179257"/>
            </a:xfrm>
            <a:custGeom>
              <a:avLst/>
              <a:gdLst/>
              <a:ahLst/>
              <a:cxnLst/>
              <a:rect l="l" t="t" r="r" b="b"/>
              <a:pathLst>
                <a:path w="4926" h="4926" extrusionOk="0">
                  <a:moveTo>
                    <a:pt x="2463" y="1"/>
                  </a:moveTo>
                  <a:cubicBezTo>
                    <a:pt x="1101" y="1"/>
                    <a:pt x="1" y="1106"/>
                    <a:pt x="1" y="2463"/>
                  </a:cubicBezTo>
                  <a:cubicBezTo>
                    <a:pt x="1" y="3824"/>
                    <a:pt x="1101" y="4926"/>
                    <a:pt x="2463" y="4926"/>
                  </a:cubicBezTo>
                  <a:cubicBezTo>
                    <a:pt x="3820" y="4926"/>
                    <a:pt x="4926" y="3824"/>
                    <a:pt x="4926" y="2463"/>
                  </a:cubicBezTo>
                  <a:cubicBezTo>
                    <a:pt x="4926" y="1106"/>
                    <a:pt x="3820" y="1"/>
                    <a:pt x="2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3294668" y="4651982"/>
              <a:ext cx="179257" cy="179257"/>
            </a:xfrm>
            <a:custGeom>
              <a:avLst/>
              <a:gdLst/>
              <a:ahLst/>
              <a:cxnLst/>
              <a:rect l="l" t="t" r="r" b="b"/>
              <a:pathLst>
                <a:path w="4926" h="4926" extrusionOk="0">
                  <a:moveTo>
                    <a:pt x="2463" y="1"/>
                  </a:moveTo>
                  <a:cubicBezTo>
                    <a:pt x="1105" y="1"/>
                    <a:pt x="0" y="1106"/>
                    <a:pt x="0" y="2463"/>
                  </a:cubicBezTo>
                  <a:cubicBezTo>
                    <a:pt x="0" y="3824"/>
                    <a:pt x="1105" y="4926"/>
                    <a:pt x="2463" y="4926"/>
                  </a:cubicBezTo>
                  <a:cubicBezTo>
                    <a:pt x="3824" y="4926"/>
                    <a:pt x="4926" y="3824"/>
                    <a:pt x="4926" y="2463"/>
                  </a:cubicBezTo>
                  <a:cubicBezTo>
                    <a:pt x="4926" y="1106"/>
                    <a:pt x="3824" y="1"/>
                    <a:pt x="2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2578072" y="4582335"/>
              <a:ext cx="94541" cy="119541"/>
            </a:xfrm>
            <a:custGeom>
              <a:avLst/>
              <a:gdLst/>
              <a:ahLst/>
              <a:cxnLst/>
              <a:rect l="l" t="t" r="r" b="b"/>
              <a:pathLst>
                <a:path w="2598" h="3285" extrusionOk="0">
                  <a:moveTo>
                    <a:pt x="2459" y="0"/>
                  </a:moveTo>
                  <a:lnTo>
                    <a:pt x="0" y="411"/>
                  </a:lnTo>
                  <a:lnTo>
                    <a:pt x="1638" y="3284"/>
                  </a:lnTo>
                  <a:lnTo>
                    <a:pt x="2597" y="3284"/>
                  </a:lnTo>
                  <a:lnTo>
                    <a:pt x="24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3329528" y="4582335"/>
              <a:ext cx="94687" cy="119541"/>
            </a:xfrm>
            <a:custGeom>
              <a:avLst/>
              <a:gdLst/>
              <a:ahLst/>
              <a:cxnLst/>
              <a:rect l="l" t="t" r="r" b="b"/>
              <a:pathLst>
                <a:path w="2602" h="3285" extrusionOk="0">
                  <a:moveTo>
                    <a:pt x="2463" y="0"/>
                  </a:moveTo>
                  <a:lnTo>
                    <a:pt x="1" y="411"/>
                  </a:lnTo>
                  <a:lnTo>
                    <a:pt x="1643" y="3284"/>
                  </a:lnTo>
                  <a:lnTo>
                    <a:pt x="2602" y="3284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1468117" y="3283271"/>
              <a:ext cx="101455" cy="378310"/>
            </a:xfrm>
            <a:custGeom>
              <a:avLst/>
              <a:gdLst/>
              <a:ahLst/>
              <a:cxnLst/>
              <a:rect l="l" t="t" r="r" b="b"/>
              <a:pathLst>
                <a:path w="2788" h="10396" extrusionOk="0">
                  <a:moveTo>
                    <a:pt x="684" y="0"/>
                  </a:moveTo>
                  <a:cubicBezTo>
                    <a:pt x="822" y="245"/>
                    <a:pt x="968" y="482"/>
                    <a:pt x="1114" y="719"/>
                  </a:cubicBezTo>
                  <a:cubicBezTo>
                    <a:pt x="1260" y="956"/>
                    <a:pt x="1398" y="1200"/>
                    <a:pt x="1551" y="1429"/>
                  </a:cubicBezTo>
                  <a:lnTo>
                    <a:pt x="2409" y="2755"/>
                  </a:lnTo>
                  <a:lnTo>
                    <a:pt x="2409" y="2755"/>
                  </a:lnTo>
                  <a:cubicBezTo>
                    <a:pt x="1953" y="3997"/>
                    <a:pt x="1532" y="5251"/>
                    <a:pt x="1125" y="6508"/>
                  </a:cubicBezTo>
                  <a:cubicBezTo>
                    <a:pt x="917" y="7147"/>
                    <a:pt x="727" y="7795"/>
                    <a:pt x="533" y="8442"/>
                  </a:cubicBezTo>
                  <a:cubicBezTo>
                    <a:pt x="336" y="9089"/>
                    <a:pt x="167" y="9741"/>
                    <a:pt x="1" y="10395"/>
                  </a:cubicBezTo>
                  <a:cubicBezTo>
                    <a:pt x="265" y="9776"/>
                    <a:pt x="526" y="9153"/>
                    <a:pt x="762" y="8521"/>
                  </a:cubicBezTo>
                  <a:cubicBezTo>
                    <a:pt x="1007" y="7890"/>
                    <a:pt x="1248" y="7262"/>
                    <a:pt x="1473" y="6626"/>
                  </a:cubicBezTo>
                  <a:cubicBezTo>
                    <a:pt x="1926" y="5356"/>
                    <a:pt x="2361" y="4081"/>
                    <a:pt x="2759" y="2790"/>
                  </a:cubicBezTo>
                  <a:lnTo>
                    <a:pt x="2787" y="2704"/>
                  </a:lnTo>
                  <a:lnTo>
                    <a:pt x="2740" y="2641"/>
                  </a:lnTo>
                  <a:lnTo>
                    <a:pt x="1729" y="1307"/>
                  </a:lnTo>
                  <a:cubicBezTo>
                    <a:pt x="1564" y="1082"/>
                    <a:pt x="1382" y="869"/>
                    <a:pt x="1212" y="652"/>
                  </a:cubicBezTo>
                  <a:cubicBezTo>
                    <a:pt x="1039" y="431"/>
                    <a:pt x="865" y="213"/>
                    <a:pt x="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2567992" y="409465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400" cap="flat" cmpd="sng">
              <a:solidFill>
                <a:srgbClr val="00A0A0"/>
              </a:solidFill>
              <a:prstDash val="solid"/>
              <a:miter lim="9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1745978" y="2114878"/>
              <a:ext cx="77765" cy="99454"/>
            </a:xfrm>
            <a:custGeom>
              <a:avLst/>
              <a:gdLst/>
              <a:ahLst/>
              <a:cxnLst/>
              <a:rect l="l" t="t" r="r" b="b"/>
              <a:pathLst>
                <a:path w="2137" h="2733" extrusionOk="0">
                  <a:moveTo>
                    <a:pt x="1772" y="1834"/>
                  </a:moveTo>
                  <a:cubicBezTo>
                    <a:pt x="1772" y="1834"/>
                    <a:pt x="1772" y="1836"/>
                    <a:pt x="1773" y="1840"/>
                  </a:cubicBezTo>
                  <a:cubicBezTo>
                    <a:pt x="1773" y="1841"/>
                    <a:pt x="1772" y="1842"/>
                    <a:pt x="1772" y="1843"/>
                  </a:cubicBezTo>
                  <a:lnTo>
                    <a:pt x="1772" y="1843"/>
                  </a:lnTo>
                  <a:cubicBezTo>
                    <a:pt x="1772" y="1838"/>
                    <a:pt x="1771" y="1834"/>
                    <a:pt x="1772" y="1834"/>
                  </a:cubicBezTo>
                  <a:close/>
                  <a:moveTo>
                    <a:pt x="1" y="1"/>
                  </a:moveTo>
                  <a:cubicBezTo>
                    <a:pt x="139" y="632"/>
                    <a:pt x="368" y="1244"/>
                    <a:pt x="621" y="1844"/>
                  </a:cubicBezTo>
                  <a:lnTo>
                    <a:pt x="676" y="1978"/>
                  </a:lnTo>
                  <a:lnTo>
                    <a:pt x="838" y="1951"/>
                  </a:lnTo>
                  <a:cubicBezTo>
                    <a:pt x="1035" y="1919"/>
                    <a:pt x="1244" y="1887"/>
                    <a:pt x="1445" y="1867"/>
                  </a:cubicBezTo>
                  <a:cubicBezTo>
                    <a:pt x="1484" y="1866"/>
                    <a:pt x="1525" y="1865"/>
                    <a:pt x="1565" y="1865"/>
                  </a:cubicBezTo>
                  <a:cubicBezTo>
                    <a:pt x="1621" y="1865"/>
                    <a:pt x="1676" y="1867"/>
                    <a:pt x="1722" y="1871"/>
                  </a:cubicBezTo>
                  <a:cubicBezTo>
                    <a:pt x="1737" y="1871"/>
                    <a:pt x="1750" y="1873"/>
                    <a:pt x="1760" y="1876"/>
                  </a:cubicBezTo>
                  <a:lnTo>
                    <a:pt x="1760" y="1876"/>
                  </a:lnTo>
                  <a:cubicBezTo>
                    <a:pt x="1710" y="1987"/>
                    <a:pt x="1558" y="2146"/>
                    <a:pt x="1430" y="2274"/>
                  </a:cubicBezTo>
                  <a:cubicBezTo>
                    <a:pt x="1284" y="2424"/>
                    <a:pt x="1122" y="2570"/>
                    <a:pt x="972" y="2732"/>
                  </a:cubicBezTo>
                  <a:cubicBezTo>
                    <a:pt x="1177" y="2653"/>
                    <a:pt x="1374" y="2558"/>
                    <a:pt x="1564" y="2444"/>
                  </a:cubicBezTo>
                  <a:cubicBezTo>
                    <a:pt x="1658" y="2385"/>
                    <a:pt x="1753" y="2326"/>
                    <a:pt x="1840" y="2250"/>
                  </a:cubicBezTo>
                  <a:cubicBezTo>
                    <a:pt x="1931" y="2175"/>
                    <a:pt x="2022" y="2104"/>
                    <a:pt x="2097" y="1951"/>
                  </a:cubicBezTo>
                  <a:cubicBezTo>
                    <a:pt x="2137" y="1871"/>
                    <a:pt x="2121" y="1690"/>
                    <a:pt x="2018" y="1615"/>
                  </a:cubicBezTo>
                  <a:cubicBezTo>
                    <a:pt x="1931" y="1540"/>
                    <a:pt x="1856" y="1521"/>
                    <a:pt x="1789" y="1505"/>
                  </a:cubicBezTo>
                  <a:cubicBezTo>
                    <a:pt x="1699" y="1484"/>
                    <a:pt x="1617" y="1478"/>
                    <a:pt x="1538" y="1478"/>
                  </a:cubicBezTo>
                  <a:cubicBezTo>
                    <a:pt x="1499" y="1478"/>
                    <a:pt x="1460" y="1480"/>
                    <a:pt x="1422" y="1481"/>
                  </a:cubicBezTo>
                  <a:cubicBezTo>
                    <a:pt x="1245" y="1487"/>
                    <a:pt x="1075" y="1507"/>
                    <a:pt x="905" y="1540"/>
                  </a:cubicBezTo>
                  <a:lnTo>
                    <a:pt x="905" y="1540"/>
                  </a:lnTo>
                  <a:cubicBezTo>
                    <a:pt x="647" y="1016"/>
                    <a:pt x="364" y="501"/>
                    <a:pt x="1" y="1"/>
                  </a:cubicBezTo>
                  <a:close/>
                </a:path>
              </a:pathLst>
            </a:custGeom>
            <a:solidFill>
              <a:srgbClr val="EF8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1617928" y="2204648"/>
              <a:ext cx="115356" cy="57678"/>
            </a:xfrm>
            <a:custGeom>
              <a:avLst/>
              <a:gdLst/>
              <a:ahLst/>
              <a:cxnLst/>
              <a:rect l="l" t="t" r="r" b="b"/>
              <a:pathLst>
                <a:path w="3170" h="1585" extrusionOk="0">
                  <a:moveTo>
                    <a:pt x="0" y="1"/>
                  </a:moveTo>
                  <a:cubicBezTo>
                    <a:pt x="71" y="309"/>
                    <a:pt x="241" y="600"/>
                    <a:pt x="474" y="833"/>
                  </a:cubicBezTo>
                  <a:cubicBezTo>
                    <a:pt x="707" y="1062"/>
                    <a:pt x="991" y="1236"/>
                    <a:pt x="1290" y="1362"/>
                  </a:cubicBezTo>
                  <a:cubicBezTo>
                    <a:pt x="1594" y="1477"/>
                    <a:pt x="1910" y="1551"/>
                    <a:pt x="2226" y="1575"/>
                  </a:cubicBezTo>
                  <a:cubicBezTo>
                    <a:pt x="2311" y="1581"/>
                    <a:pt x="2397" y="1585"/>
                    <a:pt x="2482" y="1585"/>
                  </a:cubicBezTo>
                  <a:cubicBezTo>
                    <a:pt x="2713" y="1585"/>
                    <a:pt x="2945" y="1559"/>
                    <a:pt x="3169" y="1496"/>
                  </a:cubicBezTo>
                  <a:cubicBezTo>
                    <a:pt x="2557" y="1342"/>
                    <a:pt x="1981" y="1209"/>
                    <a:pt x="1441" y="991"/>
                  </a:cubicBezTo>
                  <a:cubicBezTo>
                    <a:pt x="1168" y="881"/>
                    <a:pt x="915" y="750"/>
                    <a:pt x="671" y="593"/>
                  </a:cubicBezTo>
                  <a:cubicBezTo>
                    <a:pt x="430" y="431"/>
                    <a:pt x="221" y="233"/>
                    <a:pt x="0" y="1"/>
                  </a:cubicBezTo>
                  <a:close/>
                </a:path>
              </a:pathLst>
            </a:custGeom>
            <a:solidFill>
              <a:srgbClr val="EF8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1508908" y="2086022"/>
              <a:ext cx="35226" cy="28894"/>
            </a:xfrm>
            <a:custGeom>
              <a:avLst/>
              <a:gdLst/>
              <a:ahLst/>
              <a:cxnLst/>
              <a:rect l="l" t="t" r="r" b="b"/>
              <a:pathLst>
                <a:path w="968" h="794" extrusionOk="0">
                  <a:moveTo>
                    <a:pt x="0" y="1"/>
                  </a:moveTo>
                  <a:cubicBezTo>
                    <a:pt x="60" y="254"/>
                    <a:pt x="202" y="415"/>
                    <a:pt x="359" y="553"/>
                  </a:cubicBezTo>
                  <a:cubicBezTo>
                    <a:pt x="521" y="680"/>
                    <a:pt x="707" y="782"/>
                    <a:pt x="967" y="794"/>
                  </a:cubicBezTo>
                  <a:cubicBezTo>
                    <a:pt x="909" y="538"/>
                    <a:pt x="770" y="380"/>
                    <a:pt x="612" y="241"/>
                  </a:cubicBezTo>
                  <a:cubicBezTo>
                    <a:pt x="446" y="115"/>
                    <a:pt x="261" y="8"/>
                    <a:pt x="0" y="1"/>
                  </a:cubicBezTo>
                  <a:close/>
                </a:path>
              </a:pathLst>
            </a:custGeom>
            <a:solidFill>
              <a:srgbClr val="EF8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1695617" y="2087296"/>
              <a:ext cx="22562" cy="32787"/>
            </a:xfrm>
            <a:custGeom>
              <a:avLst/>
              <a:gdLst/>
              <a:ahLst/>
              <a:cxnLst/>
              <a:rect l="l" t="t" r="r" b="b"/>
              <a:pathLst>
                <a:path w="620" h="901" extrusionOk="0">
                  <a:moveTo>
                    <a:pt x="308" y="1"/>
                  </a:moveTo>
                  <a:cubicBezTo>
                    <a:pt x="138" y="1"/>
                    <a:pt x="0" y="203"/>
                    <a:pt x="0" y="451"/>
                  </a:cubicBezTo>
                  <a:cubicBezTo>
                    <a:pt x="0" y="700"/>
                    <a:pt x="138" y="901"/>
                    <a:pt x="308" y="901"/>
                  </a:cubicBezTo>
                  <a:cubicBezTo>
                    <a:pt x="477" y="901"/>
                    <a:pt x="620" y="700"/>
                    <a:pt x="620" y="451"/>
                  </a:cubicBezTo>
                  <a:cubicBezTo>
                    <a:pt x="620" y="203"/>
                    <a:pt x="477" y="1"/>
                    <a:pt x="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1758896" y="2085295"/>
              <a:ext cx="22453" cy="32642"/>
            </a:xfrm>
            <a:custGeom>
              <a:avLst/>
              <a:gdLst/>
              <a:ahLst/>
              <a:cxnLst/>
              <a:rect l="l" t="t" r="r" b="b"/>
              <a:pathLst>
                <a:path w="617" h="897" extrusionOk="0">
                  <a:moveTo>
                    <a:pt x="309" y="1"/>
                  </a:moveTo>
                  <a:cubicBezTo>
                    <a:pt x="139" y="1"/>
                    <a:pt x="1" y="203"/>
                    <a:pt x="1" y="451"/>
                  </a:cubicBezTo>
                  <a:cubicBezTo>
                    <a:pt x="1" y="695"/>
                    <a:pt x="139" y="897"/>
                    <a:pt x="309" y="897"/>
                  </a:cubicBezTo>
                  <a:cubicBezTo>
                    <a:pt x="479" y="897"/>
                    <a:pt x="617" y="695"/>
                    <a:pt x="617" y="451"/>
                  </a:cubicBezTo>
                  <a:cubicBezTo>
                    <a:pt x="617" y="203"/>
                    <a:pt x="479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1645910" y="2012445"/>
              <a:ext cx="64665" cy="34389"/>
            </a:xfrm>
            <a:custGeom>
              <a:avLst/>
              <a:gdLst/>
              <a:ahLst/>
              <a:cxnLst/>
              <a:rect l="l" t="t" r="r" b="b"/>
              <a:pathLst>
                <a:path w="1777" h="945" extrusionOk="0">
                  <a:moveTo>
                    <a:pt x="1594" y="0"/>
                  </a:moveTo>
                  <a:cubicBezTo>
                    <a:pt x="1194" y="0"/>
                    <a:pt x="261" y="80"/>
                    <a:pt x="0" y="811"/>
                  </a:cubicBezTo>
                  <a:lnTo>
                    <a:pt x="375" y="945"/>
                  </a:lnTo>
                  <a:cubicBezTo>
                    <a:pt x="552" y="454"/>
                    <a:pt x="1281" y="401"/>
                    <a:pt x="1596" y="401"/>
                  </a:cubicBezTo>
                  <a:cubicBezTo>
                    <a:pt x="1683" y="401"/>
                    <a:pt x="1738" y="405"/>
                    <a:pt x="1741" y="405"/>
                  </a:cubicBezTo>
                  <a:lnTo>
                    <a:pt x="1776" y="6"/>
                  </a:lnTo>
                  <a:cubicBezTo>
                    <a:pt x="1764" y="5"/>
                    <a:pt x="1697" y="0"/>
                    <a:pt x="15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1739683" y="2007023"/>
              <a:ext cx="48435" cy="34825"/>
            </a:xfrm>
            <a:custGeom>
              <a:avLst/>
              <a:gdLst/>
              <a:ahLst/>
              <a:cxnLst/>
              <a:rect l="l" t="t" r="r" b="b"/>
              <a:pathLst>
                <a:path w="1331" h="957" extrusionOk="0">
                  <a:moveTo>
                    <a:pt x="159" y="1"/>
                  </a:moveTo>
                  <a:lnTo>
                    <a:pt x="0" y="372"/>
                  </a:lnTo>
                  <a:cubicBezTo>
                    <a:pt x="8" y="372"/>
                    <a:pt x="766" y="700"/>
                    <a:pt x="1074" y="957"/>
                  </a:cubicBezTo>
                  <a:lnTo>
                    <a:pt x="1330" y="649"/>
                  </a:lnTo>
                  <a:cubicBezTo>
                    <a:pt x="975" y="352"/>
                    <a:pt x="194" y="17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65" name="Google Shape;865;p32"/>
          <p:cNvSpPr txBox="1">
            <a:spLocks noGrp="1"/>
          </p:cNvSpPr>
          <p:nvPr>
            <p:ph type="ctrTitle"/>
          </p:nvPr>
        </p:nvSpPr>
        <p:spPr>
          <a:xfrm>
            <a:off x="4233146" y="259104"/>
            <a:ext cx="4113988" cy="2584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Mở bài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66" name="Google Shape;866;p32"/>
          <p:cNvSpPr txBox="1">
            <a:spLocks noGrp="1"/>
          </p:cNvSpPr>
          <p:nvPr>
            <p:ph type="ctrTitle" idx="3"/>
          </p:nvPr>
        </p:nvSpPr>
        <p:spPr>
          <a:xfrm>
            <a:off x="4272690" y="1375617"/>
            <a:ext cx="4113988" cy="5354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Thân bài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04" name="Google Shape;674;p32"/>
          <p:cNvGrpSpPr/>
          <p:nvPr/>
        </p:nvGrpSpPr>
        <p:grpSpPr>
          <a:xfrm>
            <a:off x="3633827" y="3282494"/>
            <a:ext cx="5214001" cy="1450039"/>
            <a:chOff x="4121900" y="0"/>
            <a:chExt cx="4702500" cy="23017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05" name="Google Shape;675;p32"/>
            <p:cNvSpPr/>
            <p:nvPr/>
          </p:nvSpPr>
          <p:spPr>
            <a:xfrm>
              <a:off x="4121900" y="363150"/>
              <a:ext cx="4702500" cy="1938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206" name="Google Shape;676;p32"/>
            <p:cNvGrpSpPr/>
            <p:nvPr/>
          </p:nvGrpSpPr>
          <p:grpSpPr>
            <a:xfrm>
              <a:off x="4444825" y="0"/>
              <a:ext cx="4133762" cy="641924"/>
              <a:chOff x="4444825" y="0"/>
              <a:chExt cx="4133762" cy="641924"/>
            </a:xfrm>
            <a:grpFill/>
          </p:grpSpPr>
          <p:grpSp>
            <p:nvGrpSpPr>
              <p:cNvPr id="207" name="Google Shape;677;p32"/>
              <p:cNvGrpSpPr/>
              <p:nvPr/>
            </p:nvGrpSpPr>
            <p:grpSpPr>
              <a:xfrm>
                <a:off x="4444825" y="0"/>
                <a:ext cx="46887" cy="641924"/>
                <a:chOff x="4444825" y="0"/>
                <a:chExt cx="46887" cy="641924"/>
              </a:xfrm>
              <a:grpFill/>
            </p:grpSpPr>
            <p:sp>
              <p:nvSpPr>
                <p:cNvPr id="211" name="Google Shape;678;p32"/>
                <p:cNvSpPr/>
                <p:nvPr/>
              </p:nvSpPr>
              <p:spPr>
                <a:xfrm>
                  <a:off x="4444825" y="595011"/>
                  <a:ext cx="46887" cy="46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7" h="1808" extrusionOk="0">
                      <a:moveTo>
                        <a:pt x="903" y="283"/>
                      </a:moveTo>
                      <a:cubicBezTo>
                        <a:pt x="1247" y="283"/>
                        <a:pt x="1524" y="561"/>
                        <a:pt x="1524" y="904"/>
                      </a:cubicBezTo>
                      <a:cubicBezTo>
                        <a:pt x="1524" y="1247"/>
                        <a:pt x="1247" y="1525"/>
                        <a:pt x="903" y="1525"/>
                      </a:cubicBezTo>
                      <a:cubicBezTo>
                        <a:pt x="560" y="1525"/>
                        <a:pt x="283" y="1247"/>
                        <a:pt x="283" y="904"/>
                      </a:cubicBezTo>
                      <a:cubicBezTo>
                        <a:pt x="283" y="561"/>
                        <a:pt x="560" y="283"/>
                        <a:pt x="903" y="283"/>
                      </a:cubicBezTo>
                      <a:close/>
                      <a:moveTo>
                        <a:pt x="903" y="1"/>
                      </a:moveTo>
                      <a:cubicBezTo>
                        <a:pt x="404" y="1"/>
                        <a:pt x="1" y="405"/>
                        <a:pt x="1" y="904"/>
                      </a:cubicBezTo>
                      <a:cubicBezTo>
                        <a:pt x="1" y="1403"/>
                        <a:pt x="404" y="1807"/>
                        <a:pt x="903" y="1807"/>
                      </a:cubicBezTo>
                      <a:cubicBezTo>
                        <a:pt x="1398" y="1807"/>
                        <a:pt x="1806" y="1403"/>
                        <a:pt x="1806" y="904"/>
                      </a:cubicBezTo>
                      <a:cubicBezTo>
                        <a:pt x="1806" y="405"/>
                        <a:pt x="1398" y="1"/>
                        <a:pt x="903" y="1"/>
                      </a:cubicBezTo>
                      <a:close/>
                    </a:path>
                  </a:pathLst>
                </a:custGeom>
                <a:grpFill/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12" name="Google Shape;679;p32"/>
                <p:cNvSpPr/>
                <p:nvPr/>
              </p:nvSpPr>
              <p:spPr>
                <a:xfrm>
                  <a:off x="4464545" y="0"/>
                  <a:ext cx="7343" cy="618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3836" extrusionOk="0">
                      <a:moveTo>
                        <a:pt x="0" y="1"/>
                      </a:moveTo>
                      <a:lnTo>
                        <a:pt x="0" y="23835"/>
                      </a:lnTo>
                      <a:lnTo>
                        <a:pt x="282" y="23835"/>
                      </a:lnTo>
                      <a:lnTo>
                        <a:pt x="282" y="1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208" name="Google Shape;680;p32"/>
              <p:cNvGrpSpPr/>
              <p:nvPr/>
            </p:nvGrpSpPr>
            <p:grpSpPr>
              <a:xfrm>
                <a:off x="8531700" y="0"/>
                <a:ext cx="46887" cy="641924"/>
                <a:chOff x="2783050" y="0"/>
                <a:chExt cx="46887" cy="641924"/>
              </a:xfrm>
              <a:grpFill/>
            </p:grpSpPr>
            <p:sp>
              <p:nvSpPr>
                <p:cNvPr id="209" name="Google Shape;681;p32"/>
                <p:cNvSpPr/>
                <p:nvPr/>
              </p:nvSpPr>
              <p:spPr>
                <a:xfrm>
                  <a:off x="2783050" y="595011"/>
                  <a:ext cx="46887" cy="46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7" h="1808" extrusionOk="0">
                      <a:moveTo>
                        <a:pt x="903" y="283"/>
                      </a:moveTo>
                      <a:cubicBezTo>
                        <a:pt x="1247" y="283"/>
                        <a:pt x="1524" y="561"/>
                        <a:pt x="1524" y="904"/>
                      </a:cubicBezTo>
                      <a:cubicBezTo>
                        <a:pt x="1524" y="1247"/>
                        <a:pt x="1247" y="1525"/>
                        <a:pt x="903" y="1525"/>
                      </a:cubicBezTo>
                      <a:cubicBezTo>
                        <a:pt x="560" y="1525"/>
                        <a:pt x="283" y="1247"/>
                        <a:pt x="283" y="904"/>
                      </a:cubicBezTo>
                      <a:cubicBezTo>
                        <a:pt x="283" y="561"/>
                        <a:pt x="560" y="283"/>
                        <a:pt x="903" y="283"/>
                      </a:cubicBezTo>
                      <a:close/>
                      <a:moveTo>
                        <a:pt x="903" y="1"/>
                      </a:moveTo>
                      <a:cubicBezTo>
                        <a:pt x="404" y="1"/>
                        <a:pt x="1" y="405"/>
                        <a:pt x="1" y="904"/>
                      </a:cubicBezTo>
                      <a:cubicBezTo>
                        <a:pt x="1" y="1403"/>
                        <a:pt x="404" y="1807"/>
                        <a:pt x="903" y="1807"/>
                      </a:cubicBezTo>
                      <a:cubicBezTo>
                        <a:pt x="1398" y="1807"/>
                        <a:pt x="1806" y="1403"/>
                        <a:pt x="1806" y="904"/>
                      </a:cubicBezTo>
                      <a:cubicBezTo>
                        <a:pt x="1806" y="405"/>
                        <a:pt x="1398" y="1"/>
                        <a:pt x="903" y="1"/>
                      </a:cubicBezTo>
                      <a:close/>
                    </a:path>
                  </a:pathLst>
                </a:custGeom>
                <a:grpFill/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10" name="Google Shape;682;p32"/>
                <p:cNvSpPr/>
                <p:nvPr/>
              </p:nvSpPr>
              <p:spPr>
                <a:xfrm>
                  <a:off x="2802770" y="0"/>
                  <a:ext cx="7343" cy="618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3836" extrusionOk="0">
                      <a:moveTo>
                        <a:pt x="0" y="1"/>
                      </a:moveTo>
                      <a:lnTo>
                        <a:pt x="0" y="23835"/>
                      </a:lnTo>
                      <a:lnTo>
                        <a:pt x="282" y="23835"/>
                      </a:lnTo>
                      <a:lnTo>
                        <a:pt x="282" y="1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</p:grpSp>
      <p:sp>
        <p:nvSpPr>
          <p:cNvPr id="214" name="Google Shape;866;p32"/>
          <p:cNvSpPr txBox="1">
            <a:spLocks/>
          </p:cNvSpPr>
          <p:nvPr/>
        </p:nvSpPr>
        <p:spPr>
          <a:xfrm>
            <a:off x="4195223" y="3553352"/>
            <a:ext cx="4113988" cy="49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Kết bài</a:t>
            </a:r>
          </a:p>
        </p:txBody>
      </p:sp>
      <p:sp>
        <p:nvSpPr>
          <p:cNvPr id="215" name="Google Shape;865;p32"/>
          <p:cNvSpPr txBox="1">
            <a:spLocks/>
          </p:cNvSpPr>
          <p:nvPr/>
        </p:nvSpPr>
        <p:spPr>
          <a:xfrm>
            <a:off x="4017511" y="662868"/>
            <a:ext cx="4355834" cy="25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jalla One"/>
              <a:buNone/>
              <a:defRPr sz="52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Giới thiệu khái quát về câu chuyện</a:t>
            </a:r>
          </a:p>
        </p:txBody>
      </p:sp>
      <p:sp>
        <p:nvSpPr>
          <p:cNvPr id="216" name="Google Shape;683;p32"/>
          <p:cNvSpPr txBox="1">
            <a:spLocks noGrp="1"/>
          </p:cNvSpPr>
          <p:nvPr>
            <p:ph type="subTitle" idx="1"/>
          </p:nvPr>
        </p:nvSpPr>
        <p:spPr>
          <a:xfrm>
            <a:off x="4197751" y="3945117"/>
            <a:ext cx="4474786" cy="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Suy nghĩ, cảm nhận của bản thân về câu chuyện.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" grpId="0" build="p"/>
      <p:bldP spid="865" grpId="0"/>
      <p:bldP spid="866" grpId="0"/>
      <p:bldP spid="214" grpId="0"/>
      <p:bldP spid="215" grpId="0"/>
      <p:bldP spid="2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28"/>
          <p:cNvGrpSpPr/>
          <p:nvPr/>
        </p:nvGrpSpPr>
        <p:grpSpPr>
          <a:xfrm>
            <a:off x="319500" y="2918252"/>
            <a:ext cx="516900" cy="1157573"/>
            <a:chOff x="319500" y="2918252"/>
            <a:chExt cx="516900" cy="1157573"/>
          </a:xfrm>
        </p:grpSpPr>
        <p:sp>
          <p:nvSpPr>
            <p:cNvPr id="438" name="Google Shape;438;p28"/>
            <p:cNvSpPr/>
            <p:nvPr/>
          </p:nvSpPr>
          <p:spPr>
            <a:xfrm>
              <a:off x="319500" y="3736825"/>
              <a:ext cx="516900" cy="339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439" name="Google Shape;439;p28"/>
            <p:cNvGrpSpPr/>
            <p:nvPr/>
          </p:nvGrpSpPr>
          <p:grpSpPr>
            <a:xfrm>
              <a:off x="552925" y="2918252"/>
              <a:ext cx="46887" cy="1005185"/>
              <a:chOff x="552925" y="-363261"/>
              <a:chExt cx="46887" cy="1005185"/>
            </a:xfrm>
          </p:grpSpPr>
          <p:sp>
            <p:nvSpPr>
              <p:cNvPr id="440" name="Google Shape;440;p28"/>
              <p:cNvSpPr/>
              <p:nvPr/>
            </p:nvSpPr>
            <p:spPr>
              <a:xfrm>
                <a:off x="572651" y="-363261"/>
                <a:ext cx="8300" cy="98174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836" extrusionOk="0">
                    <a:moveTo>
                      <a:pt x="0" y="1"/>
                    </a:moveTo>
                    <a:lnTo>
                      <a:pt x="0" y="23835"/>
                    </a:lnTo>
                    <a:lnTo>
                      <a:pt x="282" y="23835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41" name="Google Shape;441;p28"/>
              <p:cNvSpPr/>
              <p:nvPr/>
            </p:nvSpPr>
            <p:spPr>
              <a:xfrm>
                <a:off x="552925" y="595011"/>
                <a:ext cx="46887" cy="46913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808" extrusionOk="0">
                    <a:moveTo>
                      <a:pt x="903" y="283"/>
                    </a:moveTo>
                    <a:cubicBezTo>
                      <a:pt x="1247" y="283"/>
                      <a:pt x="1524" y="561"/>
                      <a:pt x="1524" y="904"/>
                    </a:cubicBezTo>
                    <a:cubicBezTo>
                      <a:pt x="1524" y="1247"/>
                      <a:pt x="1247" y="1525"/>
                      <a:pt x="903" y="1525"/>
                    </a:cubicBezTo>
                    <a:cubicBezTo>
                      <a:pt x="560" y="1525"/>
                      <a:pt x="283" y="1247"/>
                      <a:pt x="283" y="904"/>
                    </a:cubicBezTo>
                    <a:cubicBezTo>
                      <a:pt x="283" y="561"/>
                      <a:pt x="560" y="283"/>
                      <a:pt x="903" y="283"/>
                    </a:cubicBezTo>
                    <a:close/>
                    <a:moveTo>
                      <a:pt x="903" y="1"/>
                    </a:moveTo>
                    <a:cubicBezTo>
                      <a:pt x="404" y="1"/>
                      <a:pt x="1" y="405"/>
                      <a:pt x="1" y="904"/>
                    </a:cubicBezTo>
                    <a:cubicBezTo>
                      <a:pt x="1" y="1403"/>
                      <a:pt x="404" y="1807"/>
                      <a:pt x="903" y="1807"/>
                    </a:cubicBezTo>
                    <a:cubicBezTo>
                      <a:pt x="1398" y="1807"/>
                      <a:pt x="1806" y="1403"/>
                      <a:pt x="1806" y="904"/>
                    </a:cubicBezTo>
                    <a:cubicBezTo>
                      <a:pt x="1806" y="405"/>
                      <a:pt x="1398" y="1"/>
                      <a:pt x="903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442" name="Google Shape;442;p28"/>
          <p:cNvGrpSpPr/>
          <p:nvPr/>
        </p:nvGrpSpPr>
        <p:grpSpPr>
          <a:xfrm>
            <a:off x="319500" y="1766702"/>
            <a:ext cx="516900" cy="1182823"/>
            <a:chOff x="319500" y="1766702"/>
            <a:chExt cx="516900" cy="1182823"/>
          </a:xfrm>
        </p:grpSpPr>
        <p:sp>
          <p:nvSpPr>
            <p:cNvPr id="443" name="Google Shape;443;p28"/>
            <p:cNvSpPr/>
            <p:nvPr/>
          </p:nvSpPr>
          <p:spPr>
            <a:xfrm>
              <a:off x="319500" y="2610525"/>
              <a:ext cx="516900" cy="339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444" name="Google Shape;444;p28"/>
            <p:cNvGrpSpPr/>
            <p:nvPr/>
          </p:nvGrpSpPr>
          <p:grpSpPr>
            <a:xfrm>
              <a:off x="552925" y="1766702"/>
              <a:ext cx="46887" cy="1030435"/>
              <a:chOff x="552925" y="-388511"/>
              <a:chExt cx="46887" cy="1030435"/>
            </a:xfrm>
          </p:grpSpPr>
          <p:sp>
            <p:nvSpPr>
              <p:cNvPr id="445" name="Google Shape;445;p28"/>
              <p:cNvSpPr/>
              <p:nvPr/>
            </p:nvSpPr>
            <p:spPr>
              <a:xfrm>
                <a:off x="571701" y="-388511"/>
                <a:ext cx="8300" cy="1007011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836" extrusionOk="0">
                    <a:moveTo>
                      <a:pt x="0" y="1"/>
                    </a:moveTo>
                    <a:lnTo>
                      <a:pt x="0" y="23835"/>
                    </a:lnTo>
                    <a:lnTo>
                      <a:pt x="282" y="23835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46" name="Google Shape;446;p28"/>
              <p:cNvSpPr/>
              <p:nvPr/>
            </p:nvSpPr>
            <p:spPr>
              <a:xfrm>
                <a:off x="552925" y="595011"/>
                <a:ext cx="46887" cy="46913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808" extrusionOk="0">
                    <a:moveTo>
                      <a:pt x="903" y="283"/>
                    </a:moveTo>
                    <a:cubicBezTo>
                      <a:pt x="1247" y="283"/>
                      <a:pt x="1524" y="561"/>
                      <a:pt x="1524" y="904"/>
                    </a:cubicBezTo>
                    <a:cubicBezTo>
                      <a:pt x="1524" y="1247"/>
                      <a:pt x="1247" y="1525"/>
                      <a:pt x="903" y="1525"/>
                    </a:cubicBezTo>
                    <a:cubicBezTo>
                      <a:pt x="560" y="1525"/>
                      <a:pt x="283" y="1247"/>
                      <a:pt x="283" y="904"/>
                    </a:cubicBezTo>
                    <a:cubicBezTo>
                      <a:pt x="283" y="561"/>
                      <a:pt x="560" y="283"/>
                      <a:pt x="903" y="283"/>
                    </a:cubicBezTo>
                    <a:close/>
                    <a:moveTo>
                      <a:pt x="903" y="1"/>
                    </a:moveTo>
                    <a:cubicBezTo>
                      <a:pt x="404" y="1"/>
                      <a:pt x="1" y="405"/>
                      <a:pt x="1" y="904"/>
                    </a:cubicBezTo>
                    <a:cubicBezTo>
                      <a:pt x="1" y="1403"/>
                      <a:pt x="404" y="1807"/>
                      <a:pt x="903" y="1807"/>
                    </a:cubicBezTo>
                    <a:cubicBezTo>
                      <a:pt x="1398" y="1807"/>
                      <a:pt x="1806" y="1403"/>
                      <a:pt x="1806" y="904"/>
                    </a:cubicBezTo>
                    <a:cubicBezTo>
                      <a:pt x="1806" y="405"/>
                      <a:pt x="1398" y="1"/>
                      <a:pt x="903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447" name="Google Shape;447;p28"/>
          <p:cNvGrpSpPr/>
          <p:nvPr/>
        </p:nvGrpSpPr>
        <p:grpSpPr>
          <a:xfrm>
            <a:off x="319500" y="887276"/>
            <a:ext cx="516900" cy="954824"/>
            <a:chOff x="319500" y="887276"/>
            <a:chExt cx="516900" cy="954824"/>
          </a:xfrm>
        </p:grpSpPr>
        <p:sp>
          <p:nvSpPr>
            <p:cNvPr id="448" name="Google Shape;448;p28"/>
            <p:cNvSpPr/>
            <p:nvPr/>
          </p:nvSpPr>
          <p:spPr>
            <a:xfrm>
              <a:off x="319500" y="1503100"/>
              <a:ext cx="516900" cy="339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449" name="Google Shape;449;p28"/>
            <p:cNvGrpSpPr/>
            <p:nvPr/>
          </p:nvGrpSpPr>
          <p:grpSpPr>
            <a:xfrm>
              <a:off x="552925" y="887276"/>
              <a:ext cx="46887" cy="807911"/>
              <a:chOff x="552925" y="-165987"/>
              <a:chExt cx="46887" cy="807911"/>
            </a:xfrm>
          </p:grpSpPr>
          <p:sp>
            <p:nvSpPr>
              <p:cNvPr id="450" name="Google Shape;450;p28"/>
              <p:cNvSpPr/>
              <p:nvPr/>
            </p:nvSpPr>
            <p:spPr>
              <a:xfrm>
                <a:off x="573549" y="-165987"/>
                <a:ext cx="6450" cy="784502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836" extrusionOk="0">
                    <a:moveTo>
                      <a:pt x="0" y="1"/>
                    </a:moveTo>
                    <a:lnTo>
                      <a:pt x="0" y="23835"/>
                    </a:lnTo>
                    <a:lnTo>
                      <a:pt x="282" y="23835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51" name="Google Shape;451;p28"/>
              <p:cNvSpPr/>
              <p:nvPr/>
            </p:nvSpPr>
            <p:spPr>
              <a:xfrm>
                <a:off x="552925" y="595011"/>
                <a:ext cx="46887" cy="46913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808" extrusionOk="0">
                    <a:moveTo>
                      <a:pt x="903" y="283"/>
                    </a:moveTo>
                    <a:cubicBezTo>
                      <a:pt x="1247" y="283"/>
                      <a:pt x="1524" y="561"/>
                      <a:pt x="1524" y="904"/>
                    </a:cubicBezTo>
                    <a:cubicBezTo>
                      <a:pt x="1524" y="1247"/>
                      <a:pt x="1247" y="1525"/>
                      <a:pt x="903" y="1525"/>
                    </a:cubicBezTo>
                    <a:cubicBezTo>
                      <a:pt x="560" y="1525"/>
                      <a:pt x="283" y="1247"/>
                      <a:pt x="283" y="904"/>
                    </a:cubicBezTo>
                    <a:cubicBezTo>
                      <a:pt x="283" y="561"/>
                      <a:pt x="560" y="283"/>
                      <a:pt x="903" y="283"/>
                    </a:cubicBezTo>
                    <a:close/>
                    <a:moveTo>
                      <a:pt x="903" y="1"/>
                    </a:moveTo>
                    <a:cubicBezTo>
                      <a:pt x="404" y="1"/>
                      <a:pt x="1" y="405"/>
                      <a:pt x="1" y="904"/>
                    </a:cubicBezTo>
                    <a:cubicBezTo>
                      <a:pt x="1" y="1403"/>
                      <a:pt x="404" y="1807"/>
                      <a:pt x="903" y="1807"/>
                    </a:cubicBezTo>
                    <a:cubicBezTo>
                      <a:pt x="1398" y="1807"/>
                      <a:pt x="1806" y="1403"/>
                      <a:pt x="1806" y="904"/>
                    </a:cubicBezTo>
                    <a:cubicBezTo>
                      <a:pt x="1806" y="405"/>
                      <a:pt x="1398" y="1"/>
                      <a:pt x="903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452" name="Google Shape;452;p28"/>
          <p:cNvGrpSpPr/>
          <p:nvPr/>
        </p:nvGrpSpPr>
        <p:grpSpPr>
          <a:xfrm>
            <a:off x="319500" y="0"/>
            <a:ext cx="8505000" cy="981750"/>
            <a:chOff x="319500" y="0"/>
            <a:chExt cx="8505000" cy="981750"/>
          </a:xfrm>
        </p:grpSpPr>
        <p:sp>
          <p:nvSpPr>
            <p:cNvPr id="453" name="Google Shape;453;p28"/>
            <p:cNvSpPr/>
            <p:nvPr/>
          </p:nvSpPr>
          <p:spPr>
            <a:xfrm>
              <a:off x="319500" y="363150"/>
              <a:ext cx="8505000" cy="618600"/>
            </a:xfrm>
            <a:prstGeom prst="rect">
              <a:avLst/>
            </a:prstGeom>
            <a:solidFill>
              <a:srgbClr val="FCD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572645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552925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8535908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3" y="2383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8516187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403" y="1807"/>
                    <a:pt x="1807" y="1403"/>
                    <a:pt x="1807" y="904"/>
                  </a:cubicBezTo>
                  <a:cubicBezTo>
                    <a:pt x="1807" y="405"/>
                    <a:pt x="1403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58" name="Google Shape;458;p28"/>
          <p:cNvSpPr txBox="1">
            <a:spLocks noGrp="1"/>
          </p:cNvSpPr>
          <p:nvPr>
            <p:ph type="subTitle" idx="1"/>
          </p:nvPr>
        </p:nvSpPr>
        <p:spPr>
          <a:xfrm>
            <a:off x="967271" y="4152355"/>
            <a:ext cx="4530044" cy="5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HS hoàn thành bài viết đạt yêu cầu về nội dung, hình thức.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9" name="Google Shape;459;p28"/>
          <p:cNvSpPr txBox="1">
            <a:spLocks noGrp="1"/>
          </p:cNvSpPr>
          <p:nvPr>
            <p:ph type="ctrTitle"/>
          </p:nvPr>
        </p:nvSpPr>
        <p:spPr>
          <a:xfrm>
            <a:off x="1374925" y="416354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sz="28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0" name="Google Shape;460;p28"/>
          <p:cNvSpPr txBox="1">
            <a:spLocks noGrp="1"/>
          </p:cNvSpPr>
          <p:nvPr>
            <p:ph type="title" idx="2"/>
          </p:nvPr>
        </p:nvSpPr>
        <p:spPr>
          <a:xfrm>
            <a:off x="1007925" y="3686425"/>
            <a:ext cx="2203200" cy="54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1" name="Google Shape;461;p28"/>
          <p:cNvSpPr txBox="1">
            <a:spLocks noGrp="1"/>
          </p:cNvSpPr>
          <p:nvPr>
            <p:ph type="title" idx="3"/>
          </p:nvPr>
        </p:nvSpPr>
        <p:spPr>
          <a:xfrm>
            <a:off x="1007925" y="2569500"/>
            <a:ext cx="2203200" cy="54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2" name="Google Shape;462;p28"/>
          <p:cNvSpPr txBox="1">
            <a:spLocks noGrp="1"/>
          </p:cNvSpPr>
          <p:nvPr>
            <p:ph type="subTitle" idx="4"/>
          </p:nvPr>
        </p:nvSpPr>
        <p:spPr>
          <a:xfrm>
            <a:off x="967270" y="3035430"/>
            <a:ext cx="4530045" cy="5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HS phát triển kĩ năng viết bài văn tự sự.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3" name="Google Shape;463;p28"/>
          <p:cNvSpPr txBox="1">
            <a:spLocks noGrp="1"/>
          </p:cNvSpPr>
          <p:nvPr>
            <p:ph type="title" idx="5"/>
          </p:nvPr>
        </p:nvSpPr>
        <p:spPr>
          <a:xfrm>
            <a:off x="1047603" y="1387294"/>
            <a:ext cx="2203200" cy="54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4" name="Google Shape;464;p28"/>
          <p:cNvSpPr txBox="1">
            <a:spLocks noGrp="1"/>
          </p:cNvSpPr>
          <p:nvPr>
            <p:ph type="subTitle" idx="6"/>
          </p:nvPr>
        </p:nvSpPr>
        <p:spPr>
          <a:xfrm>
            <a:off x="852013" y="1776818"/>
            <a:ext cx="4862367" cy="8337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Hs nhắc lại được những yêu cầu của một bài văn viết về 1 trải nghiệm của bản thân.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0" name="Google Shape;540;p28"/>
          <p:cNvSpPr/>
          <p:nvPr/>
        </p:nvSpPr>
        <p:spPr>
          <a:xfrm flipH="1">
            <a:off x="6587403" y="4453604"/>
            <a:ext cx="1696520" cy="266400"/>
          </a:xfrm>
          <a:custGeom>
            <a:avLst/>
            <a:gdLst/>
            <a:ahLst/>
            <a:cxnLst/>
            <a:rect l="l" t="t" r="r" b="b"/>
            <a:pathLst>
              <a:path w="32160" h="5050" extrusionOk="0">
                <a:moveTo>
                  <a:pt x="16082" y="1"/>
                </a:moveTo>
                <a:cubicBezTo>
                  <a:pt x="7202" y="1"/>
                  <a:pt x="0" y="1130"/>
                  <a:pt x="0" y="2523"/>
                </a:cubicBezTo>
                <a:cubicBezTo>
                  <a:pt x="0" y="3920"/>
                  <a:pt x="7202" y="5049"/>
                  <a:pt x="16082" y="5049"/>
                </a:cubicBezTo>
                <a:cubicBezTo>
                  <a:pt x="24962" y="5049"/>
                  <a:pt x="32160" y="3920"/>
                  <a:pt x="32160" y="2523"/>
                </a:cubicBezTo>
                <a:cubicBezTo>
                  <a:pt x="32160" y="1130"/>
                  <a:pt x="24962" y="1"/>
                  <a:pt x="16082" y="1"/>
                </a:cubicBezTo>
                <a:close/>
              </a:path>
            </a:pathLst>
          </a:custGeom>
          <a:solidFill>
            <a:srgbClr val="092329">
              <a:alpha val="1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6" name="Google Shape;2269;p53"/>
          <p:cNvGrpSpPr/>
          <p:nvPr/>
        </p:nvGrpSpPr>
        <p:grpSpPr>
          <a:xfrm>
            <a:off x="6525080" y="1494949"/>
            <a:ext cx="1758843" cy="3140920"/>
            <a:chOff x="4561400" y="3218425"/>
            <a:chExt cx="926125" cy="2189475"/>
          </a:xfrm>
        </p:grpSpPr>
        <p:sp>
          <p:nvSpPr>
            <p:cNvPr id="107" name="Google Shape;2270;p53"/>
            <p:cNvSpPr/>
            <p:nvPr/>
          </p:nvSpPr>
          <p:spPr>
            <a:xfrm>
              <a:off x="4801175" y="4360700"/>
              <a:ext cx="478625" cy="971100"/>
            </a:xfrm>
            <a:custGeom>
              <a:avLst/>
              <a:gdLst/>
              <a:ahLst/>
              <a:cxnLst/>
              <a:rect l="l" t="t" r="r" b="b"/>
              <a:pathLst>
                <a:path w="19145" h="38844" extrusionOk="0">
                  <a:moveTo>
                    <a:pt x="4334" y="1"/>
                  </a:moveTo>
                  <a:cubicBezTo>
                    <a:pt x="3352" y="1"/>
                    <a:pt x="2685" y="87"/>
                    <a:pt x="2685" y="87"/>
                  </a:cubicBezTo>
                  <a:lnTo>
                    <a:pt x="0" y="2419"/>
                  </a:lnTo>
                  <a:cubicBezTo>
                    <a:pt x="174" y="2536"/>
                    <a:pt x="2510" y="19816"/>
                    <a:pt x="3151" y="25535"/>
                  </a:cubicBezTo>
                  <a:cubicBezTo>
                    <a:pt x="3792" y="31257"/>
                    <a:pt x="3676" y="36511"/>
                    <a:pt x="3676" y="36511"/>
                  </a:cubicBezTo>
                  <a:lnTo>
                    <a:pt x="5079" y="36919"/>
                  </a:lnTo>
                  <a:cubicBezTo>
                    <a:pt x="5079" y="36919"/>
                    <a:pt x="6128" y="36567"/>
                    <a:pt x="5836" y="35810"/>
                  </a:cubicBezTo>
                  <a:cubicBezTo>
                    <a:pt x="5544" y="35049"/>
                    <a:pt x="4609" y="33241"/>
                    <a:pt x="5019" y="33008"/>
                  </a:cubicBezTo>
                  <a:cubicBezTo>
                    <a:pt x="5427" y="32772"/>
                    <a:pt x="6245" y="32364"/>
                    <a:pt x="5952" y="31197"/>
                  </a:cubicBezTo>
                  <a:cubicBezTo>
                    <a:pt x="5660" y="30030"/>
                    <a:pt x="5427" y="3531"/>
                    <a:pt x="5427" y="3530"/>
                  </a:cubicBezTo>
                  <a:lnTo>
                    <a:pt x="5427" y="3530"/>
                  </a:lnTo>
                  <a:cubicBezTo>
                    <a:pt x="5428" y="3531"/>
                    <a:pt x="15233" y="29329"/>
                    <a:pt x="16167" y="32074"/>
                  </a:cubicBezTo>
                  <a:cubicBezTo>
                    <a:pt x="17101" y="34816"/>
                    <a:pt x="15642" y="33998"/>
                    <a:pt x="16110" y="34932"/>
                  </a:cubicBezTo>
                  <a:cubicBezTo>
                    <a:pt x="16576" y="35866"/>
                    <a:pt x="17337" y="37152"/>
                    <a:pt x="17337" y="37152"/>
                  </a:cubicBezTo>
                  <a:cubicBezTo>
                    <a:pt x="17337" y="37152"/>
                    <a:pt x="16928" y="37561"/>
                    <a:pt x="17337" y="38202"/>
                  </a:cubicBezTo>
                  <a:lnTo>
                    <a:pt x="17743" y="38843"/>
                  </a:lnTo>
                  <a:lnTo>
                    <a:pt x="19145" y="37617"/>
                  </a:lnTo>
                  <a:cubicBezTo>
                    <a:pt x="19145" y="37617"/>
                    <a:pt x="13891" y="13977"/>
                    <a:pt x="10449" y="1663"/>
                  </a:cubicBezTo>
                  <a:cubicBezTo>
                    <a:pt x="8674" y="258"/>
                    <a:pt x="6032" y="1"/>
                    <a:pt x="4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271;p53"/>
            <p:cNvSpPr/>
            <p:nvPr/>
          </p:nvSpPr>
          <p:spPr>
            <a:xfrm>
              <a:off x="4561400" y="3817775"/>
              <a:ext cx="277850" cy="386300"/>
            </a:xfrm>
            <a:custGeom>
              <a:avLst/>
              <a:gdLst/>
              <a:ahLst/>
              <a:cxnLst/>
              <a:rect l="l" t="t" r="r" b="b"/>
              <a:pathLst>
                <a:path w="11114" h="15452" extrusionOk="0">
                  <a:moveTo>
                    <a:pt x="4057" y="0"/>
                  </a:moveTo>
                  <a:lnTo>
                    <a:pt x="2632" y="155"/>
                  </a:lnTo>
                  <a:cubicBezTo>
                    <a:pt x="2632" y="155"/>
                    <a:pt x="1" y="10930"/>
                    <a:pt x="1177" y="15451"/>
                  </a:cubicBezTo>
                  <a:cubicBezTo>
                    <a:pt x="5667" y="14179"/>
                    <a:pt x="9567" y="11578"/>
                    <a:pt x="9567" y="11578"/>
                  </a:cubicBezTo>
                  <a:lnTo>
                    <a:pt x="11114" y="6099"/>
                  </a:lnTo>
                  <a:lnTo>
                    <a:pt x="5821" y="4461"/>
                  </a:lnTo>
                  <a:cubicBezTo>
                    <a:pt x="5727" y="4489"/>
                    <a:pt x="4800" y="6533"/>
                    <a:pt x="4644" y="6966"/>
                  </a:cubicBezTo>
                  <a:cubicBezTo>
                    <a:pt x="4271" y="3777"/>
                    <a:pt x="4057" y="0"/>
                    <a:pt x="4057" y="0"/>
                  </a:cubicBezTo>
                  <a:close/>
                </a:path>
              </a:pathLst>
            </a:custGeom>
            <a:solidFill>
              <a:srgbClr val="F9C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72;p53"/>
            <p:cNvSpPr/>
            <p:nvPr/>
          </p:nvSpPr>
          <p:spPr>
            <a:xfrm>
              <a:off x="5078400" y="3999675"/>
              <a:ext cx="238400" cy="232425"/>
            </a:xfrm>
            <a:custGeom>
              <a:avLst/>
              <a:gdLst/>
              <a:ahLst/>
              <a:cxnLst/>
              <a:rect l="l" t="t" r="r" b="b"/>
              <a:pathLst>
                <a:path w="9536" h="9297" extrusionOk="0">
                  <a:moveTo>
                    <a:pt x="5695" y="0"/>
                  </a:moveTo>
                  <a:lnTo>
                    <a:pt x="1393" y="92"/>
                  </a:lnTo>
                  <a:lnTo>
                    <a:pt x="840" y="3253"/>
                  </a:lnTo>
                  <a:lnTo>
                    <a:pt x="2048" y="695"/>
                  </a:lnTo>
                  <a:lnTo>
                    <a:pt x="3147" y="4042"/>
                  </a:lnTo>
                  <a:lnTo>
                    <a:pt x="663" y="4264"/>
                  </a:lnTo>
                  <a:lnTo>
                    <a:pt x="1" y="8049"/>
                  </a:lnTo>
                  <a:cubicBezTo>
                    <a:pt x="1" y="8049"/>
                    <a:pt x="3533" y="9297"/>
                    <a:pt x="7327" y="9297"/>
                  </a:cubicBezTo>
                  <a:cubicBezTo>
                    <a:pt x="7926" y="9297"/>
                    <a:pt x="8531" y="9266"/>
                    <a:pt x="9131" y="9194"/>
                  </a:cubicBezTo>
                  <a:cubicBezTo>
                    <a:pt x="9536" y="5292"/>
                    <a:pt x="8049" y="589"/>
                    <a:pt x="8049" y="589"/>
                  </a:cubicBezTo>
                  <a:lnTo>
                    <a:pt x="5695" y="0"/>
                  </a:lnTo>
                  <a:close/>
                </a:path>
              </a:pathLst>
            </a:custGeom>
            <a:solidFill>
              <a:srgbClr val="F9C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73;p53"/>
            <p:cNvSpPr/>
            <p:nvPr/>
          </p:nvSpPr>
          <p:spPr>
            <a:xfrm>
              <a:off x="4687525" y="3648100"/>
              <a:ext cx="606375" cy="813925"/>
            </a:xfrm>
            <a:custGeom>
              <a:avLst/>
              <a:gdLst/>
              <a:ahLst/>
              <a:cxnLst/>
              <a:rect l="l" t="t" r="r" b="b"/>
              <a:pathLst>
                <a:path w="24255" h="32557" extrusionOk="0">
                  <a:moveTo>
                    <a:pt x="13666" y="1"/>
                  </a:moveTo>
                  <a:lnTo>
                    <a:pt x="8085" y="1230"/>
                  </a:lnTo>
                  <a:cubicBezTo>
                    <a:pt x="3824" y="4831"/>
                    <a:pt x="1" y="11071"/>
                    <a:pt x="1" y="11071"/>
                  </a:cubicBezTo>
                  <a:cubicBezTo>
                    <a:pt x="1" y="11071"/>
                    <a:pt x="1231" y="12302"/>
                    <a:pt x="2331" y="13224"/>
                  </a:cubicBezTo>
                  <a:cubicBezTo>
                    <a:pt x="1541" y="16124"/>
                    <a:pt x="2112" y="26491"/>
                    <a:pt x="3208" y="30885"/>
                  </a:cubicBezTo>
                  <a:cubicBezTo>
                    <a:pt x="4039" y="31688"/>
                    <a:pt x="6906" y="32556"/>
                    <a:pt x="10014" y="32556"/>
                  </a:cubicBezTo>
                  <a:cubicBezTo>
                    <a:pt x="12009" y="32556"/>
                    <a:pt x="14102" y="32199"/>
                    <a:pt x="15819" y="31237"/>
                  </a:cubicBezTo>
                  <a:cubicBezTo>
                    <a:pt x="15509" y="26755"/>
                    <a:pt x="18014" y="15772"/>
                    <a:pt x="18014" y="15772"/>
                  </a:cubicBezTo>
                  <a:cubicBezTo>
                    <a:pt x="18014" y="15772"/>
                    <a:pt x="18279" y="15791"/>
                    <a:pt x="18716" y="15791"/>
                  </a:cubicBezTo>
                  <a:cubicBezTo>
                    <a:pt x="19918" y="15791"/>
                    <a:pt x="22417" y="15649"/>
                    <a:pt x="24255" y="14585"/>
                  </a:cubicBezTo>
                  <a:cubicBezTo>
                    <a:pt x="21443" y="3253"/>
                    <a:pt x="13666" y="1"/>
                    <a:pt x="136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74;p53"/>
            <p:cNvSpPr/>
            <p:nvPr/>
          </p:nvSpPr>
          <p:spPr>
            <a:xfrm>
              <a:off x="4898425" y="3218425"/>
              <a:ext cx="183425" cy="248950"/>
            </a:xfrm>
            <a:custGeom>
              <a:avLst/>
              <a:gdLst/>
              <a:ahLst/>
              <a:cxnLst/>
              <a:rect l="l" t="t" r="r" b="b"/>
              <a:pathLst>
                <a:path w="7337" h="9958" extrusionOk="0">
                  <a:moveTo>
                    <a:pt x="1157" y="0"/>
                  </a:moveTo>
                  <a:cubicBezTo>
                    <a:pt x="909" y="0"/>
                    <a:pt x="869" y="179"/>
                    <a:pt x="737" y="510"/>
                  </a:cubicBezTo>
                  <a:cubicBezTo>
                    <a:pt x="477" y="1169"/>
                    <a:pt x="0" y="3755"/>
                    <a:pt x="132" y="4495"/>
                  </a:cubicBezTo>
                  <a:cubicBezTo>
                    <a:pt x="153" y="4615"/>
                    <a:pt x="181" y="4665"/>
                    <a:pt x="212" y="4665"/>
                  </a:cubicBezTo>
                  <a:cubicBezTo>
                    <a:pt x="371" y="4665"/>
                    <a:pt x="622" y="3409"/>
                    <a:pt x="657" y="3409"/>
                  </a:cubicBezTo>
                  <a:cubicBezTo>
                    <a:pt x="659" y="3409"/>
                    <a:pt x="659" y="3411"/>
                    <a:pt x="660" y="3413"/>
                  </a:cubicBezTo>
                  <a:cubicBezTo>
                    <a:pt x="685" y="3519"/>
                    <a:pt x="265" y="5049"/>
                    <a:pt x="737" y="6289"/>
                  </a:cubicBezTo>
                  <a:lnTo>
                    <a:pt x="5832" y="9957"/>
                  </a:lnTo>
                  <a:lnTo>
                    <a:pt x="7337" y="4520"/>
                  </a:lnTo>
                  <a:cubicBezTo>
                    <a:pt x="7337" y="4520"/>
                    <a:pt x="4751" y="1328"/>
                    <a:pt x="2823" y="563"/>
                  </a:cubicBezTo>
                  <a:cubicBezTo>
                    <a:pt x="1860" y="179"/>
                    <a:pt x="1405" y="0"/>
                    <a:pt x="1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75;p53"/>
            <p:cNvSpPr/>
            <p:nvPr/>
          </p:nvSpPr>
          <p:spPr>
            <a:xfrm>
              <a:off x="4887075" y="3257925"/>
              <a:ext cx="170125" cy="439750"/>
            </a:xfrm>
            <a:custGeom>
              <a:avLst/>
              <a:gdLst/>
              <a:ahLst/>
              <a:cxnLst/>
              <a:rect l="l" t="t" r="r" b="b"/>
              <a:pathLst>
                <a:path w="6805" h="17590" extrusionOk="0">
                  <a:moveTo>
                    <a:pt x="3169" y="1"/>
                  </a:moveTo>
                  <a:cubicBezTo>
                    <a:pt x="3126" y="1"/>
                    <a:pt x="3083" y="4"/>
                    <a:pt x="3041" y="12"/>
                  </a:cubicBezTo>
                  <a:cubicBezTo>
                    <a:pt x="1604" y="272"/>
                    <a:pt x="1505" y="2630"/>
                    <a:pt x="1505" y="2630"/>
                  </a:cubicBezTo>
                  <a:cubicBezTo>
                    <a:pt x="1505" y="2630"/>
                    <a:pt x="131" y="9698"/>
                    <a:pt x="64" y="11823"/>
                  </a:cubicBezTo>
                  <a:cubicBezTo>
                    <a:pt x="6" y="13771"/>
                    <a:pt x="438" y="13854"/>
                    <a:pt x="512" y="13854"/>
                  </a:cubicBezTo>
                  <a:cubicBezTo>
                    <a:pt x="518" y="13854"/>
                    <a:pt x="522" y="13853"/>
                    <a:pt x="522" y="13853"/>
                  </a:cubicBezTo>
                  <a:lnTo>
                    <a:pt x="522" y="13853"/>
                  </a:lnTo>
                  <a:lnTo>
                    <a:pt x="0" y="17028"/>
                  </a:lnTo>
                  <a:cubicBezTo>
                    <a:pt x="0" y="17028"/>
                    <a:pt x="893" y="17590"/>
                    <a:pt x="2139" y="17590"/>
                  </a:cubicBezTo>
                  <a:cubicBezTo>
                    <a:pt x="3180" y="17590"/>
                    <a:pt x="4470" y="17197"/>
                    <a:pt x="5691" y="15752"/>
                  </a:cubicBezTo>
                  <a:cubicBezTo>
                    <a:pt x="5824" y="10875"/>
                    <a:pt x="6805" y="4103"/>
                    <a:pt x="6805" y="4103"/>
                  </a:cubicBezTo>
                  <a:cubicBezTo>
                    <a:pt x="6805" y="4103"/>
                    <a:pt x="4615" y="1"/>
                    <a:pt x="3169" y="1"/>
                  </a:cubicBezTo>
                  <a:close/>
                </a:path>
              </a:pathLst>
            </a:custGeom>
            <a:solidFill>
              <a:srgbClr val="F9C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76;p53"/>
            <p:cNvSpPr/>
            <p:nvPr/>
          </p:nvSpPr>
          <p:spPr>
            <a:xfrm>
              <a:off x="5035950" y="3447950"/>
              <a:ext cx="67550" cy="57675"/>
            </a:xfrm>
            <a:custGeom>
              <a:avLst/>
              <a:gdLst/>
              <a:ahLst/>
              <a:cxnLst/>
              <a:rect l="l" t="t" r="r" b="b"/>
              <a:pathLst>
                <a:path w="2702" h="2307" extrusionOk="0">
                  <a:moveTo>
                    <a:pt x="1879" y="0"/>
                  </a:moveTo>
                  <a:cubicBezTo>
                    <a:pt x="1874" y="0"/>
                    <a:pt x="1869" y="1"/>
                    <a:pt x="1864" y="1"/>
                  </a:cubicBezTo>
                  <a:cubicBezTo>
                    <a:pt x="916" y="36"/>
                    <a:pt x="32" y="723"/>
                    <a:pt x="32" y="723"/>
                  </a:cubicBezTo>
                  <a:lnTo>
                    <a:pt x="1" y="2193"/>
                  </a:lnTo>
                  <a:cubicBezTo>
                    <a:pt x="212" y="2272"/>
                    <a:pt x="410" y="2307"/>
                    <a:pt x="595" y="2307"/>
                  </a:cubicBezTo>
                  <a:cubicBezTo>
                    <a:pt x="2093" y="2307"/>
                    <a:pt x="2702" y="0"/>
                    <a:pt x="1879" y="0"/>
                  </a:cubicBezTo>
                  <a:close/>
                </a:path>
              </a:pathLst>
            </a:custGeom>
            <a:solidFill>
              <a:srgbClr val="F9C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277;p53"/>
            <p:cNvSpPr/>
            <p:nvPr/>
          </p:nvSpPr>
          <p:spPr>
            <a:xfrm>
              <a:off x="4850925" y="3427775"/>
              <a:ext cx="54925" cy="61825"/>
            </a:xfrm>
            <a:custGeom>
              <a:avLst/>
              <a:gdLst/>
              <a:ahLst/>
              <a:cxnLst/>
              <a:rect l="l" t="t" r="r" b="b"/>
              <a:pathLst>
                <a:path w="2197" h="2473" extrusionOk="0">
                  <a:moveTo>
                    <a:pt x="912" y="0"/>
                  </a:moveTo>
                  <a:cubicBezTo>
                    <a:pt x="851" y="0"/>
                    <a:pt x="788" y="7"/>
                    <a:pt x="724" y="22"/>
                  </a:cubicBezTo>
                  <a:cubicBezTo>
                    <a:pt x="0" y="196"/>
                    <a:pt x="149" y="2472"/>
                    <a:pt x="1418" y="2472"/>
                  </a:cubicBezTo>
                  <a:cubicBezTo>
                    <a:pt x="1582" y="2472"/>
                    <a:pt x="1765" y="2434"/>
                    <a:pt x="1968" y="2348"/>
                  </a:cubicBezTo>
                  <a:lnTo>
                    <a:pt x="2196" y="973"/>
                  </a:lnTo>
                  <a:cubicBezTo>
                    <a:pt x="2196" y="973"/>
                    <a:pt x="1639" y="0"/>
                    <a:pt x="912" y="0"/>
                  </a:cubicBezTo>
                  <a:close/>
                </a:path>
              </a:pathLst>
            </a:custGeom>
            <a:solidFill>
              <a:srgbClr val="F9C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278;p53"/>
            <p:cNvSpPr/>
            <p:nvPr/>
          </p:nvSpPr>
          <p:spPr>
            <a:xfrm>
              <a:off x="4969700" y="3250200"/>
              <a:ext cx="92350" cy="159800"/>
            </a:xfrm>
            <a:custGeom>
              <a:avLst/>
              <a:gdLst/>
              <a:ahLst/>
              <a:cxnLst/>
              <a:rect l="l" t="t" r="r" b="b"/>
              <a:pathLst>
                <a:path w="3694" h="6392" extrusionOk="0">
                  <a:moveTo>
                    <a:pt x="468" y="0"/>
                  </a:moveTo>
                  <a:cubicBezTo>
                    <a:pt x="23" y="0"/>
                    <a:pt x="0" y="557"/>
                    <a:pt x="0" y="557"/>
                  </a:cubicBezTo>
                  <a:cubicBezTo>
                    <a:pt x="0" y="557"/>
                    <a:pt x="289" y="3302"/>
                    <a:pt x="843" y="4201"/>
                  </a:cubicBezTo>
                  <a:cubicBezTo>
                    <a:pt x="966" y="4400"/>
                    <a:pt x="1057" y="4483"/>
                    <a:pt x="1122" y="4483"/>
                  </a:cubicBezTo>
                  <a:cubicBezTo>
                    <a:pt x="1350" y="4483"/>
                    <a:pt x="1258" y="3454"/>
                    <a:pt x="1135" y="2777"/>
                  </a:cubicBezTo>
                  <a:lnTo>
                    <a:pt x="1135" y="2777"/>
                  </a:lnTo>
                  <a:cubicBezTo>
                    <a:pt x="1636" y="5364"/>
                    <a:pt x="2929" y="6258"/>
                    <a:pt x="3274" y="6392"/>
                  </a:cubicBezTo>
                  <a:cubicBezTo>
                    <a:pt x="3693" y="4359"/>
                    <a:pt x="3693" y="3725"/>
                    <a:pt x="3693" y="3725"/>
                  </a:cubicBezTo>
                  <a:cubicBezTo>
                    <a:pt x="3693" y="3725"/>
                    <a:pt x="1029" y="57"/>
                    <a:pt x="529" y="4"/>
                  </a:cubicBezTo>
                  <a:cubicBezTo>
                    <a:pt x="508" y="2"/>
                    <a:pt x="488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9;p53"/>
            <p:cNvSpPr/>
            <p:nvPr/>
          </p:nvSpPr>
          <p:spPr>
            <a:xfrm>
              <a:off x="4915250" y="3243925"/>
              <a:ext cx="74225" cy="124075"/>
            </a:xfrm>
            <a:custGeom>
              <a:avLst/>
              <a:gdLst/>
              <a:ahLst/>
              <a:cxnLst/>
              <a:rect l="l" t="t" r="r" b="b"/>
              <a:pathLst>
                <a:path w="2969" h="4963" extrusionOk="0">
                  <a:moveTo>
                    <a:pt x="1160" y="1"/>
                  </a:moveTo>
                  <a:lnTo>
                    <a:pt x="121" y="1006"/>
                  </a:lnTo>
                  <a:lnTo>
                    <a:pt x="1" y="4963"/>
                  </a:lnTo>
                  <a:cubicBezTo>
                    <a:pt x="1" y="4963"/>
                    <a:pt x="716" y="2644"/>
                    <a:pt x="1196" y="1894"/>
                  </a:cubicBezTo>
                  <a:cubicBezTo>
                    <a:pt x="1671" y="1143"/>
                    <a:pt x="2355" y="1023"/>
                    <a:pt x="2355" y="1023"/>
                  </a:cubicBezTo>
                  <a:lnTo>
                    <a:pt x="2968" y="530"/>
                  </a:lnTo>
                  <a:cubicBezTo>
                    <a:pt x="2968" y="530"/>
                    <a:pt x="2510" y="206"/>
                    <a:pt x="2372" y="170"/>
                  </a:cubicBezTo>
                  <a:cubicBezTo>
                    <a:pt x="2235" y="139"/>
                    <a:pt x="1160" y="1"/>
                    <a:pt x="1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280;p53"/>
            <p:cNvSpPr/>
            <p:nvPr/>
          </p:nvSpPr>
          <p:spPr>
            <a:xfrm>
              <a:off x="4577600" y="3550650"/>
              <a:ext cx="164700" cy="349075"/>
            </a:xfrm>
            <a:custGeom>
              <a:avLst/>
              <a:gdLst/>
              <a:ahLst/>
              <a:cxnLst/>
              <a:rect l="l" t="t" r="r" b="b"/>
              <a:pathLst>
                <a:path w="6588" h="13963" extrusionOk="0">
                  <a:moveTo>
                    <a:pt x="3805" y="0"/>
                  </a:moveTo>
                  <a:cubicBezTo>
                    <a:pt x="3800" y="0"/>
                    <a:pt x="3794" y="1"/>
                    <a:pt x="3789" y="1"/>
                  </a:cubicBezTo>
                  <a:cubicBezTo>
                    <a:pt x="3200" y="40"/>
                    <a:pt x="3049" y="699"/>
                    <a:pt x="3049" y="699"/>
                  </a:cubicBezTo>
                  <a:cubicBezTo>
                    <a:pt x="3049" y="699"/>
                    <a:pt x="3047" y="699"/>
                    <a:pt x="3044" y="699"/>
                  </a:cubicBezTo>
                  <a:cubicBezTo>
                    <a:pt x="2975" y="699"/>
                    <a:pt x="2251" y="718"/>
                    <a:pt x="2013" y="1516"/>
                  </a:cubicBezTo>
                  <a:cubicBezTo>
                    <a:pt x="1308" y="1988"/>
                    <a:pt x="748" y="4060"/>
                    <a:pt x="670" y="6415"/>
                  </a:cubicBezTo>
                  <a:cubicBezTo>
                    <a:pt x="0" y="9318"/>
                    <a:pt x="550" y="10354"/>
                    <a:pt x="2083" y="10745"/>
                  </a:cubicBezTo>
                  <a:cubicBezTo>
                    <a:pt x="2044" y="11647"/>
                    <a:pt x="1963" y="13726"/>
                    <a:pt x="1963" y="13726"/>
                  </a:cubicBezTo>
                  <a:lnTo>
                    <a:pt x="3222" y="13962"/>
                  </a:lnTo>
                  <a:lnTo>
                    <a:pt x="3299" y="11136"/>
                  </a:lnTo>
                  <a:cubicBezTo>
                    <a:pt x="3299" y="11136"/>
                    <a:pt x="4557" y="10639"/>
                    <a:pt x="5135" y="9487"/>
                  </a:cubicBezTo>
                  <a:cubicBezTo>
                    <a:pt x="5406" y="8941"/>
                    <a:pt x="5315" y="7450"/>
                    <a:pt x="5744" y="6390"/>
                  </a:cubicBezTo>
                  <a:cubicBezTo>
                    <a:pt x="6115" y="5483"/>
                    <a:pt x="6588" y="4740"/>
                    <a:pt x="6033" y="4740"/>
                  </a:cubicBezTo>
                  <a:cubicBezTo>
                    <a:pt x="5938" y="4740"/>
                    <a:pt x="5813" y="4761"/>
                    <a:pt x="5653" y="4808"/>
                  </a:cubicBezTo>
                  <a:cubicBezTo>
                    <a:pt x="5064" y="5079"/>
                    <a:pt x="4669" y="5904"/>
                    <a:pt x="4669" y="5904"/>
                  </a:cubicBezTo>
                  <a:cubicBezTo>
                    <a:pt x="4669" y="5904"/>
                    <a:pt x="5180" y="1629"/>
                    <a:pt x="5300" y="1118"/>
                  </a:cubicBezTo>
                  <a:cubicBezTo>
                    <a:pt x="5376" y="785"/>
                    <a:pt x="5319" y="568"/>
                    <a:pt x="5128" y="568"/>
                  </a:cubicBezTo>
                  <a:cubicBezTo>
                    <a:pt x="5027" y="568"/>
                    <a:pt x="4888" y="629"/>
                    <a:pt x="4712" y="766"/>
                  </a:cubicBezTo>
                  <a:cubicBezTo>
                    <a:pt x="4201" y="1157"/>
                    <a:pt x="3983" y="2006"/>
                    <a:pt x="3983" y="2006"/>
                  </a:cubicBezTo>
                  <a:cubicBezTo>
                    <a:pt x="3983" y="2006"/>
                    <a:pt x="4370" y="0"/>
                    <a:pt x="3805" y="0"/>
                  </a:cubicBezTo>
                  <a:close/>
                </a:path>
              </a:pathLst>
            </a:custGeom>
            <a:solidFill>
              <a:srgbClr val="F9C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281;p53"/>
            <p:cNvSpPr/>
            <p:nvPr/>
          </p:nvSpPr>
          <p:spPr>
            <a:xfrm>
              <a:off x="4630275" y="3694175"/>
              <a:ext cx="66100" cy="66100"/>
            </a:xfrm>
            <a:custGeom>
              <a:avLst/>
              <a:gdLst/>
              <a:ahLst/>
              <a:cxnLst/>
              <a:rect l="l" t="t" r="r" b="b"/>
              <a:pathLst>
                <a:path w="2644" h="2644" extrusionOk="0">
                  <a:moveTo>
                    <a:pt x="2644" y="0"/>
                  </a:moveTo>
                  <a:lnTo>
                    <a:pt x="2644" y="0"/>
                  </a:lnTo>
                  <a:cubicBezTo>
                    <a:pt x="2325" y="517"/>
                    <a:pt x="2058" y="1055"/>
                    <a:pt x="1808" y="1601"/>
                  </a:cubicBezTo>
                  <a:lnTo>
                    <a:pt x="1808" y="1601"/>
                  </a:lnTo>
                  <a:cubicBezTo>
                    <a:pt x="1728" y="1589"/>
                    <a:pt x="1649" y="1584"/>
                    <a:pt x="1572" y="1584"/>
                  </a:cubicBezTo>
                  <a:cubicBezTo>
                    <a:pt x="1482" y="1584"/>
                    <a:pt x="1394" y="1591"/>
                    <a:pt x="1305" y="1604"/>
                  </a:cubicBezTo>
                  <a:cubicBezTo>
                    <a:pt x="1111" y="1632"/>
                    <a:pt x="917" y="1692"/>
                    <a:pt x="744" y="1786"/>
                  </a:cubicBezTo>
                  <a:cubicBezTo>
                    <a:pt x="575" y="1885"/>
                    <a:pt x="417" y="2005"/>
                    <a:pt x="293" y="2157"/>
                  </a:cubicBezTo>
                  <a:cubicBezTo>
                    <a:pt x="170" y="2301"/>
                    <a:pt x="75" y="2471"/>
                    <a:pt x="1" y="2643"/>
                  </a:cubicBezTo>
                  <a:cubicBezTo>
                    <a:pt x="64" y="2573"/>
                    <a:pt x="121" y="2495"/>
                    <a:pt x="181" y="2428"/>
                  </a:cubicBezTo>
                  <a:cubicBezTo>
                    <a:pt x="248" y="2365"/>
                    <a:pt x="308" y="2294"/>
                    <a:pt x="381" y="2241"/>
                  </a:cubicBezTo>
                  <a:cubicBezTo>
                    <a:pt x="515" y="2121"/>
                    <a:pt x="671" y="2030"/>
                    <a:pt x="829" y="1960"/>
                  </a:cubicBezTo>
                  <a:cubicBezTo>
                    <a:pt x="991" y="1889"/>
                    <a:pt x="1160" y="1846"/>
                    <a:pt x="1333" y="1825"/>
                  </a:cubicBezTo>
                  <a:cubicBezTo>
                    <a:pt x="1395" y="1818"/>
                    <a:pt x="1458" y="1814"/>
                    <a:pt x="1521" y="1814"/>
                  </a:cubicBezTo>
                  <a:cubicBezTo>
                    <a:pt x="1634" y="1814"/>
                    <a:pt x="1746" y="1825"/>
                    <a:pt x="1847" y="1843"/>
                  </a:cubicBezTo>
                  <a:lnTo>
                    <a:pt x="1946" y="1857"/>
                  </a:lnTo>
                  <a:lnTo>
                    <a:pt x="1981" y="1776"/>
                  </a:lnTo>
                  <a:cubicBezTo>
                    <a:pt x="2232" y="1199"/>
                    <a:pt x="2464" y="610"/>
                    <a:pt x="2644" y="0"/>
                  </a:cubicBezTo>
                  <a:close/>
                </a:path>
              </a:pathLst>
            </a:custGeom>
            <a:solidFill>
              <a:srgbClr val="DD9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282;p53"/>
            <p:cNvSpPr/>
            <p:nvPr/>
          </p:nvSpPr>
          <p:spPr>
            <a:xfrm>
              <a:off x="4597950" y="3690975"/>
              <a:ext cx="90050" cy="10450"/>
            </a:xfrm>
            <a:custGeom>
              <a:avLst/>
              <a:gdLst/>
              <a:ahLst/>
              <a:cxnLst/>
              <a:rect l="l" t="t" r="r" b="b"/>
              <a:pathLst>
                <a:path w="3602" h="418" extrusionOk="0">
                  <a:moveTo>
                    <a:pt x="1368" y="1"/>
                  </a:moveTo>
                  <a:cubicBezTo>
                    <a:pt x="1214" y="1"/>
                    <a:pt x="1060" y="5"/>
                    <a:pt x="907" y="16"/>
                  </a:cubicBezTo>
                  <a:cubicBezTo>
                    <a:pt x="603" y="33"/>
                    <a:pt x="300" y="65"/>
                    <a:pt x="1" y="128"/>
                  </a:cubicBezTo>
                  <a:cubicBezTo>
                    <a:pt x="607" y="192"/>
                    <a:pt x="1209" y="210"/>
                    <a:pt x="1808" y="244"/>
                  </a:cubicBezTo>
                  <a:cubicBezTo>
                    <a:pt x="2108" y="259"/>
                    <a:pt x="2408" y="280"/>
                    <a:pt x="2704" y="304"/>
                  </a:cubicBezTo>
                  <a:cubicBezTo>
                    <a:pt x="3003" y="329"/>
                    <a:pt x="3299" y="361"/>
                    <a:pt x="3602" y="418"/>
                  </a:cubicBezTo>
                  <a:cubicBezTo>
                    <a:pt x="3330" y="265"/>
                    <a:pt x="3031" y="185"/>
                    <a:pt x="2732" y="122"/>
                  </a:cubicBezTo>
                  <a:cubicBezTo>
                    <a:pt x="2429" y="62"/>
                    <a:pt x="2125" y="29"/>
                    <a:pt x="1819" y="12"/>
                  </a:cubicBezTo>
                  <a:cubicBezTo>
                    <a:pt x="1670" y="5"/>
                    <a:pt x="1519" y="1"/>
                    <a:pt x="1368" y="1"/>
                  </a:cubicBezTo>
                  <a:close/>
                </a:path>
              </a:pathLst>
            </a:custGeom>
            <a:solidFill>
              <a:srgbClr val="DD9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283;p53"/>
            <p:cNvSpPr/>
            <p:nvPr/>
          </p:nvSpPr>
          <p:spPr>
            <a:xfrm>
              <a:off x="4662275" y="3589775"/>
              <a:ext cx="18525" cy="108375"/>
            </a:xfrm>
            <a:custGeom>
              <a:avLst/>
              <a:gdLst/>
              <a:ahLst/>
              <a:cxnLst/>
              <a:rect l="l" t="t" r="r" b="b"/>
              <a:pathLst>
                <a:path w="741" h="4335" extrusionOk="0">
                  <a:moveTo>
                    <a:pt x="740" y="0"/>
                  </a:moveTo>
                  <a:cubicBezTo>
                    <a:pt x="564" y="709"/>
                    <a:pt x="451" y="1428"/>
                    <a:pt x="331" y="2147"/>
                  </a:cubicBezTo>
                  <a:cubicBezTo>
                    <a:pt x="215" y="2866"/>
                    <a:pt x="102" y="3584"/>
                    <a:pt x="0" y="4307"/>
                  </a:cubicBezTo>
                  <a:lnTo>
                    <a:pt x="233" y="4334"/>
                  </a:lnTo>
                  <a:cubicBezTo>
                    <a:pt x="296" y="3609"/>
                    <a:pt x="370" y="2887"/>
                    <a:pt x="448" y="2161"/>
                  </a:cubicBezTo>
                  <a:cubicBezTo>
                    <a:pt x="529" y="1438"/>
                    <a:pt x="602" y="716"/>
                    <a:pt x="740" y="0"/>
                  </a:cubicBezTo>
                  <a:close/>
                </a:path>
              </a:pathLst>
            </a:custGeom>
            <a:solidFill>
              <a:srgbClr val="DD9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284;p53"/>
            <p:cNvSpPr/>
            <p:nvPr/>
          </p:nvSpPr>
          <p:spPr>
            <a:xfrm>
              <a:off x="4634600" y="3565725"/>
              <a:ext cx="23350" cy="127575"/>
            </a:xfrm>
            <a:custGeom>
              <a:avLst/>
              <a:gdLst/>
              <a:ahLst/>
              <a:cxnLst/>
              <a:rect l="l" t="t" r="r" b="b"/>
              <a:pathLst>
                <a:path w="934" h="5103" extrusionOk="0">
                  <a:moveTo>
                    <a:pt x="934" y="1"/>
                  </a:moveTo>
                  <a:cubicBezTo>
                    <a:pt x="779" y="403"/>
                    <a:pt x="701" y="829"/>
                    <a:pt x="614" y="1252"/>
                  </a:cubicBezTo>
                  <a:cubicBezTo>
                    <a:pt x="529" y="1674"/>
                    <a:pt x="455" y="2097"/>
                    <a:pt x="384" y="2524"/>
                  </a:cubicBezTo>
                  <a:cubicBezTo>
                    <a:pt x="244" y="3373"/>
                    <a:pt x="117" y="4226"/>
                    <a:pt x="0" y="5078"/>
                  </a:cubicBezTo>
                  <a:lnTo>
                    <a:pt x="233" y="5103"/>
                  </a:lnTo>
                  <a:cubicBezTo>
                    <a:pt x="311" y="4250"/>
                    <a:pt x="399" y="3394"/>
                    <a:pt x="501" y="2538"/>
                  </a:cubicBezTo>
                  <a:cubicBezTo>
                    <a:pt x="550" y="2112"/>
                    <a:pt x="607" y="1685"/>
                    <a:pt x="670" y="1263"/>
                  </a:cubicBezTo>
                  <a:cubicBezTo>
                    <a:pt x="740" y="840"/>
                    <a:pt x="797" y="409"/>
                    <a:pt x="934" y="1"/>
                  </a:cubicBezTo>
                  <a:close/>
                </a:path>
              </a:pathLst>
            </a:custGeom>
            <a:solidFill>
              <a:srgbClr val="DD9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285;p53"/>
            <p:cNvSpPr/>
            <p:nvPr/>
          </p:nvSpPr>
          <p:spPr>
            <a:xfrm>
              <a:off x="4608175" y="3588550"/>
              <a:ext cx="19775" cy="103525"/>
            </a:xfrm>
            <a:custGeom>
              <a:avLst/>
              <a:gdLst/>
              <a:ahLst/>
              <a:cxnLst/>
              <a:rect l="l" t="t" r="r" b="b"/>
              <a:pathLst>
                <a:path w="791" h="4141" extrusionOk="0">
                  <a:moveTo>
                    <a:pt x="790" y="0"/>
                  </a:moveTo>
                  <a:cubicBezTo>
                    <a:pt x="670" y="329"/>
                    <a:pt x="589" y="670"/>
                    <a:pt x="511" y="1012"/>
                  </a:cubicBezTo>
                  <a:cubicBezTo>
                    <a:pt x="438" y="1353"/>
                    <a:pt x="371" y="1698"/>
                    <a:pt x="314" y="2041"/>
                  </a:cubicBezTo>
                  <a:cubicBezTo>
                    <a:pt x="194" y="2731"/>
                    <a:pt x="92" y="3422"/>
                    <a:pt x="0" y="4120"/>
                  </a:cubicBezTo>
                  <a:lnTo>
                    <a:pt x="233" y="4141"/>
                  </a:lnTo>
                  <a:cubicBezTo>
                    <a:pt x="286" y="3446"/>
                    <a:pt x="350" y="2752"/>
                    <a:pt x="427" y="2058"/>
                  </a:cubicBezTo>
                  <a:cubicBezTo>
                    <a:pt x="469" y="1713"/>
                    <a:pt x="515" y="1368"/>
                    <a:pt x="571" y="1022"/>
                  </a:cubicBezTo>
                  <a:cubicBezTo>
                    <a:pt x="628" y="680"/>
                    <a:pt x="688" y="335"/>
                    <a:pt x="790" y="0"/>
                  </a:cubicBezTo>
                  <a:close/>
                </a:path>
              </a:pathLst>
            </a:custGeom>
            <a:solidFill>
              <a:srgbClr val="DD9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286;p53"/>
            <p:cNvSpPr/>
            <p:nvPr/>
          </p:nvSpPr>
          <p:spPr>
            <a:xfrm>
              <a:off x="4685525" y="5273450"/>
              <a:ext cx="248000" cy="76400"/>
            </a:xfrm>
            <a:custGeom>
              <a:avLst/>
              <a:gdLst/>
              <a:ahLst/>
              <a:cxnLst/>
              <a:rect l="l" t="t" r="r" b="b"/>
              <a:pathLst>
                <a:path w="9920" h="3056" extrusionOk="0">
                  <a:moveTo>
                    <a:pt x="8302" y="1"/>
                  </a:moveTo>
                  <a:lnTo>
                    <a:pt x="1" y="3055"/>
                  </a:lnTo>
                  <a:lnTo>
                    <a:pt x="1" y="3055"/>
                  </a:lnTo>
                  <a:lnTo>
                    <a:pt x="9919" y="1988"/>
                  </a:lnTo>
                  <a:lnTo>
                    <a:pt x="9705" y="409"/>
                  </a:lnTo>
                  <a:lnTo>
                    <a:pt x="8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287;p53"/>
            <p:cNvSpPr/>
            <p:nvPr/>
          </p:nvSpPr>
          <p:spPr>
            <a:xfrm>
              <a:off x="5244200" y="5301100"/>
              <a:ext cx="243325" cy="106800"/>
            </a:xfrm>
            <a:custGeom>
              <a:avLst/>
              <a:gdLst/>
              <a:ahLst/>
              <a:cxnLst/>
              <a:rect l="l" t="t" r="r" b="b"/>
              <a:pathLst>
                <a:path w="9733" h="4272" extrusionOk="0">
                  <a:moveTo>
                    <a:pt x="1424" y="1"/>
                  </a:moveTo>
                  <a:lnTo>
                    <a:pt x="22" y="1227"/>
                  </a:lnTo>
                  <a:lnTo>
                    <a:pt x="0" y="2327"/>
                  </a:lnTo>
                  <a:lnTo>
                    <a:pt x="9732" y="4272"/>
                  </a:lnTo>
                  <a:lnTo>
                    <a:pt x="1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288;p53"/>
            <p:cNvSpPr/>
            <p:nvPr/>
          </p:nvSpPr>
          <p:spPr>
            <a:xfrm>
              <a:off x="4900650" y="3413250"/>
              <a:ext cx="64225" cy="77550"/>
            </a:xfrm>
            <a:custGeom>
              <a:avLst/>
              <a:gdLst/>
              <a:ahLst/>
              <a:cxnLst/>
              <a:rect l="l" t="t" r="r" b="b"/>
              <a:pathLst>
                <a:path w="2569" h="3102" extrusionOk="0">
                  <a:moveTo>
                    <a:pt x="2333" y="0"/>
                  </a:moveTo>
                  <a:lnTo>
                    <a:pt x="2333" y="0"/>
                  </a:lnTo>
                  <a:cubicBezTo>
                    <a:pt x="2153" y="569"/>
                    <a:pt x="1998" y="1144"/>
                    <a:pt x="1856" y="1723"/>
                  </a:cubicBezTo>
                  <a:lnTo>
                    <a:pt x="1856" y="1723"/>
                  </a:lnTo>
                  <a:cubicBezTo>
                    <a:pt x="1351" y="2076"/>
                    <a:pt x="858" y="2446"/>
                    <a:pt x="366" y="2823"/>
                  </a:cubicBezTo>
                  <a:lnTo>
                    <a:pt x="0" y="3101"/>
                  </a:lnTo>
                  <a:lnTo>
                    <a:pt x="451" y="3020"/>
                  </a:lnTo>
                  <a:cubicBezTo>
                    <a:pt x="1159" y="2890"/>
                    <a:pt x="1868" y="2738"/>
                    <a:pt x="2569" y="2555"/>
                  </a:cubicBezTo>
                  <a:lnTo>
                    <a:pt x="2569" y="2555"/>
                  </a:lnTo>
                  <a:cubicBezTo>
                    <a:pt x="1995" y="2597"/>
                    <a:pt x="1423" y="2661"/>
                    <a:pt x="853" y="2739"/>
                  </a:cubicBezTo>
                  <a:lnTo>
                    <a:pt x="853" y="2739"/>
                  </a:lnTo>
                  <a:cubicBezTo>
                    <a:pt x="1243" y="2454"/>
                    <a:pt x="1628" y="2164"/>
                    <a:pt x="2009" y="1865"/>
                  </a:cubicBezTo>
                  <a:lnTo>
                    <a:pt x="2040" y="1839"/>
                  </a:lnTo>
                  <a:lnTo>
                    <a:pt x="2047" y="1805"/>
                  </a:lnTo>
                  <a:cubicBezTo>
                    <a:pt x="2160" y="1209"/>
                    <a:pt x="2258" y="606"/>
                    <a:pt x="2333" y="0"/>
                  </a:cubicBezTo>
                  <a:close/>
                </a:path>
              </a:pathLst>
            </a:custGeom>
            <a:solidFill>
              <a:srgbClr val="DD9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289;p53"/>
            <p:cNvSpPr/>
            <p:nvPr/>
          </p:nvSpPr>
          <p:spPr>
            <a:xfrm>
              <a:off x="4929275" y="3503100"/>
              <a:ext cx="60875" cy="28100"/>
            </a:xfrm>
            <a:custGeom>
              <a:avLst/>
              <a:gdLst/>
              <a:ahLst/>
              <a:cxnLst/>
              <a:rect l="l" t="t" r="r" b="b"/>
              <a:pathLst>
                <a:path w="2435" h="1124" extrusionOk="0">
                  <a:moveTo>
                    <a:pt x="2435" y="0"/>
                  </a:moveTo>
                  <a:lnTo>
                    <a:pt x="2435" y="0"/>
                  </a:lnTo>
                  <a:cubicBezTo>
                    <a:pt x="2259" y="177"/>
                    <a:pt x="2079" y="343"/>
                    <a:pt x="1889" y="491"/>
                  </a:cubicBezTo>
                  <a:cubicBezTo>
                    <a:pt x="1702" y="634"/>
                    <a:pt x="1505" y="766"/>
                    <a:pt x="1290" y="839"/>
                  </a:cubicBezTo>
                  <a:cubicBezTo>
                    <a:pt x="1172" y="881"/>
                    <a:pt x="1049" y="901"/>
                    <a:pt x="925" y="901"/>
                  </a:cubicBezTo>
                  <a:cubicBezTo>
                    <a:pt x="828" y="901"/>
                    <a:pt x="731" y="889"/>
                    <a:pt x="635" y="864"/>
                  </a:cubicBezTo>
                  <a:cubicBezTo>
                    <a:pt x="409" y="815"/>
                    <a:pt x="212" y="670"/>
                    <a:pt x="0" y="536"/>
                  </a:cubicBezTo>
                  <a:lnTo>
                    <a:pt x="0" y="536"/>
                  </a:lnTo>
                  <a:cubicBezTo>
                    <a:pt x="141" y="737"/>
                    <a:pt x="321" y="938"/>
                    <a:pt x="575" y="1036"/>
                  </a:cubicBezTo>
                  <a:cubicBezTo>
                    <a:pt x="705" y="1095"/>
                    <a:pt x="850" y="1123"/>
                    <a:pt x="996" y="1123"/>
                  </a:cubicBezTo>
                  <a:cubicBezTo>
                    <a:pt x="1123" y="1123"/>
                    <a:pt x="1249" y="1102"/>
                    <a:pt x="1367" y="1062"/>
                  </a:cubicBezTo>
                  <a:cubicBezTo>
                    <a:pt x="1621" y="969"/>
                    <a:pt x="1836" y="811"/>
                    <a:pt x="2012" y="628"/>
                  </a:cubicBezTo>
                  <a:cubicBezTo>
                    <a:pt x="2188" y="441"/>
                    <a:pt x="2336" y="233"/>
                    <a:pt x="2435" y="0"/>
                  </a:cubicBezTo>
                  <a:close/>
                </a:path>
              </a:pathLst>
            </a:custGeom>
            <a:solidFill>
              <a:srgbClr val="DD9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290;p53"/>
            <p:cNvSpPr/>
            <p:nvPr/>
          </p:nvSpPr>
          <p:spPr>
            <a:xfrm>
              <a:off x="5030150" y="3464875"/>
              <a:ext cx="45350" cy="27875"/>
            </a:xfrm>
            <a:custGeom>
              <a:avLst/>
              <a:gdLst/>
              <a:ahLst/>
              <a:cxnLst/>
              <a:rect l="l" t="t" r="r" b="b"/>
              <a:pathLst>
                <a:path w="1814" h="1115" extrusionOk="0">
                  <a:moveTo>
                    <a:pt x="603" y="913"/>
                  </a:moveTo>
                  <a:lnTo>
                    <a:pt x="603" y="913"/>
                  </a:lnTo>
                  <a:cubicBezTo>
                    <a:pt x="604" y="913"/>
                    <a:pt x="603" y="916"/>
                    <a:pt x="601" y="919"/>
                  </a:cubicBezTo>
                  <a:lnTo>
                    <a:pt x="601" y="919"/>
                  </a:lnTo>
                  <a:cubicBezTo>
                    <a:pt x="603" y="915"/>
                    <a:pt x="603" y="913"/>
                    <a:pt x="603" y="913"/>
                  </a:cubicBezTo>
                  <a:close/>
                  <a:moveTo>
                    <a:pt x="1487" y="1"/>
                  </a:moveTo>
                  <a:cubicBezTo>
                    <a:pt x="1441" y="1"/>
                    <a:pt x="1395" y="3"/>
                    <a:pt x="1349" y="7"/>
                  </a:cubicBezTo>
                  <a:cubicBezTo>
                    <a:pt x="1194" y="21"/>
                    <a:pt x="1036" y="60"/>
                    <a:pt x="888" y="120"/>
                  </a:cubicBezTo>
                  <a:cubicBezTo>
                    <a:pt x="592" y="240"/>
                    <a:pt x="334" y="444"/>
                    <a:pt x="130" y="684"/>
                  </a:cubicBezTo>
                  <a:lnTo>
                    <a:pt x="0" y="843"/>
                  </a:lnTo>
                  <a:lnTo>
                    <a:pt x="194" y="864"/>
                  </a:lnTo>
                  <a:cubicBezTo>
                    <a:pt x="275" y="874"/>
                    <a:pt x="355" y="888"/>
                    <a:pt x="436" y="903"/>
                  </a:cubicBezTo>
                  <a:cubicBezTo>
                    <a:pt x="475" y="909"/>
                    <a:pt x="514" y="920"/>
                    <a:pt x="550" y="930"/>
                  </a:cubicBezTo>
                  <a:cubicBezTo>
                    <a:pt x="561" y="930"/>
                    <a:pt x="571" y="936"/>
                    <a:pt x="580" y="941"/>
                  </a:cubicBezTo>
                  <a:lnTo>
                    <a:pt x="580" y="941"/>
                  </a:lnTo>
                  <a:cubicBezTo>
                    <a:pt x="573" y="947"/>
                    <a:pt x="564" y="951"/>
                    <a:pt x="556" y="955"/>
                  </a:cubicBezTo>
                  <a:cubicBezTo>
                    <a:pt x="521" y="976"/>
                    <a:pt x="486" y="997"/>
                    <a:pt x="447" y="1015"/>
                  </a:cubicBezTo>
                  <a:cubicBezTo>
                    <a:pt x="370" y="1047"/>
                    <a:pt x="292" y="1082"/>
                    <a:pt x="211" y="1114"/>
                  </a:cubicBezTo>
                  <a:cubicBezTo>
                    <a:pt x="226" y="1115"/>
                    <a:pt x="241" y="1115"/>
                    <a:pt x="256" y="1115"/>
                  </a:cubicBezTo>
                  <a:cubicBezTo>
                    <a:pt x="328" y="1115"/>
                    <a:pt x="399" y="1108"/>
                    <a:pt x="472" y="1096"/>
                  </a:cubicBezTo>
                  <a:cubicBezTo>
                    <a:pt x="518" y="1089"/>
                    <a:pt x="560" y="1082"/>
                    <a:pt x="606" y="1068"/>
                  </a:cubicBezTo>
                  <a:cubicBezTo>
                    <a:pt x="627" y="1061"/>
                    <a:pt x="651" y="1051"/>
                    <a:pt x="677" y="1036"/>
                  </a:cubicBezTo>
                  <a:cubicBezTo>
                    <a:pt x="698" y="1018"/>
                    <a:pt x="736" y="1005"/>
                    <a:pt x="747" y="937"/>
                  </a:cubicBezTo>
                  <a:cubicBezTo>
                    <a:pt x="750" y="864"/>
                    <a:pt x="708" y="832"/>
                    <a:pt x="687" y="815"/>
                  </a:cubicBezTo>
                  <a:cubicBezTo>
                    <a:pt x="662" y="793"/>
                    <a:pt x="638" y="782"/>
                    <a:pt x="617" y="772"/>
                  </a:cubicBezTo>
                  <a:cubicBezTo>
                    <a:pt x="571" y="747"/>
                    <a:pt x="529" y="733"/>
                    <a:pt x="486" y="719"/>
                  </a:cubicBezTo>
                  <a:cubicBezTo>
                    <a:pt x="467" y="712"/>
                    <a:pt x="447" y="705"/>
                    <a:pt x="428" y="700"/>
                  </a:cubicBezTo>
                  <a:lnTo>
                    <a:pt x="428" y="700"/>
                  </a:lnTo>
                  <a:cubicBezTo>
                    <a:pt x="488" y="644"/>
                    <a:pt x="551" y="591"/>
                    <a:pt x="617" y="543"/>
                  </a:cubicBezTo>
                  <a:cubicBezTo>
                    <a:pt x="726" y="451"/>
                    <a:pt x="849" y="381"/>
                    <a:pt x="976" y="311"/>
                  </a:cubicBezTo>
                  <a:cubicBezTo>
                    <a:pt x="1230" y="176"/>
                    <a:pt x="1508" y="81"/>
                    <a:pt x="1814" y="46"/>
                  </a:cubicBezTo>
                  <a:cubicBezTo>
                    <a:pt x="1709" y="14"/>
                    <a:pt x="1598" y="1"/>
                    <a:pt x="1487" y="1"/>
                  </a:cubicBezTo>
                  <a:close/>
                </a:path>
              </a:pathLst>
            </a:custGeom>
            <a:solidFill>
              <a:srgbClr val="DD9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291;p53"/>
            <p:cNvSpPr/>
            <p:nvPr/>
          </p:nvSpPr>
          <p:spPr>
            <a:xfrm>
              <a:off x="4894550" y="3449625"/>
              <a:ext cx="8225" cy="37900"/>
            </a:xfrm>
            <a:custGeom>
              <a:avLst/>
              <a:gdLst/>
              <a:ahLst/>
              <a:cxnLst/>
              <a:rect l="l" t="t" r="r" b="b"/>
              <a:pathLst>
                <a:path w="329" h="1516" extrusionOk="0">
                  <a:moveTo>
                    <a:pt x="290" y="1"/>
                  </a:moveTo>
                  <a:lnTo>
                    <a:pt x="290" y="1"/>
                  </a:lnTo>
                  <a:cubicBezTo>
                    <a:pt x="149" y="233"/>
                    <a:pt x="82" y="483"/>
                    <a:pt x="43" y="737"/>
                  </a:cubicBezTo>
                  <a:cubicBezTo>
                    <a:pt x="8" y="994"/>
                    <a:pt x="1" y="1255"/>
                    <a:pt x="82" y="1516"/>
                  </a:cubicBezTo>
                  <a:cubicBezTo>
                    <a:pt x="188" y="1266"/>
                    <a:pt x="233" y="1023"/>
                    <a:pt x="276" y="773"/>
                  </a:cubicBezTo>
                  <a:cubicBezTo>
                    <a:pt x="308" y="522"/>
                    <a:pt x="329" y="269"/>
                    <a:pt x="290" y="1"/>
                  </a:cubicBezTo>
                  <a:close/>
                </a:path>
              </a:pathLst>
            </a:custGeom>
            <a:solidFill>
              <a:srgbClr val="DD9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292;p53"/>
            <p:cNvSpPr/>
            <p:nvPr/>
          </p:nvSpPr>
          <p:spPr>
            <a:xfrm>
              <a:off x="4873575" y="3444775"/>
              <a:ext cx="29300" cy="30850"/>
            </a:xfrm>
            <a:custGeom>
              <a:avLst/>
              <a:gdLst/>
              <a:ahLst/>
              <a:cxnLst/>
              <a:rect l="l" t="t" r="r" b="b"/>
              <a:pathLst>
                <a:path w="1172" h="1234" extrusionOk="0">
                  <a:moveTo>
                    <a:pt x="218" y="0"/>
                  </a:moveTo>
                  <a:cubicBezTo>
                    <a:pt x="137" y="0"/>
                    <a:pt x="58" y="23"/>
                    <a:pt x="1" y="75"/>
                  </a:cubicBezTo>
                  <a:cubicBezTo>
                    <a:pt x="25" y="70"/>
                    <a:pt x="49" y="68"/>
                    <a:pt x="72" y="68"/>
                  </a:cubicBezTo>
                  <a:cubicBezTo>
                    <a:pt x="163" y="68"/>
                    <a:pt x="245" y="104"/>
                    <a:pt x="315" y="149"/>
                  </a:cubicBezTo>
                  <a:cubicBezTo>
                    <a:pt x="399" y="205"/>
                    <a:pt x="474" y="287"/>
                    <a:pt x="540" y="371"/>
                  </a:cubicBezTo>
                  <a:cubicBezTo>
                    <a:pt x="631" y="499"/>
                    <a:pt x="712" y="635"/>
                    <a:pt x="788" y="777"/>
                  </a:cubicBezTo>
                  <a:lnTo>
                    <a:pt x="788" y="777"/>
                  </a:lnTo>
                  <a:cubicBezTo>
                    <a:pt x="784" y="777"/>
                    <a:pt x="780" y="776"/>
                    <a:pt x="776" y="776"/>
                  </a:cubicBezTo>
                  <a:cubicBezTo>
                    <a:pt x="695" y="783"/>
                    <a:pt x="618" y="762"/>
                    <a:pt x="505" y="843"/>
                  </a:cubicBezTo>
                  <a:cubicBezTo>
                    <a:pt x="441" y="907"/>
                    <a:pt x="470" y="998"/>
                    <a:pt x="495" y="1027"/>
                  </a:cubicBezTo>
                  <a:cubicBezTo>
                    <a:pt x="519" y="1065"/>
                    <a:pt x="551" y="1093"/>
                    <a:pt x="579" y="1118"/>
                  </a:cubicBezTo>
                  <a:cubicBezTo>
                    <a:pt x="639" y="1167"/>
                    <a:pt x="706" y="1203"/>
                    <a:pt x="773" y="1234"/>
                  </a:cubicBezTo>
                  <a:cubicBezTo>
                    <a:pt x="727" y="1175"/>
                    <a:pt x="685" y="1115"/>
                    <a:pt x="649" y="1058"/>
                  </a:cubicBezTo>
                  <a:cubicBezTo>
                    <a:pt x="632" y="1027"/>
                    <a:pt x="618" y="998"/>
                    <a:pt x="607" y="973"/>
                  </a:cubicBezTo>
                  <a:cubicBezTo>
                    <a:pt x="603" y="956"/>
                    <a:pt x="606" y="949"/>
                    <a:pt x="608" y="949"/>
                  </a:cubicBezTo>
                  <a:lnTo>
                    <a:pt x="608" y="949"/>
                  </a:lnTo>
                  <a:cubicBezTo>
                    <a:pt x="609" y="949"/>
                    <a:pt x="610" y="953"/>
                    <a:pt x="607" y="959"/>
                  </a:cubicBezTo>
                  <a:cubicBezTo>
                    <a:pt x="618" y="963"/>
                    <a:pt x="695" y="956"/>
                    <a:pt x="759" y="973"/>
                  </a:cubicBezTo>
                  <a:cubicBezTo>
                    <a:pt x="822" y="984"/>
                    <a:pt x="893" y="1001"/>
                    <a:pt x="956" y="1016"/>
                  </a:cubicBezTo>
                  <a:lnTo>
                    <a:pt x="1171" y="1065"/>
                  </a:lnTo>
                  <a:lnTo>
                    <a:pt x="1083" y="864"/>
                  </a:lnTo>
                  <a:cubicBezTo>
                    <a:pt x="988" y="642"/>
                    <a:pt x="872" y="420"/>
                    <a:pt x="692" y="237"/>
                  </a:cubicBezTo>
                  <a:cubicBezTo>
                    <a:pt x="600" y="149"/>
                    <a:pt x="495" y="68"/>
                    <a:pt x="368" y="25"/>
                  </a:cubicBezTo>
                  <a:cubicBezTo>
                    <a:pt x="320" y="9"/>
                    <a:pt x="269" y="0"/>
                    <a:pt x="218" y="0"/>
                  </a:cubicBezTo>
                  <a:close/>
                </a:path>
              </a:pathLst>
            </a:custGeom>
            <a:solidFill>
              <a:srgbClr val="DD9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293;p53"/>
            <p:cNvSpPr/>
            <p:nvPr/>
          </p:nvSpPr>
          <p:spPr>
            <a:xfrm>
              <a:off x="4917375" y="3595850"/>
              <a:ext cx="28225" cy="21175"/>
            </a:xfrm>
            <a:custGeom>
              <a:avLst/>
              <a:gdLst/>
              <a:ahLst/>
              <a:cxnLst/>
              <a:rect l="l" t="t" r="r" b="b"/>
              <a:pathLst>
                <a:path w="1129" h="847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131"/>
                    <a:pt x="81" y="248"/>
                    <a:pt x="148" y="349"/>
                  </a:cubicBezTo>
                  <a:cubicBezTo>
                    <a:pt x="219" y="455"/>
                    <a:pt x="311" y="547"/>
                    <a:pt x="410" y="628"/>
                  </a:cubicBezTo>
                  <a:cubicBezTo>
                    <a:pt x="571" y="755"/>
                    <a:pt x="779" y="847"/>
                    <a:pt x="989" y="847"/>
                  </a:cubicBezTo>
                  <a:cubicBezTo>
                    <a:pt x="1035" y="847"/>
                    <a:pt x="1082" y="842"/>
                    <a:pt x="1128" y="832"/>
                  </a:cubicBezTo>
                  <a:cubicBezTo>
                    <a:pt x="1018" y="762"/>
                    <a:pt x="920" y="709"/>
                    <a:pt x="825" y="642"/>
                  </a:cubicBezTo>
                  <a:cubicBezTo>
                    <a:pt x="733" y="575"/>
                    <a:pt x="638" y="515"/>
                    <a:pt x="553" y="442"/>
                  </a:cubicBezTo>
                  <a:cubicBezTo>
                    <a:pt x="374" y="307"/>
                    <a:pt x="205" y="156"/>
                    <a:pt x="0" y="1"/>
                  </a:cubicBezTo>
                  <a:close/>
                </a:path>
              </a:pathLst>
            </a:custGeom>
            <a:solidFill>
              <a:srgbClr val="DD9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294;p53"/>
            <p:cNvSpPr/>
            <p:nvPr/>
          </p:nvSpPr>
          <p:spPr>
            <a:xfrm>
              <a:off x="4973050" y="3410350"/>
              <a:ext cx="11900" cy="20725"/>
            </a:xfrm>
            <a:custGeom>
              <a:avLst/>
              <a:gdLst/>
              <a:ahLst/>
              <a:cxnLst/>
              <a:rect l="l" t="t" r="r" b="b"/>
              <a:pathLst>
                <a:path w="476" h="829" extrusionOk="0">
                  <a:moveTo>
                    <a:pt x="237" y="0"/>
                  </a:moveTo>
                  <a:cubicBezTo>
                    <a:pt x="106" y="0"/>
                    <a:pt x="1" y="184"/>
                    <a:pt x="1" y="416"/>
                  </a:cubicBezTo>
                  <a:cubicBezTo>
                    <a:pt x="1" y="645"/>
                    <a:pt x="106" y="828"/>
                    <a:pt x="237" y="828"/>
                  </a:cubicBezTo>
                  <a:cubicBezTo>
                    <a:pt x="370" y="828"/>
                    <a:pt x="476" y="645"/>
                    <a:pt x="476" y="416"/>
                  </a:cubicBezTo>
                  <a:cubicBezTo>
                    <a:pt x="476" y="184"/>
                    <a:pt x="370" y="0"/>
                    <a:pt x="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295;p53"/>
            <p:cNvSpPr/>
            <p:nvPr/>
          </p:nvSpPr>
          <p:spPr>
            <a:xfrm>
              <a:off x="4938175" y="3405150"/>
              <a:ext cx="11900" cy="20800"/>
            </a:xfrm>
            <a:custGeom>
              <a:avLst/>
              <a:gdLst/>
              <a:ahLst/>
              <a:cxnLst/>
              <a:rect l="l" t="t" r="r" b="b"/>
              <a:pathLst>
                <a:path w="476" h="832" extrusionOk="0">
                  <a:moveTo>
                    <a:pt x="236" y="0"/>
                  </a:moveTo>
                  <a:cubicBezTo>
                    <a:pt x="106" y="0"/>
                    <a:pt x="0" y="184"/>
                    <a:pt x="0" y="416"/>
                  </a:cubicBezTo>
                  <a:cubicBezTo>
                    <a:pt x="0" y="645"/>
                    <a:pt x="106" y="832"/>
                    <a:pt x="236" y="832"/>
                  </a:cubicBezTo>
                  <a:cubicBezTo>
                    <a:pt x="370" y="832"/>
                    <a:pt x="476" y="645"/>
                    <a:pt x="476" y="416"/>
                  </a:cubicBezTo>
                  <a:cubicBezTo>
                    <a:pt x="476" y="184"/>
                    <a:pt x="370" y="0"/>
                    <a:pt x="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296;p53"/>
            <p:cNvSpPr/>
            <p:nvPr/>
          </p:nvSpPr>
          <p:spPr>
            <a:xfrm>
              <a:off x="4972325" y="3377975"/>
              <a:ext cx="32625" cy="21200"/>
            </a:xfrm>
            <a:custGeom>
              <a:avLst/>
              <a:gdLst/>
              <a:ahLst/>
              <a:cxnLst/>
              <a:rect l="l" t="t" r="r" b="b"/>
              <a:pathLst>
                <a:path w="1305" h="848" extrusionOk="0">
                  <a:moveTo>
                    <a:pt x="748" y="1"/>
                  </a:moveTo>
                  <a:cubicBezTo>
                    <a:pt x="385" y="1"/>
                    <a:pt x="1" y="520"/>
                    <a:pt x="1" y="520"/>
                  </a:cubicBezTo>
                  <a:lnTo>
                    <a:pt x="1305" y="848"/>
                  </a:lnTo>
                  <a:cubicBezTo>
                    <a:pt x="1192" y="200"/>
                    <a:pt x="974" y="1"/>
                    <a:pt x="7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297;p53"/>
            <p:cNvSpPr/>
            <p:nvPr/>
          </p:nvSpPr>
          <p:spPr>
            <a:xfrm>
              <a:off x="4925575" y="3371125"/>
              <a:ext cx="32600" cy="20650"/>
            </a:xfrm>
            <a:custGeom>
              <a:avLst/>
              <a:gdLst/>
              <a:ahLst/>
              <a:cxnLst/>
              <a:rect l="l" t="t" r="r" b="b"/>
              <a:pathLst>
                <a:path w="1304" h="826" extrusionOk="0">
                  <a:moveTo>
                    <a:pt x="735" y="1"/>
                  </a:moveTo>
                  <a:cubicBezTo>
                    <a:pt x="537" y="1"/>
                    <a:pt x="290" y="203"/>
                    <a:pt x="0" y="826"/>
                  </a:cubicBezTo>
                  <a:lnTo>
                    <a:pt x="1304" y="706"/>
                  </a:lnTo>
                  <a:cubicBezTo>
                    <a:pt x="1304" y="706"/>
                    <a:pt x="1104" y="1"/>
                    <a:pt x="7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298;p53"/>
            <p:cNvSpPr/>
            <p:nvPr/>
          </p:nvSpPr>
          <p:spPr>
            <a:xfrm>
              <a:off x="4742875" y="3794600"/>
              <a:ext cx="65925" cy="184575"/>
            </a:xfrm>
            <a:custGeom>
              <a:avLst/>
              <a:gdLst/>
              <a:ahLst/>
              <a:cxnLst/>
              <a:rect l="l" t="t" r="r" b="b"/>
              <a:pathLst>
                <a:path w="2637" h="7383" extrusionOk="0">
                  <a:moveTo>
                    <a:pt x="2431" y="0"/>
                  </a:moveTo>
                  <a:cubicBezTo>
                    <a:pt x="691" y="3129"/>
                    <a:pt x="7" y="7304"/>
                    <a:pt x="0" y="7347"/>
                  </a:cubicBezTo>
                  <a:lnTo>
                    <a:pt x="233" y="7382"/>
                  </a:lnTo>
                  <a:cubicBezTo>
                    <a:pt x="239" y="7340"/>
                    <a:pt x="916" y="3207"/>
                    <a:pt x="2636" y="116"/>
                  </a:cubicBezTo>
                  <a:lnTo>
                    <a:pt x="24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299;p53"/>
            <p:cNvSpPr/>
            <p:nvPr/>
          </p:nvSpPr>
          <p:spPr>
            <a:xfrm>
              <a:off x="5135050" y="3939500"/>
              <a:ext cx="37100" cy="103625"/>
            </a:xfrm>
            <a:custGeom>
              <a:avLst/>
              <a:gdLst/>
              <a:ahLst/>
              <a:cxnLst/>
              <a:rect l="l" t="t" r="r" b="b"/>
              <a:pathLst>
                <a:path w="1484" h="4145" extrusionOk="0">
                  <a:moveTo>
                    <a:pt x="1275" y="0"/>
                  </a:moveTo>
                  <a:cubicBezTo>
                    <a:pt x="776" y="952"/>
                    <a:pt x="32" y="3961"/>
                    <a:pt x="0" y="4088"/>
                  </a:cubicBezTo>
                  <a:lnTo>
                    <a:pt x="226" y="4144"/>
                  </a:lnTo>
                  <a:cubicBezTo>
                    <a:pt x="236" y="4113"/>
                    <a:pt x="994" y="1036"/>
                    <a:pt x="1484" y="110"/>
                  </a:cubicBezTo>
                  <a:lnTo>
                    <a:pt x="12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300;p53"/>
            <p:cNvSpPr/>
            <p:nvPr/>
          </p:nvSpPr>
          <p:spPr>
            <a:xfrm>
              <a:off x="4677500" y="3991900"/>
              <a:ext cx="9100" cy="121425"/>
            </a:xfrm>
            <a:custGeom>
              <a:avLst/>
              <a:gdLst/>
              <a:ahLst/>
              <a:cxnLst/>
              <a:rect l="l" t="t" r="r" b="b"/>
              <a:pathLst>
                <a:path w="364" h="4857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19"/>
                    <a:pt x="54" y="1625"/>
                    <a:pt x="99" y="2436"/>
                  </a:cubicBezTo>
                  <a:lnTo>
                    <a:pt x="159" y="3645"/>
                  </a:lnTo>
                  <a:cubicBezTo>
                    <a:pt x="166" y="4050"/>
                    <a:pt x="191" y="4452"/>
                    <a:pt x="131" y="4857"/>
                  </a:cubicBezTo>
                  <a:cubicBezTo>
                    <a:pt x="279" y="4473"/>
                    <a:pt x="317" y="4053"/>
                    <a:pt x="343" y="3648"/>
                  </a:cubicBezTo>
                  <a:cubicBezTo>
                    <a:pt x="364" y="3239"/>
                    <a:pt x="353" y="2831"/>
                    <a:pt x="332" y="2422"/>
                  </a:cubicBezTo>
                  <a:cubicBezTo>
                    <a:pt x="279" y="1608"/>
                    <a:pt x="187" y="798"/>
                    <a:pt x="0" y="1"/>
                  </a:cubicBezTo>
                  <a:close/>
                </a:path>
              </a:pathLst>
            </a:custGeom>
            <a:solidFill>
              <a:srgbClr val="DD9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301;p53"/>
            <p:cNvSpPr/>
            <p:nvPr/>
          </p:nvSpPr>
          <p:spPr>
            <a:xfrm>
              <a:off x="5157075" y="4100700"/>
              <a:ext cx="20350" cy="60025"/>
            </a:xfrm>
            <a:custGeom>
              <a:avLst/>
              <a:gdLst/>
              <a:ahLst/>
              <a:cxnLst/>
              <a:rect l="l" t="t" r="r" b="b"/>
              <a:pathLst>
                <a:path w="814" h="2401" extrusionOk="0">
                  <a:moveTo>
                    <a:pt x="0" y="1"/>
                  </a:moveTo>
                  <a:cubicBezTo>
                    <a:pt x="28" y="435"/>
                    <a:pt x="137" y="843"/>
                    <a:pt x="268" y="1248"/>
                  </a:cubicBezTo>
                  <a:cubicBezTo>
                    <a:pt x="405" y="1646"/>
                    <a:pt x="571" y="2041"/>
                    <a:pt x="814" y="2401"/>
                  </a:cubicBezTo>
                  <a:cubicBezTo>
                    <a:pt x="744" y="1974"/>
                    <a:pt x="620" y="1572"/>
                    <a:pt x="490" y="1170"/>
                  </a:cubicBezTo>
                  <a:cubicBezTo>
                    <a:pt x="352" y="776"/>
                    <a:pt x="204" y="381"/>
                    <a:pt x="0" y="1"/>
                  </a:cubicBezTo>
                  <a:close/>
                </a:path>
              </a:pathLst>
            </a:custGeom>
            <a:solidFill>
              <a:srgbClr val="DD9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" grpId="0" build="p"/>
      <p:bldP spid="459" grpId="0"/>
      <p:bldP spid="460" grpId="0"/>
      <p:bldP spid="461" grpId="0"/>
      <p:bldP spid="462" grpId="0" build="p"/>
      <p:bldP spid="463" grpId="0"/>
      <p:bldP spid="46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5" name="Google Shape;985;p37"/>
          <p:cNvGrpSpPr/>
          <p:nvPr/>
        </p:nvGrpSpPr>
        <p:grpSpPr>
          <a:xfrm>
            <a:off x="2023982" y="1659880"/>
            <a:ext cx="6822775" cy="2991600"/>
            <a:chOff x="2001575" y="1865051"/>
            <a:chExt cx="6822775" cy="2991600"/>
          </a:xfrm>
        </p:grpSpPr>
        <p:sp>
          <p:nvSpPr>
            <p:cNvPr id="986" name="Google Shape;986;p37"/>
            <p:cNvSpPr/>
            <p:nvPr/>
          </p:nvSpPr>
          <p:spPr>
            <a:xfrm>
              <a:off x="2455650" y="1865051"/>
              <a:ext cx="6368700" cy="2991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87" name="Google Shape;987;p37"/>
            <p:cNvSpPr/>
            <p:nvPr/>
          </p:nvSpPr>
          <p:spPr>
            <a:xfrm rot="-5400000">
              <a:off x="1976825" y="1889801"/>
              <a:ext cx="511200" cy="4617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90" name="Google Shape;990;p37"/>
          <p:cNvSpPr txBox="1">
            <a:spLocks noGrp="1"/>
          </p:cNvSpPr>
          <p:nvPr>
            <p:ph type="ctrTitle"/>
          </p:nvPr>
        </p:nvSpPr>
        <p:spPr>
          <a:xfrm>
            <a:off x="987266" y="374666"/>
            <a:ext cx="7075392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solidFill>
                  <a:srgbClr val="2A29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" b="1" dirty="0">
                <a:solidFill>
                  <a:srgbClr val="2A29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ảm xúc, suy nghĩ của người viết</a:t>
            </a:r>
            <a:r>
              <a:rPr lang="vi-VN" b="1" dirty="0">
                <a:solidFill>
                  <a:srgbClr val="2A29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về trải nghiệm</a:t>
            </a:r>
            <a:endParaRPr b="1" dirty="0">
              <a:solidFill>
                <a:srgbClr val="2A292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8" name="Google Shape;990;p37"/>
          <p:cNvSpPr txBox="1">
            <a:spLocks/>
          </p:cNvSpPr>
          <p:nvPr/>
        </p:nvSpPr>
        <p:spPr>
          <a:xfrm>
            <a:off x="2508122" y="1750678"/>
            <a:ext cx="6390300" cy="284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Fjalla One"/>
              <a:buNone/>
              <a:defRPr sz="24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Fjalla One"/>
              <a:buNone/>
              <a:defRPr sz="2400" b="0" i="0" u="none" strike="noStrike" cap="none">
                <a:solidFill>
                  <a:srgbClr val="F3F3F3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Fjalla One"/>
              <a:buNone/>
              <a:defRPr sz="2400" b="0" i="0" u="none" strike="noStrike" cap="none">
                <a:solidFill>
                  <a:srgbClr val="F3F3F3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Fjalla One"/>
              <a:buNone/>
              <a:defRPr sz="2400" b="0" i="0" u="none" strike="noStrike" cap="none">
                <a:solidFill>
                  <a:srgbClr val="F3F3F3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Fjalla One"/>
              <a:buNone/>
              <a:defRPr sz="2400" b="0" i="0" u="none" strike="noStrike" cap="none">
                <a:solidFill>
                  <a:srgbClr val="F3F3F3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Fjalla One"/>
              <a:buNone/>
              <a:defRPr sz="2400" b="0" i="0" u="none" strike="noStrike" cap="none">
                <a:solidFill>
                  <a:srgbClr val="F3F3F3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Fjalla One"/>
              <a:buNone/>
              <a:defRPr sz="2400" b="0" i="0" u="none" strike="noStrike" cap="none">
                <a:solidFill>
                  <a:srgbClr val="F3F3F3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Fjalla One"/>
              <a:buNone/>
              <a:defRPr sz="2400" b="0" i="0" u="none" strike="noStrike" cap="none">
                <a:solidFill>
                  <a:srgbClr val="F3F3F3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Fjalla One"/>
              <a:buNone/>
              <a:defRPr sz="2400" b="0" i="0" u="none" strike="noStrike" cap="none">
                <a:solidFill>
                  <a:srgbClr val="F3F3F3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vi-VN" sz="2000" i="1" dirty="0">
                <a:solidFill>
                  <a:srgbClr val="2A29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Một câu chuyện không bao giờ quên.</a:t>
            </a:r>
          </a:p>
          <a:p>
            <a:pPr algn="just">
              <a:lnSpc>
                <a:spcPct val="150000"/>
              </a:lnSpc>
            </a:pPr>
            <a:r>
              <a:rPr lang="vi-VN" sz="2000" i="1" dirty="0">
                <a:solidFill>
                  <a:srgbClr val="2A29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Hai má nóng rực lên vì xấu hổ.</a:t>
            </a:r>
          </a:p>
          <a:p>
            <a:pPr algn="just">
              <a:lnSpc>
                <a:spcPct val="150000"/>
              </a:lnSpc>
            </a:pPr>
            <a:r>
              <a:rPr lang="vi-VN" sz="2000" i="1" dirty="0">
                <a:solidFill>
                  <a:srgbClr val="2A29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Càng nghĩ càng thấy xấu hổ và ân hận.</a:t>
            </a:r>
          </a:p>
          <a:p>
            <a:pPr algn="just">
              <a:lnSpc>
                <a:spcPct val="150000"/>
              </a:lnSpc>
            </a:pPr>
            <a:r>
              <a:rPr lang="vi-VN" sz="2000" i="1" dirty="0">
                <a:solidFill>
                  <a:srgbClr val="2A29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Nghĩ ngày hôm sau đến lớp, tôi rất buồn và sợ hãi.</a:t>
            </a:r>
          </a:p>
          <a:p>
            <a:pPr algn="just">
              <a:lnSpc>
                <a:spcPct val="150000"/>
              </a:lnSpc>
            </a:pPr>
            <a:r>
              <a:rPr lang="vi-VN" sz="2000" i="1" dirty="0">
                <a:solidFill>
                  <a:srgbClr val="2A29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Giữ nó trong trí nhớ như một lời nhắc nhở bản thân.</a:t>
            </a:r>
          </a:p>
          <a:p>
            <a:pPr algn="just">
              <a:lnSpc>
                <a:spcPct val="150000"/>
              </a:lnSpc>
            </a:pPr>
            <a:r>
              <a:rPr lang="vi-VN" sz="2000" i="1" dirty="0">
                <a:solidFill>
                  <a:srgbClr val="2A29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....</a:t>
            </a:r>
          </a:p>
        </p:txBody>
      </p:sp>
      <p:pic>
        <p:nvPicPr>
          <p:cNvPr id="2050" name="Picture 2" descr="224,006 Writer Illustrations &amp;amp; Clip Art - iSto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5823" y="840794"/>
            <a:ext cx="4302705" cy="430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" grpId="0"/>
      <p:bldP spid="20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0"/>
          <p:cNvGrpSpPr/>
          <p:nvPr/>
        </p:nvGrpSpPr>
        <p:grpSpPr>
          <a:xfrm>
            <a:off x="314000" y="2020325"/>
            <a:ext cx="8510400" cy="2309937"/>
            <a:chOff x="314000" y="2020325"/>
            <a:chExt cx="8510400" cy="1625025"/>
          </a:xfrm>
        </p:grpSpPr>
        <p:sp>
          <p:nvSpPr>
            <p:cNvPr id="558" name="Google Shape;558;p30"/>
            <p:cNvSpPr/>
            <p:nvPr/>
          </p:nvSpPr>
          <p:spPr>
            <a:xfrm>
              <a:off x="314000" y="2542250"/>
              <a:ext cx="8510400" cy="110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9" name="Google Shape;559;p30"/>
            <p:cNvGrpSpPr/>
            <p:nvPr/>
          </p:nvGrpSpPr>
          <p:grpSpPr>
            <a:xfrm>
              <a:off x="3524825" y="2020325"/>
              <a:ext cx="2076362" cy="641924"/>
              <a:chOff x="3527575" y="0"/>
              <a:chExt cx="2076362" cy="641924"/>
            </a:xfrm>
          </p:grpSpPr>
          <p:sp>
            <p:nvSpPr>
              <p:cNvPr id="560" name="Google Shape;560;p30"/>
              <p:cNvSpPr/>
              <p:nvPr/>
            </p:nvSpPr>
            <p:spPr>
              <a:xfrm>
                <a:off x="3527575" y="595011"/>
                <a:ext cx="46887" cy="46913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808" extrusionOk="0">
                    <a:moveTo>
                      <a:pt x="903" y="283"/>
                    </a:moveTo>
                    <a:cubicBezTo>
                      <a:pt x="1247" y="283"/>
                      <a:pt x="1524" y="561"/>
                      <a:pt x="1524" y="904"/>
                    </a:cubicBezTo>
                    <a:cubicBezTo>
                      <a:pt x="1524" y="1247"/>
                      <a:pt x="1247" y="1525"/>
                      <a:pt x="903" y="1525"/>
                    </a:cubicBezTo>
                    <a:cubicBezTo>
                      <a:pt x="560" y="1525"/>
                      <a:pt x="283" y="1247"/>
                      <a:pt x="283" y="904"/>
                    </a:cubicBezTo>
                    <a:cubicBezTo>
                      <a:pt x="283" y="561"/>
                      <a:pt x="560" y="283"/>
                      <a:pt x="903" y="283"/>
                    </a:cubicBezTo>
                    <a:close/>
                    <a:moveTo>
                      <a:pt x="903" y="1"/>
                    </a:moveTo>
                    <a:cubicBezTo>
                      <a:pt x="404" y="1"/>
                      <a:pt x="1" y="405"/>
                      <a:pt x="1" y="904"/>
                    </a:cubicBezTo>
                    <a:cubicBezTo>
                      <a:pt x="1" y="1403"/>
                      <a:pt x="404" y="1807"/>
                      <a:pt x="903" y="1807"/>
                    </a:cubicBezTo>
                    <a:cubicBezTo>
                      <a:pt x="1398" y="1807"/>
                      <a:pt x="1806" y="1403"/>
                      <a:pt x="1806" y="904"/>
                    </a:cubicBezTo>
                    <a:cubicBezTo>
                      <a:pt x="1806" y="405"/>
                      <a:pt x="1398" y="1"/>
                      <a:pt x="903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0"/>
              <p:cNvSpPr/>
              <p:nvPr/>
            </p:nvSpPr>
            <p:spPr>
              <a:xfrm>
                <a:off x="3547295" y="0"/>
                <a:ext cx="7343" cy="61848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836" extrusionOk="0">
                    <a:moveTo>
                      <a:pt x="0" y="1"/>
                    </a:moveTo>
                    <a:lnTo>
                      <a:pt x="0" y="23835"/>
                    </a:lnTo>
                    <a:lnTo>
                      <a:pt x="282" y="23835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62" name="Google Shape;562;p30"/>
              <p:cNvGrpSpPr/>
              <p:nvPr/>
            </p:nvGrpSpPr>
            <p:grpSpPr>
              <a:xfrm>
                <a:off x="5557050" y="0"/>
                <a:ext cx="46887" cy="641924"/>
                <a:chOff x="2783050" y="0"/>
                <a:chExt cx="46887" cy="641924"/>
              </a:xfrm>
            </p:grpSpPr>
            <p:sp>
              <p:nvSpPr>
                <p:cNvPr id="563" name="Google Shape;563;p30"/>
                <p:cNvSpPr/>
                <p:nvPr/>
              </p:nvSpPr>
              <p:spPr>
                <a:xfrm>
                  <a:off x="2783050" y="595011"/>
                  <a:ext cx="46887" cy="46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7" h="1808" extrusionOk="0">
                      <a:moveTo>
                        <a:pt x="903" y="283"/>
                      </a:moveTo>
                      <a:cubicBezTo>
                        <a:pt x="1247" y="283"/>
                        <a:pt x="1524" y="561"/>
                        <a:pt x="1524" y="904"/>
                      </a:cubicBezTo>
                      <a:cubicBezTo>
                        <a:pt x="1524" y="1247"/>
                        <a:pt x="1247" y="1525"/>
                        <a:pt x="903" y="1525"/>
                      </a:cubicBezTo>
                      <a:cubicBezTo>
                        <a:pt x="560" y="1525"/>
                        <a:pt x="283" y="1247"/>
                        <a:pt x="283" y="904"/>
                      </a:cubicBezTo>
                      <a:cubicBezTo>
                        <a:pt x="283" y="561"/>
                        <a:pt x="560" y="283"/>
                        <a:pt x="903" y="283"/>
                      </a:cubicBezTo>
                      <a:close/>
                      <a:moveTo>
                        <a:pt x="903" y="1"/>
                      </a:moveTo>
                      <a:cubicBezTo>
                        <a:pt x="404" y="1"/>
                        <a:pt x="1" y="405"/>
                        <a:pt x="1" y="904"/>
                      </a:cubicBezTo>
                      <a:cubicBezTo>
                        <a:pt x="1" y="1403"/>
                        <a:pt x="404" y="1807"/>
                        <a:pt x="903" y="1807"/>
                      </a:cubicBezTo>
                      <a:cubicBezTo>
                        <a:pt x="1398" y="1807"/>
                        <a:pt x="1806" y="1403"/>
                        <a:pt x="1806" y="904"/>
                      </a:cubicBezTo>
                      <a:cubicBezTo>
                        <a:pt x="1806" y="405"/>
                        <a:pt x="1398" y="1"/>
                        <a:pt x="903" y="1"/>
                      </a:cubicBezTo>
                      <a:close/>
                    </a:path>
                  </a:pathLst>
                </a:custGeom>
                <a:solidFill>
                  <a:srgbClr val="0C343D"/>
                </a:solidFill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30"/>
                <p:cNvSpPr/>
                <p:nvPr/>
              </p:nvSpPr>
              <p:spPr>
                <a:xfrm>
                  <a:off x="2802770" y="0"/>
                  <a:ext cx="7343" cy="618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3836" extrusionOk="0">
                      <a:moveTo>
                        <a:pt x="0" y="1"/>
                      </a:moveTo>
                      <a:lnTo>
                        <a:pt x="0" y="23835"/>
                      </a:lnTo>
                      <a:lnTo>
                        <a:pt x="282" y="23835"/>
                      </a:lnTo>
                      <a:lnTo>
                        <a:pt x="282" y="1"/>
                      </a:lnTo>
                      <a:close/>
                    </a:path>
                  </a:pathLst>
                </a:custGeom>
                <a:solidFill>
                  <a:srgbClr val="0C343D"/>
                </a:solidFill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65" name="Google Shape;565;p30"/>
          <p:cNvGrpSpPr/>
          <p:nvPr/>
        </p:nvGrpSpPr>
        <p:grpSpPr>
          <a:xfrm>
            <a:off x="3291400" y="0"/>
            <a:ext cx="2555700" cy="2301750"/>
            <a:chOff x="3294150" y="0"/>
            <a:chExt cx="2555700" cy="2301750"/>
          </a:xfrm>
        </p:grpSpPr>
        <p:sp>
          <p:nvSpPr>
            <p:cNvPr id="566" name="Google Shape;566;p30"/>
            <p:cNvSpPr/>
            <p:nvPr/>
          </p:nvSpPr>
          <p:spPr>
            <a:xfrm>
              <a:off x="3294150" y="363150"/>
              <a:ext cx="2555700" cy="1938600"/>
            </a:xfrm>
            <a:prstGeom prst="rect">
              <a:avLst/>
            </a:prstGeom>
            <a:solidFill>
              <a:srgbClr val="FCD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3527575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3547295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9" name="Google Shape;569;p30"/>
            <p:cNvGrpSpPr/>
            <p:nvPr/>
          </p:nvGrpSpPr>
          <p:grpSpPr>
            <a:xfrm>
              <a:off x="5557050" y="0"/>
              <a:ext cx="46887" cy="641924"/>
              <a:chOff x="2783050" y="0"/>
              <a:chExt cx="46887" cy="641924"/>
            </a:xfrm>
          </p:grpSpPr>
          <p:sp>
            <p:nvSpPr>
              <p:cNvPr id="570" name="Google Shape;570;p30"/>
              <p:cNvSpPr/>
              <p:nvPr/>
            </p:nvSpPr>
            <p:spPr>
              <a:xfrm>
                <a:off x="2783050" y="595011"/>
                <a:ext cx="46887" cy="46913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808" extrusionOk="0">
                    <a:moveTo>
                      <a:pt x="903" y="283"/>
                    </a:moveTo>
                    <a:cubicBezTo>
                      <a:pt x="1247" y="283"/>
                      <a:pt x="1524" y="561"/>
                      <a:pt x="1524" y="904"/>
                    </a:cubicBezTo>
                    <a:cubicBezTo>
                      <a:pt x="1524" y="1247"/>
                      <a:pt x="1247" y="1525"/>
                      <a:pt x="903" y="1525"/>
                    </a:cubicBezTo>
                    <a:cubicBezTo>
                      <a:pt x="560" y="1525"/>
                      <a:pt x="283" y="1247"/>
                      <a:pt x="283" y="904"/>
                    </a:cubicBezTo>
                    <a:cubicBezTo>
                      <a:pt x="283" y="561"/>
                      <a:pt x="560" y="283"/>
                      <a:pt x="903" y="283"/>
                    </a:cubicBezTo>
                    <a:close/>
                    <a:moveTo>
                      <a:pt x="903" y="1"/>
                    </a:moveTo>
                    <a:cubicBezTo>
                      <a:pt x="404" y="1"/>
                      <a:pt x="1" y="405"/>
                      <a:pt x="1" y="904"/>
                    </a:cubicBezTo>
                    <a:cubicBezTo>
                      <a:pt x="1" y="1403"/>
                      <a:pt x="404" y="1807"/>
                      <a:pt x="903" y="1807"/>
                    </a:cubicBezTo>
                    <a:cubicBezTo>
                      <a:pt x="1398" y="1807"/>
                      <a:pt x="1806" y="1403"/>
                      <a:pt x="1806" y="904"/>
                    </a:cubicBezTo>
                    <a:cubicBezTo>
                      <a:pt x="1806" y="405"/>
                      <a:pt x="1398" y="1"/>
                      <a:pt x="903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0"/>
              <p:cNvSpPr/>
              <p:nvPr/>
            </p:nvSpPr>
            <p:spPr>
              <a:xfrm>
                <a:off x="2802770" y="0"/>
                <a:ext cx="7343" cy="61848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836" extrusionOk="0">
                    <a:moveTo>
                      <a:pt x="0" y="1"/>
                    </a:moveTo>
                    <a:lnTo>
                      <a:pt x="0" y="23835"/>
                    </a:lnTo>
                    <a:lnTo>
                      <a:pt x="282" y="23835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2" name="Google Shape;572;p30"/>
          <p:cNvSpPr/>
          <p:nvPr/>
        </p:nvSpPr>
        <p:spPr>
          <a:xfrm>
            <a:off x="4440650" y="0"/>
            <a:ext cx="262800" cy="26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0"/>
          <p:cNvSpPr txBox="1">
            <a:spLocks noGrp="1"/>
          </p:cNvSpPr>
          <p:nvPr>
            <p:ph type="ctrTitle"/>
          </p:nvPr>
        </p:nvSpPr>
        <p:spPr>
          <a:xfrm>
            <a:off x="1678462" y="2932806"/>
            <a:ext cx="5797500" cy="11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Thực hành viết</a:t>
            </a:r>
            <a:endParaRPr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5" name="Google Shape;575;p30"/>
          <p:cNvSpPr txBox="1">
            <a:spLocks noGrp="1"/>
          </p:cNvSpPr>
          <p:nvPr>
            <p:ph type="title" idx="2"/>
          </p:nvPr>
        </p:nvSpPr>
        <p:spPr>
          <a:xfrm>
            <a:off x="3783712" y="877525"/>
            <a:ext cx="1587000" cy="10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</a:t>
            </a:r>
            <a:r>
              <a:rPr lang="vi-VN" dirty="0"/>
              <a:t>II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7073300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4" name="Google Shape;1364;p39"/>
          <p:cNvGraphicFramePr/>
          <p:nvPr>
            <p:extLst>
              <p:ext uri="{D42A27DB-BD31-4B8C-83A1-F6EECF244321}">
                <p14:modId xmlns:p14="http://schemas.microsoft.com/office/powerpoint/2010/main" val="2749902437"/>
              </p:ext>
            </p:extLst>
          </p:nvPr>
        </p:nvGraphicFramePr>
        <p:xfrm>
          <a:off x="189185" y="1702675"/>
          <a:ext cx="8828692" cy="3069022"/>
        </p:xfrm>
        <a:graphic>
          <a:graphicData uri="http://schemas.openxmlformats.org/drawingml/2006/table">
            <a:tbl>
              <a:tblPr>
                <a:noFill/>
                <a:tableStyleId>{69B2B0A2-4335-4A48-9328-C51D577D2288}</a:tableStyleId>
              </a:tblPr>
              <a:tblGrid>
                <a:gridCol w="1303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5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6678">
                  <a:extLst>
                    <a:ext uri="{9D8B030D-6E8A-4147-A177-3AD203B41FA5}">
                      <a16:colId xmlns:a16="http://schemas.microsoft.com/office/drawing/2014/main" val="2816091194"/>
                    </a:ext>
                  </a:extLst>
                </a:gridCol>
              </a:tblGrid>
              <a:tr h="754643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b="1" dirty="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nton"/>
                          <a:sym typeface="Anton"/>
                        </a:rPr>
                        <a:t>a. Lựa</a:t>
                      </a:r>
                      <a:r>
                        <a:rPr lang="vi-VN" sz="2000" b="1" baseline="0" dirty="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nton"/>
                          <a:sym typeface="Anton"/>
                        </a:rPr>
                        <a:t> chọn đề tài</a:t>
                      </a:r>
                      <a:endParaRPr sz="2000" b="1" dirty="0">
                        <a:solidFill>
                          <a:schemeClr val="l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b="1" dirty="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Fjalla One"/>
                          <a:sym typeface="Fjalla One"/>
                        </a:rPr>
                        <a:t>Mục</a:t>
                      </a:r>
                      <a:r>
                        <a:rPr lang="vi-VN" sz="2000" b="1" baseline="0" dirty="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Fjalla One"/>
                          <a:sym typeface="Fjalla One"/>
                        </a:rPr>
                        <a:t> đích viết</a:t>
                      </a:r>
                      <a:endParaRPr sz="2000" b="1" dirty="0">
                        <a:solidFill>
                          <a:schemeClr val="l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Fjalla One"/>
                        <a:sym typeface="Fjalla One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b="1" dirty="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Fjalla One"/>
                          <a:sym typeface="Fjalla One"/>
                        </a:rPr>
                        <a:t>Người</a:t>
                      </a:r>
                      <a:r>
                        <a:rPr lang="vi-VN" sz="2000" b="1" baseline="0" dirty="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Fjalla One"/>
                          <a:sym typeface="Fjalla One"/>
                        </a:rPr>
                        <a:t> đọc</a:t>
                      </a:r>
                      <a:endParaRPr sz="2000" b="1" dirty="0">
                        <a:solidFill>
                          <a:schemeClr val="l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Fjalla One"/>
                        <a:sym typeface="Fjalla One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b="1" dirty="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Fjalla One"/>
                          <a:sym typeface="Fjalla One"/>
                        </a:rPr>
                        <a:t>Ý</a:t>
                      </a:r>
                      <a:r>
                        <a:rPr lang="vi-VN" sz="2000" b="1" baseline="0" dirty="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Fjalla One"/>
                          <a:sym typeface="Fjalla One"/>
                        </a:rPr>
                        <a:t> tưởng</a:t>
                      </a:r>
                      <a:endParaRPr sz="2000" b="1" dirty="0">
                        <a:solidFill>
                          <a:schemeClr val="l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Fjalla One"/>
                        <a:sym typeface="Fjalla One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b="1" dirty="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Fjalla One"/>
                          <a:sym typeface="Fjalla One"/>
                        </a:rPr>
                        <a:t>PTBĐ</a:t>
                      </a:r>
                      <a:endParaRPr sz="2000" b="1" dirty="0">
                        <a:solidFill>
                          <a:schemeClr val="l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Fjalla One"/>
                        <a:sym typeface="Fjalla One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4379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dirty="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Barlow"/>
                          <a:sym typeface="Barlow"/>
                        </a:rPr>
                        <a:t>Chia sẻ</a:t>
                      </a:r>
                      <a:r>
                        <a:rPr lang="vi-VN" sz="2000" baseline="0" dirty="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Barlow"/>
                          <a:sym typeface="Barlow"/>
                        </a:rPr>
                        <a:t> với mọi người về 1 trải nghiệm, 1 câu chuyện của bản thân</a:t>
                      </a:r>
                      <a:endParaRPr sz="2000" dirty="0">
                        <a:solidFill>
                          <a:schemeClr val="l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dirty="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Barlow"/>
                          <a:sym typeface="Barlow"/>
                        </a:rPr>
                        <a:t>Thầy</a:t>
                      </a:r>
                      <a:r>
                        <a:rPr lang="vi-VN" sz="2000" baseline="0" dirty="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Barlow"/>
                          <a:sym typeface="Barlow"/>
                        </a:rPr>
                        <a:t> cô giáo, bạn bè, những người quan tâm đến trải nghiệm</a:t>
                      </a:r>
                      <a:endParaRPr sz="2000" dirty="0">
                        <a:solidFill>
                          <a:schemeClr val="l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dirty="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Barlow"/>
                          <a:sym typeface="Barlow"/>
                        </a:rPr>
                        <a:t>1 câu</a:t>
                      </a:r>
                      <a:r>
                        <a:rPr lang="vi-VN" sz="2000" baseline="0" dirty="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Barlow"/>
                          <a:sym typeface="Barlow"/>
                        </a:rPr>
                        <a:t> chuyện buồn.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baseline="0" dirty="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Barlow"/>
                          <a:sym typeface="Barlow"/>
                        </a:rPr>
                        <a:t>Một lần mắc lỗi.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baseline="0" dirty="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Barlow"/>
                          <a:sym typeface="Barlow"/>
                        </a:rPr>
                        <a:t>Một bài học về tình bạn, cuộc sống, gia đình....</a:t>
                      </a:r>
                      <a:endParaRPr sz="2000" dirty="0">
                        <a:solidFill>
                          <a:schemeClr val="l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dirty="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Barlow"/>
                          <a:sym typeface="Barlow"/>
                        </a:rPr>
                        <a:t>Tự</a:t>
                      </a:r>
                      <a:r>
                        <a:rPr lang="vi-VN" sz="2000" baseline="0" dirty="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Barlow"/>
                          <a:sym typeface="Barlow"/>
                        </a:rPr>
                        <a:t> sự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baseline="0" dirty="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Barlow"/>
                          <a:sym typeface="Barlow"/>
                        </a:rPr>
                        <a:t>Miêu tả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baseline="0" dirty="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Barlow"/>
                          <a:sym typeface="Barlow"/>
                        </a:rPr>
                        <a:t>Biểu cảm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000" baseline="0" dirty="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Barlow"/>
                          <a:sym typeface="Barlow"/>
                        </a:rPr>
                        <a:t>...</a:t>
                      </a:r>
                      <a:endParaRPr sz="2000" dirty="0">
                        <a:solidFill>
                          <a:schemeClr val="l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65" name="Google Shape;1365;p39"/>
          <p:cNvGrpSpPr/>
          <p:nvPr/>
        </p:nvGrpSpPr>
        <p:grpSpPr>
          <a:xfrm>
            <a:off x="552925" y="888068"/>
            <a:ext cx="8014650" cy="1085981"/>
            <a:chOff x="552925" y="888068"/>
            <a:chExt cx="8014650" cy="1085981"/>
          </a:xfrm>
        </p:grpSpPr>
        <p:sp>
          <p:nvSpPr>
            <p:cNvPr id="1366" name="Google Shape;1366;p39"/>
            <p:cNvSpPr/>
            <p:nvPr/>
          </p:nvSpPr>
          <p:spPr>
            <a:xfrm>
              <a:off x="572650" y="888068"/>
              <a:ext cx="7343" cy="1062549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67" name="Google Shape;1367;p39"/>
            <p:cNvSpPr/>
            <p:nvPr/>
          </p:nvSpPr>
          <p:spPr>
            <a:xfrm>
              <a:off x="552925" y="1927136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68" name="Google Shape;1368;p39"/>
            <p:cNvSpPr/>
            <p:nvPr/>
          </p:nvSpPr>
          <p:spPr>
            <a:xfrm>
              <a:off x="8540407" y="888068"/>
              <a:ext cx="7343" cy="1062549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69" name="Google Shape;1369;p39"/>
            <p:cNvSpPr/>
            <p:nvPr/>
          </p:nvSpPr>
          <p:spPr>
            <a:xfrm>
              <a:off x="8520688" y="1927136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370" name="Google Shape;1370;p39"/>
          <p:cNvSpPr txBox="1">
            <a:spLocks noGrp="1"/>
          </p:cNvSpPr>
          <p:nvPr>
            <p:ph type="ctrTitle"/>
          </p:nvPr>
        </p:nvSpPr>
        <p:spPr>
          <a:xfrm>
            <a:off x="1374925" y="416354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1. Trước khi viết</a:t>
            </a:r>
            <a:endParaRPr sz="2800" b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p50"/>
          <p:cNvSpPr txBox="1">
            <a:spLocks noGrp="1"/>
          </p:cNvSpPr>
          <p:nvPr>
            <p:ph type="ctrTitle"/>
          </p:nvPr>
        </p:nvSpPr>
        <p:spPr>
          <a:xfrm>
            <a:off x="1374925" y="416354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solidFill>
                  <a:srgbClr val="2A29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Trước khi viết</a:t>
            </a:r>
            <a:endParaRPr sz="2800" b="1" dirty="0">
              <a:solidFill>
                <a:srgbClr val="2A292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01" name="Google Shape;1801;p50"/>
          <p:cNvSpPr txBox="1"/>
          <p:nvPr/>
        </p:nvSpPr>
        <p:spPr>
          <a:xfrm>
            <a:off x="3722309" y="1433590"/>
            <a:ext cx="1615200" cy="384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635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rgbClr val="2A2929"/>
                </a:solidFill>
                <a:latin typeface="Cambria" panose="02040503050406030204" pitchFamily="18" charset="0"/>
                <a:ea typeface="Cambria" panose="02040503050406030204" pitchFamily="18" charset="0"/>
                <a:cs typeface="Fjalla One"/>
                <a:sym typeface="Fjalla One"/>
              </a:rPr>
              <a:t>b. Tìm ý</a:t>
            </a:r>
            <a:endParaRPr sz="2000" b="1" dirty="0">
              <a:solidFill>
                <a:srgbClr val="2A2929"/>
              </a:solidFill>
              <a:latin typeface="Cambria" panose="02040503050406030204" pitchFamily="18" charset="0"/>
              <a:ea typeface="Cambria" panose="02040503050406030204" pitchFamily="18" charset="0"/>
              <a:cs typeface="Fjalla One"/>
              <a:sym typeface="Fjalla One"/>
            </a:endParaRPr>
          </a:p>
        </p:txBody>
      </p:sp>
      <p:sp>
        <p:nvSpPr>
          <p:cNvPr id="1803" name="Google Shape;1803;p50"/>
          <p:cNvSpPr txBox="1"/>
          <p:nvPr/>
        </p:nvSpPr>
        <p:spPr>
          <a:xfrm>
            <a:off x="121166" y="2863166"/>
            <a:ext cx="1801387" cy="20766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6350" rIns="0" bIns="0" anchor="ctr" anchorCtr="0">
            <a:noAutofit/>
          </a:bodyPr>
          <a:lstStyle/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solidFill>
                  <a:srgbClr val="2A2929"/>
                </a:solidFill>
                <a:latin typeface="Cambria" panose="02040503050406030204" pitchFamily="18" charset="0"/>
                <a:ea typeface="Cambria" panose="02040503050406030204" pitchFamily="18" charset="0"/>
                <a:cs typeface="Barlow"/>
                <a:sym typeface="Barlow"/>
              </a:rPr>
              <a:t>Chuyện gì?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solidFill>
                  <a:srgbClr val="2A2929"/>
                </a:solidFill>
                <a:latin typeface="Cambria" panose="02040503050406030204" pitchFamily="18" charset="0"/>
                <a:ea typeface="Cambria" panose="02040503050406030204" pitchFamily="18" charset="0"/>
                <a:cs typeface="Barlow"/>
                <a:sym typeface="Barlow"/>
              </a:rPr>
              <a:t>Khi nào?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solidFill>
                  <a:srgbClr val="2A2929"/>
                </a:solidFill>
                <a:latin typeface="Cambria" panose="02040503050406030204" pitchFamily="18" charset="0"/>
                <a:ea typeface="Cambria" panose="02040503050406030204" pitchFamily="18" charset="0"/>
                <a:cs typeface="Barlow"/>
                <a:sym typeface="Barlow"/>
              </a:rPr>
              <a:t>Ở đâu?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solidFill>
                  <a:srgbClr val="2A2929"/>
                </a:solidFill>
                <a:latin typeface="Cambria" panose="02040503050406030204" pitchFamily="18" charset="0"/>
                <a:ea typeface="Cambria" panose="02040503050406030204" pitchFamily="18" charset="0"/>
                <a:cs typeface="Barlow"/>
                <a:sym typeface="Barlow"/>
              </a:rPr>
              <a:t>Ai?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solidFill>
                  <a:srgbClr val="2A2929"/>
                </a:solidFill>
                <a:latin typeface="Cambria" panose="02040503050406030204" pitchFamily="18" charset="0"/>
                <a:ea typeface="Cambria" panose="02040503050406030204" pitchFamily="18" charset="0"/>
                <a:cs typeface="Barlow"/>
                <a:sym typeface="Barlow"/>
              </a:rPr>
              <a:t>Vì sao?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solidFill>
                  <a:srgbClr val="2A2929"/>
                </a:solidFill>
                <a:latin typeface="Cambria" panose="02040503050406030204" pitchFamily="18" charset="0"/>
                <a:ea typeface="Cambria" panose="02040503050406030204" pitchFamily="18" charset="0"/>
                <a:cs typeface="Barlow"/>
                <a:sym typeface="Barlow"/>
              </a:rPr>
              <a:t>Thế nào?</a:t>
            </a:r>
            <a:endParaRPr sz="2000" dirty="0">
              <a:solidFill>
                <a:srgbClr val="2A2929"/>
              </a:solidFill>
              <a:latin typeface="Cambria" panose="02040503050406030204" pitchFamily="18" charset="0"/>
              <a:ea typeface="Cambria" panose="02040503050406030204" pitchFamily="18" charset="0"/>
              <a:cs typeface="Barlow"/>
              <a:sym typeface="Barlow"/>
            </a:endParaRPr>
          </a:p>
        </p:txBody>
      </p:sp>
      <p:sp>
        <p:nvSpPr>
          <p:cNvPr id="1804" name="Google Shape;1804;p50"/>
          <p:cNvSpPr txBox="1"/>
          <p:nvPr/>
        </p:nvSpPr>
        <p:spPr>
          <a:xfrm>
            <a:off x="121191" y="2417378"/>
            <a:ext cx="1801387" cy="4457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635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rgbClr val="2A2929"/>
                </a:solidFill>
                <a:latin typeface="Cambria" panose="02040503050406030204" pitchFamily="18" charset="0"/>
                <a:ea typeface="Cambria" panose="02040503050406030204" pitchFamily="18" charset="0"/>
                <a:cs typeface="Fjalla One"/>
                <a:sym typeface="Fjalla One"/>
              </a:rPr>
              <a:t>5W1H</a:t>
            </a:r>
            <a:endParaRPr sz="2000" b="1" dirty="0">
              <a:solidFill>
                <a:srgbClr val="2A2929"/>
              </a:solidFill>
              <a:latin typeface="Cambria" panose="02040503050406030204" pitchFamily="18" charset="0"/>
              <a:ea typeface="Cambria" panose="02040503050406030204" pitchFamily="18" charset="0"/>
              <a:cs typeface="Fjalla One"/>
              <a:sym typeface="Fjalla One"/>
            </a:endParaRPr>
          </a:p>
        </p:txBody>
      </p:sp>
      <p:sp>
        <p:nvSpPr>
          <p:cNvPr id="1806" name="Google Shape;1806;p50"/>
          <p:cNvSpPr txBox="1"/>
          <p:nvPr/>
        </p:nvSpPr>
        <p:spPr>
          <a:xfrm>
            <a:off x="2325516" y="2869516"/>
            <a:ext cx="1801414" cy="20766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635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rgbClr val="2A2929"/>
                </a:solidFill>
                <a:latin typeface="Cambria" panose="02040503050406030204" pitchFamily="18" charset="0"/>
                <a:ea typeface="Cambria" panose="02040503050406030204" pitchFamily="18" charset="0"/>
                <a:cs typeface="Barlow"/>
                <a:sym typeface="Barlow"/>
              </a:rPr>
              <a:t>Em hãy hình dung lại câu chuyện và viết nhanh các ý tưởng ra giấy nháp.</a:t>
            </a:r>
            <a:endParaRPr sz="2000" dirty="0">
              <a:solidFill>
                <a:srgbClr val="2A2929"/>
              </a:solidFill>
              <a:latin typeface="Cambria" panose="02040503050406030204" pitchFamily="18" charset="0"/>
              <a:ea typeface="Cambria" panose="02040503050406030204" pitchFamily="18" charset="0"/>
              <a:cs typeface="Barlow"/>
              <a:sym typeface="Barlow"/>
            </a:endParaRPr>
          </a:p>
        </p:txBody>
      </p:sp>
      <p:sp>
        <p:nvSpPr>
          <p:cNvPr id="1807" name="Google Shape;1807;p50"/>
          <p:cNvSpPr txBox="1"/>
          <p:nvPr/>
        </p:nvSpPr>
        <p:spPr>
          <a:xfrm>
            <a:off x="2325534" y="2423728"/>
            <a:ext cx="1801414" cy="4457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635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rgbClr val="2A2929"/>
                </a:solidFill>
                <a:latin typeface="Cambria" panose="02040503050406030204" pitchFamily="18" charset="0"/>
                <a:ea typeface="Cambria" panose="02040503050406030204" pitchFamily="18" charset="0"/>
                <a:cs typeface="Fjalla One"/>
                <a:sym typeface="Fjalla One"/>
              </a:rPr>
              <a:t>Tưởng tượng</a:t>
            </a:r>
            <a:endParaRPr sz="2000" b="1" dirty="0">
              <a:solidFill>
                <a:srgbClr val="2A2929"/>
              </a:solidFill>
              <a:latin typeface="Cambria" panose="02040503050406030204" pitchFamily="18" charset="0"/>
              <a:ea typeface="Cambria" panose="02040503050406030204" pitchFamily="18" charset="0"/>
              <a:cs typeface="Fjalla One"/>
              <a:sym typeface="Fjalla One"/>
            </a:endParaRPr>
          </a:p>
        </p:txBody>
      </p:sp>
      <p:sp>
        <p:nvSpPr>
          <p:cNvPr id="1809" name="Google Shape;1809;p50"/>
          <p:cNvSpPr txBox="1"/>
          <p:nvPr/>
        </p:nvSpPr>
        <p:spPr>
          <a:xfrm>
            <a:off x="4716072" y="2869516"/>
            <a:ext cx="1827308" cy="20766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635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rgbClr val="2A2929"/>
                </a:solidFill>
                <a:latin typeface="Cambria" panose="02040503050406030204" pitchFamily="18" charset="0"/>
                <a:ea typeface="Cambria" panose="02040503050406030204" pitchFamily="18" charset="0"/>
                <a:cs typeface="Barlow"/>
                <a:sym typeface="Barlow"/>
              </a:rPr>
              <a:t>Sử dụng 1 kỉ vật/đồ vật có liên quan, gợi lại cho em suy nghĩ về câu chuyện.</a:t>
            </a:r>
            <a:endParaRPr sz="2000" dirty="0">
              <a:solidFill>
                <a:srgbClr val="2A2929"/>
              </a:solidFill>
              <a:latin typeface="Cambria" panose="02040503050406030204" pitchFamily="18" charset="0"/>
              <a:ea typeface="Cambria" panose="02040503050406030204" pitchFamily="18" charset="0"/>
              <a:cs typeface="Barlow"/>
              <a:sym typeface="Barlow"/>
            </a:endParaRPr>
          </a:p>
        </p:txBody>
      </p:sp>
      <p:sp>
        <p:nvSpPr>
          <p:cNvPr id="1810" name="Google Shape;1810;p50"/>
          <p:cNvSpPr txBox="1"/>
          <p:nvPr/>
        </p:nvSpPr>
        <p:spPr>
          <a:xfrm>
            <a:off x="4716082" y="2423728"/>
            <a:ext cx="1827308" cy="4457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635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rgbClr val="2A2929"/>
                </a:solidFill>
                <a:latin typeface="Cambria" panose="02040503050406030204" pitchFamily="18" charset="0"/>
                <a:ea typeface="Cambria" panose="02040503050406030204" pitchFamily="18" charset="0"/>
                <a:cs typeface="Fjalla One"/>
                <a:sym typeface="Fjalla One"/>
              </a:rPr>
              <a:t>Kỉ vật</a:t>
            </a:r>
            <a:endParaRPr sz="2000" b="1" dirty="0">
              <a:solidFill>
                <a:srgbClr val="2A2929"/>
              </a:solidFill>
              <a:latin typeface="Cambria" panose="02040503050406030204" pitchFamily="18" charset="0"/>
              <a:ea typeface="Cambria" panose="02040503050406030204" pitchFamily="18" charset="0"/>
              <a:cs typeface="Fjalla One"/>
              <a:sym typeface="Fjalla One"/>
            </a:endParaRPr>
          </a:p>
        </p:txBody>
      </p:sp>
      <p:sp>
        <p:nvSpPr>
          <p:cNvPr id="1812" name="Google Shape;1812;p50"/>
          <p:cNvSpPr txBox="1"/>
          <p:nvPr/>
        </p:nvSpPr>
        <p:spPr>
          <a:xfrm>
            <a:off x="7132504" y="2863166"/>
            <a:ext cx="1827326" cy="20766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635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rgbClr val="2A2929"/>
                </a:solidFill>
                <a:latin typeface="Cambria" panose="02040503050406030204" pitchFamily="18" charset="0"/>
                <a:ea typeface="Cambria" panose="02040503050406030204" pitchFamily="18" charset="0"/>
                <a:cs typeface="Barlow"/>
                <a:sym typeface="Barlow"/>
              </a:rPr>
              <a:t>Trò chuyện với 1 người có liên quan tới câu chuyện của em và ghi chép lại những ý tưởng cụ thể.</a:t>
            </a:r>
            <a:endParaRPr sz="2000" dirty="0">
              <a:solidFill>
                <a:srgbClr val="2A2929"/>
              </a:solidFill>
              <a:latin typeface="Cambria" panose="02040503050406030204" pitchFamily="18" charset="0"/>
              <a:ea typeface="Cambria" panose="02040503050406030204" pitchFamily="18" charset="0"/>
              <a:cs typeface="Barlow"/>
              <a:sym typeface="Barlow"/>
            </a:endParaRPr>
          </a:p>
        </p:txBody>
      </p:sp>
      <p:sp>
        <p:nvSpPr>
          <p:cNvPr id="1813" name="Google Shape;1813;p50"/>
          <p:cNvSpPr txBox="1"/>
          <p:nvPr/>
        </p:nvSpPr>
        <p:spPr>
          <a:xfrm>
            <a:off x="7132506" y="2417378"/>
            <a:ext cx="1827326" cy="4457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635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rgbClr val="2A2929"/>
                </a:solidFill>
                <a:latin typeface="Cambria" panose="02040503050406030204" pitchFamily="18" charset="0"/>
                <a:ea typeface="Cambria" panose="02040503050406030204" pitchFamily="18" charset="0"/>
                <a:cs typeface="Fjalla One"/>
                <a:sym typeface="Fjalla One"/>
              </a:rPr>
              <a:t>Phỏng vấn</a:t>
            </a:r>
            <a:endParaRPr sz="2000" b="1" dirty="0">
              <a:solidFill>
                <a:srgbClr val="2A2929"/>
              </a:solidFill>
              <a:latin typeface="Cambria" panose="02040503050406030204" pitchFamily="18" charset="0"/>
              <a:ea typeface="Cambria" panose="02040503050406030204" pitchFamily="18" charset="0"/>
              <a:cs typeface="Fjalla One"/>
              <a:sym typeface="Fjalla One"/>
            </a:endParaRPr>
          </a:p>
        </p:txBody>
      </p:sp>
      <p:cxnSp>
        <p:nvCxnSpPr>
          <p:cNvPr id="1814" name="Google Shape;1814;p50"/>
          <p:cNvCxnSpPr>
            <a:stCxn id="1804" idx="0"/>
            <a:endCxn id="1813" idx="0"/>
          </p:cNvCxnSpPr>
          <p:nvPr/>
        </p:nvCxnSpPr>
        <p:spPr>
          <a:xfrm rot="5400000" flipH="1" flipV="1">
            <a:off x="4534027" y="-1094764"/>
            <a:ext cx="12700" cy="7024284"/>
          </a:xfrm>
          <a:prstGeom prst="bentConnector3">
            <a:avLst>
              <a:gd name="adj1" fmla="val 180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5" name="Google Shape;1815;p50"/>
          <p:cNvCxnSpPr>
            <a:stCxn id="1807" idx="0"/>
            <a:endCxn id="1801" idx="2"/>
          </p:cNvCxnSpPr>
          <p:nvPr/>
        </p:nvCxnSpPr>
        <p:spPr>
          <a:xfrm rot="5400000" flipH="1" flipV="1">
            <a:off x="3575356" y="1469175"/>
            <a:ext cx="605439" cy="130366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6" name="Google Shape;1816;p50"/>
          <p:cNvCxnSpPr>
            <a:stCxn id="1810" idx="0"/>
            <a:endCxn id="1801" idx="2"/>
          </p:cNvCxnSpPr>
          <p:nvPr/>
        </p:nvCxnSpPr>
        <p:spPr>
          <a:xfrm rot="16200000" flipV="1">
            <a:off x="4777104" y="1571095"/>
            <a:ext cx="605439" cy="109982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8" name="Picture 4" descr="Creative writing fre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11" y="1756466"/>
            <a:ext cx="729082" cy="7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ncil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58" y="1818288"/>
            <a:ext cx="729082" cy="7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ws rep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657" y="1818286"/>
            <a:ext cx="729082" cy="7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n fre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869" y="1818287"/>
            <a:ext cx="729082" cy="7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1" grpId="0" animBg="1"/>
      <p:bldP spid="1803" grpId="0" animBg="1"/>
      <p:bldP spid="1804" grpId="0" animBg="1"/>
      <p:bldP spid="1806" grpId="0" animBg="1"/>
      <p:bldP spid="1807" grpId="0" animBg="1"/>
      <p:bldP spid="1809" grpId="0" animBg="1"/>
      <p:bldP spid="1810" grpId="0" animBg="1"/>
      <p:bldP spid="1812" grpId="0" animBg="1"/>
      <p:bldP spid="18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45"/>
          <p:cNvSpPr txBox="1">
            <a:spLocks noGrp="1"/>
          </p:cNvSpPr>
          <p:nvPr>
            <p:ph type="ctrTitle"/>
          </p:nvPr>
        </p:nvSpPr>
        <p:spPr>
          <a:xfrm>
            <a:off x="1374925" y="416354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Trước khi viết</a:t>
            </a:r>
            <a:endParaRPr sz="2800" b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39" name="Google Shape;1639;p45"/>
          <p:cNvSpPr txBox="1"/>
          <p:nvPr/>
        </p:nvSpPr>
        <p:spPr>
          <a:xfrm flipH="1">
            <a:off x="3519653" y="2996697"/>
            <a:ext cx="2154000" cy="519300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 spcFirstLastPara="1" wrap="square" lIns="91425" tIns="182875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vi-VN" sz="1800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Barlow"/>
                <a:sym typeface="Barlow"/>
              </a:rPr>
              <a:t>Sự việc 1</a:t>
            </a:r>
            <a:endParaRPr sz="18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Barlow"/>
              <a:sym typeface="Barlow"/>
            </a:endParaRPr>
          </a:p>
        </p:txBody>
      </p:sp>
      <p:sp>
        <p:nvSpPr>
          <p:cNvPr id="1665" name="Google Shape;1665;p45"/>
          <p:cNvSpPr txBox="1"/>
          <p:nvPr/>
        </p:nvSpPr>
        <p:spPr>
          <a:xfrm flipH="1">
            <a:off x="6238332" y="2996697"/>
            <a:ext cx="2154000" cy="519300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 spcFirstLastPara="1" wrap="square" lIns="91425" tIns="182875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vi-VN" sz="1800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Barlow"/>
                <a:sym typeface="Barlow"/>
              </a:rPr>
              <a:t>Sự việc 2,3....</a:t>
            </a:r>
            <a:endParaRPr sz="18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Barlow"/>
              <a:sym typeface="Barlow"/>
            </a:endParaRPr>
          </a:p>
        </p:txBody>
      </p:sp>
      <p:sp>
        <p:nvSpPr>
          <p:cNvPr id="1666" name="Google Shape;1666;p45"/>
          <p:cNvSpPr txBox="1"/>
          <p:nvPr/>
        </p:nvSpPr>
        <p:spPr>
          <a:xfrm flipH="1">
            <a:off x="3519654" y="1634001"/>
            <a:ext cx="3513872" cy="519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182875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vi-VN" sz="1800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Barlow"/>
                <a:sym typeface="Barlow"/>
              </a:rPr>
              <a:t>Giới thiệu câu chuyện</a:t>
            </a:r>
            <a:endParaRPr sz="18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Barlow"/>
              <a:sym typeface="Barlow"/>
            </a:endParaRPr>
          </a:p>
        </p:txBody>
      </p:sp>
      <p:sp>
        <p:nvSpPr>
          <p:cNvPr id="1667" name="Google Shape;1667;p45"/>
          <p:cNvSpPr txBox="1"/>
          <p:nvPr/>
        </p:nvSpPr>
        <p:spPr>
          <a:xfrm flipH="1">
            <a:off x="3519653" y="2325911"/>
            <a:ext cx="3513873" cy="519300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 spcFirstLastPara="1" wrap="square" lIns="91425" tIns="182875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vi-VN" sz="1800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Barlow"/>
                <a:sym typeface="Barlow"/>
              </a:rPr>
              <a:t>Thời gian, địa điểm, các nhân vật</a:t>
            </a:r>
            <a:endParaRPr sz="18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Barlow"/>
              <a:sym typeface="Barlow"/>
            </a:endParaRPr>
          </a:p>
        </p:txBody>
      </p:sp>
      <p:sp>
        <p:nvSpPr>
          <p:cNvPr id="1668" name="Google Shape;1668;p45"/>
          <p:cNvSpPr txBox="1"/>
          <p:nvPr/>
        </p:nvSpPr>
        <p:spPr>
          <a:xfrm flipH="1">
            <a:off x="3519654" y="4381533"/>
            <a:ext cx="4261458" cy="5193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182875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vi-VN" sz="1800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Barlow"/>
                <a:sym typeface="Barlow"/>
              </a:rPr>
              <a:t>Suy nghĩ, cảm xúc và bài học cá nhân</a:t>
            </a:r>
            <a:endParaRPr sz="18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Barlow"/>
              <a:sym typeface="Barlow"/>
            </a:endParaRPr>
          </a:p>
        </p:txBody>
      </p:sp>
      <p:sp>
        <p:nvSpPr>
          <p:cNvPr id="1669" name="Google Shape;1669;p45"/>
          <p:cNvSpPr txBox="1"/>
          <p:nvPr/>
        </p:nvSpPr>
        <p:spPr>
          <a:xfrm flipH="1">
            <a:off x="1860424" y="1644099"/>
            <a:ext cx="1292856" cy="519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182875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vi-VN" sz="2000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Fjalla One"/>
                <a:sym typeface="Fjalla One"/>
              </a:rPr>
              <a:t>Mở bài</a:t>
            </a:r>
            <a:endParaRPr sz="20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Fjalla One"/>
              <a:sym typeface="Fjalla One"/>
            </a:endParaRPr>
          </a:p>
        </p:txBody>
      </p:sp>
      <p:sp>
        <p:nvSpPr>
          <p:cNvPr id="1670" name="Google Shape;1670;p45"/>
          <p:cNvSpPr txBox="1"/>
          <p:nvPr/>
        </p:nvSpPr>
        <p:spPr>
          <a:xfrm flipH="1">
            <a:off x="1860424" y="2996697"/>
            <a:ext cx="1292856" cy="519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182875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vi-VN" sz="2000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Fjalla One"/>
                <a:sym typeface="Fjalla One"/>
              </a:rPr>
              <a:t>Thân bài</a:t>
            </a:r>
            <a:endParaRPr sz="20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Fjalla One"/>
              <a:sym typeface="Fjalla One"/>
            </a:endParaRPr>
          </a:p>
        </p:txBody>
      </p:sp>
      <p:sp>
        <p:nvSpPr>
          <p:cNvPr id="1674" name="Google Shape;1674;p45"/>
          <p:cNvSpPr txBox="1"/>
          <p:nvPr/>
        </p:nvSpPr>
        <p:spPr>
          <a:xfrm flipH="1">
            <a:off x="1860424" y="4349295"/>
            <a:ext cx="1292856" cy="5193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182875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vi-VN" sz="2000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Fjalla One"/>
                <a:sym typeface="Fjalla One"/>
              </a:rPr>
              <a:t>Kết bài</a:t>
            </a:r>
            <a:endParaRPr sz="20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Fjalla One"/>
              <a:sym typeface="Fjalla One"/>
            </a:endParaRPr>
          </a:p>
        </p:txBody>
      </p:sp>
      <p:sp>
        <p:nvSpPr>
          <p:cNvPr id="55" name="Google Shape;1639;p45"/>
          <p:cNvSpPr txBox="1"/>
          <p:nvPr/>
        </p:nvSpPr>
        <p:spPr>
          <a:xfrm flipH="1">
            <a:off x="3519653" y="3648627"/>
            <a:ext cx="5636964" cy="519300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 spcFirstLastPara="1" wrap="square" lIns="91425" tIns="182875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vi-VN" sz="1800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Barlow"/>
                <a:sym typeface="Barlow"/>
              </a:rPr>
              <a:t>Trình tự thời gian, không gian, nguyên nhân – kết quả...</a:t>
            </a:r>
            <a:endParaRPr sz="1800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Barlow"/>
              <a:sym typeface="Barlow"/>
            </a:endParaRPr>
          </a:p>
        </p:txBody>
      </p:sp>
      <p:cxnSp>
        <p:nvCxnSpPr>
          <p:cNvPr id="8" name="Straight Arrow Connector 7"/>
          <p:cNvCxnSpPr>
            <a:stCxn id="1670" idx="1"/>
            <a:endCxn id="1667" idx="3"/>
          </p:cNvCxnSpPr>
          <p:nvPr/>
        </p:nvCxnSpPr>
        <p:spPr>
          <a:xfrm flipV="1">
            <a:off x="3153280" y="2585561"/>
            <a:ext cx="366373" cy="670786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670" idx="1"/>
            <a:endCxn id="1639" idx="3"/>
          </p:cNvCxnSpPr>
          <p:nvPr/>
        </p:nvCxnSpPr>
        <p:spPr>
          <a:xfrm>
            <a:off x="3153280" y="3256347"/>
            <a:ext cx="366373" cy="0"/>
          </a:xfrm>
          <a:prstGeom prst="line">
            <a:avLst/>
          </a:prstGeom>
          <a:ln w="28575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170860" y="3256347"/>
            <a:ext cx="366373" cy="651930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>
            <a:off x="5806827" y="3070912"/>
            <a:ext cx="298330" cy="445084"/>
          </a:xfrm>
          <a:prstGeom prst="rightArrow">
            <a:avLst>
              <a:gd name="adj1" fmla="val 50000"/>
              <a:gd name="adj2" fmla="val 60569"/>
            </a:avLst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Google Shape;1666;p45"/>
          <p:cNvSpPr txBox="1"/>
          <p:nvPr/>
        </p:nvSpPr>
        <p:spPr>
          <a:xfrm flipH="1">
            <a:off x="358156" y="1025864"/>
            <a:ext cx="3513872" cy="519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182875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vi-VN" sz="18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Barlow"/>
                <a:sym typeface="Barlow"/>
              </a:rPr>
              <a:t>c. Lập dàn ý</a:t>
            </a:r>
            <a:endParaRPr sz="1800" b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Barlow"/>
              <a:sym typeface="Barlow"/>
            </a:endParaRPr>
          </a:p>
        </p:txBody>
      </p:sp>
      <p:grpSp>
        <p:nvGrpSpPr>
          <p:cNvPr id="69" name="Google Shape;2237;p53"/>
          <p:cNvGrpSpPr/>
          <p:nvPr/>
        </p:nvGrpSpPr>
        <p:grpSpPr>
          <a:xfrm flipH="1">
            <a:off x="-1" y="994154"/>
            <a:ext cx="1608083" cy="4149346"/>
            <a:chOff x="2669775" y="1843705"/>
            <a:chExt cx="889951" cy="2869292"/>
          </a:xfrm>
        </p:grpSpPr>
        <p:sp>
          <p:nvSpPr>
            <p:cNvPr id="70" name="Google Shape;2238;p53"/>
            <p:cNvSpPr/>
            <p:nvPr/>
          </p:nvSpPr>
          <p:spPr>
            <a:xfrm>
              <a:off x="2699561" y="2246989"/>
              <a:ext cx="157946" cy="334745"/>
            </a:xfrm>
            <a:custGeom>
              <a:avLst/>
              <a:gdLst/>
              <a:ahLst/>
              <a:cxnLst/>
              <a:rect l="l" t="t" r="r" b="b"/>
              <a:pathLst>
                <a:path w="4189" h="8878" extrusionOk="0">
                  <a:moveTo>
                    <a:pt x="2417" y="1"/>
                  </a:moveTo>
                  <a:cubicBezTo>
                    <a:pt x="2413" y="1"/>
                    <a:pt x="2410" y="1"/>
                    <a:pt x="2406" y="1"/>
                  </a:cubicBezTo>
                  <a:cubicBezTo>
                    <a:pt x="2033" y="26"/>
                    <a:pt x="1935" y="445"/>
                    <a:pt x="1935" y="445"/>
                  </a:cubicBezTo>
                  <a:cubicBezTo>
                    <a:pt x="1935" y="445"/>
                    <a:pt x="1933" y="445"/>
                    <a:pt x="1931" y="445"/>
                  </a:cubicBezTo>
                  <a:cubicBezTo>
                    <a:pt x="1888" y="445"/>
                    <a:pt x="1430" y="457"/>
                    <a:pt x="1279" y="967"/>
                  </a:cubicBezTo>
                  <a:cubicBezTo>
                    <a:pt x="828" y="1266"/>
                    <a:pt x="472" y="2584"/>
                    <a:pt x="423" y="4078"/>
                  </a:cubicBezTo>
                  <a:cubicBezTo>
                    <a:pt x="1" y="5925"/>
                    <a:pt x="349" y="6584"/>
                    <a:pt x="1321" y="6834"/>
                  </a:cubicBezTo>
                  <a:cubicBezTo>
                    <a:pt x="1297" y="7408"/>
                    <a:pt x="1248" y="8729"/>
                    <a:pt x="1248" y="8729"/>
                  </a:cubicBezTo>
                  <a:lnTo>
                    <a:pt x="2047" y="8877"/>
                  </a:lnTo>
                  <a:lnTo>
                    <a:pt x="2097" y="7083"/>
                  </a:lnTo>
                  <a:cubicBezTo>
                    <a:pt x="2097" y="7083"/>
                    <a:pt x="2897" y="6766"/>
                    <a:pt x="3263" y="6034"/>
                  </a:cubicBezTo>
                  <a:cubicBezTo>
                    <a:pt x="3436" y="5685"/>
                    <a:pt x="3376" y="4737"/>
                    <a:pt x="3650" y="4064"/>
                  </a:cubicBezTo>
                  <a:cubicBezTo>
                    <a:pt x="3886" y="3488"/>
                    <a:pt x="4189" y="3015"/>
                    <a:pt x="3830" y="3015"/>
                  </a:cubicBezTo>
                  <a:cubicBezTo>
                    <a:pt x="3770" y="3015"/>
                    <a:pt x="3691" y="3028"/>
                    <a:pt x="3590" y="3056"/>
                  </a:cubicBezTo>
                  <a:cubicBezTo>
                    <a:pt x="3217" y="3232"/>
                    <a:pt x="2967" y="3754"/>
                    <a:pt x="2967" y="3754"/>
                  </a:cubicBezTo>
                  <a:cubicBezTo>
                    <a:pt x="2967" y="3754"/>
                    <a:pt x="3291" y="1037"/>
                    <a:pt x="3369" y="713"/>
                  </a:cubicBezTo>
                  <a:cubicBezTo>
                    <a:pt x="3417" y="501"/>
                    <a:pt x="3381" y="363"/>
                    <a:pt x="3259" y="363"/>
                  </a:cubicBezTo>
                  <a:cubicBezTo>
                    <a:pt x="3195" y="363"/>
                    <a:pt x="3107" y="401"/>
                    <a:pt x="2995" y="487"/>
                  </a:cubicBezTo>
                  <a:cubicBezTo>
                    <a:pt x="2668" y="737"/>
                    <a:pt x="2530" y="1277"/>
                    <a:pt x="2530" y="1277"/>
                  </a:cubicBezTo>
                  <a:cubicBezTo>
                    <a:pt x="2530" y="1277"/>
                    <a:pt x="2776" y="1"/>
                    <a:pt x="2417" y="1"/>
                  </a:cubicBezTo>
                  <a:close/>
                </a:path>
              </a:pathLst>
            </a:custGeom>
            <a:solidFill>
              <a:srgbClr val="F9C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239;p53"/>
            <p:cNvSpPr/>
            <p:nvPr/>
          </p:nvSpPr>
          <p:spPr>
            <a:xfrm>
              <a:off x="2996331" y="3283817"/>
              <a:ext cx="367661" cy="1325557"/>
            </a:xfrm>
            <a:custGeom>
              <a:avLst/>
              <a:gdLst/>
              <a:ahLst/>
              <a:cxnLst/>
              <a:rect l="l" t="t" r="r" b="b"/>
              <a:pathLst>
                <a:path w="9751" h="35156" extrusionOk="0">
                  <a:moveTo>
                    <a:pt x="3461" y="1"/>
                  </a:moveTo>
                  <a:lnTo>
                    <a:pt x="1" y="318"/>
                  </a:lnTo>
                  <a:lnTo>
                    <a:pt x="1336" y="31537"/>
                  </a:lnTo>
                  <a:cubicBezTo>
                    <a:pt x="1336" y="31537"/>
                    <a:pt x="1308" y="31531"/>
                    <a:pt x="1265" y="31531"/>
                  </a:cubicBezTo>
                  <a:cubicBezTo>
                    <a:pt x="1096" y="31531"/>
                    <a:pt x="708" y="31632"/>
                    <a:pt x="1023" y="32637"/>
                  </a:cubicBezTo>
                  <a:cubicBezTo>
                    <a:pt x="1417" y="33894"/>
                    <a:pt x="1259" y="34130"/>
                    <a:pt x="1259" y="34130"/>
                  </a:cubicBezTo>
                  <a:lnTo>
                    <a:pt x="2358" y="35156"/>
                  </a:lnTo>
                  <a:cubicBezTo>
                    <a:pt x="2358" y="35156"/>
                    <a:pt x="1967" y="33503"/>
                    <a:pt x="2358" y="33108"/>
                  </a:cubicBezTo>
                  <a:cubicBezTo>
                    <a:pt x="2753" y="32718"/>
                    <a:pt x="2753" y="32637"/>
                    <a:pt x="2595" y="31614"/>
                  </a:cubicBezTo>
                  <a:cubicBezTo>
                    <a:pt x="2439" y="30593"/>
                    <a:pt x="3620" y="4014"/>
                    <a:pt x="3620" y="4014"/>
                  </a:cubicBezTo>
                  <a:cubicBezTo>
                    <a:pt x="3620" y="4014"/>
                    <a:pt x="7157" y="29807"/>
                    <a:pt x="7157" y="31301"/>
                  </a:cubicBezTo>
                  <a:cubicBezTo>
                    <a:pt x="7157" y="32795"/>
                    <a:pt x="6685" y="31614"/>
                    <a:pt x="6844" y="32873"/>
                  </a:cubicBezTo>
                  <a:cubicBezTo>
                    <a:pt x="6999" y="34130"/>
                    <a:pt x="7157" y="34839"/>
                    <a:pt x="7157" y="34839"/>
                  </a:cubicBezTo>
                  <a:lnTo>
                    <a:pt x="8493" y="34289"/>
                  </a:lnTo>
                  <a:cubicBezTo>
                    <a:pt x="8493" y="34289"/>
                    <a:pt x="9751" y="33344"/>
                    <a:pt x="9123" y="32718"/>
                  </a:cubicBezTo>
                  <a:cubicBezTo>
                    <a:pt x="8493" y="32087"/>
                    <a:pt x="8415" y="31142"/>
                    <a:pt x="8887" y="30357"/>
                  </a:cubicBezTo>
                  <a:cubicBezTo>
                    <a:pt x="9360" y="29571"/>
                    <a:pt x="8179" y="29885"/>
                    <a:pt x="8256" y="25716"/>
                  </a:cubicBezTo>
                  <a:cubicBezTo>
                    <a:pt x="8338" y="21551"/>
                    <a:pt x="8810" y="1339"/>
                    <a:pt x="8810" y="1339"/>
                  </a:cubicBezTo>
                  <a:lnTo>
                    <a:pt x="34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240;p53"/>
            <p:cNvSpPr/>
            <p:nvPr/>
          </p:nvSpPr>
          <p:spPr>
            <a:xfrm>
              <a:off x="3087914" y="2138703"/>
              <a:ext cx="76541" cy="81443"/>
            </a:xfrm>
            <a:custGeom>
              <a:avLst/>
              <a:gdLst/>
              <a:ahLst/>
              <a:cxnLst/>
              <a:rect l="l" t="t" r="r" b="b"/>
              <a:pathLst>
                <a:path w="2030" h="2160" extrusionOk="0">
                  <a:moveTo>
                    <a:pt x="822" y="1"/>
                  </a:moveTo>
                  <a:cubicBezTo>
                    <a:pt x="807" y="1"/>
                    <a:pt x="791" y="1"/>
                    <a:pt x="775" y="2"/>
                  </a:cubicBezTo>
                  <a:cubicBezTo>
                    <a:pt x="0" y="33"/>
                    <a:pt x="419" y="2160"/>
                    <a:pt x="1372" y="2160"/>
                  </a:cubicBezTo>
                  <a:cubicBezTo>
                    <a:pt x="1477" y="2160"/>
                    <a:pt x="1588" y="2134"/>
                    <a:pt x="1705" y="2077"/>
                  </a:cubicBezTo>
                  <a:lnTo>
                    <a:pt x="2030" y="897"/>
                  </a:lnTo>
                  <a:cubicBezTo>
                    <a:pt x="2030" y="897"/>
                    <a:pt x="1649" y="1"/>
                    <a:pt x="822" y="1"/>
                  </a:cubicBezTo>
                  <a:close/>
                </a:path>
              </a:pathLst>
            </a:custGeom>
            <a:solidFill>
              <a:srgbClr val="F9C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241;p53"/>
            <p:cNvSpPr/>
            <p:nvPr/>
          </p:nvSpPr>
          <p:spPr>
            <a:xfrm>
              <a:off x="3116833" y="2156537"/>
              <a:ext cx="43512" cy="47621"/>
            </a:xfrm>
            <a:custGeom>
              <a:avLst/>
              <a:gdLst/>
              <a:ahLst/>
              <a:cxnLst/>
              <a:rect l="l" t="t" r="r" b="b"/>
              <a:pathLst>
                <a:path w="1154" h="1263" extrusionOk="0">
                  <a:moveTo>
                    <a:pt x="771" y="944"/>
                  </a:moveTo>
                  <a:cubicBezTo>
                    <a:pt x="772" y="944"/>
                    <a:pt x="772" y="944"/>
                    <a:pt x="773" y="945"/>
                  </a:cubicBezTo>
                  <a:cubicBezTo>
                    <a:pt x="776" y="952"/>
                    <a:pt x="773" y="952"/>
                    <a:pt x="773" y="959"/>
                  </a:cubicBezTo>
                  <a:cubicBezTo>
                    <a:pt x="773" y="959"/>
                    <a:pt x="773" y="960"/>
                    <a:pt x="773" y="961"/>
                  </a:cubicBezTo>
                  <a:lnTo>
                    <a:pt x="773" y="961"/>
                  </a:lnTo>
                  <a:cubicBezTo>
                    <a:pt x="772" y="954"/>
                    <a:pt x="770" y="944"/>
                    <a:pt x="771" y="944"/>
                  </a:cubicBezTo>
                  <a:close/>
                  <a:moveTo>
                    <a:pt x="19" y="1"/>
                  </a:moveTo>
                  <a:cubicBezTo>
                    <a:pt x="13" y="1"/>
                    <a:pt x="7" y="1"/>
                    <a:pt x="1" y="1"/>
                  </a:cubicBezTo>
                  <a:cubicBezTo>
                    <a:pt x="212" y="117"/>
                    <a:pt x="375" y="269"/>
                    <a:pt x="519" y="434"/>
                  </a:cubicBezTo>
                  <a:cubicBezTo>
                    <a:pt x="589" y="523"/>
                    <a:pt x="656" y="607"/>
                    <a:pt x="713" y="702"/>
                  </a:cubicBezTo>
                  <a:cubicBezTo>
                    <a:pt x="738" y="738"/>
                    <a:pt x="761" y="777"/>
                    <a:pt x="782" y="816"/>
                  </a:cubicBezTo>
                  <a:lnTo>
                    <a:pt x="782" y="816"/>
                  </a:lnTo>
                  <a:cubicBezTo>
                    <a:pt x="752" y="816"/>
                    <a:pt x="720" y="817"/>
                    <a:pt x="671" y="843"/>
                  </a:cubicBezTo>
                  <a:cubicBezTo>
                    <a:pt x="653" y="853"/>
                    <a:pt x="635" y="878"/>
                    <a:pt x="625" y="899"/>
                  </a:cubicBezTo>
                  <a:cubicBezTo>
                    <a:pt x="614" y="920"/>
                    <a:pt x="617" y="938"/>
                    <a:pt x="617" y="959"/>
                  </a:cubicBezTo>
                  <a:cubicBezTo>
                    <a:pt x="625" y="994"/>
                    <a:pt x="635" y="1005"/>
                    <a:pt x="646" y="1026"/>
                  </a:cubicBezTo>
                  <a:cubicBezTo>
                    <a:pt x="692" y="1089"/>
                    <a:pt x="737" y="1125"/>
                    <a:pt x="790" y="1164"/>
                  </a:cubicBezTo>
                  <a:cubicBezTo>
                    <a:pt x="840" y="1202"/>
                    <a:pt x="892" y="1234"/>
                    <a:pt x="949" y="1262"/>
                  </a:cubicBezTo>
                  <a:lnTo>
                    <a:pt x="850" y="1107"/>
                  </a:lnTo>
                  <a:cubicBezTo>
                    <a:pt x="827" y="1071"/>
                    <a:pt x="803" y="1032"/>
                    <a:pt x="787" y="997"/>
                  </a:cubicBezTo>
                  <a:lnTo>
                    <a:pt x="787" y="997"/>
                  </a:lnTo>
                  <a:cubicBezTo>
                    <a:pt x="788" y="998"/>
                    <a:pt x="789" y="998"/>
                    <a:pt x="790" y="998"/>
                  </a:cubicBezTo>
                  <a:cubicBezTo>
                    <a:pt x="836" y="1016"/>
                    <a:pt x="889" y="1033"/>
                    <a:pt x="942" y="1054"/>
                  </a:cubicBezTo>
                  <a:lnTo>
                    <a:pt x="1153" y="1131"/>
                  </a:lnTo>
                  <a:lnTo>
                    <a:pt x="1072" y="910"/>
                  </a:lnTo>
                  <a:cubicBezTo>
                    <a:pt x="991" y="681"/>
                    <a:pt x="853" y="462"/>
                    <a:pt x="671" y="290"/>
                  </a:cubicBezTo>
                  <a:cubicBezTo>
                    <a:pt x="492" y="128"/>
                    <a:pt x="260" y="1"/>
                    <a:pt x="19" y="1"/>
                  </a:cubicBezTo>
                  <a:close/>
                </a:path>
              </a:pathLst>
            </a:custGeom>
            <a:solidFill>
              <a:srgbClr val="DD9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242;p53"/>
            <p:cNvSpPr/>
            <p:nvPr/>
          </p:nvSpPr>
          <p:spPr>
            <a:xfrm>
              <a:off x="3131990" y="1926616"/>
              <a:ext cx="297115" cy="690039"/>
            </a:xfrm>
            <a:custGeom>
              <a:avLst/>
              <a:gdLst/>
              <a:ahLst/>
              <a:cxnLst/>
              <a:rect l="l" t="t" r="r" b="b"/>
              <a:pathLst>
                <a:path w="7880" h="18301" extrusionOk="0">
                  <a:moveTo>
                    <a:pt x="2143" y="0"/>
                  </a:moveTo>
                  <a:cubicBezTo>
                    <a:pt x="2080" y="0"/>
                    <a:pt x="2022" y="2"/>
                    <a:pt x="1970" y="7"/>
                  </a:cubicBezTo>
                  <a:cubicBezTo>
                    <a:pt x="1970" y="7"/>
                    <a:pt x="861" y="4982"/>
                    <a:pt x="430" y="7561"/>
                  </a:cubicBezTo>
                  <a:cubicBezTo>
                    <a:pt x="0" y="10137"/>
                    <a:pt x="286" y="11106"/>
                    <a:pt x="1470" y="12321"/>
                  </a:cubicBezTo>
                  <a:cubicBezTo>
                    <a:pt x="2650" y="13541"/>
                    <a:pt x="3151" y="14362"/>
                    <a:pt x="2721" y="16546"/>
                  </a:cubicBezTo>
                  <a:cubicBezTo>
                    <a:pt x="2438" y="17981"/>
                    <a:pt x="2466" y="18227"/>
                    <a:pt x="2518" y="18227"/>
                  </a:cubicBezTo>
                  <a:cubicBezTo>
                    <a:pt x="2546" y="18227"/>
                    <a:pt x="2580" y="18160"/>
                    <a:pt x="2580" y="18160"/>
                  </a:cubicBezTo>
                  <a:lnTo>
                    <a:pt x="3905" y="18301"/>
                  </a:lnTo>
                  <a:cubicBezTo>
                    <a:pt x="3905" y="18301"/>
                    <a:pt x="5085" y="11321"/>
                    <a:pt x="6089" y="7702"/>
                  </a:cubicBezTo>
                  <a:cubicBezTo>
                    <a:pt x="7090" y="4087"/>
                    <a:pt x="7880" y="1187"/>
                    <a:pt x="7880" y="1187"/>
                  </a:cubicBezTo>
                  <a:cubicBezTo>
                    <a:pt x="7880" y="1187"/>
                    <a:pt x="3627" y="0"/>
                    <a:pt x="2143" y="0"/>
                  </a:cubicBezTo>
                  <a:close/>
                </a:path>
              </a:pathLst>
            </a:custGeom>
            <a:solidFill>
              <a:srgbClr val="F9C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243;p53"/>
            <p:cNvSpPr/>
            <p:nvPr/>
          </p:nvSpPr>
          <p:spPr>
            <a:xfrm>
              <a:off x="3341249" y="2177990"/>
              <a:ext cx="112474" cy="85930"/>
            </a:xfrm>
            <a:custGeom>
              <a:avLst/>
              <a:gdLst/>
              <a:ahLst/>
              <a:cxnLst/>
              <a:rect l="l" t="t" r="r" b="b"/>
              <a:pathLst>
                <a:path w="2983" h="2279" extrusionOk="0">
                  <a:moveTo>
                    <a:pt x="1849" y="0"/>
                  </a:moveTo>
                  <a:cubicBezTo>
                    <a:pt x="1148" y="0"/>
                    <a:pt x="286" y="715"/>
                    <a:pt x="286" y="715"/>
                  </a:cubicBezTo>
                  <a:lnTo>
                    <a:pt x="1" y="1969"/>
                  </a:lnTo>
                  <a:cubicBezTo>
                    <a:pt x="235" y="2186"/>
                    <a:pt x="529" y="2278"/>
                    <a:pt x="836" y="2278"/>
                  </a:cubicBezTo>
                  <a:cubicBezTo>
                    <a:pt x="1843" y="2278"/>
                    <a:pt x="2982" y="1280"/>
                    <a:pt x="2544" y="429"/>
                  </a:cubicBezTo>
                  <a:cubicBezTo>
                    <a:pt x="2381" y="113"/>
                    <a:pt x="2128" y="0"/>
                    <a:pt x="1849" y="0"/>
                  </a:cubicBezTo>
                  <a:close/>
                </a:path>
              </a:pathLst>
            </a:custGeom>
            <a:solidFill>
              <a:srgbClr val="F9C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244;p53"/>
            <p:cNvSpPr/>
            <p:nvPr/>
          </p:nvSpPr>
          <p:spPr>
            <a:xfrm>
              <a:off x="3108953" y="1843705"/>
              <a:ext cx="348847" cy="353296"/>
            </a:xfrm>
            <a:custGeom>
              <a:avLst/>
              <a:gdLst/>
              <a:ahLst/>
              <a:cxnLst/>
              <a:rect l="l" t="t" r="r" b="b"/>
              <a:pathLst>
                <a:path w="9252" h="9370" extrusionOk="0">
                  <a:moveTo>
                    <a:pt x="2765" y="0"/>
                  </a:moveTo>
                  <a:cubicBezTo>
                    <a:pt x="2344" y="0"/>
                    <a:pt x="2755" y="502"/>
                    <a:pt x="3691" y="1025"/>
                  </a:cubicBezTo>
                  <a:cubicBezTo>
                    <a:pt x="2077" y="539"/>
                    <a:pt x="1210" y="348"/>
                    <a:pt x="873" y="348"/>
                  </a:cubicBezTo>
                  <a:cubicBezTo>
                    <a:pt x="245" y="348"/>
                    <a:pt x="1455" y="1010"/>
                    <a:pt x="3085" y="1659"/>
                  </a:cubicBezTo>
                  <a:cubicBezTo>
                    <a:pt x="2655" y="1547"/>
                    <a:pt x="2321" y="1501"/>
                    <a:pt x="2108" y="1501"/>
                  </a:cubicBezTo>
                  <a:cubicBezTo>
                    <a:pt x="1573" y="1501"/>
                    <a:pt x="1803" y="1791"/>
                    <a:pt x="3209" y="2050"/>
                  </a:cubicBezTo>
                  <a:cubicBezTo>
                    <a:pt x="2272" y="1941"/>
                    <a:pt x="1602" y="1895"/>
                    <a:pt x="1155" y="1895"/>
                  </a:cubicBezTo>
                  <a:cubicBezTo>
                    <a:pt x="0" y="1895"/>
                    <a:pt x="336" y="2200"/>
                    <a:pt x="1426" y="2505"/>
                  </a:cubicBezTo>
                  <a:cubicBezTo>
                    <a:pt x="2934" y="2928"/>
                    <a:pt x="8071" y="3653"/>
                    <a:pt x="8071" y="3653"/>
                  </a:cubicBezTo>
                  <a:lnTo>
                    <a:pt x="6834" y="9369"/>
                  </a:lnTo>
                  <a:lnTo>
                    <a:pt x="6834" y="9369"/>
                  </a:lnTo>
                  <a:lnTo>
                    <a:pt x="9252" y="3562"/>
                  </a:lnTo>
                  <a:cubicBezTo>
                    <a:pt x="9252" y="3562"/>
                    <a:pt x="7708" y="2354"/>
                    <a:pt x="4868" y="841"/>
                  </a:cubicBezTo>
                  <a:cubicBezTo>
                    <a:pt x="3720" y="231"/>
                    <a:pt x="3051" y="0"/>
                    <a:pt x="27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245;p53"/>
            <p:cNvSpPr/>
            <p:nvPr/>
          </p:nvSpPr>
          <p:spPr>
            <a:xfrm>
              <a:off x="3160419" y="2064199"/>
              <a:ext cx="136756" cy="125746"/>
            </a:xfrm>
            <a:custGeom>
              <a:avLst/>
              <a:gdLst/>
              <a:ahLst/>
              <a:cxnLst/>
              <a:rect l="l" t="t" r="r" b="b"/>
              <a:pathLst>
                <a:path w="3627" h="3335" extrusionOk="0">
                  <a:moveTo>
                    <a:pt x="1850" y="1"/>
                  </a:moveTo>
                  <a:cubicBezTo>
                    <a:pt x="1721" y="1"/>
                    <a:pt x="1587" y="50"/>
                    <a:pt x="1449" y="163"/>
                  </a:cubicBezTo>
                  <a:cubicBezTo>
                    <a:pt x="452" y="977"/>
                    <a:pt x="1" y="3334"/>
                    <a:pt x="1" y="3334"/>
                  </a:cubicBezTo>
                  <a:lnTo>
                    <a:pt x="3626" y="3063"/>
                  </a:lnTo>
                  <a:lnTo>
                    <a:pt x="3232" y="1882"/>
                  </a:lnTo>
                  <a:cubicBezTo>
                    <a:pt x="3232" y="1882"/>
                    <a:pt x="2649" y="1"/>
                    <a:pt x="1850" y="1"/>
                  </a:cubicBezTo>
                  <a:close/>
                </a:path>
              </a:pathLst>
            </a:custGeom>
            <a:solidFill>
              <a:srgbClr val="FF9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46;p53"/>
            <p:cNvSpPr/>
            <p:nvPr/>
          </p:nvSpPr>
          <p:spPr>
            <a:xfrm>
              <a:off x="3194692" y="2190584"/>
              <a:ext cx="132646" cy="51430"/>
            </a:xfrm>
            <a:custGeom>
              <a:avLst/>
              <a:gdLst/>
              <a:ahLst/>
              <a:cxnLst/>
              <a:rect l="l" t="t" r="r" b="b"/>
              <a:pathLst>
                <a:path w="3518" h="1364" extrusionOk="0">
                  <a:moveTo>
                    <a:pt x="3517" y="0"/>
                  </a:moveTo>
                  <a:lnTo>
                    <a:pt x="3517" y="0"/>
                  </a:lnTo>
                  <a:cubicBezTo>
                    <a:pt x="3291" y="246"/>
                    <a:pt x="3034" y="461"/>
                    <a:pt x="2770" y="648"/>
                  </a:cubicBezTo>
                  <a:cubicBezTo>
                    <a:pt x="2502" y="831"/>
                    <a:pt x="2210" y="976"/>
                    <a:pt x="1904" y="1057"/>
                  </a:cubicBezTo>
                  <a:cubicBezTo>
                    <a:pt x="1700" y="1116"/>
                    <a:pt x="1488" y="1147"/>
                    <a:pt x="1274" y="1147"/>
                  </a:cubicBezTo>
                  <a:cubicBezTo>
                    <a:pt x="1168" y="1147"/>
                    <a:pt x="1062" y="1139"/>
                    <a:pt x="956" y="1124"/>
                  </a:cubicBezTo>
                  <a:cubicBezTo>
                    <a:pt x="793" y="1116"/>
                    <a:pt x="639" y="1067"/>
                    <a:pt x="476" y="1032"/>
                  </a:cubicBezTo>
                  <a:cubicBezTo>
                    <a:pt x="315" y="994"/>
                    <a:pt x="167" y="923"/>
                    <a:pt x="1" y="877"/>
                  </a:cubicBezTo>
                  <a:lnTo>
                    <a:pt x="1" y="877"/>
                  </a:lnTo>
                  <a:cubicBezTo>
                    <a:pt x="141" y="968"/>
                    <a:pt x="283" y="1064"/>
                    <a:pt x="437" y="1142"/>
                  </a:cubicBezTo>
                  <a:cubicBezTo>
                    <a:pt x="596" y="1201"/>
                    <a:pt x="754" y="1279"/>
                    <a:pt x="928" y="1303"/>
                  </a:cubicBezTo>
                  <a:cubicBezTo>
                    <a:pt x="1093" y="1353"/>
                    <a:pt x="1269" y="1357"/>
                    <a:pt x="1445" y="1363"/>
                  </a:cubicBezTo>
                  <a:cubicBezTo>
                    <a:pt x="1621" y="1349"/>
                    <a:pt x="1798" y="1335"/>
                    <a:pt x="1967" y="1282"/>
                  </a:cubicBezTo>
                  <a:cubicBezTo>
                    <a:pt x="2647" y="1092"/>
                    <a:pt x="3207" y="595"/>
                    <a:pt x="3517" y="0"/>
                  </a:cubicBezTo>
                  <a:close/>
                </a:path>
              </a:pathLst>
            </a:custGeom>
            <a:solidFill>
              <a:srgbClr val="DD9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47;p53"/>
            <p:cNvSpPr/>
            <p:nvPr/>
          </p:nvSpPr>
          <p:spPr>
            <a:xfrm>
              <a:off x="3344567" y="2200613"/>
              <a:ext cx="82008" cy="43097"/>
            </a:xfrm>
            <a:custGeom>
              <a:avLst/>
              <a:gdLst/>
              <a:ahLst/>
              <a:cxnLst/>
              <a:rect l="l" t="t" r="r" b="b"/>
              <a:pathLst>
                <a:path w="2175" h="1143" extrusionOk="0">
                  <a:moveTo>
                    <a:pt x="592" y="836"/>
                  </a:moveTo>
                  <a:cubicBezTo>
                    <a:pt x="593" y="836"/>
                    <a:pt x="593" y="840"/>
                    <a:pt x="589" y="844"/>
                  </a:cubicBezTo>
                  <a:cubicBezTo>
                    <a:pt x="589" y="844"/>
                    <a:pt x="589" y="844"/>
                    <a:pt x="589" y="844"/>
                  </a:cubicBezTo>
                  <a:lnTo>
                    <a:pt x="589" y="844"/>
                  </a:lnTo>
                  <a:cubicBezTo>
                    <a:pt x="590" y="839"/>
                    <a:pt x="591" y="836"/>
                    <a:pt x="592" y="836"/>
                  </a:cubicBezTo>
                  <a:close/>
                  <a:moveTo>
                    <a:pt x="1712" y="1"/>
                  </a:moveTo>
                  <a:cubicBezTo>
                    <a:pt x="1700" y="1"/>
                    <a:pt x="1689" y="1"/>
                    <a:pt x="1678" y="1"/>
                  </a:cubicBezTo>
                  <a:cubicBezTo>
                    <a:pt x="1494" y="5"/>
                    <a:pt x="1315" y="55"/>
                    <a:pt x="1146" y="118"/>
                  </a:cubicBezTo>
                  <a:cubicBezTo>
                    <a:pt x="811" y="255"/>
                    <a:pt x="511" y="453"/>
                    <a:pt x="236" y="674"/>
                  </a:cubicBezTo>
                  <a:lnTo>
                    <a:pt x="1" y="865"/>
                  </a:lnTo>
                  <a:lnTo>
                    <a:pt x="297" y="865"/>
                  </a:lnTo>
                  <a:cubicBezTo>
                    <a:pt x="381" y="865"/>
                    <a:pt x="466" y="865"/>
                    <a:pt x="539" y="872"/>
                  </a:cubicBezTo>
                  <a:cubicBezTo>
                    <a:pt x="546" y="873"/>
                    <a:pt x="552" y="874"/>
                    <a:pt x="558" y="876"/>
                  </a:cubicBezTo>
                  <a:lnTo>
                    <a:pt x="558" y="876"/>
                  </a:lnTo>
                  <a:cubicBezTo>
                    <a:pt x="556" y="877"/>
                    <a:pt x="555" y="878"/>
                    <a:pt x="554" y="879"/>
                  </a:cubicBezTo>
                  <a:cubicBezTo>
                    <a:pt x="430" y="977"/>
                    <a:pt x="272" y="1058"/>
                    <a:pt x="120" y="1143"/>
                  </a:cubicBezTo>
                  <a:cubicBezTo>
                    <a:pt x="297" y="1118"/>
                    <a:pt x="466" y="1083"/>
                    <a:pt x="635" y="995"/>
                  </a:cubicBezTo>
                  <a:cubicBezTo>
                    <a:pt x="656" y="985"/>
                    <a:pt x="677" y="970"/>
                    <a:pt x="698" y="949"/>
                  </a:cubicBezTo>
                  <a:cubicBezTo>
                    <a:pt x="719" y="932"/>
                    <a:pt x="762" y="897"/>
                    <a:pt x="747" y="819"/>
                  </a:cubicBezTo>
                  <a:cubicBezTo>
                    <a:pt x="719" y="745"/>
                    <a:pt x="677" y="738"/>
                    <a:pt x="653" y="720"/>
                  </a:cubicBezTo>
                  <a:cubicBezTo>
                    <a:pt x="628" y="708"/>
                    <a:pt x="608" y="704"/>
                    <a:pt x="585" y="696"/>
                  </a:cubicBezTo>
                  <a:lnTo>
                    <a:pt x="585" y="696"/>
                  </a:lnTo>
                  <a:cubicBezTo>
                    <a:pt x="653" y="650"/>
                    <a:pt x="722" y="604"/>
                    <a:pt x="793" y="562"/>
                  </a:cubicBezTo>
                  <a:cubicBezTo>
                    <a:pt x="934" y="470"/>
                    <a:pt x="1082" y="389"/>
                    <a:pt x="1230" y="312"/>
                  </a:cubicBezTo>
                  <a:cubicBezTo>
                    <a:pt x="1382" y="241"/>
                    <a:pt x="1533" y="174"/>
                    <a:pt x="1695" y="139"/>
                  </a:cubicBezTo>
                  <a:cubicBezTo>
                    <a:pt x="1760" y="127"/>
                    <a:pt x="1829" y="117"/>
                    <a:pt x="1898" y="117"/>
                  </a:cubicBezTo>
                  <a:cubicBezTo>
                    <a:pt x="1993" y="117"/>
                    <a:pt x="2089" y="136"/>
                    <a:pt x="2175" y="195"/>
                  </a:cubicBezTo>
                  <a:cubicBezTo>
                    <a:pt x="2079" y="50"/>
                    <a:pt x="1884" y="1"/>
                    <a:pt x="1712" y="1"/>
                  </a:cubicBezTo>
                  <a:close/>
                </a:path>
              </a:pathLst>
            </a:custGeom>
            <a:solidFill>
              <a:srgbClr val="DD9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48;p53"/>
            <p:cNvSpPr/>
            <p:nvPr/>
          </p:nvSpPr>
          <p:spPr>
            <a:xfrm>
              <a:off x="3305392" y="2075020"/>
              <a:ext cx="21153" cy="33821"/>
            </a:xfrm>
            <a:custGeom>
              <a:avLst/>
              <a:gdLst/>
              <a:ahLst/>
              <a:cxnLst/>
              <a:rect l="l" t="t" r="r" b="b"/>
              <a:pathLst>
                <a:path w="561" h="897" extrusionOk="0">
                  <a:moveTo>
                    <a:pt x="346" y="1"/>
                  </a:moveTo>
                  <a:cubicBezTo>
                    <a:pt x="229" y="1"/>
                    <a:pt x="98" y="170"/>
                    <a:pt x="49" y="401"/>
                  </a:cubicBezTo>
                  <a:cubicBezTo>
                    <a:pt x="0" y="647"/>
                    <a:pt x="59" y="866"/>
                    <a:pt x="186" y="894"/>
                  </a:cubicBezTo>
                  <a:cubicBezTo>
                    <a:pt x="194" y="896"/>
                    <a:pt x="202" y="897"/>
                    <a:pt x="210" y="897"/>
                  </a:cubicBezTo>
                  <a:cubicBezTo>
                    <a:pt x="331" y="897"/>
                    <a:pt x="461" y="727"/>
                    <a:pt x="508" y="496"/>
                  </a:cubicBezTo>
                  <a:cubicBezTo>
                    <a:pt x="560" y="249"/>
                    <a:pt x="497" y="31"/>
                    <a:pt x="370" y="3"/>
                  </a:cubicBezTo>
                  <a:cubicBezTo>
                    <a:pt x="362" y="1"/>
                    <a:pt x="354" y="1"/>
                    <a:pt x="346" y="1"/>
                  </a:cubicBezTo>
                  <a:close/>
                </a:path>
              </a:pathLst>
            </a:custGeom>
            <a:solidFill>
              <a:srgbClr val="131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49;p53"/>
            <p:cNvSpPr/>
            <p:nvPr/>
          </p:nvSpPr>
          <p:spPr>
            <a:xfrm>
              <a:off x="3264445" y="2064237"/>
              <a:ext cx="21190" cy="33821"/>
            </a:xfrm>
            <a:custGeom>
              <a:avLst/>
              <a:gdLst/>
              <a:ahLst/>
              <a:cxnLst/>
              <a:rect l="l" t="t" r="r" b="b"/>
              <a:pathLst>
                <a:path w="562" h="897" extrusionOk="0">
                  <a:moveTo>
                    <a:pt x="347" y="1"/>
                  </a:moveTo>
                  <a:cubicBezTo>
                    <a:pt x="227" y="1"/>
                    <a:pt x="99" y="170"/>
                    <a:pt x="50" y="401"/>
                  </a:cubicBezTo>
                  <a:cubicBezTo>
                    <a:pt x="0" y="648"/>
                    <a:pt x="60" y="867"/>
                    <a:pt x="187" y="894"/>
                  </a:cubicBezTo>
                  <a:cubicBezTo>
                    <a:pt x="195" y="896"/>
                    <a:pt x="204" y="897"/>
                    <a:pt x="212" y="897"/>
                  </a:cubicBezTo>
                  <a:cubicBezTo>
                    <a:pt x="332" y="897"/>
                    <a:pt x="462" y="727"/>
                    <a:pt x="508" y="497"/>
                  </a:cubicBezTo>
                  <a:cubicBezTo>
                    <a:pt x="561" y="250"/>
                    <a:pt x="498" y="28"/>
                    <a:pt x="371" y="3"/>
                  </a:cubicBezTo>
                  <a:cubicBezTo>
                    <a:pt x="363" y="2"/>
                    <a:pt x="355" y="1"/>
                    <a:pt x="347" y="1"/>
                  </a:cubicBezTo>
                  <a:close/>
                </a:path>
              </a:pathLst>
            </a:custGeom>
            <a:solidFill>
              <a:srgbClr val="131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250;p53"/>
            <p:cNvSpPr/>
            <p:nvPr/>
          </p:nvSpPr>
          <p:spPr>
            <a:xfrm>
              <a:off x="3313725" y="2010018"/>
              <a:ext cx="53730" cy="33746"/>
            </a:xfrm>
            <a:custGeom>
              <a:avLst/>
              <a:gdLst/>
              <a:ahLst/>
              <a:cxnLst/>
              <a:rect l="l" t="t" r="r" b="b"/>
              <a:pathLst>
                <a:path w="1425" h="895" extrusionOk="0">
                  <a:moveTo>
                    <a:pt x="828" y="1"/>
                  </a:moveTo>
                  <a:cubicBezTo>
                    <a:pt x="437" y="1"/>
                    <a:pt x="1" y="370"/>
                    <a:pt x="1" y="370"/>
                  </a:cubicBezTo>
                  <a:lnTo>
                    <a:pt x="1424" y="895"/>
                  </a:lnTo>
                  <a:cubicBezTo>
                    <a:pt x="1378" y="201"/>
                    <a:pt x="1115" y="1"/>
                    <a:pt x="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251;p53"/>
            <p:cNvSpPr/>
            <p:nvPr/>
          </p:nvSpPr>
          <p:spPr>
            <a:xfrm>
              <a:off x="3244387" y="1993692"/>
              <a:ext cx="49582" cy="32049"/>
            </a:xfrm>
            <a:custGeom>
              <a:avLst/>
              <a:gdLst/>
              <a:ahLst/>
              <a:cxnLst/>
              <a:rect l="l" t="t" r="r" b="b"/>
              <a:pathLst>
                <a:path w="1315" h="850" extrusionOk="0">
                  <a:moveTo>
                    <a:pt x="808" y="1"/>
                  </a:moveTo>
                  <a:cubicBezTo>
                    <a:pt x="612" y="1"/>
                    <a:pt x="349" y="212"/>
                    <a:pt x="0" y="849"/>
                  </a:cubicBezTo>
                  <a:lnTo>
                    <a:pt x="1315" y="803"/>
                  </a:lnTo>
                  <a:cubicBezTo>
                    <a:pt x="1315" y="803"/>
                    <a:pt x="1190" y="1"/>
                    <a:pt x="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252;p53"/>
            <p:cNvSpPr/>
            <p:nvPr/>
          </p:nvSpPr>
          <p:spPr>
            <a:xfrm>
              <a:off x="3261391" y="3381848"/>
              <a:ext cx="103802" cy="140602"/>
            </a:xfrm>
            <a:custGeom>
              <a:avLst/>
              <a:gdLst/>
              <a:ahLst/>
              <a:cxnLst/>
              <a:rect l="l" t="t" r="r" b="b"/>
              <a:pathLst>
                <a:path w="2753" h="3729" extrusionOk="0">
                  <a:moveTo>
                    <a:pt x="1273" y="1"/>
                  </a:moveTo>
                  <a:lnTo>
                    <a:pt x="0" y="2869"/>
                  </a:lnTo>
                  <a:lnTo>
                    <a:pt x="592" y="3729"/>
                  </a:lnTo>
                  <a:lnTo>
                    <a:pt x="2753" y="829"/>
                  </a:lnTo>
                  <a:lnTo>
                    <a:pt x="1329" y="1"/>
                  </a:lnTo>
                  <a:close/>
                </a:path>
              </a:pathLst>
            </a:custGeom>
            <a:solidFill>
              <a:srgbClr val="F9C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253;p53"/>
            <p:cNvSpPr/>
            <p:nvPr/>
          </p:nvSpPr>
          <p:spPr>
            <a:xfrm>
              <a:off x="2669775" y="2500060"/>
              <a:ext cx="889951" cy="935876"/>
            </a:xfrm>
            <a:custGeom>
              <a:avLst/>
              <a:gdLst/>
              <a:ahLst/>
              <a:cxnLst/>
              <a:rect l="l" t="t" r="r" b="b"/>
              <a:pathLst>
                <a:path w="23603" h="24821" extrusionOk="0">
                  <a:moveTo>
                    <a:pt x="13452" y="0"/>
                  </a:moveTo>
                  <a:cubicBezTo>
                    <a:pt x="13046" y="0"/>
                    <a:pt x="13510" y="2507"/>
                    <a:pt x="13510" y="2507"/>
                  </a:cubicBezTo>
                  <a:cubicBezTo>
                    <a:pt x="12483" y="1432"/>
                    <a:pt x="11636" y="853"/>
                    <a:pt x="10980" y="853"/>
                  </a:cubicBezTo>
                  <a:cubicBezTo>
                    <a:pt x="10569" y="853"/>
                    <a:pt x="10233" y="1079"/>
                    <a:pt x="9973" y="1552"/>
                  </a:cubicBezTo>
                  <a:cubicBezTo>
                    <a:pt x="9300" y="2786"/>
                    <a:pt x="6002" y="10851"/>
                    <a:pt x="6002" y="10851"/>
                  </a:cubicBezTo>
                  <a:cubicBezTo>
                    <a:pt x="6002" y="10851"/>
                    <a:pt x="5484" y="9540"/>
                    <a:pt x="4691" y="8307"/>
                  </a:cubicBezTo>
                  <a:cubicBezTo>
                    <a:pt x="3894" y="7073"/>
                    <a:pt x="4092" y="6718"/>
                    <a:pt x="4888" y="5287"/>
                  </a:cubicBezTo>
                  <a:cubicBezTo>
                    <a:pt x="5684" y="3856"/>
                    <a:pt x="3380" y="2824"/>
                    <a:pt x="3380" y="2824"/>
                  </a:cubicBezTo>
                  <a:lnTo>
                    <a:pt x="3697" y="1513"/>
                  </a:lnTo>
                  <a:lnTo>
                    <a:pt x="1350" y="558"/>
                  </a:lnTo>
                  <a:cubicBezTo>
                    <a:pt x="1350" y="558"/>
                    <a:pt x="1192" y="1077"/>
                    <a:pt x="1114" y="2306"/>
                  </a:cubicBezTo>
                  <a:cubicBezTo>
                    <a:pt x="1" y="3938"/>
                    <a:pt x="438" y="5248"/>
                    <a:pt x="1234" y="6637"/>
                  </a:cubicBezTo>
                  <a:cubicBezTo>
                    <a:pt x="2027" y="8029"/>
                    <a:pt x="1830" y="8984"/>
                    <a:pt x="1869" y="10333"/>
                  </a:cubicBezTo>
                  <a:cubicBezTo>
                    <a:pt x="1907" y="11682"/>
                    <a:pt x="3975" y="15259"/>
                    <a:pt x="6122" y="15538"/>
                  </a:cubicBezTo>
                  <a:cubicBezTo>
                    <a:pt x="7788" y="14385"/>
                    <a:pt x="9656" y="11207"/>
                    <a:pt x="9656" y="11207"/>
                  </a:cubicBezTo>
                  <a:lnTo>
                    <a:pt x="9656" y="11207"/>
                  </a:lnTo>
                  <a:cubicBezTo>
                    <a:pt x="9656" y="11207"/>
                    <a:pt x="9021" y="19709"/>
                    <a:pt x="8148" y="20464"/>
                  </a:cubicBezTo>
                  <a:cubicBezTo>
                    <a:pt x="7273" y="21221"/>
                    <a:pt x="7826" y="21380"/>
                    <a:pt x="9339" y="21894"/>
                  </a:cubicBezTo>
                  <a:cubicBezTo>
                    <a:pt x="10646" y="22342"/>
                    <a:pt x="16530" y="23128"/>
                    <a:pt x="16530" y="23128"/>
                  </a:cubicBezTo>
                  <a:cubicBezTo>
                    <a:pt x="16530" y="23128"/>
                    <a:pt x="18197" y="24318"/>
                    <a:pt x="18714" y="24678"/>
                  </a:cubicBezTo>
                  <a:cubicBezTo>
                    <a:pt x="18854" y="24773"/>
                    <a:pt x="18984" y="24820"/>
                    <a:pt x="19099" y="24820"/>
                  </a:cubicBezTo>
                  <a:cubicBezTo>
                    <a:pt x="19414" y="24820"/>
                    <a:pt x="19617" y="24471"/>
                    <a:pt x="19589" y="23801"/>
                  </a:cubicBezTo>
                  <a:lnTo>
                    <a:pt x="19589" y="23801"/>
                  </a:lnTo>
                  <a:cubicBezTo>
                    <a:pt x="19711" y="23830"/>
                    <a:pt x="19819" y="23844"/>
                    <a:pt x="19913" y="23844"/>
                  </a:cubicBezTo>
                  <a:cubicBezTo>
                    <a:pt x="20712" y="23844"/>
                    <a:pt x="20579" y="22855"/>
                    <a:pt x="20223" y="21894"/>
                  </a:cubicBezTo>
                  <a:cubicBezTo>
                    <a:pt x="19828" y="20823"/>
                    <a:pt x="21534" y="20464"/>
                    <a:pt x="22570" y="20147"/>
                  </a:cubicBezTo>
                  <a:cubicBezTo>
                    <a:pt x="23602" y="19829"/>
                    <a:pt x="22090" y="13593"/>
                    <a:pt x="21932" y="11168"/>
                  </a:cubicBezTo>
                  <a:cubicBezTo>
                    <a:pt x="21773" y="8744"/>
                    <a:pt x="21854" y="3500"/>
                    <a:pt x="21456" y="2944"/>
                  </a:cubicBezTo>
                  <a:cubicBezTo>
                    <a:pt x="21349" y="2794"/>
                    <a:pt x="20999" y="2739"/>
                    <a:pt x="20545" y="2739"/>
                  </a:cubicBezTo>
                  <a:cubicBezTo>
                    <a:pt x="19315" y="2739"/>
                    <a:pt x="17323" y="3141"/>
                    <a:pt x="17323" y="3141"/>
                  </a:cubicBezTo>
                  <a:cubicBezTo>
                    <a:pt x="17323" y="3141"/>
                    <a:pt x="19032" y="1633"/>
                    <a:pt x="18278" y="1196"/>
                  </a:cubicBezTo>
                  <a:cubicBezTo>
                    <a:pt x="17524" y="760"/>
                    <a:pt x="13909" y="83"/>
                    <a:pt x="13471" y="2"/>
                  </a:cubicBezTo>
                  <a:cubicBezTo>
                    <a:pt x="13465" y="1"/>
                    <a:pt x="13458" y="0"/>
                    <a:pt x="13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254;p53"/>
            <p:cNvSpPr/>
            <p:nvPr/>
          </p:nvSpPr>
          <p:spPr>
            <a:xfrm>
              <a:off x="2813541" y="4570661"/>
              <a:ext cx="271589" cy="82423"/>
            </a:xfrm>
            <a:custGeom>
              <a:avLst/>
              <a:gdLst/>
              <a:ahLst/>
              <a:cxnLst/>
              <a:rect l="l" t="t" r="r" b="b"/>
              <a:pathLst>
                <a:path w="7203" h="2186" extrusionOk="0">
                  <a:moveTo>
                    <a:pt x="6107" y="0"/>
                  </a:moveTo>
                  <a:lnTo>
                    <a:pt x="1" y="2185"/>
                  </a:lnTo>
                  <a:lnTo>
                    <a:pt x="1" y="2185"/>
                  </a:lnTo>
                  <a:lnTo>
                    <a:pt x="7202" y="1438"/>
                  </a:lnTo>
                  <a:lnTo>
                    <a:pt x="7104" y="782"/>
                  </a:lnTo>
                  <a:lnTo>
                    <a:pt x="61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255;p53"/>
            <p:cNvSpPr/>
            <p:nvPr/>
          </p:nvSpPr>
          <p:spPr>
            <a:xfrm>
              <a:off x="3264860" y="4576656"/>
              <a:ext cx="253905" cy="136341"/>
            </a:xfrm>
            <a:custGeom>
              <a:avLst/>
              <a:gdLst/>
              <a:ahLst/>
              <a:cxnLst/>
              <a:rect l="l" t="t" r="r" b="b"/>
              <a:pathLst>
                <a:path w="6734" h="3616" extrusionOk="0">
                  <a:moveTo>
                    <a:pt x="1371" y="0"/>
                  </a:moveTo>
                  <a:lnTo>
                    <a:pt x="0" y="391"/>
                  </a:lnTo>
                  <a:lnTo>
                    <a:pt x="0" y="1230"/>
                  </a:lnTo>
                  <a:lnTo>
                    <a:pt x="6734" y="3615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256;p53"/>
            <p:cNvSpPr/>
            <p:nvPr/>
          </p:nvSpPr>
          <p:spPr>
            <a:xfrm>
              <a:off x="3273758" y="2812590"/>
              <a:ext cx="121863" cy="559504"/>
            </a:xfrm>
            <a:custGeom>
              <a:avLst/>
              <a:gdLst/>
              <a:ahLst/>
              <a:cxnLst/>
              <a:rect l="l" t="t" r="r" b="b"/>
              <a:pathLst>
                <a:path w="3232" h="14839" extrusionOk="0">
                  <a:moveTo>
                    <a:pt x="3232" y="0"/>
                  </a:moveTo>
                  <a:cubicBezTo>
                    <a:pt x="3115" y="1205"/>
                    <a:pt x="3066" y="2414"/>
                    <a:pt x="2999" y="3622"/>
                  </a:cubicBezTo>
                  <a:cubicBezTo>
                    <a:pt x="2928" y="4831"/>
                    <a:pt x="2890" y="6044"/>
                    <a:pt x="2822" y="7252"/>
                  </a:cubicBezTo>
                  <a:lnTo>
                    <a:pt x="2721" y="9059"/>
                  </a:lnTo>
                  <a:cubicBezTo>
                    <a:pt x="2706" y="9207"/>
                    <a:pt x="2700" y="9363"/>
                    <a:pt x="2679" y="9503"/>
                  </a:cubicBezTo>
                  <a:cubicBezTo>
                    <a:pt x="2671" y="9659"/>
                    <a:pt x="2625" y="9764"/>
                    <a:pt x="2552" y="9877"/>
                  </a:cubicBezTo>
                  <a:cubicBezTo>
                    <a:pt x="2389" y="10088"/>
                    <a:pt x="2118" y="10222"/>
                    <a:pt x="1850" y="10367"/>
                  </a:cubicBezTo>
                  <a:cubicBezTo>
                    <a:pt x="1716" y="10444"/>
                    <a:pt x="1579" y="10515"/>
                    <a:pt x="1452" y="10628"/>
                  </a:cubicBezTo>
                  <a:cubicBezTo>
                    <a:pt x="1325" y="10734"/>
                    <a:pt x="1220" y="10895"/>
                    <a:pt x="1202" y="11075"/>
                  </a:cubicBezTo>
                  <a:lnTo>
                    <a:pt x="1202" y="11206"/>
                  </a:lnTo>
                  <a:cubicBezTo>
                    <a:pt x="1205" y="11248"/>
                    <a:pt x="1216" y="11287"/>
                    <a:pt x="1223" y="11329"/>
                  </a:cubicBezTo>
                  <a:lnTo>
                    <a:pt x="1269" y="11544"/>
                  </a:lnTo>
                  <a:cubicBezTo>
                    <a:pt x="1283" y="11677"/>
                    <a:pt x="1276" y="11815"/>
                    <a:pt x="1216" y="11942"/>
                  </a:cubicBezTo>
                  <a:cubicBezTo>
                    <a:pt x="1110" y="12203"/>
                    <a:pt x="888" y="12414"/>
                    <a:pt x="680" y="12636"/>
                  </a:cubicBezTo>
                  <a:cubicBezTo>
                    <a:pt x="575" y="12745"/>
                    <a:pt x="469" y="12861"/>
                    <a:pt x="384" y="12996"/>
                  </a:cubicBezTo>
                  <a:cubicBezTo>
                    <a:pt x="311" y="13117"/>
                    <a:pt x="263" y="13273"/>
                    <a:pt x="289" y="13425"/>
                  </a:cubicBezTo>
                  <a:lnTo>
                    <a:pt x="289" y="13425"/>
                  </a:lnTo>
                  <a:cubicBezTo>
                    <a:pt x="232" y="13442"/>
                    <a:pt x="177" y="13462"/>
                    <a:pt x="131" y="13507"/>
                  </a:cubicBezTo>
                  <a:cubicBezTo>
                    <a:pt x="67" y="13556"/>
                    <a:pt x="32" y="13633"/>
                    <a:pt x="21" y="13707"/>
                  </a:cubicBezTo>
                  <a:cubicBezTo>
                    <a:pt x="0" y="13855"/>
                    <a:pt x="46" y="13993"/>
                    <a:pt x="92" y="14123"/>
                  </a:cubicBezTo>
                  <a:cubicBezTo>
                    <a:pt x="194" y="14384"/>
                    <a:pt x="345" y="14616"/>
                    <a:pt x="511" y="14839"/>
                  </a:cubicBezTo>
                  <a:cubicBezTo>
                    <a:pt x="363" y="14606"/>
                    <a:pt x="229" y="14362"/>
                    <a:pt x="142" y="14105"/>
                  </a:cubicBezTo>
                  <a:cubicBezTo>
                    <a:pt x="103" y="13978"/>
                    <a:pt x="71" y="13841"/>
                    <a:pt x="92" y="13718"/>
                  </a:cubicBezTo>
                  <a:cubicBezTo>
                    <a:pt x="116" y="13591"/>
                    <a:pt x="226" y="13524"/>
                    <a:pt x="353" y="13507"/>
                  </a:cubicBezTo>
                  <a:lnTo>
                    <a:pt x="402" y="13499"/>
                  </a:lnTo>
                  <a:lnTo>
                    <a:pt x="391" y="13447"/>
                  </a:lnTo>
                  <a:cubicBezTo>
                    <a:pt x="363" y="13313"/>
                    <a:pt x="405" y="13175"/>
                    <a:pt x="487" y="13059"/>
                  </a:cubicBezTo>
                  <a:cubicBezTo>
                    <a:pt x="564" y="12939"/>
                    <a:pt x="666" y="12833"/>
                    <a:pt x="776" y="12728"/>
                  </a:cubicBezTo>
                  <a:cubicBezTo>
                    <a:pt x="983" y="12516"/>
                    <a:pt x="1227" y="12308"/>
                    <a:pt x="1364" y="12009"/>
                  </a:cubicBezTo>
                  <a:cubicBezTo>
                    <a:pt x="1438" y="11861"/>
                    <a:pt x="1456" y="11688"/>
                    <a:pt x="1445" y="11523"/>
                  </a:cubicBezTo>
                  <a:lnTo>
                    <a:pt x="1402" y="11290"/>
                  </a:lnTo>
                  <a:cubicBezTo>
                    <a:pt x="1399" y="11258"/>
                    <a:pt x="1389" y="11227"/>
                    <a:pt x="1389" y="11191"/>
                  </a:cubicBezTo>
                  <a:lnTo>
                    <a:pt x="1392" y="11096"/>
                  </a:lnTo>
                  <a:cubicBezTo>
                    <a:pt x="1424" y="10843"/>
                    <a:pt x="1688" y="10684"/>
                    <a:pt x="1949" y="10547"/>
                  </a:cubicBezTo>
                  <a:cubicBezTo>
                    <a:pt x="2209" y="10406"/>
                    <a:pt x="2505" y="10279"/>
                    <a:pt x="2724" y="10004"/>
                  </a:cubicBezTo>
                  <a:cubicBezTo>
                    <a:pt x="2822" y="9870"/>
                    <a:pt x="2886" y="9687"/>
                    <a:pt x="2897" y="9535"/>
                  </a:cubicBezTo>
                  <a:cubicBezTo>
                    <a:pt x="2921" y="9376"/>
                    <a:pt x="2928" y="9228"/>
                    <a:pt x="2942" y="9077"/>
                  </a:cubicBezTo>
                  <a:cubicBezTo>
                    <a:pt x="2991" y="8471"/>
                    <a:pt x="3024" y="7865"/>
                    <a:pt x="3048" y="7262"/>
                  </a:cubicBezTo>
                  <a:cubicBezTo>
                    <a:pt x="3094" y="6050"/>
                    <a:pt x="3144" y="4842"/>
                    <a:pt x="3165" y="3630"/>
                  </a:cubicBezTo>
                  <a:lnTo>
                    <a:pt x="32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257;p53"/>
            <p:cNvSpPr/>
            <p:nvPr/>
          </p:nvSpPr>
          <p:spPr>
            <a:xfrm>
              <a:off x="3032904" y="2718895"/>
              <a:ext cx="17269" cy="203720"/>
            </a:xfrm>
            <a:custGeom>
              <a:avLst/>
              <a:gdLst/>
              <a:ahLst/>
              <a:cxnLst/>
              <a:rect l="l" t="t" r="r" b="b"/>
              <a:pathLst>
                <a:path w="458" h="5403" extrusionOk="0">
                  <a:moveTo>
                    <a:pt x="436" y="1"/>
                  </a:moveTo>
                  <a:lnTo>
                    <a:pt x="436" y="1"/>
                  </a:lnTo>
                  <a:cubicBezTo>
                    <a:pt x="275" y="893"/>
                    <a:pt x="187" y="1791"/>
                    <a:pt x="113" y="2693"/>
                  </a:cubicBezTo>
                  <a:cubicBezTo>
                    <a:pt x="49" y="3595"/>
                    <a:pt x="0" y="4497"/>
                    <a:pt x="25" y="5403"/>
                  </a:cubicBezTo>
                  <a:cubicBezTo>
                    <a:pt x="187" y="4508"/>
                    <a:pt x="275" y="3609"/>
                    <a:pt x="349" y="2711"/>
                  </a:cubicBezTo>
                  <a:cubicBezTo>
                    <a:pt x="412" y="1809"/>
                    <a:pt x="458" y="910"/>
                    <a:pt x="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258;p53"/>
            <p:cNvSpPr/>
            <p:nvPr/>
          </p:nvSpPr>
          <p:spPr>
            <a:xfrm>
              <a:off x="3179158" y="2594546"/>
              <a:ext cx="143807" cy="24584"/>
            </a:xfrm>
            <a:custGeom>
              <a:avLst/>
              <a:gdLst/>
              <a:ahLst/>
              <a:cxnLst/>
              <a:rect l="l" t="t" r="r" b="b"/>
              <a:pathLst>
                <a:path w="3814" h="652" extrusionOk="0">
                  <a:moveTo>
                    <a:pt x="0" y="1"/>
                  </a:moveTo>
                  <a:lnTo>
                    <a:pt x="0" y="1"/>
                  </a:lnTo>
                  <a:cubicBezTo>
                    <a:pt x="265" y="199"/>
                    <a:pt x="592" y="290"/>
                    <a:pt x="906" y="371"/>
                  </a:cubicBezTo>
                  <a:cubicBezTo>
                    <a:pt x="1223" y="452"/>
                    <a:pt x="1547" y="505"/>
                    <a:pt x="1868" y="550"/>
                  </a:cubicBezTo>
                  <a:cubicBezTo>
                    <a:pt x="2345" y="610"/>
                    <a:pt x="2824" y="651"/>
                    <a:pt x="3304" y="651"/>
                  </a:cubicBezTo>
                  <a:cubicBezTo>
                    <a:pt x="3474" y="651"/>
                    <a:pt x="3643" y="646"/>
                    <a:pt x="3813" y="635"/>
                  </a:cubicBezTo>
                  <a:cubicBezTo>
                    <a:pt x="3175" y="495"/>
                    <a:pt x="2537" y="407"/>
                    <a:pt x="1900" y="318"/>
                  </a:cubicBezTo>
                  <a:lnTo>
                    <a:pt x="941" y="191"/>
                  </a:lnTo>
                  <a:cubicBezTo>
                    <a:pt x="624" y="139"/>
                    <a:pt x="304" y="11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259;p53"/>
            <p:cNvSpPr/>
            <p:nvPr/>
          </p:nvSpPr>
          <p:spPr>
            <a:xfrm>
              <a:off x="3325300" y="3304290"/>
              <a:ext cx="83064" cy="93169"/>
            </a:xfrm>
            <a:custGeom>
              <a:avLst/>
              <a:gdLst/>
              <a:ahLst/>
              <a:cxnLst/>
              <a:rect l="l" t="t" r="r" b="b"/>
              <a:pathLst>
                <a:path w="2203" h="2471" extrusionOk="0">
                  <a:moveTo>
                    <a:pt x="1" y="0"/>
                  </a:moveTo>
                  <a:cubicBezTo>
                    <a:pt x="402" y="388"/>
                    <a:pt x="754" y="800"/>
                    <a:pt x="1110" y="1219"/>
                  </a:cubicBezTo>
                  <a:cubicBezTo>
                    <a:pt x="1470" y="1635"/>
                    <a:pt x="1815" y="2065"/>
                    <a:pt x="2203" y="2471"/>
                  </a:cubicBezTo>
                  <a:cubicBezTo>
                    <a:pt x="2090" y="2213"/>
                    <a:pt x="1946" y="1973"/>
                    <a:pt x="1794" y="1741"/>
                  </a:cubicBezTo>
                  <a:cubicBezTo>
                    <a:pt x="1639" y="1505"/>
                    <a:pt x="1470" y="1282"/>
                    <a:pt x="1290" y="1068"/>
                  </a:cubicBezTo>
                  <a:cubicBezTo>
                    <a:pt x="1107" y="856"/>
                    <a:pt x="917" y="648"/>
                    <a:pt x="702" y="469"/>
                  </a:cubicBezTo>
                  <a:cubicBezTo>
                    <a:pt x="487" y="285"/>
                    <a:pt x="258" y="113"/>
                    <a:pt x="1" y="0"/>
                  </a:cubicBezTo>
                  <a:close/>
                </a:path>
              </a:pathLst>
            </a:custGeom>
            <a:solidFill>
              <a:srgbClr val="B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260;p53"/>
            <p:cNvSpPr/>
            <p:nvPr/>
          </p:nvSpPr>
          <p:spPr>
            <a:xfrm>
              <a:off x="3286766" y="3320088"/>
              <a:ext cx="78162" cy="66210"/>
            </a:xfrm>
            <a:custGeom>
              <a:avLst/>
              <a:gdLst/>
              <a:ahLst/>
              <a:cxnLst/>
              <a:rect l="l" t="t" r="r" b="b"/>
              <a:pathLst>
                <a:path w="2073" h="1756" extrusionOk="0">
                  <a:moveTo>
                    <a:pt x="0" y="1"/>
                  </a:moveTo>
                  <a:lnTo>
                    <a:pt x="0" y="1"/>
                  </a:lnTo>
                  <a:cubicBezTo>
                    <a:pt x="307" y="346"/>
                    <a:pt x="649" y="639"/>
                    <a:pt x="994" y="931"/>
                  </a:cubicBezTo>
                  <a:cubicBezTo>
                    <a:pt x="1343" y="1216"/>
                    <a:pt x="1692" y="1494"/>
                    <a:pt x="2072" y="1756"/>
                  </a:cubicBezTo>
                  <a:cubicBezTo>
                    <a:pt x="1822" y="1364"/>
                    <a:pt x="1491" y="1044"/>
                    <a:pt x="1142" y="751"/>
                  </a:cubicBezTo>
                  <a:cubicBezTo>
                    <a:pt x="790" y="462"/>
                    <a:pt x="420" y="19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261;p53"/>
            <p:cNvSpPr/>
            <p:nvPr/>
          </p:nvSpPr>
          <p:spPr>
            <a:xfrm>
              <a:off x="3331823" y="3281856"/>
              <a:ext cx="66210" cy="52900"/>
            </a:xfrm>
            <a:custGeom>
              <a:avLst/>
              <a:gdLst/>
              <a:ahLst/>
              <a:cxnLst/>
              <a:rect l="l" t="t" r="r" b="b"/>
              <a:pathLst>
                <a:path w="1756" h="1403" extrusionOk="0">
                  <a:moveTo>
                    <a:pt x="0" y="0"/>
                  </a:moveTo>
                  <a:lnTo>
                    <a:pt x="0" y="0"/>
                  </a:lnTo>
                  <a:cubicBezTo>
                    <a:pt x="282" y="264"/>
                    <a:pt x="574" y="490"/>
                    <a:pt x="859" y="722"/>
                  </a:cubicBezTo>
                  <a:cubicBezTo>
                    <a:pt x="1155" y="951"/>
                    <a:pt x="1435" y="1184"/>
                    <a:pt x="1755" y="1402"/>
                  </a:cubicBezTo>
                  <a:cubicBezTo>
                    <a:pt x="1575" y="1061"/>
                    <a:pt x="1303" y="778"/>
                    <a:pt x="1007" y="539"/>
                  </a:cubicBezTo>
                  <a:cubicBezTo>
                    <a:pt x="705" y="306"/>
                    <a:pt x="377" y="10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262;p53"/>
            <p:cNvSpPr/>
            <p:nvPr/>
          </p:nvSpPr>
          <p:spPr>
            <a:xfrm>
              <a:off x="2718262" y="2581011"/>
              <a:ext cx="78954" cy="25526"/>
            </a:xfrm>
            <a:custGeom>
              <a:avLst/>
              <a:gdLst/>
              <a:ahLst/>
              <a:cxnLst/>
              <a:rect l="l" t="t" r="r" b="b"/>
              <a:pathLst>
                <a:path w="2094" h="677" extrusionOk="0">
                  <a:moveTo>
                    <a:pt x="1" y="0"/>
                  </a:moveTo>
                  <a:lnTo>
                    <a:pt x="1" y="0"/>
                  </a:lnTo>
                  <a:cubicBezTo>
                    <a:pt x="321" y="202"/>
                    <a:pt x="663" y="332"/>
                    <a:pt x="1012" y="449"/>
                  </a:cubicBezTo>
                  <a:cubicBezTo>
                    <a:pt x="1361" y="558"/>
                    <a:pt x="1717" y="652"/>
                    <a:pt x="2094" y="677"/>
                  </a:cubicBezTo>
                  <a:cubicBezTo>
                    <a:pt x="1773" y="476"/>
                    <a:pt x="1432" y="343"/>
                    <a:pt x="1083" y="226"/>
                  </a:cubicBezTo>
                  <a:cubicBezTo>
                    <a:pt x="734" y="117"/>
                    <a:pt x="378" y="2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263;p53"/>
            <p:cNvSpPr/>
            <p:nvPr/>
          </p:nvSpPr>
          <p:spPr>
            <a:xfrm>
              <a:off x="2883557" y="2897462"/>
              <a:ext cx="27902" cy="53880"/>
            </a:xfrm>
            <a:custGeom>
              <a:avLst/>
              <a:gdLst/>
              <a:ahLst/>
              <a:cxnLst/>
              <a:rect l="l" t="t" r="r" b="b"/>
              <a:pathLst>
                <a:path w="740" h="1429" extrusionOk="0">
                  <a:moveTo>
                    <a:pt x="240" y="1"/>
                  </a:moveTo>
                  <a:lnTo>
                    <a:pt x="216" y="304"/>
                  </a:lnTo>
                  <a:cubicBezTo>
                    <a:pt x="198" y="491"/>
                    <a:pt x="180" y="685"/>
                    <a:pt x="152" y="872"/>
                  </a:cubicBezTo>
                  <a:cubicBezTo>
                    <a:pt x="120" y="1062"/>
                    <a:pt x="96" y="1248"/>
                    <a:pt x="0" y="1428"/>
                  </a:cubicBezTo>
                  <a:cubicBezTo>
                    <a:pt x="92" y="1375"/>
                    <a:pt x="156" y="1287"/>
                    <a:pt x="208" y="1199"/>
                  </a:cubicBezTo>
                  <a:cubicBezTo>
                    <a:pt x="261" y="1108"/>
                    <a:pt x="304" y="1012"/>
                    <a:pt x="335" y="917"/>
                  </a:cubicBezTo>
                  <a:cubicBezTo>
                    <a:pt x="366" y="820"/>
                    <a:pt x="390" y="723"/>
                    <a:pt x="409" y="625"/>
                  </a:cubicBezTo>
                  <a:lnTo>
                    <a:pt x="409" y="625"/>
                  </a:lnTo>
                  <a:cubicBezTo>
                    <a:pt x="529" y="824"/>
                    <a:pt x="625" y="1045"/>
                    <a:pt x="702" y="1287"/>
                  </a:cubicBezTo>
                  <a:cubicBezTo>
                    <a:pt x="740" y="1108"/>
                    <a:pt x="719" y="917"/>
                    <a:pt x="673" y="737"/>
                  </a:cubicBezTo>
                  <a:cubicBezTo>
                    <a:pt x="624" y="558"/>
                    <a:pt x="536" y="389"/>
                    <a:pt x="423" y="237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B23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264;p53"/>
            <p:cNvSpPr/>
            <p:nvPr/>
          </p:nvSpPr>
          <p:spPr>
            <a:xfrm>
              <a:off x="2750047" y="2384647"/>
              <a:ext cx="63382" cy="63420"/>
            </a:xfrm>
            <a:custGeom>
              <a:avLst/>
              <a:gdLst/>
              <a:ahLst/>
              <a:cxnLst/>
              <a:rect l="l" t="t" r="r" b="b"/>
              <a:pathLst>
                <a:path w="1681" h="1682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56" y="307"/>
                    <a:pt x="1282" y="638"/>
                    <a:pt x="1124" y="973"/>
                  </a:cubicBezTo>
                  <a:lnTo>
                    <a:pt x="1124" y="973"/>
                  </a:lnTo>
                  <a:cubicBezTo>
                    <a:pt x="1085" y="968"/>
                    <a:pt x="1048" y="967"/>
                    <a:pt x="1011" y="967"/>
                  </a:cubicBezTo>
                  <a:cubicBezTo>
                    <a:pt x="949" y="967"/>
                    <a:pt x="887" y="972"/>
                    <a:pt x="825" y="980"/>
                  </a:cubicBezTo>
                  <a:cubicBezTo>
                    <a:pt x="694" y="998"/>
                    <a:pt x="571" y="1040"/>
                    <a:pt x="459" y="1107"/>
                  </a:cubicBezTo>
                  <a:cubicBezTo>
                    <a:pt x="233" y="1234"/>
                    <a:pt x="70" y="1449"/>
                    <a:pt x="0" y="1682"/>
                  </a:cubicBezTo>
                  <a:cubicBezTo>
                    <a:pt x="88" y="1593"/>
                    <a:pt x="166" y="1509"/>
                    <a:pt x="257" y="1442"/>
                  </a:cubicBezTo>
                  <a:cubicBezTo>
                    <a:pt x="345" y="1372"/>
                    <a:pt x="444" y="1318"/>
                    <a:pt x="543" y="1280"/>
                  </a:cubicBezTo>
                  <a:cubicBezTo>
                    <a:pt x="641" y="1238"/>
                    <a:pt x="747" y="1213"/>
                    <a:pt x="853" y="1202"/>
                  </a:cubicBezTo>
                  <a:cubicBezTo>
                    <a:pt x="887" y="1199"/>
                    <a:pt x="922" y="1197"/>
                    <a:pt x="958" y="1197"/>
                  </a:cubicBezTo>
                  <a:cubicBezTo>
                    <a:pt x="1030" y="1197"/>
                    <a:pt x="1102" y="1203"/>
                    <a:pt x="1163" y="1213"/>
                  </a:cubicBezTo>
                  <a:lnTo>
                    <a:pt x="1262" y="1227"/>
                  </a:lnTo>
                  <a:lnTo>
                    <a:pt x="1297" y="1146"/>
                  </a:lnTo>
                  <a:cubicBezTo>
                    <a:pt x="1452" y="780"/>
                    <a:pt x="1596" y="402"/>
                    <a:pt x="1681" y="1"/>
                  </a:cubicBezTo>
                  <a:close/>
                </a:path>
              </a:pathLst>
            </a:custGeom>
            <a:solidFill>
              <a:srgbClr val="DD9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265;p53"/>
            <p:cNvSpPr/>
            <p:nvPr/>
          </p:nvSpPr>
          <p:spPr>
            <a:xfrm>
              <a:off x="2718941" y="2380085"/>
              <a:ext cx="86382" cy="11538"/>
            </a:xfrm>
            <a:custGeom>
              <a:avLst/>
              <a:gdLst/>
              <a:ahLst/>
              <a:cxnLst/>
              <a:rect l="l" t="t" r="r" b="b"/>
              <a:pathLst>
                <a:path w="2291" h="306" extrusionOk="0">
                  <a:moveTo>
                    <a:pt x="939" y="1"/>
                  </a:moveTo>
                  <a:cubicBezTo>
                    <a:pt x="623" y="1"/>
                    <a:pt x="308" y="33"/>
                    <a:pt x="1" y="122"/>
                  </a:cubicBezTo>
                  <a:cubicBezTo>
                    <a:pt x="388" y="196"/>
                    <a:pt x="769" y="213"/>
                    <a:pt x="1149" y="238"/>
                  </a:cubicBezTo>
                  <a:cubicBezTo>
                    <a:pt x="1530" y="260"/>
                    <a:pt x="1900" y="270"/>
                    <a:pt x="2291" y="305"/>
                  </a:cubicBezTo>
                  <a:cubicBezTo>
                    <a:pt x="2125" y="192"/>
                    <a:pt x="1935" y="133"/>
                    <a:pt x="1741" y="86"/>
                  </a:cubicBezTo>
                  <a:cubicBezTo>
                    <a:pt x="1551" y="37"/>
                    <a:pt x="1357" y="16"/>
                    <a:pt x="1163" y="6"/>
                  </a:cubicBezTo>
                  <a:cubicBezTo>
                    <a:pt x="1088" y="2"/>
                    <a:pt x="1013" y="1"/>
                    <a:pt x="939" y="1"/>
                  </a:cubicBezTo>
                  <a:close/>
                </a:path>
              </a:pathLst>
            </a:custGeom>
            <a:solidFill>
              <a:srgbClr val="DD9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266;p53"/>
            <p:cNvSpPr/>
            <p:nvPr/>
          </p:nvSpPr>
          <p:spPr>
            <a:xfrm>
              <a:off x="2779004" y="2284467"/>
              <a:ext cx="19456" cy="104217"/>
            </a:xfrm>
            <a:custGeom>
              <a:avLst/>
              <a:gdLst/>
              <a:ahLst/>
              <a:cxnLst/>
              <a:rect l="l" t="t" r="r" b="b"/>
              <a:pathLst>
                <a:path w="516" h="2764" extrusionOk="0">
                  <a:moveTo>
                    <a:pt x="515" y="1"/>
                  </a:moveTo>
                  <a:cubicBezTo>
                    <a:pt x="398" y="452"/>
                    <a:pt x="317" y="910"/>
                    <a:pt x="233" y="1365"/>
                  </a:cubicBezTo>
                  <a:cubicBezTo>
                    <a:pt x="151" y="1823"/>
                    <a:pt x="74" y="2277"/>
                    <a:pt x="0" y="2735"/>
                  </a:cubicBezTo>
                  <a:lnTo>
                    <a:pt x="236" y="2763"/>
                  </a:lnTo>
                  <a:cubicBezTo>
                    <a:pt x="268" y="2302"/>
                    <a:pt x="307" y="1840"/>
                    <a:pt x="349" y="1379"/>
                  </a:cubicBezTo>
                  <a:cubicBezTo>
                    <a:pt x="395" y="921"/>
                    <a:pt x="437" y="459"/>
                    <a:pt x="515" y="1"/>
                  </a:cubicBezTo>
                  <a:close/>
                </a:path>
              </a:pathLst>
            </a:custGeom>
            <a:solidFill>
              <a:srgbClr val="DD9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267;p53"/>
            <p:cNvSpPr/>
            <p:nvPr/>
          </p:nvSpPr>
          <p:spPr>
            <a:xfrm>
              <a:off x="2752573" y="2261505"/>
              <a:ext cx="24056" cy="122504"/>
            </a:xfrm>
            <a:custGeom>
              <a:avLst/>
              <a:gdLst/>
              <a:ahLst/>
              <a:cxnLst/>
              <a:rect l="l" t="t" r="r" b="b"/>
              <a:pathLst>
                <a:path w="638" h="3249" extrusionOk="0">
                  <a:moveTo>
                    <a:pt x="638" y="1"/>
                  </a:moveTo>
                  <a:lnTo>
                    <a:pt x="638" y="1"/>
                  </a:lnTo>
                  <a:cubicBezTo>
                    <a:pt x="532" y="254"/>
                    <a:pt x="480" y="525"/>
                    <a:pt x="423" y="793"/>
                  </a:cubicBezTo>
                  <a:cubicBezTo>
                    <a:pt x="363" y="1061"/>
                    <a:pt x="314" y="1333"/>
                    <a:pt x="265" y="1600"/>
                  </a:cubicBezTo>
                  <a:cubicBezTo>
                    <a:pt x="169" y="2139"/>
                    <a:pt x="81" y="2681"/>
                    <a:pt x="0" y="3224"/>
                  </a:cubicBezTo>
                  <a:lnTo>
                    <a:pt x="233" y="3249"/>
                  </a:lnTo>
                  <a:cubicBezTo>
                    <a:pt x="275" y="2707"/>
                    <a:pt x="324" y="2161"/>
                    <a:pt x="381" y="1618"/>
                  </a:cubicBezTo>
                  <a:cubicBezTo>
                    <a:pt x="413" y="1346"/>
                    <a:pt x="441" y="1075"/>
                    <a:pt x="480" y="804"/>
                  </a:cubicBezTo>
                  <a:cubicBezTo>
                    <a:pt x="518" y="533"/>
                    <a:pt x="553" y="261"/>
                    <a:pt x="638" y="1"/>
                  </a:cubicBezTo>
                  <a:close/>
                </a:path>
              </a:pathLst>
            </a:custGeom>
            <a:solidFill>
              <a:srgbClr val="DD9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268;p53"/>
            <p:cNvSpPr/>
            <p:nvPr/>
          </p:nvSpPr>
          <p:spPr>
            <a:xfrm>
              <a:off x="2727160" y="2283411"/>
              <a:ext cx="20662" cy="99428"/>
            </a:xfrm>
            <a:custGeom>
              <a:avLst/>
              <a:gdLst/>
              <a:ahLst/>
              <a:cxnLst/>
              <a:rect l="l" t="t" r="r" b="b"/>
              <a:pathLst>
                <a:path w="548" h="2637" extrusionOk="0">
                  <a:moveTo>
                    <a:pt x="547" y="1"/>
                  </a:moveTo>
                  <a:cubicBezTo>
                    <a:pt x="392" y="417"/>
                    <a:pt x="311" y="857"/>
                    <a:pt x="223" y="1294"/>
                  </a:cubicBezTo>
                  <a:cubicBezTo>
                    <a:pt x="139" y="1734"/>
                    <a:pt x="68" y="2172"/>
                    <a:pt x="1" y="2615"/>
                  </a:cubicBezTo>
                  <a:lnTo>
                    <a:pt x="237" y="2637"/>
                  </a:lnTo>
                  <a:cubicBezTo>
                    <a:pt x="262" y="2196"/>
                    <a:pt x="293" y="1752"/>
                    <a:pt x="339" y="1311"/>
                  </a:cubicBezTo>
                  <a:cubicBezTo>
                    <a:pt x="385" y="871"/>
                    <a:pt x="431" y="427"/>
                    <a:pt x="547" y="1"/>
                  </a:cubicBezTo>
                  <a:close/>
                </a:path>
              </a:pathLst>
            </a:custGeom>
            <a:solidFill>
              <a:srgbClr val="DD9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" grpId="0" animBg="1"/>
      <p:bldP spid="1665" grpId="0" animBg="1"/>
      <p:bldP spid="1666" grpId="0" animBg="1"/>
      <p:bldP spid="1667" grpId="0" animBg="1"/>
      <p:bldP spid="1668" grpId="0" animBg="1"/>
      <p:bldP spid="1669" grpId="0" animBg="1"/>
      <p:bldP spid="1670" grpId="0" animBg="1"/>
      <p:bldP spid="1674" grpId="0" animBg="1"/>
      <p:bldP spid="55" grpId="0" animBg="1"/>
      <p:bldP spid="16" grpId="0" animBg="1"/>
      <p:bldP spid="6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43"/>
          <p:cNvSpPr/>
          <p:nvPr/>
        </p:nvSpPr>
        <p:spPr>
          <a:xfrm>
            <a:off x="277948" y="1612025"/>
            <a:ext cx="2193953" cy="3242950"/>
          </a:xfrm>
          <a:custGeom>
            <a:avLst/>
            <a:gdLst/>
            <a:ahLst/>
            <a:cxnLst/>
            <a:rect l="l" t="t" r="r" b="b"/>
            <a:pathLst>
              <a:path w="81010" h="129718" extrusionOk="0">
                <a:moveTo>
                  <a:pt x="0" y="1"/>
                </a:moveTo>
                <a:lnTo>
                  <a:pt x="0" y="128034"/>
                </a:lnTo>
                <a:lnTo>
                  <a:pt x="1968" y="129718"/>
                </a:lnTo>
                <a:lnTo>
                  <a:pt x="3804" y="127902"/>
                </a:lnTo>
                <a:lnTo>
                  <a:pt x="5639" y="129718"/>
                </a:lnTo>
                <a:lnTo>
                  <a:pt x="7474" y="127902"/>
                </a:lnTo>
                <a:lnTo>
                  <a:pt x="9309" y="129718"/>
                </a:lnTo>
                <a:lnTo>
                  <a:pt x="11145" y="127902"/>
                </a:lnTo>
                <a:lnTo>
                  <a:pt x="12980" y="129718"/>
                </a:lnTo>
                <a:lnTo>
                  <a:pt x="14816" y="127902"/>
                </a:lnTo>
                <a:lnTo>
                  <a:pt x="16650" y="129718"/>
                </a:lnTo>
                <a:lnTo>
                  <a:pt x="18486" y="127902"/>
                </a:lnTo>
                <a:lnTo>
                  <a:pt x="20321" y="129718"/>
                </a:lnTo>
                <a:lnTo>
                  <a:pt x="22157" y="127902"/>
                </a:lnTo>
                <a:lnTo>
                  <a:pt x="23992" y="129718"/>
                </a:lnTo>
                <a:lnTo>
                  <a:pt x="25827" y="127902"/>
                </a:lnTo>
                <a:lnTo>
                  <a:pt x="27662" y="129718"/>
                </a:lnTo>
                <a:lnTo>
                  <a:pt x="29498" y="127902"/>
                </a:lnTo>
                <a:lnTo>
                  <a:pt x="31328" y="129718"/>
                </a:lnTo>
                <a:lnTo>
                  <a:pt x="33164" y="127902"/>
                </a:lnTo>
                <a:lnTo>
                  <a:pt x="34999" y="129718"/>
                </a:lnTo>
                <a:lnTo>
                  <a:pt x="36835" y="127902"/>
                </a:lnTo>
                <a:lnTo>
                  <a:pt x="38669" y="129718"/>
                </a:lnTo>
                <a:lnTo>
                  <a:pt x="40505" y="127902"/>
                </a:lnTo>
                <a:lnTo>
                  <a:pt x="42340" y="129718"/>
                </a:lnTo>
                <a:lnTo>
                  <a:pt x="44176" y="127902"/>
                </a:lnTo>
                <a:lnTo>
                  <a:pt x="46011" y="129718"/>
                </a:lnTo>
                <a:lnTo>
                  <a:pt x="47846" y="127902"/>
                </a:lnTo>
                <a:lnTo>
                  <a:pt x="49681" y="129718"/>
                </a:lnTo>
                <a:lnTo>
                  <a:pt x="51517" y="127902"/>
                </a:lnTo>
                <a:lnTo>
                  <a:pt x="53352" y="129718"/>
                </a:lnTo>
                <a:lnTo>
                  <a:pt x="55188" y="127902"/>
                </a:lnTo>
                <a:lnTo>
                  <a:pt x="57022" y="129718"/>
                </a:lnTo>
                <a:lnTo>
                  <a:pt x="58858" y="127902"/>
                </a:lnTo>
                <a:lnTo>
                  <a:pt x="60693" y="129718"/>
                </a:lnTo>
                <a:lnTo>
                  <a:pt x="62529" y="127902"/>
                </a:lnTo>
                <a:lnTo>
                  <a:pt x="64364" y="129718"/>
                </a:lnTo>
                <a:lnTo>
                  <a:pt x="66195" y="127902"/>
                </a:lnTo>
                <a:lnTo>
                  <a:pt x="68030" y="129718"/>
                </a:lnTo>
                <a:lnTo>
                  <a:pt x="69865" y="127902"/>
                </a:lnTo>
                <a:lnTo>
                  <a:pt x="71700" y="129718"/>
                </a:lnTo>
                <a:lnTo>
                  <a:pt x="73536" y="127902"/>
                </a:lnTo>
                <a:lnTo>
                  <a:pt x="75371" y="129718"/>
                </a:lnTo>
                <a:lnTo>
                  <a:pt x="77207" y="127902"/>
                </a:lnTo>
                <a:lnTo>
                  <a:pt x="79041" y="129718"/>
                </a:lnTo>
                <a:lnTo>
                  <a:pt x="81009" y="128034"/>
                </a:lnTo>
                <a:lnTo>
                  <a:pt x="81009" y="1"/>
                </a:lnTo>
                <a:lnTo>
                  <a:pt x="79041" y="1969"/>
                </a:lnTo>
                <a:lnTo>
                  <a:pt x="77207" y="133"/>
                </a:lnTo>
                <a:lnTo>
                  <a:pt x="75371" y="1969"/>
                </a:lnTo>
                <a:lnTo>
                  <a:pt x="73536" y="133"/>
                </a:lnTo>
                <a:lnTo>
                  <a:pt x="71700" y="1969"/>
                </a:lnTo>
                <a:lnTo>
                  <a:pt x="69865" y="133"/>
                </a:lnTo>
                <a:lnTo>
                  <a:pt x="68030" y="1969"/>
                </a:lnTo>
                <a:lnTo>
                  <a:pt x="66195" y="133"/>
                </a:lnTo>
                <a:lnTo>
                  <a:pt x="64364" y="1969"/>
                </a:lnTo>
                <a:lnTo>
                  <a:pt x="62529" y="133"/>
                </a:lnTo>
                <a:lnTo>
                  <a:pt x="60693" y="1969"/>
                </a:lnTo>
                <a:lnTo>
                  <a:pt x="58858" y="133"/>
                </a:lnTo>
                <a:lnTo>
                  <a:pt x="57022" y="1969"/>
                </a:lnTo>
                <a:lnTo>
                  <a:pt x="55188" y="133"/>
                </a:lnTo>
                <a:lnTo>
                  <a:pt x="53352" y="1969"/>
                </a:lnTo>
                <a:lnTo>
                  <a:pt x="51517" y="133"/>
                </a:lnTo>
                <a:lnTo>
                  <a:pt x="49681" y="1969"/>
                </a:lnTo>
                <a:lnTo>
                  <a:pt x="47846" y="133"/>
                </a:lnTo>
                <a:lnTo>
                  <a:pt x="46011" y="1969"/>
                </a:lnTo>
                <a:lnTo>
                  <a:pt x="44176" y="133"/>
                </a:lnTo>
                <a:lnTo>
                  <a:pt x="42340" y="1969"/>
                </a:lnTo>
                <a:lnTo>
                  <a:pt x="40505" y="133"/>
                </a:lnTo>
                <a:lnTo>
                  <a:pt x="38669" y="1969"/>
                </a:lnTo>
                <a:lnTo>
                  <a:pt x="36835" y="133"/>
                </a:lnTo>
                <a:lnTo>
                  <a:pt x="34999" y="1969"/>
                </a:lnTo>
                <a:lnTo>
                  <a:pt x="33164" y="133"/>
                </a:lnTo>
                <a:lnTo>
                  <a:pt x="31328" y="1969"/>
                </a:lnTo>
                <a:lnTo>
                  <a:pt x="29498" y="133"/>
                </a:lnTo>
                <a:lnTo>
                  <a:pt x="27662" y="1969"/>
                </a:lnTo>
                <a:lnTo>
                  <a:pt x="25827" y="133"/>
                </a:lnTo>
                <a:lnTo>
                  <a:pt x="23992" y="1969"/>
                </a:lnTo>
                <a:lnTo>
                  <a:pt x="22157" y="133"/>
                </a:lnTo>
                <a:lnTo>
                  <a:pt x="20321" y="1969"/>
                </a:lnTo>
                <a:lnTo>
                  <a:pt x="18486" y="133"/>
                </a:lnTo>
                <a:lnTo>
                  <a:pt x="16650" y="1969"/>
                </a:lnTo>
                <a:lnTo>
                  <a:pt x="14816" y="133"/>
                </a:lnTo>
                <a:lnTo>
                  <a:pt x="12980" y="1969"/>
                </a:lnTo>
                <a:lnTo>
                  <a:pt x="11145" y="133"/>
                </a:lnTo>
                <a:lnTo>
                  <a:pt x="9309" y="1969"/>
                </a:lnTo>
                <a:lnTo>
                  <a:pt x="7474" y="133"/>
                </a:lnTo>
                <a:lnTo>
                  <a:pt x="5639" y="1969"/>
                </a:lnTo>
                <a:lnTo>
                  <a:pt x="3804" y="133"/>
                </a:lnTo>
                <a:lnTo>
                  <a:pt x="1968" y="196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Bám sát vào dàn ý đã lập.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38" name="Google Shape;1538;p43"/>
          <p:cNvSpPr txBox="1">
            <a:spLocks noGrp="1"/>
          </p:cNvSpPr>
          <p:nvPr>
            <p:ph type="ctrTitle"/>
          </p:nvPr>
        </p:nvSpPr>
        <p:spPr>
          <a:xfrm>
            <a:off x="1374925" y="416354"/>
            <a:ext cx="6390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Viết bài</a:t>
            </a:r>
            <a:endParaRPr sz="2800" b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3" name="Google Shape;1543;p43"/>
          <p:cNvSpPr/>
          <p:nvPr/>
        </p:nvSpPr>
        <p:spPr>
          <a:xfrm>
            <a:off x="6668248" y="1685597"/>
            <a:ext cx="2193953" cy="3242950"/>
          </a:xfrm>
          <a:custGeom>
            <a:avLst/>
            <a:gdLst/>
            <a:ahLst/>
            <a:cxnLst/>
            <a:rect l="l" t="t" r="r" b="b"/>
            <a:pathLst>
              <a:path w="81010" h="129718" extrusionOk="0">
                <a:moveTo>
                  <a:pt x="0" y="1"/>
                </a:moveTo>
                <a:lnTo>
                  <a:pt x="0" y="128034"/>
                </a:lnTo>
                <a:lnTo>
                  <a:pt x="1968" y="129718"/>
                </a:lnTo>
                <a:lnTo>
                  <a:pt x="3804" y="127902"/>
                </a:lnTo>
                <a:lnTo>
                  <a:pt x="5639" y="129718"/>
                </a:lnTo>
                <a:lnTo>
                  <a:pt x="7474" y="127902"/>
                </a:lnTo>
                <a:lnTo>
                  <a:pt x="9309" y="129718"/>
                </a:lnTo>
                <a:lnTo>
                  <a:pt x="11145" y="127902"/>
                </a:lnTo>
                <a:lnTo>
                  <a:pt x="12980" y="129718"/>
                </a:lnTo>
                <a:lnTo>
                  <a:pt x="14816" y="127902"/>
                </a:lnTo>
                <a:lnTo>
                  <a:pt x="16650" y="129718"/>
                </a:lnTo>
                <a:lnTo>
                  <a:pt x="18486" y="127902"/>
                </a:lnTo>
                <a:lnTo>
                  <a:pt x="20321" y="129718"/>
                </a:lnTo>
                <a:lnTo>
                  <a:pt x="22157" y="127902"/>
                </a:lnTo>
                <a:lnTo>
                  <a:pt x="23992" y="129718"/>
                </a:lnTo>
                <a:lnTo>
                  <a:pt x="25827" y="127902"/>
                </a:lnTo>
                <a:lnTo>
                  <a:pt x="27662" y="129718"/>
                </a:lnTo>
                <a:lnTo>
                  <a:pt x="29498" y="127902"/>
                </a:lnTo>
                <a:lnTo>
                  <a:pt x="31328" y="129718"/>
                </a:lnTo>
                <a:lnTo>
                  <a:pt x="33164" y="127902"/>
                </a:lnTo>
                <a:lnTo>
                  <a:pt x="34999" y="129718"/>
                </a:lnTo>
                <a:lnTo>
                  <a:pt x="36835" y="127902"/>
                </a:lnTo>
                <a:lnTo>
                  <a:pt x="38669" y="129718"/>
                </a:lnTo>
                <a:lnTo>
                  <a:pt x="40505" y="127902"/>
                </a:lnTo>
                <a:lnTo>
                  <a:pt x="42340" y="129718"/>
                </a:lnTo>
                <a:lnTo>
                  <a:pt x="44176" y="127902"/>
                </a:lnTo>
                <a:lnTo>
                  <a:pt x="46011" y="129718"/>
                </a:lnTo>
                <a:lnTo>
                  <a:pt x="47846" y="127902"/>
                </a:lnTo>
                <a:lnTo>
                  <a:pt x="49681" y="129718"/>
                </a:lnTo>
                <a:lnTo>
                  <a:pt x="51517" y="127902"/>
                </a:lnTo>
                <a:lnTo>
                  <a:pt x="53352" y="129718"/>
                </a:lnTo>
                <a:lnTo>
                  <a:pt x="55188" y="127902"/>
                </a:lnTo>
                <a:lnTo>
                  <a:pt x="57022" y="129718"/>
                </a:lnTo>
                <a:lnTo>
                  <a:pt x="58858" y="127902"/>
                </a:lnTo>
                <a:lnTo>
                  <a:pt x="60693" y="129718"/>
                </a:lnTo>
                <a:lnTo>
                  <a:pt x="62529" y="127902"/>
                </a:lnTo>
                <a:lnTo>
                  <a:pt x="64364" y="129718"/>
                </a:lnTo>
                <a:lnTo>
                  <a:pt x="66195" y="127902"/>
                </a:lnTo>
                <a:lnTo>
                  <a:pt x="68030" y="129718"/>
                </a:lnTo>
                <a:lnTo>
                  <a:pt x="69865" y="127902"/>
                </a:lnTo>
                <a:lnTo>
                  <a:pt x="71700" y="129718"/>
                </a:lnTo>
                <a:lnTo>
                  <a:pt x="73536" y="127902"/>
                </a:lnTo>
                <a:lnTo>
                  <a:pt x="75371" y="129718"/>
                </a:lnTo>
                <a:lnTo>
                  <a:pt x="77207" y="127902"/>
                </a:lnTo>
                <a:lnTo>
                  <a:pt x="79041" y="129718"/>
                </a:lnTo>
                <a:lnTo>
                  <a:pt x="81009" y="128034"/>
                </a:lnTo>
                <a:lnTo>
                  <a:pt x="81009" y="1"/>
                </a:lnTo>
                <a:lnTo>
                  <a:pt x="79041" y="1969"/>
                </a:lnTo>
                <a:lnTo>
                  <a:pt x="77207" y="133"/>
                </a:lnTo>
                <a:lnTo>
                  <a:pt x="75371" y="1969"/>
                </a:lnTo>
                <a:lnTo>
                  <a:pt x="73536" y="133"/>
                </a:lnTo>
                <a:lnTo>
                  <a:pt x="71700" y="1969"/>
                </a:lnTo>
                <a:lnTo>
                  <a:pt x="69865" y="133"/>
                </a:lnTo>
                <a:lnTo>
                  <a:pt x="68030" y="1969"/>
                </a:lnTo>
                <a:lnTo>
                  <a:pt x="66195" y="133"/>
                </a:lnTo>
                <a:lnTo>
                  <a:pt x="64364" y="1969"/>
                </a:lnTo>
                <a:lnTo>
                  <a:pt x="62529" y="133"/>
                </a:lnTo>
                <a:lnTo>
                  <a:pt x="60693" y="1969"/>
                </a:lnTo>
                <a:lnTo>
                  <a:pt x="58858" y="133"/>
                </a:lnTo>
                <a:lnTo>
                  <a:pt x="57022" y="1969"/>
                </a:lnTo>
                <a:lnTo>
                  <a:pt x="55188" y="133"/>
                </a:lnTo>
                <a:lnTo>
                  <a:pt x="53352" y="1969"/>
                </a:lnTo>
                <a:lnTo>
                  <a:pt x="51517" y="133"/>
                </a:lnTo>
                <a:lnTo>
                  <a:pt x="49681" y="1969"/>
                </a:lnTo>
                <a:lnTo>
                  <a:pt x="47846" y="133"/>
                </a:lnTo>
                <a:lnTo>
                  <a:pt x="46011" y="1969"/>
                </a:lnTo>
                <a:lnTo>
                  <a:pt x="44176" y="133"/>
                </a:lnTo>
                <a:lnTo>
                  <a:pt x="42340" y="1969"/>
                </a:lnTo>
                <a:lnTo>
                  <a:pt x="40505" y="133"/>
                </a:lnTo>
                <a:lnTo>
                  <a:pt x="38669" y="1969"/>
                </a:lnTo>
                <a:lnTo>
                  <a:pt x="36835" y="133"/>
                </a:lnTo>
                <a:lnTo>
                  <a:pt x="34999" y="1969"/>
                </a:lnTo>
                <a:lnTo>
                  <a:pt x="33164" y="133"/>
                </a:lnTo>
                <a:lnTo>
                  <a:pt x="31328" y="1969"/>
                </a:lnTo>
                <a:lnTo>
                  <a:pt x="29498" y="133"/>
                </a:lnTo>
                <a:lnTo>
                  <a:pt x="27662" y="1969"/>
                </a:lnTo>
                <a:lnTo>
                  <a:pt x="25827" y="133"/>
                </a:lnTo>
                <a:lnTo>
                  <a:pt x="23992" y="1969"/>
                </a:lnTo>
                <a:lnTo>
                  <a:pt x="22157" y="133"/>
                </a:lnTo>
                <a:lnTo>
                  <a:pt x="20321" y="1969"/>
                </a:lnTo>
                <a:lnTo>
                  <a:pt x="18486" y="133"/>
                </a:lnTo>
                <a:lnTo>
                  <a:pt x="16650" y="1969"/>
                </a:lnTo>
                <a:lnTo>
                  <a:pt x="14816" y="133"/>
                </a:lnTo>
                <a:lnTo>
                  <a:pt x="12980" y="1969"/>
                </a:lnTo>
                <a:lnTo>
                  <a:pt x="11145" y="133"/>
                </a:lnTo>
                <a:lnTo>
                  <a:pt x="9309" y="1969"/>
                </a:lnTo>
                <a:lnTo>
                  <a:pt x="7474" y="133"/>
                </a:lnTo>
                <a:lnTo>
                  <a:pt x="5639" y="1969"/>
                </a:lnTo>
                <a:lnTo>
                  <a:pt x="3804" y="133"/>
                </a:lnTo>
                <a:lnTo>
                  <a:pt x="1968" y="196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Tự rút ra bài học, suy ngẫm cá nhân về trải nghiệm 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Google Shape;1543;p43"/>
          <p:cNvSpPr/>
          <p:nvPr/>
        </p:nvSpPr>
        <p:spPr>
          <a:xfrm>
            <a:off x="3473098" y="1612025"/>
            <a:ext cx="2193953" cy="3242950"/>
          </a:xfrm>
          <a:custGeom>
            <a:avLst/>
            <a:gdLst/>
            <a:ahLst/>
            <a:cxnLst/>
            <a:rect l="l" t="t" r="r" b="b"/>
            <a:pathLst>
              <a:path w="81010" h="129718" extrusionOk="0">
                <a:moveTo>
                  <a:pt x="0" y="1"/>
                </a:moveTo>
                <a:lnTo>
                  <a:pt x="0" y="128034"/>
                </a:lnTo>
                <a:lnTo>
                  <a:pt x="1968" y="129718"/>
                </a:lnTo>
                <a:lnTo>
                  <a:pt x="3804" y="127902"/>
                </a:lnTo>
                <a:lnTo>
                  <a:pt x="5639" y="129718"/>
                </a:lnTo>
                <a:lnTo>
                  <a:pt x="7474" y="127902"/>
                </a:lnTo>
                <a:lnTo>
                  <a:pt x="9309" y="129718"/>
                </a:lnTo>
                <a:lnTo>
                  <a:pt x="11145" y="127902"/>
                </a:lnTo>
                <a:lnTo>
                  <a:pt x="12980" y="129718"/>
                </a:lnTo>
                <a:lnTo>
                  <a:pt x="14816" y="127902"/>
                </a:lnTo>
                <a:lnTo>
                  <a:pt x="16650" y="129718"/>
                </a:lnTo>
                <a:lnTo>
                  <a:pt x="18486" y="127902"/>
                </a:lnTo>
                <a:lnTo>
                  <a:pt x="20321" y="129718"/>
                </a:lnTo>
                <a:lnTo>
                  <a:pt x="22157" y="127902"/>
                </a:lnTo>
                <a:lnTo>
                  <a:pt x="23992" y="129718"/>
                </a:lnTo>
                <a:lnTo>
                  <a:pt x="25827" y="127902"/>
                </a:lnTo>
                <a:lnTo>
                  <a:pt x="27662" y="129718"/>
                </a:lnTo>
                <a:lnTo>
                  <a:pt x="29498" y="127902"/>
                </a:lnTo>
                <a:lnTo>
                  <a:pt x="31328" y="129718"/>
                </a:lnTo>
                <a:lnTo>
                  <a:pt x="33164" y="127902"/>
                </a:lnTo>
                <a:lnTo>
                  <a:pt x="34999" y="129718"/>
                </a:lnTo>
                <a:lnTo>
                  <a:pt x="36835" y="127902"/>
                </a:lnTo>
                <a:lnTo>
                  <a:pt x="38669" y="129718"/>
                </a:lnTo>
                <a:lnTo>
                  <a:pt x="40505" y="127902"/>
                </a:lnTo>
                <a:lnTo>
                  <a:pt x="42340" y="129718"/>
                </a:lnTo>
                <a:lnTo>
                  <a:pt x="44176" y="127902"/>
                </a:lnTo>
                <a:lnTo>
                  <a:pt x="46011" y="129718"/>
                </a:lnTo>
                <a:lnTo>
                  <a:pt x="47846" y="127902"/>
                </a:lnTo>
                <a:lnTo>
                  <a:pt x="49681" y="129718"/>
                </a:lnTo>
                <a:lnTo>
                  <a:pt x="51517" y="127902"/>
                </a:lnTo>
                <a:lnTo>
                  <a:pt x="53352" y="129718"/>
                </a:lnTo>
                <a:lnTo>
                  <a:pt x="55188" y="127902"/>
                </a:lnTo>
                <a:lnTo>
                  <a:pt x="57022" y="129718"/>
                </a:lnTo>
                <a:lnTo>
                  <a:pt x="58858" y="127902"/>
                </a:lnTo>
                <a:lnTo>
                  <a:pt x="60693" y="129718"/>
                </a:lnTo>
                <a:lnTo>
                  <a:pt x="62529" y="127902"/>
                </a:lnTo>
                <a:lnTo>
                  <a:pt x="64364" y="129718"/>
                </a:lnTo>
                <a:lnTo>
                  <a:pt x="66195" y="127902"/>
                </a:lnTo>
                <a:lnTo>
                  <a:pt x="68030" y="129718"/>
                </a:lnTo>
                <a:lnTo>
                  <a:pt x="69865" y="127902"/>
                </a:lnTo>
                <a:lnTo>
                  <a:pt x="71700" y="129718"/>
                </a:lnTo>
                <a:lnTo>
                  <a:pt x="73536" y="127902"/>
                </a:lnTo>
                <a:lnTo>
                  <a:pt x="75371" y="129718"/>
                </a:lnTo>
                <a:lnTo>
                  <a:pt x="77207" y="127902"/>
                </a:lnTo>
                <a:lnTo>
                  <a:pt x="79041" y="129718"/>
                </a:lnTo>
                <a:lnTo>
                  <a:pt x="81009" y="128034"/>
                </a:lnTo>
                <a:lnTo>
                  <a:pt x="81009" y="1"/>
                </a:lnTo>
                <a:lnTo>
                  <a:pt x="79041" y="1969"/>
                </a:lnTo>
                <a:lnTo>
                  <a:pt x="77207" y="133"/>
                </a:lnTo>
                <a:lnTo>
                  <a:pt x="75371" y="1969"/>
                </a:lnTo>
                <a:lnTo>
                  <a:pt x="73536" y="133"/>
                </a:lnTo>
                <a:lnTo>
                  <a:pt x="71700" y="1969"/>
                </a:lnTo>
                <a:lnTo>
                  <a:pt x="69865" y="133"/>
                </a:lnTo>
                <a:lnTo>
                  <a:pt x="68030" y="1969"/>
                </a:lnTo>
                <a:lnTo>
                  <a:pt x="66195" y="133"/>
                </a:lnTo>
                <a:lnTo>
                  <a:pt x="64364" y="1969"/>
                </a:lnTo>
                <a:lnTo>
                  <a:pt x="62529" y="133"/>
                </a:lnTo>
                <a:lnTo>
                  <a:pt x="60693" y="1969"/>
                </a:lnTo>
                <a:lnTo>
                  <a:pt x="58858" y="133"/>
                </a:lnTo>
                <a:lnTo>
                  <a:pt x="57022" y="1969"/>
                </a:lnTo>
                <a:lnTo>
                  <a:pt x="55188" y="133"/>
                </a:lnTo>
                <a:lnTo>
                  <a:pt x="53352" y="1969"/>
                </a:lnTo>
                <a:lnTo>
                  <a:pt x="51517" y="133"/>
                </a:lnTo>
                <a:lnTo>
                  <a:pt x="49681" y="1969"/>
                </a:lnTo>
                <a:lnTo>
                  <a:pt x="47846" y="133"/>
                </a:lnTo>
                <a:lnTo>
                  <a:pt x="46011" y="1969"/>
                </a:lnTo>
                <a:lnTo>
                  <a:pt x="44176" y="133"/>
                </a:lnTo>
                <a:lnTo>
                  <a:pt x="42340" y="1969"/>
                </a:lnTo>
                <a:lnTo>
                  <a:pt x="40505" y="133"/>
                </a:lnTo>
                <a:lnTo>
                  <a:pt x="38669" y="1969"/>
                </a:lnTo>
                <a:lnTo>
                  <a:pt x="36835" y="133"/>
                </a:lnTo>
                <a:lnTo>
                  <a:pt x="34999" y="1969"/>
                </a:lnTo>
                <a:lnTo>
                  <a:pt x="33164" y="133"/>
                </a:lnTo>
                <a:lnTo>
                  <a:pt x="31328" y="1969"/>
                </a:lnTo>
                <a:lnTo>
                  <a:pt x="29498" y="133"/>
                </a:lnTo>
                <a:lnTo>
                  <a:pt x="27662" y="1969"/>
                </a:lnTo>
                <a:lnTo>
                  <a:pt x="25827" y="133"/>
                </a:lnTo>
                <a:lnTo>
                  <a:pt x="23992" y="1969"/>
                </a:lnTo>
                <a:lnTo>
                  <a:pt x="22157" y="133"/>
                </a:lnTo>
                <a:lnTo>
                  <a:pt x="20321" y="1969"/>
                </a:lnTo>
                <a:lnTo>
                  <a:pt x="18486" y="133"/>
                </a:lnTo>
                <a:lnTo>
                  <a:pt x="16650" y="1969"/>
                </a:lnTo>
                <a:lnTo>
                  <a:pt x="14816" y="133"/>
                </a:lnTo>
                <a:lnTo>
                  <a:pt x="12980" y="1969"/>
                </a:lnTo>
                <a:lnTo>
                  <a:pt x="11145" y="133"/>
                </a:lnTo>
                <a:lnTo>
                  <a:pt x="9309" y="1969"/>
                </a:lnTo>
                <a:lnTo>
                  <a:pt x="7474" y="133"/>
                </a:lnTo>
                <a:lnTo>
                  <a:pt x="5639" y="1969"/>
                </a:lnTo>
                <a:lnTo>
                  <a:pt x="3804" y="133"/>
                </a:lnTo>
                <a:lnTo>
                  <a:pt x="1968" y="196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Miêu tả thời gian, không gian cụ thể.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Tập trung vào diễn biến câu chuyện và các sự việc chính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" grpId="0" animBg="1"/>
      <p:bldP spid="1538" grpId="0"/>
      <p:bldP spid="1543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0" name="Google Shape;1480;p42"/>
          <p:cNvGrpSpPr/>
          <p:nvPr/>
        </p:nvGrpSpPr>
        <p:grpSpPr>
          <a:xfrm>
            <a:off x="3123184" y="541125"/>
            <a:ext cx="5701789" cy="3888600"/>
            <a:chOff x="2001575" y="1865051"/>
            <a:chExt cx="6822770" cy="3888600"/>
          </a:xfrm>
        </p:grpSpPr>
        <p:sp>
          <p:nvSpPr>
            <p:cNvPr id="1481" name="Google Shape;1481;p42"/>
            <p:cNvSpPr/>
            <p:nvPr/>
          </p:nvSpPr>
          <p:spPr>
            <a:xfrm>
              <a:off x="2455645" y="1865051"/>
              <a:ext cx="6368700" cy="3888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2"/>
            <p:cNvSpPr/>
            <p:nvPr/>
          </p:nvSpPr>
          <p:spPr>
            <a:xfrm rot="-5400000">
              <a:off x="1976825" y="2518851"/>
              <a:ext cx="511200" cy="4617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3" name="Google Shape;1483;p42"/>
          <p:cNvSpPr/>
          <p:nvPr/>
        </p:nvSpPr>
        <p:spPr>
          <a:xfrm>
            <a:off x="3214758" y="4518769"/>
            <a:ext cx="1474711" cy="337932"/>
          </a:xfrm>
          <a:custGeom>
            <a:avLst/>
            <a:gdLst/>
            <a:ahLst/>
            <a:cxnLst/>
            <a:rect l="l" t="t" r="r" b="b"/>
            <a:pathLst>
              <a:path w="41064" h="6446" extrusionOk="0">
                <a:moveTo>
                  <a:pt x="20534" y="1"/>
                </a:moveTo>
                <a:cubicBezTo>
                  <a:pt x="9191" y="1"/>
                  <a:pt x="0" y="1445"/>
                  <a:pt x="0" y="3225"/>
                </a:cubicBezTo>
                <a:cubicBezTo>
                  <a:pt x="0" y="5004"/>
                  <a:pt x="9191" y="6445"/>
                  <a:pt x="20534" y="6445"/>
                </a:cubicBezTo>
                <a:cubicBezTo>
                  <a:pt x="31872" y="6445"/>
                  <a:pt x="41063" y="5004"/>
                  <a:pt x="41063" y="3225"/>
                </a:cubicBezTo>
                <a:cubicBezTo>
                  <a:pt x="41063" y="1445"/>
                  <a:pt x="31872" y="1"/>
                  <a:pt x="20534" y="1"/>
                </a:cubicBezTo>
                <a:close/>
              </a:path>
            </a:pathLst>
          </a:custGeom>
          <a:solidFill>
            <a:srgbClr val="092329">
              <a:alpha val="1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42"/>
          <p:cNvSpPr txBox="1">
            <a:spLocks noGrp="1"/>
          </p:cNvSpPr>
          <p:nvPr>
            <p:ph type="title"/>
          </p:nvPr>
        </p:nvSpPr>
        <p:spPr>
          <a:xfrm>
            <a:off x="4000399" y="1464825"/>
            <a:ext cx="4618083" cy="2041200"/>
          </a:xfrm>
          <a:prstGeom prst="rect">
            <a:avLst/>
          </a:prstGeom>
        </p:spPr>
        <p:txBody>
          <a:bodyPr spcFirstLastPara="1" wrap="square" lIns="91425" tIns="18287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IV. TRẢ BÀI VÀ NHẬN XÉT</a:t>
            </a:r>
            <a:endParaRPr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85" name="Google Shape;1485;p42"/>
          <p:cNvSpPr/>
          <p:nvPr/>
        </p:nvSpPr>
        <p:spPr>
          <a:xfrm>
            <a:off x="2356450" y="2303507"/>
            <a:ext cx="19066" cy="171672"/>
          </a:xfrm>
          <a:custGeom>
            <a:avLst/>
            <a:gdLst/>
            <a:ahLst/>
            <a:cxnLst/>
            <a:rect l="l" t="t" r="r" b="b"/>
            <a:pathLst>
              <a:path w="505" h="4547" extrusionOk="0">
                <a:moveTo>
                  <a:pt x="1" y="1"/>
                </a:moveTo>
                <a:cubicBezTo>
                  <a:pt x="103" y="367"/>
                  <a:pt x="139" y="747"/>
                  <a:pt x="173" y="1128"/>
                </a:cubicBezTo>
                <a:cubicBezTo>
                  <a:pt x="205" y="1505"/>
                  <a:pt x="226" y="1886"/>
                  <a:pt x="240" y="2266"/>
                </a:cubicBezTo>
                <a:cubicBezTo>
                  <a:pt x="269" y="3024"/>
                  <a:pt x="279" y="3785"/>
                  <a:pt x="272" y="4546"/>
                </a:cubicBezTo>
                <a:lnTo>
                  <a:pt x="505" y="4543"/>
                </a:lnTo>
                <a:cubicBezTo>
                  <a:pt x="473" y="3777"/>
                  <a:pt x="424" y="3016"/>
                  <a:pt x="357" y="2255"/>
                </a:cubicBezTo>
                <a:cubicBezTo>
                  <a:pt x="321" y="1879"/>
                  <a:pt x="282" y="1498"/>
                  <a:pt x="233" y="1121"/>
                </a:cubicBezTo>
                <a:cubicBezTo>
                  <a:pt x="177" y="744"/>
                  <a:pt x="121" y="363"/>
                  <a:pt x="1" y="1"/>
                </a:cubicBezTo>
                <a:close/>
              </a:path>
            </a:pathLst>
          </a:custGeom>
          <a:solidFill>
            <a:srgbClr val="8E4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6" name="Google Shape;1486;p42"/>
          <p:cNvGrpSpPr/>
          <p:nvPr/>
        </p:nvGrpSpPr>
        <p:grpSpPr>
          <a:xfrm>
            <a:off x="586932" y="1080441"/>
            <a:ext cx="2563833" cy="3776106"/>
            <a:chOff x="586952" y="1906150"/>
            <a:chExt cx="2003307" cy="2950544"/>
          </a:xfrm>
        </p:grpSpPr>
        <p:sp>
          <p:nvSpPr>
            <p:cNvPr id="1487" name="Google Shape;1487;p42"/>
            <p:cNvSpPr/>
            <p:nvPr/>
          </p:nvSpPr>
          <p:spPr>
            <a:xfrm>
              <a:off x="586952" y="4592650"/>
              <a:ext cx="2003307" cy="264044"/>
            </a:xfrm>
            <a:custGeom>
              <a:avLst/>
              <a:gdLst/>
              <a:ahLst/>
              <a:cxnLst/>
              <a:rect l="l" t="t" r="r" b="b"/>
              <a:pathLst>
                <a:path w="41064" h="6446" extrusionOk="0">
                  <a:moveTo>
                    <a:pt x="20534" y="1"/>
                  </a:moveTo>
                  <a:cubicBezTo>
                    <a:pt x="9191" y="1"/>
                    <a:pt x="0" y="1445"/>
                    <a:pt x="0" y="3225"/>
                  </a:cubicBezTo>
                  <a:cubicBezTo>
                    <a:pt x="0" y="5004"/>
                    <a:pt x="9191" y="6445"/>
                    <a:pt x="20534" y="6445"/>
                  </a:cubicBezTo>
                  <a:cubicBezTo>
                    <a:pt x="31872" y="6445"/>
                    <a:pt x="41063" y="5004"/>
                    <a:pt x="41063" y="3225"/>
                  </a:cubicBezTo>
                  <a:cubicBezTo>
                    <a:pt x="41063" y="1445"/>
                    <a:pt x="31872" y="1"/>
                    <a:pt x="20534" y="1"/>
                  </a:cubicBezTo>
                  <a:close/>
                </a:path>
              </a:pathLst>
            </a:custGeom>
            <a:solidFill>
              <a:srgbClr val="092329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2"/>
            <p:cNvSpPr/>
            <p:nvPr/>
          </p:nvSpPr>
          <p:spPr>
            <a:xfrm>
              <a:off x="1221877" y="3430001"/>
              <a:ext cx="928584" cy="1085532"/>
            </a:xfrm>
            <a:custGeom>
              <a:avLst/>
              <a:gdLst/>
              <a:ahLst/>
              <a:cxnLst/>
              <a:rect l="l" t="t" r="r" b="b"/>
              <a:pathLst>
                <a:path w="24595" h="28752" extrusionOk="0">
                  <a:moveTo>
                    <a:pt x="503" y="0"/>
                  </a:moveTo>
                  <a:cubicBezTo>
                    <a:pt x="503" y="0"/>
                    <a:pt x="183" y="5131"/>
                    <a:pt x="412" y="6917"/>
                  </a:cubicBezTo>
                  <a:cubicBezTo>
                    <a:pt x="641" y="8704"/>
                    <a:pt x="1053" y="21875"/>
                    <a:pt x="1145" y="22746"/>
                  </a:cubicBezTo>
                  <a:cubicBezTo>
                    <a:pt x="1237" y="23616"/>
                    <a:pt x="458" y="24987"/>
                    <a:pt x="778" y="25261"/>
                  </a:cubicBezTo>
                  <a:cubicBezTo>
                    <a:pt x="1100" y="25536"/>
                    <a:pt x="550" y="26040"/>
                    <a:pt x="275" y="26773"/>
                  </a:cubicBezTo>
                  <a:cubicBezTo>
                    <a:pt x="0" y="27506"/>
                    <a:pt x="641" y="28743"/>
                    <a:pt x="641" y="28743"/>
                  </a:cubicBezTo>
                  <a:cubicBezTo>
                    <a:pt x="641" y="28743"/>
                    <a:pt x="704" y="28752"/>
                    <a:pt x="825" y="28752"/>
                  </a:cubicBezTo>
                  <a:cubicBezTo>
                    <a:pt x="1190" y="28752"/>
                    <a:pt x="2083" y="28674"/>
                    <a:pt x="3390" y="28055"/>
                  </a:cubicBezTo>
                  <a:cubicBezTo>
                    <a:pt x="5313" y="26269"/>
                    <a:pt x="4443" y="25353"/>
                    <a:pt x="4168" y="24528"/>
                  </a:cubicBezTo>
                  <a:cubicBezTo>
                    <a:pt x="3894" y="23707"/>
                    <a:pt x="3435" y="22287"/>
                    <a:pt x="5863" y="19997"/>
                  </a:cubicBezTo>
                  <a:cubicBezTo>
                    <a:pt x="8291" y="17707"/>
                    <a:pt x="12001" y="10948"/>
                    <a:pt x="12001" y="10948"/>
                  </a:cubicBezTo>
                  <a:cubicBezTo>
                    <a:pt x="12001" y="10948"/>
                    <a:pt x="13785" y="18045"/>
                    <a:pt x="14151" y="20381"/>
                  </a:cubicBezTo>
                  <a:cubicBezTo>
                    <a:pt x="14517" y="22718"/>
                    <a:pt x="15021" y="25008"/>
                    <a:pt x="13692" y="26016"/>
                  </a:cubicBezTo>
                  <a:cubicBezTo>
                    <a:pt x="12368" y="27023"/>
                    <a:pt x="14196" y="27893"/>
                    <a:pt x="14196" y="27893"/>
                  </a:cubicBezTo>
                  <a:cubicBezTo>
                    <a:pt x="14196" y="27893"/>
                    <a:pt x="14507" y="27973"/>
                    <a:pt x="14958" y="27973"/>
                  </a:cubicBezTo>
                  <a:cubicBezTo>
                    <a:pt x="15590" y="27973"/>
                    <a:pt x="16499" y="27817"/>
                    <a:pt x="17220" y="27069"/>
                  </a:cubicBezTo>
                  <a:cubicBezTo>
                    <a:pt x="19693" y="24412"/>
                    <a:pt x="16990" y="26657"/>
                    <a:pt x="17907" y="23267"/>
                  </a:cubicBezTo>
                  <a:cubicBezTo>
                    <a:pt x="18823" y="19877"/>
                    <a:pt x="24595" y="1238"/>
                    <a:pt x="24595" y="1238"/>
                  </a:cubicBezTo>
                  <a:lnTo>
                    <a:pt x="7833" y="367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2"/>
            <p:cNvSpPr/>
            <p:nvPr/>
          </p:nvSpPr>
          <p:spPr>
            <a:xfrm>
              <a:off x="1710749" y="3635532"/>
              <a:ext cx="106167" cy="207577"/>
            </a:xfrm>
            <a:custGeom>
              <a:avLst/>
              <a:gdLst/>
              <a:ahLst/>
              <a:cxnLst/>
              <a:rect l="l" t="t" r="r" b="b"/>
              <a:pathLst>
                <a:path w="2812" h="5498" extrusionOk="0">
                  <a:moveTo>
                    <a:pt x="2579" y="1"/>
                  </a:moveTo>
                  <a:cubicBezTo>
                    <a:pt x="2111" y="2411"/>
                    <a:pt x="21" y="5332"/>
                    <a:pt x="0" y="5360"/>
                  </a:cubicBezTo>
                  <a:lnTo>
                    <a:pt x="190" y="5498"/>
                  </a:lnTo>
                  <a:cubicBezTo>
                    <a:pt x="211" y="5469"/>
                    <a:pt x="2332" y="2506"/>
                    <a:pt x="2812" y="43"/>
                  </a:cubicBezTo>
                  <a:lnTo>
                    <a:pt x="25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2"/>
            <p:cNvSpPr/>
            <p:nvPr/>
          </p:nvSpPr>
          <p:spPr>
            <a:xfrm>
              <a:off x="1645964" y="3638212"/>
              <a:ext cx="90876" cy="217507"/>
            </a:xfrm>
            <a:custGeom>
              <a:avLst/>
              <a:gdLst/>
              <a:ahLst/>
              <a:cxnLst/>
              <a:rect l="l" t="t" r="r" b="b"/>
              <a:pathLst>
                <a:path w="2407" h="5761" extrusionOk="0">
                  <a:moveTo>
                    <a:pt x="2174" y="0"/>
                  </a:moveTo>
                  <a:cubicBezTo>
                    <a:pt x="1773" y="2752"/>
                    <a:pt x="18" y="5609"/>
                    <a:pt x="0" y="5638"/>
                  </a:cubicBezTo>
                  <a:lnTo>
                    <a:pt x="197" y="5761"/>
                  </a:lnTo>
                  <a:cubicBezTo>
                    <a:pt x="215" y="5733"/>
                    <a:pt x="1994" y="2833"/>
                    <a:pt x="2407" y="36"/>
                  </a:cubicBezTo>
                  <a:lnTo>
                    <a:pt x="21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2"/>
            <p:cNvSpPr/>
            <p:nvPr/>
          </p:nvSpPr>
          <p:spPr>
            <a:xfrm>
              <a:off x="1243925" y="3589774"/>
              <a:ext cx="147320" cy="183603"/>
            </a:xfrm>
            <a:custGeom>
              <a:avLst/>
              <a:gdLst/>
              <a:ahLst/>
              <a:cxnLst/>
              <a:rect l="l" t="t" r="r" b="b"/>
              <a:pathLst>
                <a:path w="3902" h="4863" extrusionOk="0">
                  <a:moveTo>
                    <a:pt x="3902" y="0"/>
                  </a:moveTo>
                  <a:lnTo>
                    <a:pt x="3902" y="0"/>
                  </a:lnTo>
                  <a:cubicBezTo>
                    <a:pt x="3687" y="486"/>
                    <a:pt x="3415" y="941"/>
                    <a:pt x="3147" y="1392"/>
                  </a:cubicBezTo>
                  <a:cubicBezTo>
                    <a:pt x="2872" y="1839"/>
                    <a:pt x="2580" y="2277"/>
                    <a:pt x="2259" y="2689"/>
                  </a:cubicBezTo>
                  <a:cubicBezTo>
                    <a:pt x="1942" y="3105"/>
                    <a:pt x="1594" y="3496"/>
                    <a:pt x="1223" y="3869"/>
                  </a:cubicBezTo>
                  <a:cubicBezTo>
                    <a:pt x="846" y="4228"/>
                    <a:pt x="438" y="4560"/>
                    <a:pt x="1" y="4863"/>
                  </a:cubicBezTo>
                  <a:cubicBezTo>
                    <a:pt x="483" y="4641"/>
                    <a:pt x="938" y="4349"/>
                    <a:pt x="1347" y="4004"/>
                  </a:cubicBezTo>
                  <a:cubicBezTo>
                    <a:pt x="1752" y="3651"/>
                    <a:pt x="2118" y="3256"/>
                    <a:pt x="2446" y="2833"/>
                  </a:cubicBezTo>
                  <a:cubicBezTo>
                    <a:pt x="2770" y="2407"/>
                    <a:pt x="3059" y="1953"/>
                    <a:pt x="3306" y="1480"/>
                  </a:cubicBezTo>
                  <a:cubicBezTo>
                    <a:pt x="3552" y="1008"/>
                    <a:pt x="3771" y="519"/>
                    <a:pt x="39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2"/>
            <p:cNvSpPr/>
            <p:nvPr/>
          </p:nvSpPr>
          <p:spPr>
            <a:xfrm>
              <a:off x="2039999" y="3610501"/>
              <a:ext cx="31790" cy="136975"/>
            </a:xfrm>
            <a:custGeom>
              <a:avLst/>
              <a:gdLst/>
              <a:ahLst/>
              <a:cxnLst/>
              <a:rect l="l" t="t" r="r" b="b"/>
              <a:pathLst>
                <a:path w="842" h="3628" extrusionOk="0">
                  <a:moveTo>
                    <a:pt x="0" y="1"/>
                  </a:moveTo>
                  <a:cubicBezTo>
                    <a:pt x="131" y="611"/>
                    <a:pt x="282" y="1206"/>
                    <a:pt x="412" y="1809"/>
                  </a:cubicBezTo>
                  <a:cubicBezTo>
                    <a:pt x="482" y="2108"/>
                    <a:pt x="536" y="2411"/>
                    <a:pt x="599" y="2710"/>
                  </a:cubicBezTo>
                  <a:cubicBezTo>
                    <a:pt x="656" y="3014"/>
                    <a:pt x="701" y="3317"/>
                    <a:pt x="754" y="3627"/>
                  </a:cubicBezTo>
                  <a:cubicBezTo>
                    <a:pt x="842" y="3003"/>
                    <a:pt x="772" y="2369"/>
                    <a:pt x="641" y="1759"/>
                  </a:cubicBezTo>
                  <a:cubicBezTo>
                    <a:pt x="571" y="1453"/>
                    <a:pt x="487" y="1150"/>
                    <a:pt x="381" y="857"/>
                  </a:cubicBezTo>
                  <a:cubicBezTo>
                    <a:pt x="275" y="562"/>
                    <a:pt x="155" y="272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2"/>
            <p:cNvSpPr/>
            <p:nvPr/>
          </p:nvSpPr>
          <p:spPr>
            <a:xfrm>
              <a:off x="1530777" y="3824829"/>
              <a:ext cx="292148" cy="69998"/>
            </a:xfrm>
            <a:custGeom>
              <a:avLst/>
              <a:gdLst/>
              <a:ahLst/>
              <a:cxnLst/>
              <a:rect l="l" t="t" r="r" b="b"/>
              <a:pathLst>
                <a:path w="7738" h="1854" extrusionOk="0">
                  <a:moveTo>
                    <a:pt x="7428" y="0"/>
                  </a:moveTo>
                  <a:cubicBezTo>
                    <a:pt x="6862" y="0"/>
                    <a:pt x="6296" y="40"/>
                    <a:pt x="5733" y="99"/>
                  </a:cubicBezTo>
                  <a:cubicBezTo>
                    <a:pt x="5063" y="170"/>
                    <a:pt x="4404" y="282"/>
                    <a:pt x="3745" y="424"/>
                  </a:cubicBezTo>
                  <a:cubicBezTo>
                    <a:pt x="3090" y="568"/>
                    <a:pt x="2445" y="754"/>
                    <a:pt x="1814" y="987"/>
                  </a:cubicBezTo>
                  <a:cubicBezTo>
                    <a:pt x="1184" y="1219"/>
                    <a:pt x="574" y="1505"/>
                    <a:pt x="0" y="1854"/>
                  </a:cubicBezTo>
                  <a:cubicBezTo>
                    <a:pt x="313" y="1734"/>
                    <a:pt x="613" y="1583"/>
                    <a:pt x="930" y="1481"/>
                  </a:cubicBezTo>
                  <a:cubicBezTo>
                    <a:pt x="1236" y="1357"/>
                    <a:pt x="1557" y="1258"/>
                    <a:pt x="1871" y="1156"/>
                  </a:cubicBezTo>
                  <a:cubicBezTo>
                    <a:pt x="2508" y="970"/>
                    <a:pt x="3146" y="790"/>
                    <a:pt x="3798" y="653"/>
                  </a:cubicBezTo>
                  <a:cubicBezTo>
                    <a:pt x="4447" y="508"/>
                    <a:pt x="5099" y="388"/>
                    <a:pt x="5754" y="279"/>
                  </a:cubicBezTo>
                  <a:cubicBezTo>
                    <a:pt x="6085" y="222"/>
                    <a:pt x="6413" y="173"/>
                    <a:pt x="6744" y="131"/>
                  </a:cubicBezTo>
                  <a:cubicBezTo>
                    <a:pt x="7071" y="82"/>
                    <a:pt x="7406" y="46"/>
                    <a:pt x="7738" y="4"/>
                  </a:cubicBezTo>
                  <a:cubicBezTo>
                    <a:pt x="7635" y="1"/>
                    <a:pt x="7531" y="0"/>
                    <a:pt x="7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2"/>
            <p:cNvSpPr/>
            <p:nvPr/>
          </p:nvSpPr>
          <p:spPr>
            <a:xfrm>
              <a:off x="1406530" y="2031039"/>
              <a:ext cx="169218" cy="90008"/>
            </a:xfrm>
            <a:custGeom>
              <a:avLst/>
              <a:gdLst/>
              <a:ahLst/>
              <a:cxnLst/>
              <a:rect l="l" t="t" r="r" b="b"/>
              <a:pathLst>
                <a:path w="4482" h="2384" extrusionOk="0">
                  <a:moveTo>
                    <a:pt x="3742" y="1"/>
                  </a:moveTo>
                  <a:lnTo>
                    <a:pt x="3168" y="523"/>
                  </a:lnTo>
                  <a:cubicBezTo>
                    <a:pt x="3168" y="523"/>
                    <a:pt x="616" y="1865"/>
                    <a:pt x="94" y="2277"/>
                  </a:cubicBezTo>
                  <a:cubicBezTo>
                    <a:pt x="1" y="2352"/>
                    <a:pt x="33" y="2383"/>
                    <a:pt x="154" y="2383"/>
                  </a:cubicBezTo>
                  <a:cubicBezTo>
                    <a:pt x="704" y="2383"/>
                    <a:pt x="3084" y="1730"/>
                    <a:pt x="3714" y="1481"/>
                  </a:cubicBezTo>
                  <a:cubicBezTo>
                    <a:pt x="4482" y="1181"/>
                    <a:pt x="3742" y="1"/>
                    <a:pt x="37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2"/>
            <p:cNvSpPr/>
            <p:nvPr/>
          </p:nvSpPr>
          <p:spPr>
            <a:xfrm>
              <a:off x="1967474" y="2275079"/>
              <a:ext cx="457138" cy="1020216"/>
            </a:xfrm>
            <a:custGeom>
              <a:avLst/>
              <a:gdLst/>
              <a:ahLst/>
              <a:cxnLst/>
              <a:rect l="l" t="t" r="r" b="b"/>
              <a:pathLst>
                <a:path w="12108" h="27022" extrusionOk="0">
                  <a:moveTo>
                    <a:pt x="7986" y="1"/>
                  </a:moveTo>
                  <a:cubicBezTo>
                    <a:pt x="7481" y="1"/>
                    <a:pt x="7089" y="90"/>
                    <a:pt x="7009" y="211"/>
                  </a:cubicBezTo>
                  <a:cubicBezTo>
                    <a:pt x="6801" y="521"/>
                    <a:pt x="6699" y="848"/>
                    <a:pt x="6801" y="3735"/>
                  </a:cubicBezTo>
                  <a:cubicBezTo>
                    <a:pt x="6431" y="3091"/>
                    <a:pt x="6142" y="2853"/>
                    <a:pt x="5939" y="2853"/>
                  </a:cubicBezTo>
                  <a:cubicBezTo>
                    <a:pt x="5606" y="2853"/>
                    <a:pt x="5507" y="3497"/>
                    <a:pt x="5667" y="4041"/>
                  </a:cubicBezTo>
                  <a:cubicBezTo>
                    <a:pt x="5927" y="4919"/>
                    <a:pt x="6132" y="8009"/>
                    <a:pt x="6287" y="8526"/>
                  </a:cubicBezTo>
                  <a:cubicBezTo>
                    <a:pt x="6442" y="9041"/>
                    <a:pt x="7214" y="9609"/>
                    <a:pt x="7214" y="9609"/>
                  </a:cubicBezTo>
                  <a:lnTo>
                    <a:pt x="6132" y="14192"/>
                  </a:lnTo>
                  <a:lnTo>
                    <a:pt x="5279" y="12733"/>
                  </a:lnTo>
                  <a:lnTo>
                    <a:pt x="1" y="13678"/>
                  </a:lnTo>
                  <a:lnTo>
                    <a:pt x="4740" y="27022"/>
                  </a:lnTo>
                  <a:cubicBezTo>
                    <a:pt x="4740" y="27022"/>
                    <a:pt x="8140" y="26095"/>
                    <a:pt x="10047" y="22850"/>
                  </a:cubicBezTo>
                  <a:cubicBezTo>
                    <a:pt x="11953" y="19604"/>
                    <a:pt x="11389" y="12854"/>
                    <a:pt x="10716" y="10070"/>
                  </a:cubicBezTo>
                  <a:cubicBezTo>
                    <a:pt x="12108" y="8988"/>
                    <a:pt x="11541" y="5278"/>
                    <a:pt x="11541" y="5278"/>
                  </a:cubicBezTo>
                  <a:cubicBezTo>
                    <a:pt x="11541" y="5278"/>
                    <a:pt x="11336" y="1962"/>
                    <a:pt x="10409" y="881"/>
                  </a:cubicBezTo>
                  <a:cubicBezTo>
                    <a:pt x="9843" y="220"/>
                    <a:pt x="8777" y="1"/>
                    <a:pt x="7986" y="1"/>
                  </a:cubicBezTo>
                  <a:close/>
                </a:path>
              </a:pathLst>
            </a:custGeom>
            <a:solidFill>
              <a:srgbClr val="A56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2"/>
            <p:cNvSpPr/>
            <p:nvPr/>
          </p:nvSpPr>
          <p:spPr>
            <a:xfrm>
              <a:off x="942349" y="2792908"/>
              <a:ext cx="536952" cy="934814"/>
            </a:xfrm>
            <a:custGeom>
              <a:avLst/>
              <a:gdLst/>
              <a:ahLst/>
              <a:cxnLst/>
              <a:rect l="l" t="t" r="r" b="b"/>
              <a:pathLst>
                <a:path w="14222" h="24760" extrusionOk="0">
                  <a:moveTo>
                    <a:pt x="3605" y="1"/>
                  </a:moveTo>
                  <a:cubicBezTo>
                    <a:pt x="3605" y="1"/>
                    <a:pt x="0" y="6403"/>
                    <a:pt x="670" y="11608"/>
                  </a:cubicBezTo>
                  <a:cubicBezTo>
                    <a:pt x="1340" y="16812"/>
                    <a:pt x="4381" y="21653"/>
                    <a:pt x="4381" y="21653"/>
                  </a:cubicBezTo>
                  <a:cubicBezTo>
                    <a:pt x="4381" y="21653"/>
                    <a:pt x="3503" y="22016"/>
                    <a:pt x="3708" y="22943"/>
                  </a:cubicBezTo>
                  <a:cubicBezTo>
                    <a:pt x="3433" y="22754"/>
                    <a:pt x="3164" y="22674"/>
                    <a:pt x="2917" y="22674"/>
                  </a:cubicBezTo>
                  <a:cubicBezTo>
                    <a:pt x="2425" y="22674"/>
                    <a:pt x="2025" y="22994"/>
                    <a:pt x="1854" y="23405"/>
                  </a:cubicBezTo>
                  <a:cubicBezTo>
                    <a:pt x="2936" y="23768"/>
                    <a:pt x="3862" y="24490"/>
                    <a:pt x="3862" y="24490"/>
                  </a:cubicBezTo>
                  <a:cubicBezTo>
                    <a:pt x="3862" y="24490"/>
                    <a:pt x="5076" y="24685"/>
                    <a:pt x="5960" y="24685"/>
                  </a:cubicBezTo>
                  <a:cubicBezTo>
                    <a:pt x="6184" y="24685"/>
                    <a:pt x="6387" y="24673"/>
                    <a:pt x="6544" y="24641"/>
                  </a:cubicBezTo>
                  <a:cubicBezTo>
                    <a:pt x="7315" y="24490"/>
                    <a:pt x="7675" y="24282"/>
                    <a:pt x="7675" y="24282"/>
                  </a:cubicBezTo>
                  <a:cubicBezTo>
                    <a:pt x="7675" y="24282"/>
                    <a:pt x="8327" y="24759"/>
                    <a:pt x="8792" y="24759"/>
                  </a:cubicBezTo>
                  <a:cubicBezTo>
                    <a:pt x="8833" y="24759"/>
                    <a:pt x="8874" y="24755"/>
                    <a:pt x="8912" y="24747"/>
                  </a:cubicBezTo>
                  <a:cubicBezTo>
                    <a:pt x="9377" y="24641"/>
                    <a:pt x="8295" y="22943"/>
                    <a:pt x="8295" y="22943"/>
                  </a:cubicBezTo>
                  <a:cubicBezTo>
                    <a:pt x="8295" y="22943"/>
                    <a:pt x="8499" y="22273"/>
                    <a:pt x="8655" y="21911"/>
                  </a:cubicBezTo>
                  <a:cubicBezTo>
                    <a:pt x="8295" y="20624"/>
                    <a:pt x="8390" y="18003"/>
                    <a:pt x="8390" y="18003"/>
                  </a:cubicBezTo>
                  <a:lnTo>
                    <a:pt x="14222" y="8567"/>
                  </a:lnTo>
                  <a:lnTo>
                    <a:pt x="11386" y="529"/>
                  </a:lnTo>
                  <a:lnTo>
                    <a:pt x="5100" y="15"/>
                  </a:lnTo>
                  <a:lnTo>
                    <a:pt x="3605" y="1"/>
                  </a:lnTo>
                  <a:close/>
                </a:path>
              </a:pathLst>
            </a:custGeom>
            <a:solidFill>
              <a:srgbClr val="A56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2"/>
            <p:cNvSpPr/>
            <p:nvPr/>
          </p:nvSpPr>
          <p:spPr>
            <a:xfrm>
              <a:off x="1048134" y="3416561"/>
              <a:ext cx="230947" cy="129613"/>
            </a:xfrm>
            <a:custGeom>
              <a:avLst/>
              <a:gdLst/>
              <a:ahLst/>
              <a:cxnLst/>
              <a:rect l="l" t="t" r="r" b="b"/>
              <a:pathLst>
                <a:path w="6117" h="3433" extrusionOk="0">
                  <a:moveTo>
                    <a:pt x="5863" y="0"/>
                  </a:moveTo>
                  <a:cubicBezTo>
                    <a:pt x="5863" y="0"/>
                    <a:pt x="2030" y="667"/>
                    <a:pt x="0" y="2122"/>
                  </a:cubicBezTo>
                  <a:cubicBezTo>
                    <a:pt x="222" y="2608"/>
                    <a:pt x="437" y="3048"/>
                    <a:pt x="634" y="3433"/>
                  </a:cubicBezTo>
                  <a:cubicBezTo>
                    <a:pt x="1356" y="3105"/>
                    <a:pt x="3897" y="1974"/>
                    <a:pt x="5596" y="1474"/>
                  </a:cubicBezTo>
                  <a:lnTo>
                    <a:pt x="6117" y="624"/>
                  </a:lnTo>
                  <a:cubicBezTo>
                    <a:pt x="5998" y="293"/>
                    <a:pt x="5863" y="0"/>
                    <a:pt x="58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2"/>
            <p:cNvSpPr/>
            <p:nvPr/>
          </p:nvSpPr>
          <p:spPr>
            <a:xfrm>
              <a:off x="1078451" y="2334428"/>
              <a:ext cx="1216617" cy="1329278"/>
            </a:xfrm>
            <a:custGeom>
              <a:avLst/>
              <a:gdLst/>
              <a:ahLst/>
              <a:cxnLst/>
              <a:rect l="l" t="t" r="r" b="b"/>
              <a:pathLst>
                <a:path w="32224" h="35208" extrusionOk="0">
                  <a:moveTo>
                    <a:pt x="16452" y="0"/>
                  </a:moveTo>
                  <a:cubicBezTo>
                    <a:pt x="15940" y="0"/>
                    <a:pt x="15610" y="37"/>
                    <a:pt x="15610" y="37"/>
                  </a:cubicBezTo>
                  <a:lnTo>
                    <a:pt x="10719" y="753"/>
                  </a:lnTo>
                  <a:cubicBezTo>
                    <a:pt x="10719" y="753"/>
                    <a:pt x="3887" y="6497"/>
                    <a:pt x="0" y="11940"/>
                  </a:cubicBezTo>
                  <a:cubicBezTo>
                    <a:pt x="1554" y="12776"/>
                    <a:pt x="5621" y="15947"/>
                    <a:pt x="5621" y="15947"/>
                  </a:cubicBezTo>
                  <a:cubicBezTo>
                    <a:pt x="5621" y="15947"/>
                    <a:pt x="4782" y="30764"/>
                    <a:pt x="4662" y="33156"/>
                  </a:cubicBezTo>
                  <a:cubicBezTo>
                    <a:pt x="7462" y="34297"/>
                    <a:pt x="12578" y="35207"/>
                    <a:pt x="17840" y="35207"/>
                  </a:cubicBezTo>
                  <a:cubicBezTo>
                    <a:pt x="21683" y="35207"/>
                    <a:pt x="25605" y="34721"/>
                    <a:pt x="28760" y="33484"/>
                  </a:cubicBezTo>
                  <a:cubicBezTo>
                    <a:pt x="30078" y="29657"/>
                    <a:pt x="32224" y="20876"/>
                    <a:pt x="27153" y="13375"/>
                  </a:cubicBezTo>
                  <a:cubicBezTo>
                    <a:pt x="28348" y="12416"/>
                    <a:pt x="28827" y="11161"/>
                    <a:pt x="28827" y="11161"/>
                  </a:cubicBezTo>
                  <a:cubicBezTo>
                    <a:pt x="28827" y="11161"/>
                    <a:pt x="23024" y="3565"/>
                    <a:pt x="21170" y="1592"/>
                  </a:cubicBezTo>
                  <a:cubicBezTo>
                    <a:pt x="19870" y="207"/>
                    <a:pt x="17656" y="0"/>
                    <a:pt x="164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2"/>
            <p:cNvSpPr/>
            <p:nvPr/>
          </p:nvSpPr>
          <p:spPr>
            <a:xfrm>
              <a:off x="1483132" y="1969312"/>
              <a:ext cx="493873" cy="569043"/>
            </a:xfrm>
            <a:custGeom>
              <a:avLst/>
              <a:gdLst/>
              <a:ahLst/>
              <a:cxnLst/>
              <a:rect l="l" t="t" r="r" b="b"/>
              <a:pathLst>
                <a:path w="13081" h="15072" extrusionOk="0">
                  <a:moveTo>
                    <a:pt x="6880" y="1"/>
                  </a:moveTo>
                  <a:cubicBezTo>
                    <a:pt x="5735" y="1"/>
                    <a:pt x="818" y="1735"/>
                    <a:pt x="818" y="1735"/>
                  </a:cubicBezTo>
                  <a:cubicBezTo>
                    <a:pt x="818" y="1735"/>
                    <a:pt x="1033" y="3412"/>
                    <a:pt x="1163" y="4790"/>
                  </a:cubicBezTo>
                  <a:cubicBezTo>
                    <a:pt x="1290" y="6168"/>
                    <a:pt x="645" y="9780"/>
                    <a:pt x="645" y="9780"/>
                  </a:cubicBezTo>
                  <a:cubicBezTo>
                    <a:pt x="645" y="9780"/>
                    <a:pt x="300" y="9994"/>
                    <a:pt x="0" y="10424"/>
                  </a:cubicBezTo>
                  <a:cubicBezTo>
                    <a:pt x="514" y="10942"/>
                    <a:pt x="5638" y="13997"/>
                    <a:pt x="8478" y="15072"/>
                  </a:cubicBezTo>
                  <a:cubicBezTo>
                    <a:pt x="8992" y="14558"/>
                    <a:pt x="9725" y="12016"/>
                    <a:pt x="9725" y="12016"/>
                  </a:cubicBezTo>
                  <a:cubicBezTo>
                    <a:pt x="9725" y="12016"/>
                    <a:pt x="9852" y="12016"/>
                    <a:pt x="10497" y="11844"/>
                  </a:cubicBezTo>
                  <a:cubicBezTo>
                    <a:pt x="13080" y="10727"/>
                    <a:pt x="12650" y="8919"/>
                    <a:pt x="11145" y="5949"/>
                  </a:cubicBezTo>
                  <a:cubicBezTo>
                    <a:pt x="9638" y="2982"/>
                    <a:pt x="7013" y="12"/>
                    <a:pt x="7013" y="12"/>
                  </a:cubicBezTo>
                  <a:cubicBezTo>
                    <a:pt x="6977" y="4"/>
                    <a:pt x="6932" y="1"/>
                    <a:pt x="6880" y="1"/>
                  </a:cubicBezTo>
                  <a:close/>
                </a:path>
              </a:pathLst>
            </a:custGeom>
            <a:solidFill>
              <a:srgbClr val="A56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2"/>
            <p:cNvSpPr/>
            <p:nvPr/>
          </p:nvSpPr>
          <p:spPr>
            <a:xfrm>
              <a:off x="1513033" y="2030662"/>
              <a:ext cx="35716" cy="122288"/>
            </a:xfrm>
            <a:custGeom>
              <a:avLst/>
              <a:gdLst/>
              <a:ahLst/>
              <a:cxnLst/>
              <a:rect l="l" t="t" r="r" b="b"/>
              <a:pathLst>
                <a:path w="946" h="3239" extrusionOk="0">
                  <a:moveTo>
                    <a:pt x="568" y="1"/>
                  </a:moveTo>
                  <a:lnTo>
                    <a:pt x="1" y="402"/>
                  </a:lnTo>
                  <a:lnTo>
                    <a:pt x="378" y="3239"/>
                  </a:lnTo>
                  <a:lnTo>
                    <a:pt x="945" y="2362"/>
                  </a:lnTo>
                  <a:cubicBezTo>
                    <a:pt x="945" y="2362"/>
                    <a:pt x="568" y="12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2"/>
            <p:cNvSpPr/>
            <p:nvPr/>
          </p:nvSpPr>
          <p:spPr>
            <a:xfrm>
              <a:off x="1450853" y="2128897"/>
              <a:ext cx="92424" cy="95029"/>
            </a:xfrm>
            <a:custGeom>
              <a:avLst/>
              <a:gdLst/>
              <a:ahLst/>
              <a:cxnLst/>
              <a:rect l="l" t="t" r="r" b="b"/>
              <a:pathLst>
                <a:path w="2448" h="2517" extrusionOk="0">
                  <a:moveTo>
                    <a:pt x="993" y="1"/>
                  </a:moveTo>
                  <a:cubicBezTo>
                    <a:pt x="814" y="1"/>
                    <a:pt x="647" y="62"/>
                    <a:pt x="510" y="217"/>
                  </a:cubicBezTo>
                  <a:cubicBezTo>
                    <a:pt x="1" y="798"/>
                    <a:pt x="568" y="2517"/>
                    <a:pt x="1533" y="2517"/>
                  </a:cubicBezTo>
                  <a:cubicBezTo>
                    <a:pt x="1711" y="2517"/>
                    <a:pt x="1902" y="2459"/>
                    <a:pt x="2103" y="2325"/>
                  </a:cubicBezTo>
                  <a:lnTo>
                    <a:pt x="2448" y="778"/>
                  </a:lnTo>
                  <a:cubicBezTo>
                    <a:pt x="2347" y="710"/>
                    <a:pt x="1603" y="1"/>
                    <a:pt x="993" y="1"/>
                  </a:cubicBezTo>
                  <a:close/>
                </a:path>
              </a:pathLst>
            </a:custGeom>
            <a:solidFill>
              <a:srgbClr val="A56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2"/>
            <p:cNvSpPr/>
            <p:nvPr/>
          </p:nvSpPr>
          <p:spPr>
            <a:xfrm>
              <a:off x="1470145" y="1906150"/>
              <a:ext cx="286787" cy="157023"/>
            </a:xfrm>
            <a:custGeom>
              <a:avLst/>
              <a:gdLst/>
              <a:ahLst/>
              <a:cxnLst/>
              <a:rect l="l" t="t" r="r" b="b"/>
              <a:pathLst>
                <a:path w="7596" h="4159" extrusionOk="0">
                  <a:moveTo>
                    <a:pt x="4183" y="1"/>
                  </a:moveTo>
                  <a:cubicBezTo>
                    <a:pt x="2551" y="1"/>
                    <a:pt x="1" y="1256"/>
                    <a:pt x="27" y="1692"/>
                  </a:cubicBezTo>
                  <a:cubicBezTo>
                    <a:pt x="55" y="2157"/>
                    <a:pt x="1099" y="4159"/>
                    <a:pt x="1099" y="4159"/>
                  </a:cubicBezTo>
                  <a:lnTo>
                    <a:pt x="7596" y="1939"/>
                  </a:lnTo>
                  <a:cubicBezTo>
                    <a:pt x="6965" y="1142"/>
                    <a:pt x="6088" y="212"/>
                    <a:pt x="4498" y="18"/>
                  </a:cubicBezTo>
                  <a:cubicBezTo>
                    <a:pt x="4398" y="6"/>
                    <a:pt x="4292" y="1"/>
                    <a:pt x="41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2"/>
            <p:cNvSpPr/>
            <p:nvPr/>
          </p:nvSpPr>
          <p:spPr>
            <a:xfrm>
              <a:off x="1645020" y="1941223"/>
              <a:ext cx="81173" cy="51951"/>
            </a:xfrm>
            <a:custGeom>
              <a:avLst/>
              <a:gdLst/>
              <a:ahLst/>
              <a:cxnLst/>
              <a:rect l="l" t="t" r="r" b="b"/>
              <a:pathLst>
                <a:path w="2150" h="1376" extrusionOk="0">
                  <a:moveTo>
                    <a:pt x="937" y="1"/>
                  </a:moveTo>
                  <a:cubicBezTo>
                    <a:pt x="821" y="1"/>
                    <a:pt x="706" y="25"/>
                    <a:pt x="593" y="80"/>
                  </a:cubicBezTo>
                  <a:cubicBezTo>
                    <a:pt x="1" y="361"/>
                    <a:pt x="497" y="1376"/>
                    <a:pt x="497" y="1376"/>
                  </a:cubicBezTo>
                  <a:lnTo>
                    <a:pt x="2149" y="858"/>
                  </a:lnTo>
                  <a:cubicBezTo>
                    <a:pt x="1902" y="436"/>
                    <a:pt x="1424" y="1"/>
                    <a:pt x="937" y="1"/>
                  </a:cubicBezTo>
                  <a:close/>
                </a:path>
              </a:pathLst>
            </a:custGeom>
            <a:solidFill>
              <a:srgbClr val="A56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2"/>
            <p:cNvSpPr/>
            <p:nvPr/>
          </p:nvSpPr>
          <p:spPr>
            <a:xfrm>
              <a:off x="1655931" y="1941223"/>
              <a:ext cx="54178" cy="26164"/>
            </a:xfrm>
            <a:custGeom>
              <a:avLst/>
              <a:gdLst/>
              <a:ahLst/>
              <a:cxnLst/>
              <a:rect l="l" t="t" r="r" b="b"/>
              <a:pathLst>
                <a:path w="1435" h="693" extrusionOk="0">
                  <a:moveTo>
                    <a:pt x="646" y="1"/>
                  </a:moveTo>
                  <a:cubicBezTo>
                    <a:pt x="532" y="1"/>
                    <a:pt x="416" y="25"/>
                    <a:pt x="304" y="80"/>
                  </a:cubicBezTo>
                  <a:cubicBezTo>
                    <a:pt x="57" y="195"/>
                    <a:pt x="0" y="442"/>
                    <a:pt x="18" y="693"/>
                  </a:cubicBezTo>
                  <a:lnTo>
                    <a:pt x="1434" y="347"/>
                  </a:lnTo>
                  <a:cubicBezTo>
                    <a:pt x="1202" y="145"/>
                    <a:pt x="926" y="1"/>
                    <a:pt x="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2"/>
            <p:cNvSpPr/>
            <p:nvPr/>
          </p:nvSpPr>
          <p:spPr>
            <a:xfrm>
              <a:off x="1691042" y="4426924"/>
              <a:ext cx="424442" cy="325561"/>
            </a:xfrm>
            <a:custGeom>
              <a:avLst/>
              <a:gdLst/>
              <a:ahLst/>
              <a:cxnLst/>
              <a:rect l="l" t="t" r="r" b="b"/>
              <a:pathLst>
                <a:path w="11242" h="8623" extrusionOk="0">
                  <a:moveTo>
                    <a:pt x="5899" y="0"/>
                  </a:moveTo>
                  <a:lnTo>
                    <a:pt x="878" y="1339"/>
                  </a:lnTo>
                  <a:lnTo>
                    <a:pt x="1298" y="5064"/>
                  </a:lnTo>
                  <a:lnTo>
                    <a:pt x="0" y="8038"/>
                  </a:lnTo>
                  <a:cubicBezTo>
                    <a:pt x="0" y="8038"/>
                    <a:pt x="5983" y="8623"/>
                    <a:pt x="10085" y="8623"/>
                  </a:cubicBezTo>
                  <a:cubicBezTo>
                    <a:pt x="11241" y="4237"/>
                    <a:pt x="9514" y="3031"/>
                    <a:pt x="7612" y="3031"/>
                  </a:cubicBezTo>
                  <a:cubicBezTo>
                    <a:pt x="6481" y="3031"/>
                    <a:pt x="5289" y="3457"/>
                    <a:pt x="4602" y="3894"/>
                  </a:cubicBezTo>
                  <a:lnTo>
                    <a:pt x="4602" y="3894"/>
                  </a:lnTo>
                  <a:cubicBezTo>
                    <a:pt x="4967" y="3327"/>
                    <a:pt x="4891" y="3180"/>
                    <a:pt x="4715" y="3180"/>
                  </a:cubicBezTo>
                  <a:cubicBezTo>
                    <a:pt x="4527" y="3180"/>
                    <a:pt x="4225" y="3348"/>
                    <a:pt x="4225" y="3348"/>
                  </a:cubicBezTo>
                  <a:lnTo>
                    <a:pt x="58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2"/>
            <p:cNvSpPr/>
            <p:nvPr/>
          </p:nvSpPr>
          <p:spPr>
            <a:xfrm>
              <a:off x="949031" y="4450331"/>
              <a:ext cx="435428" cy="292337"/>
            </a:xfrm>
            <a:custGeom>
              <a:avLst/>
              <a:gdLst/>
              <a:ahLst/>
              <a:cxnLst/>
              <a:rect l="l" t="t" r="r" b="b"/>
              <a:pathLst>
                <a:path w="11533" h="7743" extrusionOk="0">
                  <a:moveTo>
                    <a:pt x="6639" y="0"/>
                  </a:moveTo>
                  <a:lnTo>
                    <a:pt x="7808" y="3599"/>
                  </a:lnTo>
                  <a:cubicBezTo>
                    <a:pt x="7808" y="3599"/>
                    <a:pt x="7659" y="3517"/>
                    <a:pt x="7528" y="3517"/>
                  </a:cubicBezTo>
                  <a:cubicBezTo>
                    <a:pt x="7349" y="3517"/>
                    <a:pt x="7202" y="3670"/>
                    <a:pt x="7516" y="4394"/>
                  </a:cubicBezTo>
                  <a:cubicBezTo>
                    <a:pt x="6291" y="3489"/>
                    <a:pt x="4496" y="2421"/>
                    <a:pt x="2975" y="2421"/>
                  </a:cubicBezTo>
                  <a:cubicBezTo>
                    <a:pt x="1327" y="2421"/>
                    <a:pt x="1" y="3674"/>
                    <a:pt x="67" y="7742"/>
                  </a:cubicBezTo>
                  <a:cubicBezTo>
                    <a:pt x="2453" y="7700"/>
                    <a:pt x="10948" y="7157"/>
                    <a:pt x="10948" y="7157"/>
                  </a:cubicBezTo>
                  <a:cubicBezTo>
                    <a:pt x="10948" y="7157"/>
                    <a:pt x="10151" y="4186"/>
                    <a:pt x="10151" y="4060"/>
                  </a:cubicBezTo>
                  <a:cubicBezTo>
                    <a:pt x="10151" y="3933"/>
                    <a:pt x="11532" y="1005"/>
                    <a:pt x="11532" y="1005"/>
                  </a:cubicBezTo>
                  <a:lnTo>
                    <a:pt x="66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2"/>
            <p:cNvSpPr/>
            <p:nvPr/>
          </p:nvSpPr>
          <p:spPr>
            <a:xfrm>
              <a:off x="1669484" y="2170237"/>
              <a:ext cx="139203" cy="107111"/>
            </a:xfrm>
            <a:custGeom>
              <a:avLst/>
              <a:gdLst/>
              <a:ahLst/>
              <a:cxnLst/>
              <a:rect l="l" t="t" r="r" b="b"/>
              <a:pathLst>
                <a:path w="3687" h="2837" extrusionOk="0">
                  <a:moveTo>
                    <a:pt x="2605" y="0"/>
                  </a:moveTo>
                  <a:cubicBezTo>
                    <a:pt x="2745" y="306"/>
                    <a:pt x="2890" y="606"/>
                    <a:pt x="3020" y="916"/>
                  </a:cubicBezTo>
                  <a:cubicBezTo>
                    <a:pt x="3155" y="1223"/>
                    <a:pt x="3285" y="1529"/>
                    <a:pt x="3380" y="1843"/>
                  </a:cubicBezTo>
                  <a:cubicBezTo>
                    <a:pt x="3425" y="1997"/>
                    <a:pt x="3472" y="2163"/>
                    <a:pt x="3475" y="2304"/>
                  </a:cubicBezTo>
                  <a:cubicBezTo>
                    <a:pt x="3479" y="2378"/>
                    <a:pt x="3458" y="2420"/>
                    <a:pt x="3422" y="2459"/>
                  </a:cubicBezTo>
                  <a:cubicBezTo>
                    <a:pt x="3380" y="2498"/>
                    <a:pt x="3320" y="2529"/>
                    <a:pt x="3249" y="2551"/>
                  </a:cubicBezTo>
                  <a:cubicBezTo>
                    <a:pt x="3110" y="2591"/>
                    <a:pt x="2960" y="2607"/>
                    <a:pt x="2806" y="2607"/>
                  </a:cubicBezTo>
                  <a:cubicBezTo>
                    <a:pt x="2640" y="2607"/>
                    <a:pt x="2470" y="2589"/>
                    <a:pt x="2305" y="2565"/>
                  </a:cubicBezTo>
                  <a:cubicBezTo>
                    <a:pt x="1664" y="2466"/>
                    <a:pt x="1026" y="2233"/>
                    <a:pt x="519" y="1836"/>
                  </a:cubicBezTo>
                  <a:cubicBezTo>
                    <a:pt x="399" y="1734"/>
                    <a:pt x="283" y="1617"/>
                    <a:pt x="208" y="1483"/>
                  </a:cubicBezTo>
                  <a:cubicBezTo>
                    <a:pt x="132" y="1353"/>
                    <a:pt x="96" y="1187"/>
                    <a:pt x="184" y="1085"/>
                  </a:cubicBezTo>
                  <a:cubicBezTo>
                    <a:pt x="232" y="1018"/>
                    <a:pt x="318" y="993"/>
                    <a:pt x="411" y="993"/>
                  </a:cubicBezTo>
                  <a:cubicBezTo>
                    <a:pt x="474" y="993"/>
                    <a:pt x="540" y="1005"/>
                    <a:pt x="600" y="1022"/>
                  </a:cubicBezTo>
                  <a:cubicBezTo>
                    <a:pt x="758" y="1060"/>
                    <a:pt x="903" y="1152"/>
                    <a:pt x="1044" y="1240"/>
                  </a:cubicBezTo>
                  <a:cubicBezTo>
                    <a:pt x="917" y="1134"/>
                    <a:pt x="787" y="1022"/>
                    <a:pt x="621" y="962"/>
                  </a:cubicBezTo>
                  <a:cubicBezTo>
                    <a:pt x="540" y="930"/>
                    <a:pt x="455" y="906"/>
                    <a:pt x="364" y="906"/>
                  </a:cubicBezTo>
                  <a:cubicBezTo>
                    <a:pt x="272" y="906"/>
                    <a:pt x="170" y="934"/>
                    <a:pt x="99" y="1007"/>
                  </a:cubicBezTo>
                  <a:cubicBezTo>
                    <a:pt x="18" y="1078"/>
                    <a:pt x="5" y="1187"/>
                    <a:pt x="0" y="1282"/>
                  </a:cubicBezTo>
                  <a:cubicBezTo>
                    <a:pt x="11" y="1378"/>
                    <a:pt x="39" y="1469"/>
                    <a:pt x="75" y="1550"/>
                  </a:cubicBezTo>
                  <a:cubicBezTo>
                    <a:pt x="156" y="1716"/>
                    <a:pt x="275" y="1849"/>
                    <a:pt x="399" y="1970"/>
                  </a:cubicBezTo>
                  <a:cubicBezTo>
                    <a:pt x="924" y="2438"/>
                    <a:pt x="1594" y="2688"/>
                    <a:pt x="2270" y="2797"/>
                  </a:cubicBezTo>
                  <a:cubicBezTo>
                    <a:pt x="2437" y="2818"/>
                    <a:pt x="2606" y="2836"/>
                    <a:pt x="2776" y="2836"/>
                  </a:cubicBezTo>
                  <a:cubicBezTo>
                    <a:pt x="2954" y="2836"/>
                    <a:pt x="3134" y="2816"/>
                    <a:pt x="3316" y="2759"/>
                  </a:cubicBezTo>
                  <a:cubicBezTo>
                    <a:pt x="3404" y="2731"/>
                    <a:pt x="3496" y="2685"/>
                    <a:pt x="3578" y="2607"/>
                  </a:cubicBezTo>
                  <a:cubicBezTo>
                    <a:pt x="3612" y="2568"/>
                    <a:pt x="3651" y="2512"/>
                    <a:pt x="3662" y="2459"/>
                  </a:cubicBezTo>
                  <a:cubicBezTo>
                    <a:pt x="3672" y="2407"/>
                    <a:pt x="3687" y="2347"/>
                    <a:pt x="3679" y="2301"/>
                  </a:cubicBezTo>
                  <a:cubicBezTo>
                    <a:pt x="3669" y="2107"/>
                    <a:pt x="3609" y="1948"/>
                    <a:pt x="3549" y="1786"/>
                  </a:cubicBezTo>
                  <a:cubicBezTo>
                    <a:pt x="3303" y="1148"/>
                    <a:pt x="2971" y="563"/>
                    <a:pt x="2605" y="0"/>
                  </a:cubicBezTo>
                  <a:close/>
                </a:path>
              </a:pathLst>
            </a:custGeom>
            <a:solidFill>
              <a:srgbClr val="8E4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2"/>
            <p:cNvSpPr/>
            <p:nvPr/>
          </p:nvSpPr>
          <p:spPr>
            <a:xfrm>
              <a:off x="1617233" y="2225018"/>
              <a:ext cx="110433" cy="70602"/>
            </a:xfrm>
            <a:custGeom>
              <a:avLst/>
              <a:gdLst/>
              <a:ahLst/>
              <a:cxnLst/>
              <a:rect l="l" t="t" r="r" b="b"/>
              <a:pathLst>
                <a:path w="2925" h="1870" extrusionOk="0">
                  <a:moveTo>
                    <a:pt x="0" y="0"/>
                  </a:moveTo>
                  <a:cubicBezTo>
                    <a:pt x="63" y="138"/>
                    <a:pt x="137" y="272"/>
                    <a:pt x="215" y="406"/>
                  </a:cubicBezTo>
                  <a:cubicBezTo>
                    <a:pt x="296" y="536"/>
                    <a:pt x="387" y="660"/>
                    <a:pt x="475" y="787"/>
                  </a:cubicBezTo>
                  <a:cubicBezTo>
                    <a:pt x="574" y="903"/>
                    <a:pt x="680" y="1023"/>
                    <a:pt x="789" y="1132"/>
                  </a:cubicBezTo>
                  <a:cubicBezTo>
                    <a:pt x="906" y="1234"/>
                    <a:pt x="1018" y="1343"/>
                    <a:pt x="1148" y="1431"/>
                  </a:cubicBezTo>
                  <a:cubicBezTo>
                    <a:pt x="1402" y="1615"/>
                    <a:pt x="1688" y="1763"/>
                    <a:pt x="2002" y="1829"/>
                  </a:cubicBezTo>
                  <a:cubicBezTo>
                    <a:pt x="2124" y="1855"/>
                    <a:pt x="2250" y="1869"/>
                    <a:pt x="2376" y="1869"/>
                  </a:cubicBezTo>
                  <a:cubicBezTo>
                    <a:pt x="2566" y="1869"/>
                    <a:pt x="2755" y="1836"/>
                    <a:pt x="2924" y="1755"/>
                  </a:cubicBezTo>
                  <a:lnTo>
                    <a:pt x="2924" y="1755"/>
                  </a:lnTo>
                  <a:cubicBezTo>
                    <a:pt x="2854" y="1764"/>
                    <a:pt x="2785" y="1768"/>
                    <a:pt x="2716" y="1768"/>
                  </a:cubicBezTo>
                  <a:cubicBezTo>
                    <a:pt x="2485" y="1768"/>
                    <a:pt x="2263" y="1721"/>
                    <a:pt x="2051" y="1653"/>
                  </a:cubicBezTo>
                  <a:cubicBezTo>
                    <a:pt x="1776" y="1558"/>
                    <a:pt x="1519" y="1413"/>
                    <a:pt x="1283" y="1241"/>
                  </a:cubicBezTo>
                  <a:cubicBezTo>
                    <a:pt x="1043" y="1078"/>
                    <a:pt x="831" y="871"/>
                    <a:pt x="613" y="663"/>
                  </a:cubicBezTo>
                  <a:lnTo>
                    <a:pt x="306" y="335"/>
                  </a:lnTo>
                  <a:cubicBezTo>
                    <a:pt x="208" y="223"/>
                    <a:pt x="106" y="110"/>
                    <a:pt x="0" y="0"/>
                  </a:cubicBezTo>
                  <a:close/>
                </a:path>
              </a:pathLst>
            </a:custGeom>
            <a:solidFill>
              <a:srgbClr val="8E4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2"/>
            <p:cNvSpPr/>
            <p:nvPr/>
          </p:nvSpPr>
          <p:spPr>
            <a:xfrm>
              <a:off x="1555091" y="2375466"/>
              <a:ext cx="245747" cy="58369"/>
            </a:xfrm>
            <a:custGeom>
              <a:avLst/>
              <a:gdLst/>
              <a:ahLst/>
              <a:cxnLst/>
              <a:rect l="l" t="t" r="r" b="b"/>
              <a:pathLst>
                <a:path w="6509" h="1546" extrusionOk="0">
                  <a:moveTo>
                    <a:pt x="0" y="1"/>
                  </a:moveTo>
                  <a:lnTo>
                    <a:pt x="0" y="1"/>
                  </a:lnTo>
                  <a:cubicBezTo>
                    <a:pt x="399" y="409"/>
                    <a:pt x="892" y="723"/>
                    <a:pt x="1420" y="962"/>
                  </a:cubicBezTo>
                  <a:cubicBezTo>
                    <a:pt x="1952" y="1195"/>
                    <a:pt x="2516" y="1336"/>
                    <a:pt x="3084" y="1435"/>
                  </a:cubicBezTo>
                  <a:cubicBezTo>
                    <a:pt x="3556" y="1508"/>
                    <a:pt x="4036" y="1545"/>
                    <a:pt x="4515" y="1545"/>
                  </a:cubicBezTo>
                  <a:cubicBezTo>
                    <a:pt x="4611" y="1545"/>
                    <a:pt x="4707" y="1544"/>
                    <a:pt x="4803" y="1541"/>
                  </a:cubicBezTo>
                  <a:cubicBezTo>
                    <a:pt x="5374" y="1526"/>
                    <a:pt x="5948" y="1477"/>
                    <a:pt x="6509" y="1350"/>
                  </a:cubicBezTo>
                  <a:lnTo>
                    <a:pt x="6509" y="1350"/>
                  </a:lnTo>
                  <a:cubicBezTo>
                    <a:pt x="6252" y="1363"/>
                    <a:pt x="5995" y="1376"/>
                    <a:pt x="5738" y="1376"/>
                  </a:cubicBezTo>
                  <a:cubicBezTo>
                    <a:pt x="5709" y="1376"/>
                    <a:pt x="5681" y="1375"/>
                    <a:pt x="5652" y="1375"/>
                  </a:cubicBezTo>
                  <a:cubicBezTo>
                    <a:pt x="5560" y="1376"/>
                    <a:pt x="5468" y="1377"/>
                    <a:pt x="5375" y="1377"/>
                  </a:cubicBezTo>
                  <a:cubicBezTo>
                    <a:pt x="5184" y="1377"/>
                    <a:pt x="4993" y="1374"/>
                    <a:pt x="4803" y="1364"/>
                  </a:cubicBezTo>
                  <a:cubicBezTo>
                    <a:pt x="4240" y="1336"/>
                    <a:pt x="3676" y="1297"/>
                    <a:pt x="3119" y="1203"/>
                  </a:cubicBezTo>
                  <a:cubicBezTo>
                    <a:pt x="2565" y="1115"/>
                    <a:pt x="2020" y="980"/>
                    <a:pt x="1487" y="797"/>
                  </a:cubicBezTo>
                  <a:cubicBezTo>
                    <a:pt x="963" y="596"/>
                    <a:pt x="462" y="336"/>
                    <a:pt x="0" y="1"/>
                  </a:cubicBezTo>
                  <a:close/>
                </a:path>
              </a:pathLst>
            </a:custGeom>
            <a:solidFill>
              <a:srgbClr val="8E4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2"/>
            <p:cNvSpPr/>
            <p:nvPr/>
          </p:nvSpPr>
          <p:spPr>
            <a:xfrm>
              <a:off x="1479810" y="2150341"/>
              <a:ext cx="55613" cy="51724"/>
            </a:xfrm>
            <a:custGeom>
              <a:avLst/>
              <a:gdLst/>
              <a:ahLst/>
              <a:cxnLst/>
              <a:rect l="l" t="t" r="r" b="b"/>
              <a:pathLst>
                <a:path w="1473" h="1370" extrusionOk="0">
                  <a:moveTo>
                    <a:pt x="293" y="0"/>
                  </a:moveTo>
                  <a:cubicBezTo>
                    <a:pt x="191" y="0"/>
                    <a:pt x="91" y="19"/>
                    <a:pt x="0" y="62"/>
                  </a:cubicBezTo>
                  <a:cubicBezTo>
                    <a:pt x="268" y="69"/>
                    <a:pt x="500" y="174"/>
                    <a:pt x="687" y="322"/>
                  </a:cubicBezTo>
                  <a:cubicBezTo>
                    <a:pt x="786" y="397"/>
                    <a:pt x="867" y="488"/>
                    <a:pt x="948" y="579"/>
                  </a:cubicBezTo>
                  <a:lnTo>
                    <a:pt x="1061" y="724"/>
                  </a:lnTo>
                  <a:lnTo>
                    <a:pt x="1061" y="724"/>
                  </a:lnTo>
                  <a:cubicBezTo>
                    <a:pt x="1044" y="727"/>
                    <a:pt x="1026" y="732"/>
                    <a:pt x="1008" y="738"/>
                  </a:cubicBezTo>
                  <a:cubicBezTo>
                    <a:pt x="958" y="749"/>
                    <a:pt x="881" y="802"/>
                    <a:pt x="867" y="883"/>
                  </a:cubicBezTo>
                  <a:cubicBezTo>
                    <a:pt x="860" y="953"/>
                    <a:pt x="881" y="1006"/>
                    <a:pt x="906" y="1045"/>
                  </a:cubicBezTo>
                  <a:cubicBezTo>
                    <a:pt x="1001" y="1193"/>
                    <a:pt x="1128" y="1285"/>
                    <a:pt x="1261" y="1369"/>
                  </a:cubicBezTo>
                  <a:lnTo>
                    <a:pt x="1139" y="1171"/>
                  </a:lnTo>
                  <a:cubicBezTo>
                    <a:pt x="1100" y="1108"/>
                    <a:pt x="1061" y="1041"/>
                    <a:pt x="1043" y="981"/>
                  </a:cubicBezTo>
                  <a:cubicBezTo>
                    <a:pt x="1036" y="950"/>
                    <a:pt x="1033" y="925"/>
                    <a:pt x="1040" y="921"/>
                  </a:cubicBezTo>
                  <a:lnTo>
                    <a:pt x="1040" y="921"/>
                  </a:lnTo>
                  <a:cubicBezTo>
                    <a:pt x="1043" y="925"/>
                    <a:pt x="1036" y="925"/>
                    <a:pt x="1064" y="925"/>
                  </a:cubicBezTo>
                  <a:cubicBezTo>
                    <a:pt x="1075" y="922"/>
                    <a:pt x="1090" y="921"/>
                    <a:pt x="1106" y="921"/>
                  </a:cubicBezTo>
                  <a:cubicBezTo>
                    <a:pt x="1147" y="921"/>
                    <a:pt x="1200" y="929"/>
                    <a:pt x="1248" y="939"/>
                  </a:cubicBezTo>
                  <a:lnTo>
                    <a:pt x="1473" y="978"/>
                  </a:lnTo>
                  <a:lnTo>
                    <a:pt x="1357" y="773"/>
                  </a:lnTo>
                  <a:cubicBezTo>
                    <a:pt x="1290" y="654"/>
                    <a:pt x="1216" y="537"/>
                    <a:pt x="1124" y="431"/>
                  </a:cubicBezTo>
                  <a:cubicBezTo>
                    <a:pt x="1033" y="326"/>
                    <a:pt x="931" y="228"/>
                    <a:pt x="807" y="153"/>
                  </a:cubicBezTo>
                  <a:cubicBezTo>
                    <a:pt x="655" y="59"/>
                    <a:pt x="471" y="0"/>
                    <a:pt x="293" y="0"/>
                  </a:cubicBezTo>
                  <a:close/>
                </a:path>
              </a:pathLst>
            </a:custGeom>
            <a:solidFill>
              <a:srgbClr val="8E4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2"/>
            <p:cNvSpPr/>
            <p:nvPr/>
          </p:nvSpPr>
          <p:spPr>
            <a:xfrm>
              <a:off x="1701009" y="2145584"/>
              <a:ext cx="18009" cy="32130"/>
            </a:xfrm>
            <a:custGeom>
              <a:avLst/>
              <a:gdLst/>
              <a:ahLst/>
              <a:cxnLst/>
              <a:rect l="l" t="t" r="r" b="b"/>
              <a:pathLst>
                <a:path w="477" h="851" extrusionOk="0">
                  <a:moveTo>
                    <a:pt x="240" y="1"/>
                  </a:moveTo>
                  <a:cubicBezTo>
                    <a:pt x="107" y="1"/>
                    <a:pt x="1" y="191"/>
                    <a:pt x="1" y="427"/>
                  </a:cubicBezTo>
                  <a:cubicBezTo>
                    <a:pt x="1" y="660"/>
                    <a:pt x="107" y="850"/>
                    <a:pt x="240" y="850"/>
                  </a:cubicBezTo>
                  <a:cubicBezTo>
                    <a:pt x="371" y="850"/>
                    <a:pt x="476" y="660"/>
                    <a:pt x="476" y="427"/>
                  </a:cubicBezTo>
                  <a:cubicBezTo>
                    <a:pt x="476" y="191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1783501" y="2149963"/>
              <a:ext cx="18009" cy="32130"/>
            </a:xfrm>
            <a:custGeom>
              <a:avLst/>
              <a:gdLst/>
              <a:ahLst/>
              <a:cxnLst/>
              <a:rect l="l" t="t" r="r" b="b"/>
              <a:pathLst>
                <a:path w="477" h="851" extrusionOk="0">
                  <a:moveTo>
                    <a:pt x="240" y="1"/>
                  </a:moveTo>
                  <a:cubicBezTo>
                    <a:pt x="106" y="1"/>
                    <a:pt x="0" y="191"/>
                    <a:pt x="0" y="424"/>
                  </a:cubicBezTo>
                  <a:cubicBezTo>
                    <a:pt x="0" y="660"/>
                    <a:pt x="106" y="851"/>
                    <a:pt x="240" y="851"/>
                  </a:cubicBezTo>
                  <a:cubicBezTo>
                    <a:pt x="371" y="851"/>
                    <a:pt x="476" y="660"/>
                    <a:pt x="476" y="424"/>
                  </a:cubicBezTo>
                  <a:cubicBezTo>
                    <a:pt x="476" y="191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1661934" y="2091785"/>
              <a:ext cx="74377" cy="34433"/>
            </a:xfrm>
            <a:custGeom>
              <a:avLst/>
              <a:gdLst/>
              <a:ahLst/>
              <a:cxnLst/>
              <a:rect l="l" t="t" r="r" b="b"/>
              <a:pathLst>
                <a:path w="1970" h="912" extrusionOk="0">
                  <a:moveTo>
                    <a:pt x="836" y="0"/>
                  </a:moveTo>
                  <a:cubicBezTo>
                    <a:pt x="517" y="0"/>
                    <a:pt x="203" y="221"/>
                    <a:pt x="0" y="912"/>
                  </a:cubicBezTo>
                  <a:lnTo>
                    <a:pt x="1970" y="683"/>
                  </a:lnTo>
                  <a:cubicBezTo>
                    <a:pt x="1970" y="683"/>
                    <a:pt x="1396" y="0"/>
                    <a:pt x="8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1768324" y="2097599"/>
              <a:ext cx="53121" cy="28618"/>
            </a:xfrm>
            <a:custGeom>
              <a:avLst/>
              <a:gdLst/>
              <a:ahLst/>
              <a:cxnLst/>
              <a:rect l="l" t="t" r="r" b="b"/>
              <a:pathLst>
                <a:path w="1407" h="758" extrusionOk="0">
                  <a:moveTo>
                    <a:pt x="518" y="1"/>
                  </a:moveTo>
                  <a:cubicBezTo>
                    <a:pt x="123" y="1"/>
                    <a:pt x="1" y="652"/>
                    <a:pt x="1" y="652"/>
                  </a:cubicBezTo>
                  <a:lnTo>
                    <a:pt x="1407" y="758"/>
                  </a:lnTo>
                  <a:cubicBezTo>
                    <a:pt x="1018" y="187"/>
                    <a:pt x="729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1940858" y="2603347"/>
              <a:ext cx="162762" cy="236044"/>
            </a:xfrm>
            <a:custGeom>
              <a:avLst/>
              <a:gdLst/>
              <a:ahLst/>
              <a:cxnLst/>
              <a:rect l="l" t="t" r="r" b="b"/>
              <a:pathLst>
                <a:path w="4311" h="6252" extrusionOk="0">
                  <a:moveTo>
                    <a:pt x="1" y="0"/>
                  </a:moveTo>
                  <a:lnTo>
                    <a:pt x="1" y="0"/>
                  </a:lnTo>
                  <a:cubicBezTo>
                    <a:pt x="191" y="258"/>
                    <a:pt x="378" y="512"/>
                    <a:pt x="550" y="776"/>
                  </a:cubicBezTo>
                  <a:cubicBezTo>
                    <a:pt x="730" y="1036"/>
                    <a:pt x="906" y="1298"/>
                    <a:pt x="1079" y="1561"/>
                  </a:cubicBezTo>
                  <a:lnTo>
                    <a:pt x="2129" y="3140"/>
                  </a:lnTo>
                  <a:cubicBezTo>
                    <a:pt x="2485" y="3665"/>
                    <a:pt x="2838" y="4191"/>
                    <a:pt x="3201" y="4708"/>
                  </a:cubicBezTo>
                  <a:cubicBezTo>
                    <a:pt x="3563" y="5227"/>
                    <a:pt x="3926" y="5744"/>
                    <a:pt x="4310" y="6252"/>
                  </a:cubicBezTo>
                  <a:cubicBezTo>
                    <a:pt x="4007" y="5692"/>
                    <a:pt x="3684" y="5149"/>
                    <a:pt x="3352" y="4609"/>
                  </a:cubicBezTo>
                  <a:cubicBezTo>
                    <a:pt x="3021" y="4067"/>
                    <a:pt x="2675" y="3539"/>
                    <a:pt x="2323" y="3010"/>
                  </a:cubicBezTo>
                  <a:cubicBezTo>
                    <a:pt x="1967" y="2488"/>
                    <a:pt x="1612" y="1963"/>
                    <a:pt x="1227" y="1459"/>
                  </a:cubicBezTo>
                  <a:cubicBezTo>
                    <a:pt x="843" y="956"/>
                    <a:pt x="459" y="44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1290626" y="2657221"/>
              <a:ext cx="62975" cy="279311"/>
            </a:xfrm>
            <a:custGeom>
              <a:avLst/>
              <a:gdLst/>
              <a:ahLst/>
              <a:cxnLst/>
              <a:rect l="l" t="t" r="r" b="b"/>
              <a:pathLst>
                <a:path w="1668" h="7398" extrusionOk="0">
                  <a:moveTo>
                    <a:pt x="1668" y="1"/>
                  </a:moveTo>
                  <a:cubicBezTo>
                    <a:pt x="1403" y="578"/>
                    <a:pt x="1219" y="1192"/>
                    <a:pt x="1047" y="1801"/>
                  </a:cubicBezTo>
                  <a:cubicBezTo>
                    <a:pt x="874" y="2411"/>
                    <a:pt x="733" y="3027"/>
                    <a:pt x="599" y="3647"/>
                  </a:cubicBezTo>
                  <a:cubicBezTo>
                    <a:pt x="473" y="4268"/>
                    <a:pt x="349" y="4888"/>
                    <a:pt x="254" y="5515"/>
                  </a:cubicBezTo>
                  <a:cubicBezTo>
                    <a:pt x="152" y="6139"/>
                    <a:pt x="61" y="6766"/>
                    <a:pt x="1" y="7397"/>
                  </a:cubicBezTo>
                  <a:cubicBezTo>
                    <a:pt x="155" y="6781"/>
                    <a:pt x="293" y="6163"/>
                    <a:pt x="430" y="5547"/>
                  </a:cubicBezTo>
                  <a:lnTo>
                    <a:pt x="829" y="3694"/>
                  </a:lnTo>
                  <a:lnTo>
                    <a:pt x="1224" y="1844"/>
                  </a:lnTo>
                  <a:cubicBezTo>
                    <a:pt x="1357" y="1227"/>
                    <a:pt x="1494" y="611"/>
                    <a:pt x="1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2"/>
            <p:cNvSpPr/>
            <p:nvPr/>
          </p:nvSpPr>
          <p:spPr>
            <a:xfrm>
              <a:off x="1144444" y="3430416"/>
              <a:ext cx="72792" cy="80796"/>
            </a:xfrm>
            <a:custGeom>
              <a:avLst/>
              <a:gdLst/>
              <a:ahLst/>
              <a:cxnLst/>
              <a:rect l="l" t="t" r="r" b="b"/>
              <a:pathLst>
                <a:path w="1928" h="2140" extrusionOk="0">
                  <a:moveTo>
                    <a:pt x="962" y="0"/>
                  </a:moveTo>
                  <a:cubicBezTo>
                    <a:pt x="430" y="0"/>
                    <a:pt x="0" y="479"/>
                    <a:pt x="0" y="1068"/>
                  </a:cubicBezTo>
                  <a:cubicBezTo>
                    <a:pt x="0" y="1660"/>
                    <a:pt x="430" y="2139"/>
                    <a:pt x="962" y="2139"/>
                  </a:cubicBezTo>
                  <a:cubicBezTo>
                    <a:pt x="1494" y="2139"/>
                    <a:pt x="1928" y="1660"/>
                    <a:pt x="1928" y="1068"/>
                  </a:cubicBezTo>
                  <a:cubicBezTo>
                    <a:pt x="1928" y="479"/>
                    <a:pt x="1494" y="0"/>
                    <a:pt x="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1194845" y="4531841"/>
              <a:ext cx="143960" cy="106620"/>
            </a:xfrm>
            <a:custGeom>
              <a:avLst/>
              <a:gdLst/>
              <a:ahLst/>
              <a:cxnLst/>
              <a:rect l="l" t="t" r="r" b="b"/>
              <a:pathLst>
                <a:path w="3813" h="2824" extrusionOk="0">
                  <a:moveTo>
                    <a:pt x="374" y="301"/>
                  </a:moveTo>
                  <a:lnTo>
                    <a:pt x="374" y="301"/>
                  </a:lnTo>
                  <a:cubicBezTo>
                    <a:pt x="839" y="456"/>
                    <a:pt x="1149" y="752"/>
                    <a:pt x="1403" y="1115"/>
                  </a:cubicBezTo>
                  <a:cubicBezTo>
                    <a:pt x="1191" y="1087"/>
                    <a:pt x="973" y="978"/>
                    <a:pt x="783" y="805"/>
                  </a:cubicBezTo>
                  <a:cubicBezTo>
                    <a:pt x="621" y="661"/>
                    <a:pt x="487" y="484"/>
                    <a:pt x="374" y="301"/>
                  </a:cubicBezTo>
                  <a:close/>
                  <a:moveTo>
                    <a:pt x="2763" y="1166"/>
                  </a:moveTo>
                  <a:cubicBezTo>
                    <a:pt x="2971" y="1166"/>
                    <a:pt x="3178" y="1189"/>
                    <a:pt x="3380" y="1235"/>
                  </a:cubicBezTo>
                  <a:cubicBezTo>
                    <a:pt x="3432" y="1245"/>
                    <a:pt x="3489" y="1259"/>
                    <a:pt x="3520" y="1292"/>
                  </a:cubicBezTo>
                  <a:cubicBezTo>
                    <a:pt x="3535" y="1305"/>
                    <a:pt x="3542" y="1326"/>
                    <a:pt x="3542" y="1330"/>
                  </a:cubicBezTo>
                  <a:cubicBezTo>
                    <a:pt x="3538" y="1334"/>
                    <a:pt x="3520" y="1344"/>
                    <a:pt x="3465" y="1347"/>
                  </a:cubicBezTo>
                  <a:cubicBezTo>
                    <a:pt x="3214" y="1374"/>
                    <a:pt x="2961" y="1388"/>
                    <a:pt x="2708" y="1388"/>
                  </a:cubicBezTo>
                  <a:cubicBezTo>
                    <a:pt x="2492" y="1388"/>
                    <a:pt x="2276" y="1378"/>
                    <a:pt x="2062" y="1358"/>
                  </a:cubicBezTo>
                  <a:cubicBezTo>
                    <a:pt x="1988" y="1355"/>
                    <a:pt x="1914" y="1344"/>
                    <a:pt x="1847" y="1330"/>
                  </a:cubicBezTo>
                  <a:cubicBezTo>
                    <a:pt x="1847" y="1323"/>
                    <a:pt x="1843" y="1316"/>
                    <a:pt x="1843" y="1313"/>
                  </a:cubicBezTo>
                  <a:cubicBezTo>
                    <a:pt x="1882" y="1302"/>
                    <a:pt x="1925" y="1292"/>
                    <a:pt x="1964" y="1281"/>
                  </a:cubicBezTo>
                  <a:lnTo>
                    <a:pt x="2069" y="1253"/>
                  </a:lnTo>
                  <a:cubicBezTo>
                    <a:pt x="2295" y="1195"/>
                    <a:pt x="2529" y="1166"/>
                    <a:pt x="2763" y="1166"/>
                  </a:cubicBezTo>
                  <a:close/>
                  <a:moveTo>
                    <a:pt x="124" y="0"/>
                  </a:moveTo>
                  <a:cubicBezTo>
                    <a:pt x="86" y="0"/>
                    <a:pt x="52" y="18"/>
                    <a:pt x="29" y="51"/>
                  </a:cubicBezTo>
                  <a:cubicBezTo>
                    <a:pt x="4" y="87"/>
                    <a:pt x="1" y="136"/>
                    <a:pt x="22" y="174"/>
                  </a:cubicBezTo>
                  <a:cubicBezTo>
                    <a:pt x="177" y="442"/>
                    <a:pt x="367" y="745"/>
                    <a:pt x="624" y="981"/>
                  </a:cubicBezTo>
                  <a:cubicBezTo>
                    <a:pt x="758" y="1101"/>
                    <a:pt x="906" y="1196"/>
                    <a:pt x="1058" y="1259"/>
                  </a:cubicBezTo>
                  <a:cubicBezTo>
                    <a:pt x="754" y="1386"/>
                    <a:pt x="466" y="1534"/>
                    <a:pt x="188" y="1703"/>
                  </a:cubicBezTo>
                  <a:cubicBezTo>
                    <a:pt x="134" y="1736"/>
                    <a:pt x="113" y="1802"/>
                    <a:pt x="141" y="1858"/>
                  </a:cubicBezTo>
                  <a:cubicBezTo>
                    <a:pt x="163" y="1899"/>
                    <a:pt x="205" y="1922"/>
                    <a:pt x="248" y="1922"/>
                  </a:cubicBezTo>
                  <a:cubicBezTo>
                    <a:pt x="262" y="1922"/>
                    <a:pt x="276" y="1920"/>
                    <a:pt x="289" y="1915"/>
                  </a:cubicBezTo>
                  <a:lnTo>
                    <a:pt x="1505" y="1425"/>
                  </a:lnTo>
                  <a:cubicBezTo>
                    <a:pt x="1551" y="1461"/>
                    <a:pt x="1596" y="1489"/>
                    <a:pt x="1650" y="1510"/>
                  </a:cubicBezTo>
                  <a:cubicBezTo>
                    <a:pt x="1657" y="1524"/>
                    <a:pt x="1663" y="1541"/>
                    <a:pt x="1674" y="1555"/>
                  </a:cubicBezTo>
                  <a:cubicBezTo>
                    <a:pt x="1832" y="2006"/>
                    <a:pt x="2112" y="2408"/>
                    <a:pt x="2361" y="2772"/>
                  </a:cubicBezTo>
                  <a:cubicBezTo>
                    <a:pt x="2386" y="2806"/>
                    <a:pt x="2421" y="2824"/>
                    <a:pt x="2460" y="2824"/>
                  </a:cubicBezTo>
                  <a:cubicBezTo>
                    <a:pt x="2481" y="2824"/>
                    <a:pt x="2506" y="2817"/>
                    <a:pt x="2527" y="2803"/>
                  </a:cubicBezTo>
                  <a:cubicBezTo>
                    <a:pt x="2580" y="2764"/>
                    <a:pt x="2594" y="2694"/>
                    <a:pt x="2555" y="2640"/>
                  </a:cubicBezTo>
                  <a:lnTo>
                    <a:pt x="2555" y="2637"/>
                  </a:lnTo>
                  <a:cubicBezTo>
                    <a:pt x="2372" y="2377"/>
                    <a:pt x="2221" y="2087"/>
                    <a:pt x="2073" y="1806"/>
                  </a:cubicBezTo>
                  <a:cubicBezTo>
                    <a:pt x="2034" y="1731"/>
                    <a:pt x="1995" y="1658"/>
                    <a:pt x="1956" y="1583"/>
                  </a:cubicBezTo>
                  <a:lnTo>
                    <a:pt x="1956" y="1583"/>
                  </a:lnTo>
                  <a:cubicBezTo>
                    <a:pt x="1985" y="1588"/>
                    <a:pt x="2013" y="1591"/>
                    <a:pt x="2040" y="1594"/>
                  </a:cubicBezTo>
                  <a:cubicBezTo>
                    <a:pt x="2256" y="1612"/>
                    <a:pt x="2473" y="1621"/>
                    <a:pt x="2691" y="1621"/>
                  </a:cubicBezTo>
                  <a:cubicBezTo>
                    <a:pt x="2957" y="1621"/>
                    <a:pt x="3223" y="1607"/>
                    <a:pt x="3489" y="1580"/>
                  </a:cubicBezTo>
                  <a:cubicBezTo>
                    <a:pt x="3545" y="1577"/>
                    <a:pt x="3647" y="1566"/>
                    <a:pt x="3718" y="1485"/>
                  </a:cubicBezTo>
                  <a:cubicBezTo>
                    <a:pt x="3813" y="1372"/>
                    <a:pt x="3774" y="1210"/>
                    <a:pt x="3686" y="1126"/>
                  </a:cubicBezTo>
                  <a:cubicBezTo>
                    <a:pt x="3613" y="1055"/>
                    <a:pt x="3520" y="1027"/>
                    <a:pt x="3429" y="1006"/>
                  </a:cubicBezTo>
                  <a:cubicBezTo>
                    <a:pt x="3209" y="956"/>
                    <a:pt x="2984" y="931"/>
                    <a:pt x="2759" y="931"/>
                  </a:cubicBezTo>
                  <a:cubicBezTo>
                    <a:pt x="2508" y="931"/>
                    <a:pt x="2256" y="962"/>
                    <a:pt x="2013" y="1024"/>
                  </a:cubicBezTo>
                  <a:lnTo>
                    <a:pt x="1903" y="1055"/>
                  </a:lnTo>
                  <a:cubicBezTo>
                    <a:pt x="1861" y="1066"/>
                    <a:pt x="1822" y="1076"/>
                    <a:pt x="1783" y="1084"/>
                  </a:cubicBezTo>
                  <a:cubicBezTo>
                    <a:pt x="1777" y="1073"/>
                    <a:pt x="1762" y="1059"/>
                    <a:pt x="1748" y="1051"/>
                  </a:cubicBezTo>
                  <a:cubicBezTo>
                    <a:pt x="1731" y="1040"/>
                    <a:pt x="1710" y="1035"/>
                    <a:pt x="1690" y="1035"/>
                  </a:cubicBezTo>
                  <a:cubicBezTo>
                    <a:pt x="1678" y="1035"/>
                    <a:pt x="1665" y="1037"/>
                    <a:pt x="1653" y="1041"/>
                  </a:cubicBezTo>
                  <a:cubicBezTo>
                    <a:pt x="1650" y="1041"/>
                    <a:pt x="1642" y="1041"/>
                    <a:pt x="1639" y="1045"/>
                  </a:cubicBezTo>
                  <a:cubicBezTo>
                    <a:pt x="1308" y="552"/>
                    <a:pt x="874" y="139"/>
                    <a:pt x="145" y="2"/>
                  </a:cubicBezTo>
                  <a:cubicBezTo>
                    <a:pt x="138" y="1"/>
                    <a:pt x="131" y="0"/>
                    <a:pt x="124" y="0"/>
                  </a:cubicBezTo>
                  <a:close/>
                </a:path>
              </a:pathLst>
            </a:custGeom>
            <a:solidFill>
              <a:srgbClr val="C673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1761679" y="4521346"/>
              <a:ext cx="141883" cy="99333"/>
            </a:xfrm>
            <a:custGeom>
              <a:avLst/>
              <a:gdLst/>
              <a:ahLst/>
              <a:cxnLst/>
              <a:rect l="l" t="t" r="r" b="b"/>
              <a:pathLst>
                <a:path w="3758" h="2631" extrusionOk="0">
                  <a:moveTo>
                    <a:pt x="3260" y="360"/>
                  </a:moveTo>
                  <a:lnTo>
                    <a:pt x="3260" y="360"/>
                  </a:lnTo>
                  <a:cubicBezTo>
                    <a:pt x="3010" y="558"/>
                    <a:pt x="2703" y="692"/>
                    <a:pt x="2386" y="741"/>
                  </a:cubicBezTo>
                  <a:cubicBezTo>
                    <a:pt x="2658" y="579"/>
                    <a:pt x="2954" y="449"/>
                    <a:pt x="3260" y="360"/>
                  </a:cubicBezTo>
                  <a:close/>
                  <a:moveTo>
                    <a:pt x="357" y="233"/>
                  </a:moveTo>
                  <a:lnTo>
                    <a:pt x="357" y="233"/>
                  </a:lnTo>
                  <a:cubicBezTo>
                    <a:pt x="850" y="251"/>
                    <a:pt x="1333" y="452"/>
                    <a:pt x="1692" y="791"/>
                  </a:cubicBezTo>
                  <a:cubicBezTo>
                    <a:pt x="1692" y="794"/>
                    <a:pt x="1689" y="798"/>
                    <a:pt x="1689" y="801"/>
                  </a:cubicBezTo>
                  <a:lnTo>
                    <a:pt x="1639" y="903"/>
                  </a:lnTo>
                  <a:cubicBezTo>
                    <a:pt x="1149" y="861"/>
                    <a:pt x="677" y="611"/>
                    <a:pt x="357" y="233"/>
                  </a:cubicBezTo>
                  <a:close/>
                  <a:moveTo>
                    <a:pt x="301" y="1"/>
                  </a:moveTo>
                  <a:cubicBezTo>
                    <a:pt x="239" y="1"/>
                    <a:pt x="178" y="3"/>
                    <a:pt x="117" y="9"/>
                  </a:cubicBezTo>
                  <a:cubicBezTo>
                    <a:pt x="74" y="12"/>
                    <a:pt x="40" y="36"/>
                    <a:pt x="22" y="72"/>
                  </a:cubicBezTo>
                  <a:cubicBezTo>
                    <a:pt x="1" y="111"/>
                    <a:pt x="4" y="153"/>
                    <a:pt x="29" y="188"/>
                  </a:cubicBezTo>
                  <a:cubicBezTo>
                    <a:pt x="364" y="695"/>
                    <a:pt x="934" y="1048"/>
                    <a:pt x="1537" y="1126"/>
                  </a:cubicBezTo>
                  <a:lnTo>
                    <a:pt x="917" y="2464"/>
                  </a:lnTo>
                  <a:cubicBezTo>
                    <a:pt x="889" y="2521"/>
                    <a:pt x="913" y="2588"/>
                    <a:pt x="966" y="2616"/>
                  </a:cubicBezTo>
                  <a:cubicBezTo>
                    <a:pt x="983" y="2627"/>
                    <a:pt x="1005" y="2630"/>
                    <a:pt x="1022" y="2630"/>
                  </a:cubicBezTo>
                  <a:cubicBezTo>
                    <a:pt x="1061" y="2630"/>
                    <a:pt x="1100" y="2609"/>
                    <a:pt x="1121" y="2573"/>
                  </a:cubicBezTo>
                  <a:lnTo>
                    <a:pt x="1956" y="1164"/>
                  </a:lnTo>
                  <a:lnTo>
                    <a:pt x="2827" y="1795"/>
                  </a:lnTo>
                  <a:cubicBezTo>
                    <a:pt x="2847" y="1810"/>
                    <a:pt x="2871" y="1817"/>
                    <a:pt x="2895" y="1817"/>
                  </a:cubicBezTo>
                  <a:cubicBezTo>
                    <a:pt x="2932" y="1817"/>
                    <a:pt x="2969" y="1800"/>
                    <a:pt x="2992" y="1770"/>
                  </a:cubicBezTo>
                  <a:cubicBezTo>
                    <a:pt x="3027" y="1718"/>
                    <a:pt x="3017" y="1643"/>
                    <a:pt x="2964" y="1604"/>
                  </a:cubicBezTo>
                  <a:lnTo>
                    <a:pt x="2164" y="1027"/>
                  </a:lnTo>
                  <a:cubicBezTo>
                    <a:pt x="2164" y="1016"/>
                    <a:pt x="2164" y="1006"/>
                    <a:pt x="2161" y="995"/>
                  </a:cubicBezTo>
                  <a:cubicBezTo>
                    <a:pt x="2759" y="981"/>
                    <a:pt x="3355" y="695"/>
                    <a:pt x="3725" y="223"/>
                  </a:cubicBezTo>
                  <a:cubicBezTo>
                    <a:pt x="3753" y="184"/>
                    <a:pt x="3757" y="132"/>
                    <a:pt x="3732" y="90"/>
                  </a:cubicBezTo>
                  <a:cubicBezTo>
                    <a:pt x="3711" y="57"/>
                    <a:pt x="3673" y="34"/>
                    <a:pt x="3634" y="34"/>
                  </a:cubicBezTo>
                  <a:cubicBezTo>
                    <a:pt x="3627" y="34"/>
                    <a:pt x="3620" y="35"/>
                    <a:pt x="3613" y="36"/>
                  </a:cubicBezTo>
                  <a:cubicBezTo>
                    <a:pt x="3021" y="142"/>
                    <a:pt x="2457" y="381"/>
                    <a:pt x="1967" y="734"/>
                  </a:cubicBezTo>
                  <a:cubicBezTo>
                    <a:pt x="1543" y="275"/>
                    <a:pt x="927" y="1"/>
                    <a:pt x="301" y="1"/>
                  </a:cubicBezTo>
                  <a:close/>
                </a:path>
              </a:pathLst>
            </a:custGeom>
            <a:solidFill>
              <a:srgbClr val="C673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2"/>
            <p:cNvSpPr/>
            <p:nvPr/>
          </p:nvSpPr>
          <p:spPr>
            <a:xfrm>
              <a:off x="2224199" y="2416051"/>
              <a:ext cx="105714" cy="166311"/>
            </a:xfrm>
            <a:custGeom>
              <a:avLst/>
              <a:gdLst/>
              <a:ahLst/>
              <a:cxnLst/>
              <a:rect l="l" t="t" r="r" b="b"/>
              <a:pathLst>
                <a:path w="2800" h="4405" extrusionOk="0">
                  <a:moveTo>
                    <a:pt x="1" y="1"/>
                  </a:moveTo>
                  <a:lnTo>
                    <a:pt x="1" y="1"/>
                  </a:lnTo>
                  <a:cubicBezTo>
                    <a:pt x="217" y="240"/>
                    <a:pt x="322" y="550"/>
                    <a:pt x="357" y="856"/>
                  </a:cubicBezTo>
                  <a:cubicBezTo>
                    <a:pt x="375" y="1008"/>
                    <a:pt x="375" y="1163"/>
                    <a:pt x="360" y="1318"/>
                  </a:cubicBezTo>
                  <a:cubicBezTo>
                    <a:pt x="347" y="1470"/>
                    <a:pt x="311" y="1621"/>
                    <a:pt x="276" y="1773"/>
                  </a:cubicBezTo>
                  <a:lnTo>
                    <a:pt x="272" y="1780"/>
                  </a:lnTo>
                  <a:lnTo>
                    <a:pt x="272" y="1794"/>
                  </a:lnTo>
                  <a:cubicBezTo>
                    <a:pt x="259" y="2044"/>
                    <a:pt x="259" y="2294"/>
                    <a:pt x="280" y="2548"/>
                  </a:cubicBezTo>
                  <a:lnTo>
                    <a:pt x="290" y="2668"/>
                  </a:lnTo>
                  <a:lnTo>
                    <a:pt x="417" y="2650"/>
                  </a:lnTo>
                  <a:cubicBezTo>
                    <a:pt x="495" y="2639"/>
                    <a:pt x="576" y="2633"/>
                    <a:pt x="659" y="2633"/>
                  </a:cubicBezTo>
                  <a:cubicBezTo>
                    <a:pt x="836" y="2633"/>
                    <a:pt x="1019" y="2658"/>
                    <a:pt x="1189" y="2707"/>
                  </a:cubicBezTo>
                  <a:cubicBezTo>
                    <a:pt x="1443" y="2780"/>
                    <a:pt x="1679" y="2900"/>
                    <a:pt x="1890" y="3063"/>
                  </a:cubicBezTo>
                  <a:cubicBezTo>
                    <a:pt x="2094" y="3232"/>
                    <a:pt x="2274" y="3436"/>
                    <a:pt x="2422" y="3665"/>
                  </a:cubicBezTo>
                  <a:cubicBezTo>
                    <a:pt x="2496" y="3782"/>
                    <a:pt x="2559" y="3904"/>
                    <a:pt x="2630" y="4024"/>
                  </a:cubicBezTo>
                  <a:cubicBezTo>
                    <a:pt x="2683" y="4148"/>
                    <a:pt x="2739" y="4278"/>
                    <a:pt x="2799" y="4405"/>
                  </a:cubicBezTo>
                  <a:cubicBezTo>
                    <a:pt x="2767" y="4268"/>
                    <a:pt x="2732" y="4133"/>
                    <a:pt x="2690" y="3996"/>
                  </a:cubicBezTo>
                  <a:cubicBezTo>
                    <a:pt x="2637" y="3870"/>
                    <a:pt x="2595" y="3732"/>
                    <a:pt x="2528" y="3605"/>
                  </a:cubicBezTo>
                  <a:cubicBezTo>
                    <a:pt x="2401" y="3351"/>
                    <a:pt x="2228" y="3115"/>
                    <a:pt x="2014" y="2915"/>
                  </a:cubicBezTo>
                  <a:cubicBezTo>
                    <a:pt x="1795" y="2725"/>
                    <a:pt x="1534" y="2572"/>
                    <a:pt x="1253" y="2488"/>
                  </a:cubicBezTo>
                  <a:cubicBezTo>
                    <a:pt x="1062" y="2431"/>
                    <a:pt x="870" y="2400"/>
                    <a:pt x="672" y="2400"/>
                  </a:cubicBezTo>
                  <a:cubicBezTo>
                    <a:pt x="615" y="2400"/>
                    <a:pt x="557" y="2403"/>
                    <a:pt x="499" y="2408"/>
                  </a:cubicBezTo>
                  <a:lnTo>
                    <a:pt x="499" y="2408"/>
                  </a:lnTo>
                  <a:cubicBezTo>
                    <a:pt x="484" y="2208"/>
                    <a:pt x="478" y="2004"/>
                    <a:pt x="480" y="1805"/>
                  </a:cubicBezTo>
                  <a:lnTo>
                    <a:pt x="480" y="1805"/>
                  </a:lnTo>
                  <a:cubicBezTo>
                    <a:pt x="510" y="1648"/>
                    <a:pt x="534" y="1488"/>
                    <a:pt x="537" y="1329"/>
                  </a:cubicBezTo>
                  <a:cubicBezTo>
                    <a:pt x="544" y="1163"/>
                    <a:pt x="529" y="994"/>
                    <a:pt x="491" y="832"/>
                  </a:cubicBezTo>
                  <a:cubicBezTo>
                    <a:pt x="417" y="511"/>
                    <a:pt x="259" y="198"/>
                    <a:pt x="1" y="1"/>
                  </a:cubicBezTo>
                  <a:close/>
                </a:path>
              </a:pathLst>
            </a:custGeom>
            <a:solidFill>
              <a:srgbClr val="8E4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2"/>
            <p:cNvSpPr/>
            <p:nvPr/>
          </p:nvSpPr>
          <p:spPr>
            <a:xfrm>
              <a:off x="2244058" y="2455277"/>
              <a:ext cx="154984" cy="30506"/>
            </a:xfrm>
            <a:custGeom>
              <a:avLst/>
              <a:gdLst/>
              <a:ahLst/>
              <a:cxnLst/>
              <a:rect l="l" t="t" r="r" b="b"/>
              <a:pathLst>
                <a:path w="4105" h="808" extrusionOk="0">
                  <a:moveTo>
                    <a:pt x="1011" y="1"/>
                  </a:moveTo>
                  <a:cubicBezTo>
                    <a:pt x="668" y="1"/>
                    <a:pt x="320" y="45"/>
                    <a:pt x="0" y="170"/>
                  </a:cubicBezTo>
                  <a:cubicBezTo>
                    <a:pt x="137" y="154"/>
                    <a:pt x="273" y="147"/>
                    <a:pt x="407" y="147"/>
                  </a:cubicBezTo>
                  <a:cubicBezTo>
                    <a:pt x="621" y="147"/>
                    <a:pt x="832" y="163"/>
                    <a:pt x="1044" y="180"/>
                  </a:cubicBezTo>
                  <a:cubicBezTo>
                    <a:pt x="1385" y="216"/>
                    <a:pt x="1727" y="272"/>
                    <a:pt x="2065" y="343"/>
                  </a:cubicBezTo>
                  <a:cubicBezTo>
                    <a:pt x="2745" y="473"/>
                    <a:pt x="3418" y="653"/>
                    <a:pt x="4105" y="808"/>
                  </a:cubicBezTo>
                  <a:cubicBezTo>
                    <a:pt x="3482" y="480"/>
                    <a:pt x="2805" y="251"/>
                    <a:pt x="2111" y="113"/>
                  </a:cubicBezTo>
                  <a:cubicBezTo>
                    <a:pt x="1774" y="49"/>
                    <a:pt x="1433" y="1"/>
                    <a:pt x="1086" y="1"/>
                  </a:cubicBezTo>
                  <a:cubicBezTo>
                    <a:pt x="1074" y="1"/>
                    <a:pt x="1062" y="1"/>
                    <a:pt x="1050" y="1"/>
                  </a:cubicBezTo>
                  <a:cubicBezTo>
                    <a:pt x="1037" y="1"/>
                    <a:pt x="1024" y="1"/>
                    <a:pt x="1011" y="1"/>
                  </a:cubicBezTo>
                  <a:close/>
                </a:path>
              </a:pathLst>
            </a:custGeom>
            <a:solidFill>
              <a:srgbClr val="8E4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2"/>
            <p:cNvSpPr/>
            <p:nvPr/>
          </p:nvSpPr>
          <p:spPr>
            <a:xfrm>
              <a:off x="2264407" y="2274362"/>
              <a:ext cx="18387" cy="182961"/>
            </a:xfrm>
            <a:custGeom>
              <a:avLst/>
              <a:gdLst/>
              <a:ahLst/>
              <a:cxnLst/>
              <a:rect l="l" t="t" r="r" b="b"/>
              <a:pathLst>
                <a:path w="487" h="4846" extrusionOk="0">
                  <a:moveTo>
                    <a:pt x="1" y="1"/>
                  </a:moveTo>
                  <a:cubicBezTo>
                    <a:pt x="95" y="396"/>
                    <a:pt x="131" y="797"/>
                    <a:pt x="162" y="1202"/>
                  </a:cubicBezTo>
                  <a:cubicBezTo>
                    <a:pt x="191" y="1607"/>
                    <a:pt x="212" y="2009"/>
                    <a:pt x="226" y="2414"/>
                  </a:cubicBezTo>
                  <a:cubicBezTo>
                    <a:pt x="251" y="3225"/>
                    <a:pt x="261" y="4035"/>
                    <a:pt x="254" y="4845"/>
                  </a:cubicBezTo>
                  <a:lnTo>
                    <a:pt x="487" y="4842"/>
                  </a:lnTo>
                  <a:cubicBezTo>
                    <a:pt x="455" y="4028"/>
                    <a:pt x="406" y="3218"/>
                    <a:pt x="342" y="2407"/>
                  </a:cubicBezTo>
                  <a:cubicBezTo>
                    <a:pt x="310" y="2006"/>
                    <a:pt x="272" y="1601"/>
                    <a:pt x="222" y="1196"/>
                  </a:cubicBezTo>
                  <a:cubicBezTo>
                    <a:pt x="170" y="794"/>
                    <a:pt x="116" y="389"/>
                    <a:pt x="1" y="1"/>
                  </a:cubicBezTo>
                  <a:close/>
                </a:path>
              </a:pathLst>
            </a:custGeom>
            <a:solidFill>
              <a:srgbClr val="8E4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2"/>
            <p:cNvSpPr/>
            <p:nvPr/>
          </p:nvSpPr>
          <p:spPr>
            <a:xfrm>
              <a:off x="2315223" y="2282630"/>
              <a:ext cx="18387" cy="183074"/>
            </a:xfrm>
            <a:custGeom>
              <a:avLst/>
              <a:gdLst/>
              <a:ahLst/>
              <a:cxnLst/>
              <a:rect l="l" t="t" r="r" b="b"/>
              <a:pathLst>
                <a:path w="487" h="4849" extrusionOk="0">
                  <a:moveTo>
                    <a:pt x="0" y="1"/>
                  </a:moveTo>
                  <a:cubicBezTo>
                    <a:pt x="81" y="395"/>
                    <a:pt x="102" y="800"/>
                    <a:pt x="131" y="1206"/>
                  </a:cubicBezTo>
                  <a:cubicBezTo>
                    <a:pt x="159" y="1611"/>
                    <a:pt x="173" y="2016"/>
                    <a:pt x="190" y="2418"/>
                  </a:cubicBezTo>
                  <a:cubicBezTo>
                    <a:pt x="222" y="3228"/>
                    <a:pt x="240" y="4039"/>
                    <a:pt x="254" y="4849"/>
                  </a:cubicBezTo>
                  <a:lnTo>
                    <a:pt x="486" y="4838"/>
                  </a:lnTo>
                  <a:cubicBezTo>
                    <a:pt x="437" y="4028"/>
                    <a:pt x="377" y="3221"/>
                    <a:pt x="307" y="2411"/>
                  </a:cubicBezTo>
                  <a:cubicBezTo>
                    <a:pt x="272" y="2009"/>
                    <a:pt x="237" y="1603"/>
                    <a:pt x="190" y="1201"/>
                  </a:cubicBezTo>
                  <a:cubicBezTo>
                    <a:pt x="141" y="796"/>
                    <a:pt x="99" y="391"/>
                    <a:pt x="0" y="1"/>
                  </a:cubicBezTo>
                  <a:close/>
                </a:path>
              </a:pathLst>
            </a:custGeom>
            <a:solidFill>
              <a:srgbClr val="8E4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2"/>
            <p:cNvSpPr/>
            <p:nvPr/>
          </p:nvSpPr>
          <p:spPr>
            <a:xfrm>
              <a:off x="1232070" y="3664904"/>
              <a:ext cx="21596" cy="44740"/>
            </a:xfrm>
            <a:custGeom>
              <a:avLst/>
              <a:gdLst/>
              <a:ahLst/>
              <a:cxnLst/>
              <a:rect l="l" t="t" r="r" b="b"/>
              <a:pathLst>
                <a:path w="572" h="1185" extrusionOk="0">
                  <a:moveTo>
                    <a:pt x="561" y="1"/>
                  </a:moveTo>
                  <a:lnTo>
                    <a:pt x="561" y="1"/>
                  </a:lnTo>
                  <a:cubicBezTo>
                    <a:pt x="399" y="174"/>
                    <a:pt x="297" y="364"/>
                    <a:pt x="209" y="562"/>
                  </a:cubicBezTo>
                  <a:cubicBezTo>
                    <a:pt x="167" y="664"/>
                    <a:pt x="128" y="762"/>
                    <a:pt x="96" y="864"/>
                  </a:cubicBezTo>
                  <a:cubicBezTo>
                    <a:pt x="61" y="970"/>
                    <a:pt x="36" y="1072"/>
                    <a:pt x="1" y="1185"/>
                  </a:cubicBezTo>
                  <a:cubicBezTo>
                    <a:pt x="114" y="1132"/>
                    <a:pt x="191" y="1041"/>
                    <a:pt x="259" y="949"/>
                  </a:cubicBezTo>
                  <a:cubicBezTo>
                    <a:pt x="326" y="858"/>
                    <a:pt x="375" y="759"/>
                    <a:pt x="424" y="656"/>
                  </a:cubicBezTo>
                  <a:cubicBezTo>
                    <a:pt x="508" y="452"/>
                    <a:pt x="572" y="238"/>
                    <a:pt x="561" y="1"/>
                  </a:cubicBezTo>
                  <a:close/>
                </a:path>
              </a:pathLst>
            </a:custGeom>
            <a:solidFill>
              <a:srgbClr val="8E4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27"/>
          <p:cNvGrpSpPr/>
          <p:nvPr/>
        </p:nvGrpSpPr>
        <p:grpSpPr>
          <a:xfrm>
            <a:off x="4121900" y="0"/>
            <a:ext cx="4702500" cy="2301750"/>
            <a:chOff x="4121900" y="0"/>
            <a:chExt cx="4702500" cy="2301750"/>
          </a:xfrm>
        </p:grpSpPr>
        <p:sp>
          <p:nvSpPr>
            <p:cNvPr id="361" name="Google Shape;361;p27"/>
            <p:cNvSpPr/>
            <p:nvPr/>
          </p:nvSpPr>
          <p:spPr>
            <a:xfrm>
              <a:off x="4121900" y="363150"/>
              <a:ext cx="4702500" cy="1938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362" name="Google Shape;362;p27"/>
            <p:cNvGrpSpPr/>
            <p:nvPr/>
          </p:nvGrpSpPr>
          <p:grpSpPr>
            <a:xfrm>
              <a:off x="4444825" y="0"/>
              <a:ext cx="4133762" cy="641924"/>
              <a:chOff x="4444825" y="0"/>
              <a:chExt cx="4133762" cy="641924"/>
            </a:xfrm>
          </p:grpSpPr>
          <p:grpSp>
            <p:nvGrpSpPr>
              <p:cNvPr id="363" name="Google Shape;363;p27"/>
              <p:cNvGrpSpPr/>
              <p:nvPr/>
            </p:nvGrpSpPr>
            <p:grpSpPr>
              <a:xfrm>
                <a:off x="4444825" y="0"/>
                <a:ext cx="46887" cy="641924"/>
                <a:chOff x="4444825" y="0"/>
                <a:chExt cx="46887" cy="641924"/>
              </a:xfrm>
            </p:grpSpPr>
            <p:sp>
              <p:nvSpPr>
                <p:cNvPr id="364" name="Google Shape;364;p27"/>
                <p:cNvSpPr/>
                <p:nvPr/>
              </p:nvSpPr>
              <p:spPr>
                <a:xfrm>
                  <a:off x="4444825" y="595011"/>
                  <a:ext cx="46887" cy="46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7" h="1808" extrusionOk="0">
                      <a:moveTo>
                        <a:pt x="903" y="283"/>
                      </a:moveTo>
                      <a:cubicBezTo>
                        <a:pt x="1247" y="283"/>
                        <a:pt x="1524" y="561"/>
                        <a:pt x="1524" y="904"/>
                      </a:cubicBezTo>
                      <a:cubicBezTo>
                        <a:pt x="1524" y="1247"/>
                        <a:pt x="1247" y="1525"/>
                        <a:pt x="903" y="1525"/>
                      </a:cubicBezTo>
                      <a:cubicBezTo>
                        <a:pt x="560" y="1525"/>
                        <a:pt x="283" y="1247"/>
                        <a:pt x="283" y="904"/>
                      </a:cubicBezTo>
                      <a:cubicBezTo>
                        <a:pt x="283" y="561"/>
                        <a:pt x="560" y="283"/>
                        <a:pt x="903" y="283"/>
                      </a:cubicBezTo>
                      <a:close/>
                      <a:moveTo>
                        <a:pt x="903" y="1"/>
                      </a:moveTo>
                      <a:cubicBezTo>
                        <a:pt x="404" y="1"/>
                        <a:pt x="1" y="405"/>
                        <a:pt x="1" y="904"/>
                      </a:cubicBezTo>
                      <a:cubicBezTo>
                        <a:pt x="1" y="1403"/>
                        <a:pt x="404" y="1807"/>
                        <a:pt x="903" y="1807"/>
                      </a:cubicBezTo>
                      <a:cubicBezTo>
                        <a:pt x="1398" y="1807"/>
                        <a:pt x="1806" y="1403"/>
                        <a:pt x="1806" y="904"/>
                      </a:cubicBezTo>
                      <a:cubicBezTo>
                        <a:pt x="1806" y="405"/>
                        <a:pt x="1398" y="1"/>
                        <a:pt x="903" y="1"/>
                      </a:cubicBezTo>
                      <a:close/>
                    </a:path>
                  </a:pathLst>
                </a:custGeom>
                <a:solidFill>
                  <a:srgbClr val="0C343D"/>
                </a:solidFill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65" name="Google Shape;365;p27"/>
                <p:cNvSpPr/>
                <p:nvPr/>
              </p:nvSpPr>
              <p:spPr>
                <a:xfrm>
                  <a:off x="4464545" y="0"/>
                  <a:ext cx="7343" cy="618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3836" extrusionOk="0">
                      <a:moveTo>
                        <a:pt x="0" y="1"/>
                      </a:moveTo>
                      <a:lnTo>
                        <a:pt x="0" y="23835"/>
                      </a:lnTo>
                      <a:lnTo>
                        <a:pt x="282" y="23835"/>
                      </a:lnTo>
                      <a:lnTo>
                        <a:pt x="282" y="1"/>
                      </a:lnTo>
                      <a:close/>
                    </a:path>
                  </a:pathLst>
                </a:custGeom>
                <a:solidFill>
                  <a:srgbClr val="0C343D"/>
                </a:solidFill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366" name="Google Shape;366;p27"/>
              <p:cNvGrpSpPr/>
              <p:nvPr/>
            </p:nvGrpSpPr>
            <p:grpSpPr>
              <a:xfrm>
                <a:off x="8531700" y="0"/>
                <a:ext cx="46887" cy="641924"/>
                <a:chOff x="2783050" y="0"/>
                <a:chExt cx="46887" cy="641924"/>
              </a:xfrm>
            </p:grpSpPr>
            <p:sp>
              <p:nvSpPr>
                <p:cNvPr id="367" name="Google Shape;367;p27"/>
                <p:cNvSpPr/>
                <p:nvPr/>
              </p:nvSpPr>
              <p:spPr>
                <a:xfrm>
                  <a:off x="2783050" y="595011"/>
                  <a:ext cx="46887" cy="46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7" h="1808" extrusionOk="0">
                      <a:moveTo>
                        <a:pt x="903" y="283"/>
                      </a:moveTo>
                      <a:cubicBezTo>
                        <a:pt x="1247" y="283"/>
                        <a:pt x="1524" y="561"/>
                        <a:pt x="1524" y="904"/>
                      </a:cubicBezTo>
                      <a:cubicBezTo>
                        <a:pt x="1524" y="1247"/>
                        <a:pt x="1247" y="1525"/>
                        <a:pt x="903" y="1525"/>
                      </a:cubicBezTo>
                      <a:cubicBezTo>
                        <a:pt x="560" y="1525"/>
                        <a:pt x="283" y="1247"/>
                        <a:pt x="283" y="904"/>
                      </a:cubicBezTo>
                      <a:cubicBezTo>
                        <a:pt x="283" y="561"/>
                        <a:pt x="560" y="283"/>
                        <a:pt x="903" y="283"/>
                      </a:cubicBezTo>
                      <a:close/>
                      <a:moveTo>
                        <a:pt x="903" y="1"/>
                      </a:moveTo>
                      <a:cubicBezTo>
                        <a:pt x="404" y="1"/>
                        <a:pt x="1" y="405"/>
                        <a:pt x="1" y="904"/>
                      </a:cubicBezTo>
                      <a:cubicBezTo>
                        <a:pt x="1" y="1403"/>
                        <a:pt x="404" y="1807"/>
                        <a:pt x="903" y="1807"/>
                      </a:cubicBezTo>
                      <a:cubicBezTo>
                        <a:pt x="1398" y="1807"/>
                        <a:pt x="1806" y="1403"/>
                        <a:pt x="1806" y="904"/>
                      </a:cubicBezTo>
                      <a:cubicBezTo>
                        <a:pt x="1806" y="405"/>
                        <a:pt x="1398" y="1"/>
                        <a:pt x="903" y="1"/>
                      </a:cubicBezTo>
                      <a:close/>
                    </a:path>
                  </a:pathLst>
                </a:custGeom>
                <a:solidFill>
                  <a:srgbClr val="0C343D"/>
                </a:solidFill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68" name="Google Shape;368;p27"/>
                <p:cNvSpPr/>
                <p:nvPr/>
              </p:nvSpPr>
              <p:spPr>
                <a:xfrm>
                  <a:off x="2802770" y="0"/>
                  <a:ext cx="7343" cy="618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23836" extrusionOk="0">
                      <a:moveTo>
                        <a:pt x="0" y="1"/>
                      </a:moveTo>
                      <a:lnTo>
                        <a:pt x="0" y="23835"/>
                      </a:lnTo>
                      <a:lnTo>
                        <a:pt x="282" y="23835"/>
                      </a:lnTo>
                      <a:lnTo>
                        <a:pt x="282" y="1"/>
                      </a:lnTo>
                      <a:close/>
                    </a:path>
                  </a:pathLst>
                </a:custGeom>
                <a:solidFill>
                  <a:srgbClr val="0C343D"/>
                </a:solidFill>
                <a:ln w="9525" cap="flat" cmpd="sng">
                  <a:solidFill>
                    <a:srgbClr val="0C343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</p:grpSp>
      <p:sp>
        <p:nvSpPr>
          <p:cNvPr id="369" name="Google Shape;369;p27"/>
          <p:cNvSpPr txBox="1">
            <a:spLocks noGrp="1"/>
          </p:cNvSpPr>
          <p:nvPr>
            <p:ph type="subTitle" idx="1"/>
          </p:nvPr>
        </p:nvSpPr>
        <p:spPr>
          <a:xfrm>
            <a:off x="3584028" y="2583214"/>
            <a:ext cx="4840772" cy="17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Có tất cả </a:t>
            </a: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6 câu hỏi.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Em hãy lựa chọn 1 câu hỏi bất kì và trả lời bằng cách </a:t>
            </a:r>
            <a:r>
              <a:rPr lang="en" sz="2000" b="1" dirty="0">
                <a:latin typeface="Cambria" panose="02040503050406030204" pitchFamily="18" charset="0"/>
                <a:ea typeface="Cambria" panose="02040503050406030204" pitchFamily="18" charset="0"/>
              </a:rPr>
              <a:t>chọn đáp án đúng </a:t>
            </a: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để nhắc lại những kiến thức đã học.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0" name="Google Shape;370;p27"/>
          <p:cNvSpPr txBox="1">
            <a:spLocks noGrp="1"/>
          </p:cNvSpPr>
          <p:nvPr>
            <p:ph type="ctrTitle"/>
          </p:nvPr>
        </p:nvSpPr>
        <p:spPr>
          <a:xfrm>
            <a:off x="5175350" y="472200"/>
            <a:ext cx="3249600" cy="17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Nhắc lại kiến thức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71" name="Google Shape;371;p27"/>
          <p:cNvGrpSpPr/>
          <p:nvPr/>
        </p:nvGrpSpPr>
        <p:grpSpPr>
          <a:xfrm>
            <a:off x="1128542" y="932451"/>
            <a:ext cx="1757756" cy="3787553"/>
            <a:chOff x="1128542" y="932451"/>
            <a:chExt cx="1757756" cy="3787553"/>
          </a:xfrm>
        </p:grpSpPr>
        <p:sp>
          <p:nvSpPr>
            <p:cNvPr id="372" name="Google Shape;372;p27"/>
            <p:cNvSpPr/>
            <p:nvPr/>
          </p:nvSpPr>
          <p:spPr>
            <a:xfrm flipH="1">
              <a:off x="1189778" y="4453604"/>
              <a:ext cx="1696520" cy="266400"/>
            </a:xfrm>
            <a:custGeom>
              <a:avLst/>
              <a:gdLst/>
              <a:ahLst/>
              <a:cxnLst/>
              <a:rect l="l" t="t" r="r" b="b"/>
              <a:pathLst>
                <a:path w="32160" h="5050" extrusionOk="0">
                  <a:moveTo>
                    <a:pt x="16082" y="1"/>
                  </a:moveTo>
                  <a:cubicBezTo>
                    <a:pt x="7202" y="1"/>
                    <a:pt x="0" y="1130"/>
                    <a:pt x="0" y="2523"/>
                  </a:cubicBezTo>
                  <a:cubicBezTo>
                    <a:pt x="0" y="3920"/>
                    <a:pt x="7202" y="5049"/>
                    <a:pt x="16082" y="5049"/>
                  </a:cubicBezTo>
                  <a:cubicBezTo>
                    <a:pt x="24962" y="5049"/>
                    <a:pt x="32160" y="3920"/>
                    <a:pt x="32160" y="2523"/>
                  </a:cubicBezTo>
                  <a:cubicBezTo>
                    <a:pt x="32160" y="1130"/>
                    <a:pt x="24962" y="1"/>
                    <a:pt x="16082" y="1"/>
                  </a:cubicBezTo>
                  <a:close/>
                </a:path>
              </a:pathLst>
            </a:custGeom>
            <a:solidFill>
              <a:srgbClr val="092329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3" name="Google Shape;373;p27"/>
            <p:cNvSpPr/>
            <p:nvPr/>
          </p:nvSpPr>
          <p:spPr>
            <a:xfrm flipH="1">
              <a:off x="1741895" y="4269024"/>
              <a:ext cx="69792" cy="169652"/>
            </a:xfrm>
            <a:custGeom>
              <a:avLst/>
              <a:gdLst/>
              <a:ahLst/>
              <a:cxnLst/>
              <a:rect l="l" t="t" r="r" b="b"/>
              <a:pathLst>
                <a:path w="1323" h="3216" extrusionOk="0">
                  <a:moveTo>
                    <a:pt x="1323" y="0"/>
                  </a:moveTo>
                  <a:lnTo>
                    <a:pt x="1" y="173"/>
                  </a:lnTo>
                  <a:lnTo>
                    <a:pt x="1" y="3216"/>
                  </a:lnTo>
                  <a:lnTo>
                    <a:pt x="1279" y="3216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4" name="Google Shape;374;p27"/>
            <p:cNvSpPr/>
            <p:nvPr/>
          </p:nvSpPr>
          <p:spPr>
            <a:xfrm flipH="1">
              <a:off x="2257282" y="4242332"/>
              <a:ext cx="76702" cy="196345"/>
            </a:xfrm>
            <a:custGeom>
              <a:avLst/>
              <a:gdLst/>
              <a:ahLst/>
              <a:cxnLst/>
              <a:rect l="l" t="t" r="r" b="b"/>
              <a:pathLst>
                <a:path w="1454" h="3722" extrusionOk="0">
                  <a:moveTo>
                    <a:pt x="0" y="0"/>
                  </a:moveTo>
                  <a:lnTo>
                    <a:pt x="0" y="3315"/>
                  </a:lnTo>
                  <a:lnTo>
                    <a:pt x="1240" y="3722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5" name="Google Shape;375;p27"/>
            <p:cNvSpPr/>
            <p:nvPr/>
          </p:nvSpPr>
          <p:spPr>
            <a:xfrm flipH="1">
              <a:off x="1369195" y="932451"/>
              <a:ext cx="862609" cy="833384"/>
            </a:xfrm>
            <a:custGeom>
              <a:avLst/>
              <a:gdLst/>
              <a:ahLst/>
              <a:cxnLst/>
              <a:rect l="l" t="t" r="r" b="b"/>
              <a:pathLst>
                <a:path w="16352" h="15798" extrusionOk="0">
                  <a:moveTo>
                    <a:pt x="8470" y="0"/>
                  </a:moveTo>
                  <a:cubicBezTo>
                    <a:pt x="8113" y="0"/>
                    <a:pt x="7756" y="45"/>
                    <a:pt x="7409" y="133"/>
                  </a:cubicBezTo>
                  <a:cubicBezTo>
                    <a:pt x="6966" y="244"/>
                    <a:pt x="6536" y="434"/>
                    <a:pt x="6212" y="749"/>
                  </a:cubicBezTo>
                  <a:cubicBezTo>
                    <a:pt x="5711" y="1235"/>
                    <a:pt x="5518" y="1949"/>
                    <a:pt x="5345" y="2623"/>
                  </a:cubicBezTo>
                  <a:cubicBezTo>
                    <a:pt x="4963" y="2166"/>
                    <a:pt x="4369" y="1883"/>
                    <a:pt x="3780" y="1883"/>
                  </a:cubicBezTo>
                  <a:cubicBezTo>
                    <a:pt x="3597" y="1883"/>
                    <a:pt x="3414" y="1911"/>
                    <a:pt x="3237" y="1969"/>
                  </a:cubicBezTo>
                  <a:cubicBezTo>
                    <a:pt x="2495" y="2213"/>
                    <a:pt x="1963" y="3035"/>
                    <a:pt x="2121" y="3800"/>
                  </a:cubicBezTo>
                  <a:cubicBezTo>
                    <a:pt x="1990" y="3804"/>
                    <a:pt x="1856" y="3811"/>
                    <a:pt x="1722" y="3816"/>
                  </a:cubicBezTo>
                  <a:cubicBezTo>
                    <a:pt x="1707" y="3967"/>
                    <a:pt x="1813" y="4115"/>
                    <a:pt x="1953" y="4172"/>
                  </a:cubicBezTo>
                  <a:lnTo>
                    <a:pt x="1953" y="4172"/>
                  </a:lnTo>
                  <a:cubicBezTo>
                    <a:pt x="1906" y="4168"/>
                    <a:pt x="1860" y="4166"/>
                    <a:pt x="1814" y="4166"/>
                  </a:cubicBezTo>
                  <a:cubicBezTo>
                    <a:pt x="1203" y="4166"/>
                    <a:pt x="599" y="4531"/>
                    <a:pt x="321" y="5079"/>
                  </a:cubicBezTo>
                  <a:cubicBezTo>
                    <a:pt x="1" y="5718"/>
                    <a:pt x="127" y="6543"/>
                    <a:pt x="605" y="7075"/>
                  </a:cubicBezTo>
                  <a:cubicBezTo>
                    <a:pt x="973" y="7489"/>
                    <a:pt x="1529" y="7717"/>
                    <a:pt x="2084" y="7717"/>
                  </a:cubicBezTo>
                  <a:cubicBezTo>
                    <a:pt x="2244" y="7717"/>
                    <a:pt x="2403" y="7698"/>
                    <a:pt x="2558" y="7660"/>
                  </a:cubicBezTo>
                  <a:lnTo>
                    <a:pt x="4626" y="11156"/>
                  </a:lnTo>
                  <a:cubicBezTo>
                    <a:pt x="4910" y="11969"/>
                    <a:pt x="5254" y="12762"/>
                    <a:pt x="5653" y="13524"/>
                  </a:cubicBezTo>
                  <a:cubicBezTo>
                    <a:pt x="5862" y="13918"/>
                    <a:pt x="6150" y="14353"/>
                    <a:pt x="6596" y="14392"/>
                  </a:cubicBezTo>
                  <a:cubicBezTo>
                    <a:pt x="6620" y="14394"/>
                    <a:pt x="6644" y="14395"/>
                    <a:pt x="6668" y="14395"/>
                  </a:cubicBezTo>
                  <a:cubicBezTo>
                    <a:pt x="6819" y="14395"/>
                    <a:pt x="6969" y="14358"/>
                    <a:pt x="7120" y="14358"/>
                  </a:cubicBezTo>
                  <a:cubicBezTo>
                    <a:pt x="7162" y="14358"/>
                    <a:pt x="7204" y="14361"/>
                    <a:pt x="7247" y="14368"/>
                  </a:cubicBezTo>
                  <a:cubicBezTo>
                    <a:pt x="7452" y="14408"/>
                    <a:pt x="7622" y="14554"/>
                    <a:pt x="7788" y="14688"/>
                  </a:cubicBezTo>
                  <a:cubicBezTo>
                    <a:pt x="8567" y="15323"/>
                    <a:pt x="9563" y="15798"/>
                    <a:pt x="10545" y="15798"/>
                  </a:cubicBezTo>
                  <a:cubicBezTo>
                    <a:pt x="10850" y="15798"/>
                    <a:pt x="11154" y="15752"/>
                    <a:pt x="11450" y="15651"/>
                  </a:cubicBezTo>
                  <a:cubicBezTo>
                    <a:pt x="11773" y="15541"/>
                    <a:pt x="12097" y="15348"/>
                    <a:pt x="12232" y="15031"/>
                  </a:cubicBezTo>
                  <a:cubicBezTo>
                    <a:pt x="12362" y="14736"/>
                    <a:pt x="12245" y="14322"/>
                    <a:pt x="11946" y="14210"/>
                  </a:cubicBezTo>
                  <a:lnTo>
                    <a:pt x="11946" y="14210"/>
                  </a:lnTo>
                  <a:cubicBezTo>
                    <a:pt x="12218" y="14294"/>
                    <a:pt x="12507" y="14371"/>
                    <a:pt x="12786" y="14371"/>
                  </a:cubicBezTo>
                  <a:cubicBezTo>
                    <a:pt x="12950" y="14371"/>
                    <a:pt x="13110" y="14345"/>
                    <a:pt x="13261" y="14277"/>
                  </a:cubicBezTo>
                  <a:cubicBezTo>
                    <a:pt x="13684" y="14088"/>
                    <a:pt x="13889" y="13417"/>
                    <a:pt x="13498" y="13161"/>
                  </a:cubicBezTo>
                  <a:lnTo>
                    <a:pt x="13498" y="13161"/>
                  </a:lnTo>
                  <a:cubicBezTo>
                    <a:pt x="13521" y="13162"/>
                    <a:pt x="13544" y="13162"/>
                    <a:pt x="13567" y="13162"/>
                  </a:cubicBezTo>
                  <a:cubicBezTo>
                    <a:pt x="14116" y="13162"/>
                    <a:pt x="14659" y="12853"/>
                    <a:pt x="14935" y="12379"/>
                  </a:cubicBezTo>
                  <a:cubicBezTo>
                    <a:pt x="15208" y="11912"/>
                    <a:pt x="15215" y="11299"/>
                    <a:pt x="14956" y="10823"/>
                  </a:cubicBezTo>
                  <a:lnTo>
                    <a:pt x="14956" y="10823"/>
                  </a:lnTo>
                  <a:cubicBezTo>
                    <a:pt x="15012" y="10887"/>
                    <a:pt x="15100" y="10923"/>
                    <a:pt x="15185" y="10923"/>
                  </a:cubicBezTo>
                  <a:cubicBezTo>
                    <a:pt x="15246" y="10923"/>
                    <a:pt x="15306" y="10905"/>
                    <a:pt x="15353" y="10864"/>
                  </a:cubicBezTo>
                  <a:cubicBezTo>
                    <a:pt x="15254" y="10635"/>
                    <a:pt x="15057" y="10450"/>
                    <a:pt x="14820" y="10375"/>
                  </a:cubicBezTo>
                  <a:lnTo>
                    <a:pt x="14820" y="10375"/>
                  </a:lnTo>
                  <a:cubicBezTo>
                    <a:pt x="14835" y="10376"/>
                    <a:pt x="14849" y="10376"/>
                    <a:pt x="14863" y="10376"/>
                  </a:cubicBezTo>
                  <a:cubicBezTo>
                    <a:pt x="15337" y="10376"/>
                    <a:pt x="15782" y="10074"/>
                    <a:pt x="16032" y="9665"/>
                  </a:cubicBezTo>
                  <a:cubicBezTo>
                    <a:pt x="16285" y="9246"/>
                    <a:pt x="16352" y="8733"/>
                    <a:pt x="16308" y="8244"/>
                  </a:cubicBezTo>
                  <a:cubicBezTo>
                    <a:pt x="16268" y="7758"/>
                    <a:pt x="16126" y="7273"/>
                    <a:pt x="15831" y="6886"/>
                  </a:cubicBezTo>
                  <a:cubicBezTo>
                    <a:pt x="15547" y="6516"/>
                    <a:pt x="15112" y="6250"/>
                    <a:pt x="14649" y="6228"/>
                  </a:cubicBezTo>
                  <a:lnTo>
                    <a:pt x="14649" y="6228"/>
                  </a:lnTo>
                  <a:cubicBezTo>
                    <a:pt x="14819" y="6228"/>
                    <a:pt x="15007" y="6192"/>
                    <a:pt x="15049" y="6037"/>
                  </a:cubicBezTo>
                  <a:cubicBezTo>
                    <a:pt x="15088" y="5904"/>
                    <a:pt x="14966" y="5761"/>
                    <a:pt x="14828" y="5725"/>
                  </a:cubicBezTo>
                  <a:cubicBezTo>
                    <a:pt x="14793" y="5718"/>
                    <a:pt x="14758" y="5714"/>
                    <a:pt x="14723" y="5714"/>
                  </a:cubicBezTo>
                  <a:cubicBezTo>
                    <a:pt x="14618" y="5714"/>
                    <a:pt x="14513" y="5744"/>
                    <a:pt x="14410" y="5773"/>
                  </a:cubicBezTo>
                  <a:cubicBezTo>
                    <a:pt x="15361" y="5315"/>
                    <a:pt x="15704" y="3993"/>
                    <a:pt x="15223" y="3054"/>
                  </a:cubicBezTo>
                  <a:cubicBezTo>
                    <a:pt x="14783" y="2195"/>
                    <a:pt x="13798" y="1703"/>
                    <a:pt x="12830" y="1703"/>
                  </a:cubicBezTo>
                  <a:cubicBezTo>
                    <a:pt x="12739" y="1703"/>
                    <a:pt x="12648" y="1707"/>
                    <a:pt x="12558" y="1716"/>
                  </a:cubicBezTo>
                  <a:cubicBezTo>
                    <a:pt x="12047" y="1766"/>
                    <a:pt x="11513" y="1981"/>
                    <a:pt x="11205" y="2382"/>
                  </a:cubicBezTo>
                  <a:lnTo>
                    <a:pt x="11205" y="2382"/>
                  </a:lnTo>
                  <a:cubicBezTo>
                    <a:pt x="11233" y="2261"/>
                    <a:pt x="11214" y="2129"/>
                    <a:pt x="11142" y="2028"/>
                  </a:cubicBezTo>
                  <a:lnTo>
                    <a:pt x="11142" y="2028"/>
                  </a:lnTo>
                  <a:cubicBezTo>
                    <a:pt x="10968" y="2135"/>
                    <a:pt x="10815" y="2272"/>
                    <a:pt x="10692" y="2434"/>
                  </a:cubicBezTo>
                  <a:cubicBezTo>
                    <a:pt x="11019" y="1925"/>
                    <a:pt x="10977" y="1207"/>
                    <a:pt x="10585" y="745"/>
                  </a:cubicBezTo>
                  <a:cubicBezTo>
                    <a:pt x="10281" y="383"/>
                    <a:pt x="9816" y="193"/>
                    <a:pt x="9354" y="94"/>
                  </a:cubicBezTo>
                  <a:cubicBezTo>
                    <a:pt x="9064" y="31"/>
                    <a:pt x="8767" y="0"/>
                    <a:pt x="8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6" name="Google Shape;376;p27"/>
            <p:cNvSpPr/>
            <p:nvPr/>
          </p:nvSpPr>
          <p:spPr>
            <a:xfrm flipH="1">
              <a:off x="1799919" y="1412126"/>
              <a:ext cx="433098" cy="836866"/>
            </a:xfrm>
            <a:custGeom>
              <a:avLst/>
              <a:gdLst/>
              <a:ahLst/>
              <a:cxnLst/>
              <a:rect l="l" t="t" r="r" b="b"/>
              <a:pathLst>
                <a:path w="8210" h="15864" extrusionOk="0">
                  <a:moveTo>
                    <a:pt x="2274" y="0"/>
                  </a:moveTo>
                  <a:cubicBezTo>
                    <a:pt x="2114" y="0"/>
                    <a:pt x="1966" y="16"/>
                    <a:pt x="1836" y="51"/>
                  </a:cubicBezTo>
                  <a:cubicBezTo>
                    <a:pt x="1836" y="51"/>
                    <a:pt x="0" y="6290"/>
                    <a:pt x="3639" y="8590"/>
                  </a:cubicBezTo>
                  <a:cubicBezTo>
                    <a:pt x="5340" y="7588"/>
                    <a:pt x="6306" y="6922"/>
                    <a:pt x="6306" y="6921"/>
                  </a:cubicBezTo>
                  <a:lnTo>
                    <a:pt x="6306" y="6921"/>
                  </a:lnTo>
                  <a:lnTo>
                    <a:pt x="5774" y="10493"/>
                  </a:lnTo>
                  <a:lnTo>
                    <a:pt x="4306" y="11258"/>
                  </a:lnTo>
                  <a:lnTo>
                    <a:pt x="4906" y="15864"/>
                  </a:lnTo>
                  <a:lnTo>
                    <a:pt x="8209" y="11559"/>
                  </a:lnTo>
                  <a:lnTo>
                    <a:pt x="6974" y="10493"/>
                  </a:lnTo>
                  <a:cubicBezTo>
                    <a:pt x="6974" y="10493"/>
                    <a:pt x="7676" y="2450"/>
                    <a:pt x="7708" y="2284"/>
                  </a:cubicBezTo>
                  <a:cubicBezTo>
                    <a:pt x="7741" y="2132"/>
                    <a:pt x="4127" y="0"/>
                    <a:pt x="2274" y="0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7" name="Google Shape;377;p27"/>
            <p:cNvSpPr/>
            <p:nvPr/>
          </p:nvSpPr>
          <p:spPr>
            <a:xfrm flipH="1">
              <a:off x="1704385" y="1326562"/>
              <a:ext cx="456204" cy="384882"/>
            </a:xfrm>
            <a:custGeom>
              <a:avLst/>
              <a:gdLst/>
              <a:ahLst/>
              <a:cxnLst/>
              <a:rect l="l" t="t" r="r" b="b"/>
              <a:pathLst>
                <a:path w="8648" h="7296" extrusionOk="0">
                  <a:moveTo>
                    <a:pt x="2092" y="0"/>
                  </a:moveTo>
                  <a:cubicBezTo>
                    <a:pt x="1701" y="0"/>
                    <a:pt x="1317" y="50"/>
                    <a:pt x="952" y="153"/>
                  </a:cubicBezTo>
                  <a:cubicBezTo>
                    <a:pt x="237" y="800"/>
                    <a:pt x="1" y="3129"/>
                    <a:pt x="1" y="3129"/>
                  </a:cubicBezTo>
                  <a:cubicBezTo>
                    <a:pt x="1" y="3129"/>
                    <a:pt x="778" y="2691"/>
                    <a:pt x="1923" y="2691"/>
                  </a:cubicBezTo>
                  <a:cubicBezTo>
                    <a:pt x="3396" y="2691"/>
                    <a:pt x="5477" y="3416"/>
                    <a:pt x="7294" y="6731"/>
                  </a:cubicBezTo>
                  <a:lnTo>
                    <a:pt x="7523" y="7296"/>
                  </a:lnTo>
                  <a:cubicBezTo>
                    <a:pt x="7523" y="7296"/>
                    <a:pt x="8647" y="6254"/>
                    <a:pt x="7443" y="3602"/>
                  </a:cubicBezTo>
                  <a:cubicBezTo>
                    <a:pt x="6436" y="1373"/>
                    <a:pt x="4154" y="0"/>
                    <a:pt x="20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8" name="Google Shape;378;p27"/>
            <p:cNvSpPr/>
            <p:nvPr/>
          </p:nvSpPr>
          <p:spPr>
            <a:xfrm flipH="1">
              <a:off x="1739099" y="1629729"/>
              <a:ext cx="113787" cy="128505"/>
            </a:xfrm>
            <a:custGeom>
              <a:avLst/>
              <a:gdLst/>
              <a:ahLst/>
              <a:cxnLst/>
              <a:rect l="l" t="t" r="r" b="b"/>
              <a:pathLst>
                <a:path w="2157" h="2436" extrusionOk="0">
                  <a:moveTo>
                    <a:pt x="934" y="1"/>
                  </a:moveTo>
                  <a:cubicBezTo>
                    <a:pt x="460" y="1"/>
                    <a:pt x="0" y="263"/>
                    <a:pt x="0" y="263"/>
                  </a:cubicBezTo>
                  <a:lnTo>
                    <a:pt x="0" y="2062"/>
                  </a:lnTo>
                  <a:cubicBezTo>
                    <a:pt x="306" y="2324"/>
                    <a:pt x="607" y="2435"/>
                    <a:pt x="877" y="2435"/>
                  </a:cubicBezTo>
                  <a:cubicBezTo>
                    <a:pt x="1640" y="2435"/>
                    <a:pt x="2156" y="1547"/>
                    <a:pt x="1836" y="662"/>
                  </a:cubicBezTo>
                  <a:cubicBezTo>
                    <a:pt x="1652" y="148"/>
                    <a:pt x="1289" y="1"/>
                    <a:pt x="934" y="1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9" name="Google Shape;379;p27"/>
            <p:cNvSpPr/>
            <p:nvPr/>
          </p:nvSpPr>
          <p:spPr>
            <a:xfrm flipH="1">
              <a:off x="2241717" y="2051007"/>
              <a:ext cx="496981" cy="794083"/>
            </a:xfrm>
            <a:custGeom>
              <a:avLst/>
              <a:gdLst/>
              <a:ahLst/>
              <a:cxnLst/>
              <a:rect l="l" t="t" r="r" b="b"/>
              <a:pathLst>
                <a:path w="9421" h="15053" extrusionOk="0">
                  <a:moveTo>
                    <a:pt x="2755" y="0"/>
                  </a:moveTo>
                  <a:cubicBezTo>
                    <a:pt x="2591" y="0"/>
                    <a:pt x="2369" y="266"/>
                    <a:pt x="2163" y="868"/>
                  </a:cubicBezTo>
                  <a:cubicBezTo>
                    <a:pt x="1137" y="2403"/>
                    <a:pt x="1575" y="2991"/>
                    <a:pt x="1575" y="2991"/>
                  </a:cubicBezTo>
                  <a:lnTo>
                    <a:pt x="0" y="5280"/>
                  </a:lnTo>
                  <a:lnTo>
                    <a:pt x="1871" y="6018"/>
                  </a:lnTo>
                  <a:cubicBezTo>
                    <a:pt x="1871" y="6018"/>
                    <a:pt x="6362" y="13244"/>
                    <a:pt x="8169" y="15052"/>
                  </a:cubicBezTo>
                  <a:cubicBezTo>
                    <a:pt x="9049" y="13931"/>
                    <a:pt x="9421" y="13327"/>
                    <a:pt x="9421" y="13327"/>
                  </a:cubicBezTo>
                  <a:lnTo>
                    <a:pt x="7779" y="10805"/>
                  </a:lnTo>
                  <a:lnTo>
                    <a:pt x="2897" y="5280"/>
                  </a:lnTo>
                  <a:cubicBezTo>
                    <a:pt x="2897" y="5280"/>
                    <a:pt x="2554" y="2743"/>
                    <a:pt x="2897" y="1326"/>
                  </a:cubicBezTo>
                  <a:cubicBezTo>
                    <a:pt x="3094" y="505"/>
                    <a:pt x="2980" y="0"/>
                    <a:pt x="2755" y="0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0" name="Google Shape;380;p27"/>
            <p:cNvSpPr/>
            <p:nvPr/>
          </p:nvSpPr>
          <p:spPr>
            <a:xfrm flipH="1">
              <a:off x="2632295" y="1984962"/>
              <a:ext cx="218184" cy="344632"/>
            </a:xfrm>
            <a:custGeom>
              <a:avLst/>
              <a:gdLst/>
              <a:ahLst/>
              <a:cxnLst/>
              <a:rect l="l" t="t" r="r" b="b"/>
              <a:pathLst>
                <a:path w="4136" h="6533" extrusionOk="0">
                  <a:moveTo>
                    <a:pt x="4136" y="1"/>
                  </a:moveTo>
                  <a:lnTo>
                    <a:pt x="0" y="380"/>
                  </a:lnTo>
                  <a:lnTo>
                    <a:pt x="1634" y="6532"/>
                  </a:lnTo>
                  <a:lnTo>
                    <a:pt x="4136" y="6126"/>
                  </a:lnTo>
                  <a:lnTo>
                    <a:pt x="41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1" name="Google Shape;381;p27"/>
            <p:cNvSpPr/>
            <p:nvPr/>
          </p:nvSpPr>
          <p:spPr>
            <a:xfrm flipH="1">
              <a:off x="2621850" y="1957900"/>
              <a:ext cx="237175" cy="66257"/>
            </a:xfrm>
            <a:custGeom>
              <a:avLst/>
              <a:gdLst/>
              <a:ahLst/>
              <a:cxnLst/>
              <a:rect l="l" t="t" r="r" b="b"/>
              <a:pathLst>
                <a:path w="4496" h="1256" extrusionOk="0">
                  <a:moveTo>
                    <a:pt x="3753" y="0"/>
                  </a:moveTo>
                  <a:lnTo>
                    <a:pt x="569" y="344"/>
                  </a:lnTo>
                  <a:lnTo>
                    <a:pt x="509" y="628"/>
                  </a:lnTo>
                  <a:lnTo>
                    <a:pt x="0" y="893"/>
                  </a:lnTo>
                  <a:lnTo>
                    <a:pt x="0" y="1255"/>
                  </a:lnTo>
                  <a:lnTo>
                    <a:pt x="4496" y="893"/>
                  </a:lnTo>
                  <a:lnTo>
                    <a:pt x="4496" y="399"/>
                  </a:lnTo>
                  <a:lnTo>
                    <a:pt x="3840" y="399"/>
                  </a:lnTo>
                  <a:lnTo>
                    <a:pt x="37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2" name="Google Shape;382;p27"/>
            <p:cNvSpPr/>
            <p:nvPr/>
          </p:nvSpPr>
          <p:spPr>
            <a:xfrm flipH="1">
              <a:off x="2681092" y="2106766"/>
              <a:ext cx="162952" cy="229632"/>
            </a:xfrm>
            <a:custGeom>
              <a:avLst/>
              <a:gdLst/>
              <a:ahLst/>
              <a:cxnLst/>
              <a:rect l="l" t="t" r="r" b="b"/>
              <a:pathLst>
                <a:path w="3089" h="4353" extrusionOk="0">
                  <a:moveTo>
                    <a:pt x="391" y="1"/>
                  </a:moveTo>
                  <a:cubicBezTo>
                    <a:pt x="391" y="1"/>
                    <a:pt x="1" y="48"/>
                    <a:pt x="391" y="956"/>
                  </a:cubicBezTo>
                  <a:cubicBezTo>
                    <a:pt x="346" y="940"/>
                    <a:pt x="307" y="932"/>
                    <a:pt x="274" y="932"/>
                  </a:cubicBezTo>
                  <a:cubicBezTo>
                    <a:pt x="73" y="932"/>
                    <a:pt x="106" y="1230"/>
                    <a:pt x="600" y="2056"/>
                  </a:cubicBezTo>
                  <a:cubicBezTo>
                    <a:pt x="573" y="2054"/>
                    <a:pt x="547" y="2052"/>
                    <a:pt x="522" y="2052"/>
                  </a:cubicBezTo>
                  <a:cubicBezTo>
                    <a:pt x="81" y="2052"/>
                    <a:pt x="149" y="2488"/>
                    <a:pt x="991" y="3216"/>
                  </a:cubicBezTo>
                  <a:cubicBezTo>
                    <a:pt x="414" y="3493"/>
                    <a:pt x="1252" y="4116"/>
                    <a:pt x="2219" y="4310"/>
                  </a:cubicBezTo>
                  <a:cubicBezTo>
                    <a:pt x="2362" y="4339"/>
                    <a:pt x="2477" y="4352"/>
                    <a:pt x="2568" y="4352"/>
                  </a:cubicBezTo>
                  <a:cubicBezTo>
                    <a:pt x="3088" y="4352"/>
                    <a:pt x="2771" y="3912"/>
                    <a:pt x="1997" y="3414"/>
                  </a:cubicBezTo>
                  <a:lnTo>
                    <a:pt x="1997" y="3414"/>
                  </a:lnTo>
                  <a:cubicBezTo>
                    <a:pt x="2057" y="3429"/>
                    <a:pt x="2114" y="3437"/>
                    <a:pt x="2166" y="3437"/>
                  </a:cubicBezTo>
                  <a:cubicBezTo>
                    <a:pt x="2471" y="3437"/>
                    <a:pt x="2599" y="3172"/>
                    <a:pt x="1946" y="2518"/>
                  </a:cubicBezTo>
                  <a:lnTo>
                    <a:pt x="1946" y="2518"/>
                  </a:lnTo>
                  <a:cubicBezTo>
                    <a:pt x="2093" y="2554"/>
                    <a:pt x="2207" y="2573"/>
                    <a:pt x="2288" y="2573"/>
                  </a:cubicBezTo>
                  <a:cubicBezTo>
                    <a:pt x="2604" y="2573"/>
                    <a:pt x="2397" y="2278"/>
                    <a:pt x="1563" y="1508"/>
                  </a:cubicBezTo>
                  <a:lnTo>
                    <a:pt x="1563" y="1508"/>
                  </a:lnTo>
                  <a:cubicBezTo>
                    <a:pt x="1688" y="1571"/>
                    <a:pt x="1869" y="1609"/>
                    <a:pt x="2035" y="1609"/>
                  </a:cubicBezTo>
                  <a:cubicBezTo>
                    <a:pt x="2361" y="1609"/>
                    <a:pt x="2632" y="1463"/>
                    <a:pt x="2321" y="1066"/>
                  </a:cubicBezTo>
                  <a:cubicBezTo>
                    <a:pt x="1851" y="466"/>
                    <a:pt x="391" y="1"/>
                    <a:pt x="391" y="1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3" name="Google Shape;383;p27"/>
            <p:cNvSpPr/>
            <p:nvPr/>
          </p:nvSpPr>
          <p:spPr>
            <a:xfrm flipH="1">
              <a:off x="1128542" y="2652224"/>
              <a:ext cx="590459" cy="575266"/>
            </a:xfrm>
            <a:custGeom>
              <a:avLst/>
              <a:gdLst/>
              <a:ahLst/>
              <a:cxnLst/>
              <a:rect l="l" t="t" r="r" b="b"/>
              <a:pathLst>
                <a:path w="11193" h="10905" extrusionOk="0">
                  <a:moveTo>
                    <a:pt x="7248" y="0"/>
                  </a:moveTo>
                  <a:cubicBezTo>
                    <a:pt x="5774" y="0"/>
                    <a:pt x="4297" y="599"/>
                    <a:pt x="3280" y="1674"/>
                  </a:cubicBezTo>
                  <a:lnTo>
                    <a:pt x="2127" y="1820"/>
                  </a:lnTo>
                  <a:cubicBezTo>
                    <a:pt x="1508" y="2001"/>
                    <a:pt x="979" y="2475"/>
                    <a:pt x="730" y="3074"/>
                  </a:cubicBezTo>
                  <a:cubicBezTo>
                    <a:pt x="533" y="2550"/>
                    <a:pt x="340" y="2025"/>
                    <a:pt x="143" y="1500"/>
                  </a:cubicBezTo>
                  <a:cubicBezTo>
                    <a:pt x="12" y="2605"/>
                    <a:pt x="1" y="3721"/>
                    <a:pt x="114" y="4827"/>
                  </a:cubicBezTo>
                  <a:cubicBezTo>
                    <a:pt x="143" y="5131"/>
                    <a:pt x="190" y="5450"/>
                    <a:pt x="371" y="5699"/>
                  </a:cubicBezTo>
                  <a:cubicBezTo>
                    <a:pt x="547" y="5943"/>
                    <a:pt x="846" y="6084"/>
                    <a:pt x="1143" y="6084"/>
                  </a:cubicBezTo>
                  <a:cubicBezTo>
                    <a:pt x="1240" y="6084"/>
                    <a:pt x="1337" y="6069"/>
                    <a:pt x="1429" y="6038"/>
                  </a:cubicBezTo>
                  <a:cubicBezTo>
                    <a:pt x="1808" y="5908"/>
                    <a:pt x="2076" y="5517"/>
                    <a:pt x="2061" y="5123"/>
                  </a:cubicBezTo>
                  <a:lnTo>
                    <a:pt x="2061" y="5123"/>
                  </a:lnTo>
                  <a:cubicBezTo>
                    <a:pt x="2613" y="6027"/>
                    <a:pt x="3165" y="6934"/>
                    <a:pt x="3714" y="7838"/>
                  </a:cubicBezTo>
                  <a:cubicBezTo>
                    <a:pt x="4389" y="8947"/>
                    <a:pt x="5115" y="10103"/>
                    <a:pt x="6256" y="10723"/>
                  </a:cubicBezTo>
                  <a:cubicBezTo>
                    <a:pt x="6434" y="10822"/>
                    <a:pt x="6644" y="10905"/>
                    <a:pt x="6844" y="10905"/>
                  </a:cubicBezTo>
                  <a:cubicBezTo>
                    <a:pt x="6945" y="10905"/>
                    <a:pt x="7044" y="10884"/>
                    <a:pt x="7136" y="10834"/>
                  </a:cubicBezTo>
                  <a:cubicBezTo>
                    <a:pt x="7436" y="10664"/>
                    <a:pt x="7495" y="10262"/>
                    <a:pt x="7495" y="9914"/>
                  </a:cubicBezTo>
                  <a:cubicBezTo>
                    <a:pt x="7487" y="8503"/>
                    <a:pt x="7000" y="7099"/>
                    <a:pt x="6132" y="5986"/>
                  </a:cubicBezTo>
                  <a:lnTo>
                    <a:pt x="6132" y="5986"/>
                  </a:lnTo>
                  <a:cubicBezTo>
                    <a:pt x="7017" y="7115"/>
                    <a:pt x="7899" y="8244"/>
                    <a:pt x="8786" y="9373"/>
                  </a:cubicBezTo>
                  <a:cubicBezTo>
                    <a:pt x="9050" y="9712"/>
                    <a:pt x="9338" y="10064"/>
                    <a:pt x="9744" y="10202"/>
                  </a:cubicBezTo>
                  <a:cubicBezTo>
                    <a:pt x="9865" y="8114"/>
                    <a:pt x="9115" y="5999"/>
                    <a:pt x="7741" y="4426"/>
                  </a:cubicBezTo>
                  <a:lnTo>
                    <a:pt x="7741" y="4426"/>
                  </a:lnTo>
                  <a:cubicBezTo>
                    <a:pt x="8800" y="5392"/>
                    <a:pt x="9956" y="6249"/>
                    <a:pt x="11192" y="6978"/>
                  </a:cubicBezTo>
                  <a:cubicBezTo>
                    <a:pt x="10761" y="5032"/>
                    <a:pt x="9372" y="3334"/>
                    <a:pt x="7573" y="2491"/>
                  </a:cubicBezTo>
                  <a:lnTo>
                    <a:pt x="7573" y="2491"/>
                  </a:lnTo>
                  <a:cubicBezTo>
                    <a:pt x="8397" y="2810"/>
                    <a:pt x="9253" y="3078"/>
                    <a:pt x="10108" y="3078"/>
                  </a:cubicBezTo>
                  <a:cubicBezTo>
                    <a:pt x="10383" y="3078"/>
                    <a:pt x="10658" y="3050"/>
                    <a:pt x="10932" y="2987"/>
                  </a:cubicBezTo>
                  <a:cubicBezTo>
                    <a:pt x="9700" y="1741"/>
                    <a:pt x="8055" y="904"/>
                    <a:pt x="6318" y="643"/>
                  </a:cubicBezTo>
                  <a:lnTo>
                    <a:pt x="6318" y="643"/>
                  </a:lnTo>
                  <a:cubicBezTo>
                    <a:pt x="6358" y="644"/>
                    <a:pt x="6397" y="644"/>
                    <a:pt x="6437" y="644"/>
                  </a:cubicBezTo>
                  <a:cubicBezTo>
                    <a:pt x="7211" y="644"/>
                    <a:pt x="7985" y="495"/>
                    <a:pt x="8706" y="206"/>
                  </a:cubicBezTo>
                  <a:cubicBezTo>
                    <a:pt x="8232" y="67"/>
                    <a:pt x="7740" y="0"/>
                    <a:pt x="7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4" name="Google Shape;384;p27"/>
            <p:cNvSpPr/>
            <p:nvPr/>
          </p:nvSpPr>
          <p:spPr>
            <a:xfrm flipH="1">
              <a:off x="1348989" y="1957900"/>
              <a:ext cx="1037747" cy="1044552"/>
            </a:xfrm>
            <a:custGeom>
              <a:avLst/>
              <a:gdLst/>
              <a:ahLst/>
              <a:cxnLst/>
              <a:rect l="l" t="t" r="r" b="b"/>
              <a:pathLst>
                <a:path w="19672" h="19801" extrusionOk="0">
                  <a:moveTo>
                    <a:pt x="7947" y="0"/>
                  </a:moveTo>
                  <a:lnTo>
                    <a:pt x="6825" y="794"/>
                  </a:lnTo>
                  <a:lnTo>
                    <a:pt x="4040" y="1236"/>
                  </a:lnTo>
                  <a:cubicBezTo>
                    <a:pt x="4040" y="1236"/>
                    <a:pt x="2524" y="5778"/>
                    <a:pt x="1889" y="7195"/>
                  </a:cubicBezTo>
                  <a:cubicBezTo>
                    <a:pt x="1257" y="8612"/>
                    <a:pt x="326" y="10076"/>
                    <a:pt x="961" y="11213"/>
                  </a:cubicBezTo>
                  <a:cubicBezTo>
                    <a:pt x="400" y="10935"/>
                    <a:pt x="159" y="10816"/>
                    <a:pt x="102" y="10816"/>
                  </a:cubicBezTo>
                  <a:cubicBezTo>
                    <a:pt x="0" y="10816"/>
                    <a:pt x="488" y="11194"/>
                    <a:pt x="799" y="11718"/>
                  </a:cubicBezTo>
                  <a:cubicBezTo>
                    <a:pt x="635" y="11646"/>
                    <a:pt x="528" y="11615"/>
                    <a:pt x="464" y="11615"/>
                  </a:cubicBezTo>
                  <a:cubicBezTo>
                    <a:pt x="107" y="11615"/>
                    <a:pt x="1107" y="12570"/>
                    <a:pt x="1107" y="12570"/>
                  </a:cubicBezTo>
                  <a:lnTo>
                    <a:pt x="3747" y="16623"/>
                  </a:lnTo>
                  <a:lnTo>
                    <a:pt x="12054" y="19801"/>
                  </a:lnTo>
                  <a:cubicBezTo>
                    <a:pt x="12054" y="19801"/>
                    <a:pt x="13076" y="19701"/>
                    <a:pt x="13076" y="18012"/>
                  </a:cubicBezTo>
                  <a:cubicBezTo>
                    <a:pt x="13076" y="16324"/>
                    <a:pt x="13459" y="11970"/>
                    <a:pt x="13459" y="11970"/>
                  </a:cubicBezTo>
                  <a:cubicBezTo>
                    <a:pt x="13459" y="11970"/>
                    <a:pt x="16936" y="16233"/>
                    <a:pt x="17229" y="16402"/>
                  </a:cubicBezTo>
                  <a:cubicBezTo>
                    <a:pt x="17240" y="16409"/>
                    <a:pt x="17253" y="16412"/>
                    <a:pt x="17266" y="16412"/>
                  </a:cubicBezTo>
                  <a:cubicBezTo>
                    <a:pt x="17612" y="16412"/>
                    <a:pt x="18710" y="14488"/>
                    <a:pt x="17863" y="13597"/>
                  </a:cubicBezTo>
                  <a:lnTo>
                    <a:pt x="17863" y="13597"/>
                  </a:lnTo>
                  <a:cubicBezTo>
                    <a:pt x="18118" y="13701"/>
                    <a:pt x="18313" y="13750"/>
                    <a:pt x="18438" y="13750"/>
                  </a:cubicBezTo>
                  <a:cubicBezTo>
                    <a:pt x="18719" y="13750"/>
                    <a:pt x="18636" y="13497"/>
                    <a:pt x="18061" y="13056"/>
                  </a:cubicBezTo>
                  <a:lnTo>
                    <a:pt x="18061" y="13056"/>
                  </a:lnTo>
                  <a:cubicBezTo>
                    <a:pt x="18334" y="13134"/>
                    <a:pt x="18532" y="13169"/>
                    <a:pt x="18665" y="13169"/>
                  </a:cubicBezTo>
                  <a:cubicBezTo>
                    <a:pt x="19196" y="13169"/>
                    <a:pt x="18665" y="12605"/>
                    <a:pt x="17572" y="11970"/>
                  </a:cubicBezTo>
                  <a:cubicBezTo>
                    <a:pt x="18207" y="11812"/>
                    <a:pt x="18546" y="11935"/>
                    <a:pt x="18254" y="11347"/>
                  </a:cubicBezTo>
                  <a:cubicBezTo>
                    <a:pt x="17963" y="10763"/>
                    <a:pt x="15863" y="9590"/>
                    <a:pt x="17765" y="9492"/>
                  </a:cubicBezTo>
                  <a:cubicBezTo>
                    <a:pt x="19671" y="9393"/>
                    <a:pt x="17181" y="7096"/>
                    <a:pt x="16202" y="6595"/>
                  </a:cubicBezTo>
                  <a:cubicBezTo>
                    <a:pt x="15227" y="6094"/>
                    <a:pt x="14150" y="2617"/>
                    <a:pt x="14150" y="2617"/>
                  </a:cubicBezTo>
                  <a:lnTo>
                    <a:pt x="11123" y="1213"/>
                  </a:lnTo>
                  <a:lnTo>
                    <a:pt x="10440" y="0"/>
                  </a:lnTo>
                  <a:lnTo>
                    <a:pt x="8045" y="4239"/>
                  </a:lnTo>
                  <a:lnTo>
                    <a:pt x="79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5" name="Google Shape;385;p27"/>
            <p:cNvSpPr/>
            <p:nvPr/>
          </p:nvSpPr>
          <p:spPr>
            <a:xfrm flipH="1">
              <a:off x="1989197" y="1999785"/>
              <a:ext cx="72060" cy="190489"/>
            </a:xfrm>
            <a:custGeom>
              <a:avLst/>
              <a:gdLst/>
              <a:ahLst/>
              <a:cxnLst/>
              <a:rect l="l" t="t" r="r" b="b"/>
              <a:pathLst>
                <a:path w="1366" h="3611" extrusionOk="0">
                  <a:moveTo>
                    <a:pt x="655" y="0"/>
                  </a:moveTo>
                  <a:cubicBezTo>
                    <a:pt x="584" y="284"/>
                    <a:pt x="522" y="568"/>
                    <a:pt x="466" y="852"/>
                  </a:cubicBezTo>
                  <a:cubicBezTo>
                    <a:pt x="407" y="1140"/>
                    <a:pt x="347" y="1425"/>
                    <a:pt x="300" y="1709"/>
                  </a:cubicBezTo>
                  <a:cubicBezTo>
                    <a:pt x="198" y="2281"/>
                    <a:pt x="103" y="2858"/>
                    <a:pt x="24" y="3433"/>
                  </a:cubicBezTo>
                  <a:lnTo>
                    <a:pt x="1" y="3611"/>
                  </a:lnTo>
                  <a:lnTo>
                    <a:pt x="143" y="3505"/>
                  </a:lnTo>
                  <a:cubicBezTo>
                    <a:pt x="347" y="3350"/>
                    <a:pt x="553" y="3189"/>
                    <a:pt x="758" y="3031"/>
                  </a:cubicBezTo>
                  <a:cubicBezTo>
                    <a:pt x="963" y="2873"/>
                    <a:pt x="1168" y="2707"/>
                    <a:pt x="1365" y="2541"/>
                  </a:cubicBezTo>
                  <a:lnTo>
                    <a:pt x="1365" y="2541"/>
                  </a:lnTo>
                  <a:cubicBezTo>
                    <a:pt x="1141" y="2672"/>
                    <a:pt x="919" y="2810"/>
                    <a:pt x="702" y="2952"/>
                  </a:cubicBezTo>
                  <a:cubicBezTo>
                    <a:pt x="535" y="3065"/>
                    <a:pt x="368" y="3173"/>
                    <a:pt x="202" y="3283"/>
                  </a:cubicBezTo>
                  <a:lnTo>
                    <a:pt x="202" y="3283"/>
                  </a:lnTo>
                  <a:cubicBezTo>
                    <a:pt x="295" y="2769"/>
                    <a:pt x="379" y="2255"/>
                    <a:pt x="454" y="1736"/>
                  </a:cubicBezTo>
                  <a:cubicBezTo>
                    <a:pt x="498" y="1448"/>
                    <a:pt x="529" y="1160"/>
                    <a:pt x="564" y="872"/>
                  </a:cubicBezTo>
                  <a:cubicBezTo>
                    <a:pt x="604" y="584"/>
                    <a:pt x="628" y="292"/>
                    <a:pt x="655" y="0"/>
                  </a:cubicBezTo>
                  <a:close/>
                </a:path>
              </a:pathLst>
            </a:custGeom>
            <a:solidFill>
              <a:srgbClr val="D0C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6" name="Google Shape;386;p27"/>
            <p:cNvSpPr/>
            <p:nvPr/>
          </p:nvSpPr>
          <p:spPr>
            <a:xfrm flipH="1">
              <a:off x="1806358" y="2024104"/>
              <a:ext cx="100019" cy="206579"/>
            </a:xfrm>
            <a:custGeom>
              <a:avLst/>
              <a:gdLst/>
              <a:ahLst/>
              <a:cxnLst/>
              <a:rect l="l" t="t" r="r" b="b"/>
              <a:pathLst>
                <a:path w="1896" h="3916" extrusionOk="0">
                  <a:moveTo>
                    <a:pt x="1895" y="0"/>
                  </a:moveTo>
                  <a:lnTo>
                    <a:pt x="1895" y="0"/>
                  </a:lnTo>
                  <a:cubicBezTo>
                    <a:pt x="1852" y="308"/>
                    <a:pt x="1816" y="621"/>
                    <a:pt x="1784" y="932"/>
                  </a:cubicBezTo>
                  <a:cubicBezTo>
                    <a:pt x="1757" y="1244"/>
                    <a:pt x="1725" y="1556"/>
                    <a:pt x="1701" y="1867"/>
                  </a:cubicBezTo>
                  <a:cubicBezTo>
                    <a:pt x="1651" y="2436"/>
                    <a:pt x="1617" y="3003"/>
                    <a:pt x="1585" y="3571"/>
                  </a:cubicBezTo>
                  <a:lnTo>
                    <a:pt x="1585" y="3571"/>
                  </a:lnTo>
                  <a:cubicBezTo>
                    <a:pt x="1348" y="3361"/>
                    <a:pt x="1106" y="3153"/>
                    <a:pt x="865" y="2949"/>
                  </a:cubicBezTo>
                  <a:cubicBezTo>
                    <a:pt x="584" y="2708"/>
                    <a:pt x="293" y="2471"/>
                    <a:pt x="1" y="2238"/>
                  </a:cubicBezTo>
                  <a:lnTo>
                    <a:pt x="1" y="2238"/>
                  </a:lnTo>
                  <a:cubicBezTo>
                    <a:pt x="261" y="2506"/>
                    <a:pt x="522" y="2771"/>
                    <a:pt x="794" y="3031"/>
                  </a:cubicBezTo>
                  <a:cubicBezTo>
                    <a:pt x="1058" y="3292"/>
                    <a:pt x="1327" y="3548"/>
                    <a:pt x="1602" y="3801"/>
                  </a:cubicBezTo>
                  <a:lnTo>
                    <a:pt x="1725" y="3916"/>
                  </a:lnTo>
                  <a:lnTo>
                    <a:pt x="1737" y="3746"/>
                  </a:lnTo>
                  <a:cubicBezTo>
                    <a:pt x="1781" y="3122"/>
                    <a:pt x="1824" y="2499"/>
                    <a:pt x="1852" y="1876"/>
                  </a:cubicBezTo>
                  <a:cubicBezTo>
                    <a:pt x="1863" y="1563"/>
                    <a:pt x="1871" y="1252"/>
                    <a:pt x="1883" y="940"/>
                  </a:cubicBezTo>
                  <a:cubicBezTo>
                    <a:pt x="1890" y="624"/>
                    <a:pt x="1895" y="313"/>
                    <a:pt x="1895" y="0"/>
                  </a:cubicBezTo>
                  <a:close/>
                </a:path>
              </a:pathLst>
            </a:custGeom>
            <a:solidFill>
              <a:srgbClr val="D0C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7" name="Google Shape;387;p27"/>
            <p:cNvSpPr/>
            <p:nvPr/>
          </p:nvSpPr>
          <p:spPr>
            <a:xfrm flipH="1">
              <a:off x="1674848" y="2289131"/>
              <a:ext cx="21681" cy="325852"/>
            </a:xfrm>
            <a:custGeom>
              <a:avLst/>
              <a:gdLst/>
              <a:ahLst/>
              <a:cxnLst/>
              <a:rect l="l" t="t" r="r" b="b"/>
              <a:pathLst>
                <a:path w="411" h="6177" extrusionOk="0">
                  <a:moveTo>
                    <a:pt x="411" y="1"/>
                  </a:moveTo>
                  <a:lnTo>
                    <a:pt x="411" y="1"/>
                  </a:lnTo>
                  <a:cubicBezTo>
                    <a:pt x="300" y="506"/>
                    <a:pt x="225" y="1019"/>
                    <a:pt x="162" y="1535"/>
                  </a:cubicBezTo>
                  <a:cubicBezTo>
                    <a:pt x="91" y="2049"/>
                    <a:pt x="52" y="2566"/>
                    <a:pt x="28" y="3087"/>
                  </a:cubicBezTo>
                  <a:cubicBezTo>
                    <a:pt x="5" y="3604"/>
                    <a:pt x="1" y="4129"/>
                    <a:pt x="36" y="4646"/>
                  </a:cubicBezTo>
                  <a:cubicBezTo>
                    <a:pt x="76" y="5163"/>
                    <a:pt x="134" y="5691"/>
                    <a:pt x="324" y="6176"/>
                  </a:cubicBezTo>
                  <a:lnTo>
                    <a:pt x="253" y="5798"/>
                  </a:lnTo>
                  <a:lnTo>
                    <a:pt x="209" y="5411"/>
                  </a:lnTo>
                  <a:cubicBezTo>
                    <a:pt x="190" y="5154"/>
                    <a:pt x="170" y="4898"/>
                    <a:pt x="170" y="4642"/>
                  </a:cubicBezTo>
                  <a:cubicBezTo>
                    <a:pt x="162" y="4125"/>
                    <a:pt x="170" y="3612"/>
                    <a:pt x="198" y="3094"/>
                  </a:cubicBezTo>
                  <a:cubicBezTo>
                    <a:pt x="222" y="2577"/>
                    <a:pt x="257" y="2065"/>
                    <a:pt x="293" y="1548"/>
                  </a:cubicBezTo>
                  <a:lnTo>
                    <a:pt x="411" y="1"/>
                  </a:lnTo>
                  <a:close/>
                </a:path>
              </a:pathLst>
            </a:custGeom>
            <a:solidFill>
              <a:srgbClr val="D0C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8" name="Google Shape;388;p27"/>
            <p:cNvSpPr/>
            <p:nvPr/>
          </p:nvSpPr>
          <p:spPr>
            <a:xfrm flipH="1">
              <a:off x="2144868" y="2235218"/>
              <a:ext cx="98172" cy="518874"/>
            </a:xfrm>
            <a:custGeom>
              <a:avLst/>
              <a:gdLst/>
              <a:ahLst/>
              <a:cxnLst/>
              <a:rect l="l" t="t" r="r" b="b"/>
              <a:pathLst>
                <a:path w="1861" h="9836" extrusionOk="0">
                  <a:moveTo>
                    <a:pt x="1860" y="0"/>
                  </a:moveTo>
                  <a:cubicBezTo>
                    <a:pt x="1595" y="794"/>
                    <a:pt x="1414" y="1610"/>
                    <a:pt x="1216" y="2424"/>
                  </a:cubicBezTo>
                  <a:cubicBezTo>
                    <a:pt x="1027" y="3236"/>
                    <a:pt x="857" y="4054"/>
                    <a:pt x="684" y="4870"/>
                  </a:cubicBezTo>
                  <a:cubicBezTo>
                    <a:pt x="529" y="5692"/>
                    <a:pt x="372" y="6512"/>
                    <a:pt x="250" y="7337"/>
                  </a:cubicBezTo>
                  <a:cubicBezTo>
                    <a:pt x="132" y="8165"/>
                    <a:pt x="1" y="8994"/>
                    <a:pt x="25" y="9835"/>
                  </a:cubicBezTo>
                  <a:cubicBezTo>
                    <a:pt x="44" y="9417"/>
                    <a:pt x="99" y="9003"/>
                    <a:pt x="167" y="8592"/>
                  </a:cubicBezTo>
                  <a:cubicBezTo>
                    <a:pt x="230" y="8182"/>
                    <a:pt x="305" y="7771"/>
                    <a:pt x="380" y="7360"/>
                  </a:cubicBezTo>
                  <a:cubicBezTo>
                    <a:pt x="529" y="6540"/>
                    <a:pt x="684" y="5719"/>
                    <a:pt x="853" y="4906"/>
                  </a:cubicBezTo>
                  <a:cubicBezTo>
                    <a:pt x="1011" y="4085"/>
                    <a:pt x="1181" y="3268"/>
                    <a:pt x="1347" y="2451"/>
                  </a:cubicBezTo>
                  <a:lnTo>
                    <a:pt x="1595" y="1224"/>
                  </a:lnTo>
                  <a:cubicBezTo>
                    <a:pt x="1678" y="817"/>
                    <a:pt x="1753" y="403"/>
                    <a:pt x="1860" y="0"/>
                  </a:cubicBezTo>
                  <a:close/>
                </a:path>
              </a:pathLst>
            </a:custGeom>
            <a:solidFill>
              <a:srgbClr val="D0C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9" name="Google Shape;389;p27"/>
            <p:cNvSpPr/>
            <p:nvPr/>
          </p:nvSpPr>
          <p:spPr>
            <a:xfrm flipH="1">
              <a:off x="1439994" y="2579742"/>
              <a:ext cx="194287" cy="100652"/>
            </a:xfrm>
            <a:custGeom>
              <a:avLst/>
              <a:gdLst/>
              <a:ahLst/>
              <a:cxnLst/>
              <a:rect l="l" t="t" r="r" b="b"/>
              <a:pathLst>
                <a:path w="3683" h="1908" extrusionOk="0">
                  <a:moveTo>
                    <a:pt x="0" y="1"/>
                  </a:moveTo>
                  <a:lnTo>
                    <a:pt x="0" y="1"/>
                  </a:lnTo>
                  <a:cubicBezTo>
                    <a:pt x="340" y="92"/>
                    <a:pt x="659" y="218"/>
                    <a:pt x="976" y="356"/>
                  </a:cubicBezTo>
                  <a:cubicBezTo>
                    <a:pt x="1291" y="498"/>
                    <a:pt x="1599" y="660"/>
                    <a:pt x="1899" y="826"/>
                  </a:cubicBezTo>
                  <a:cubicBezTo>
                    <a:pt x="2202" y="991"/>
                    <a:pt x="2499" y="1173"/>
                    <a:pt x="2799" y="1354"/>
                  </a:cubicBezTo>
                  <a:cubicBezTo>
                    <a:pt x="3091" y="1536"/>
                    <a:pt x="3391" y="1718"/>
                    <a:pt x="3683" y="1907"/>
                  </a:cubicBezTo>
                  <a:cubicBezTo>
                    <a:pt x="3173" y="1425"/>
                    <a:pt x="2593" y="1023"/>
                    <a:pt x="1982" y="676"/>
                  </a:cubicBezTo>
                  <a:cubicBezTo>
                    <a:pt x="1674" y="510"/>
                    <a:pt x="1358" y="352"/>
                    <a:pt x="1027" y="234"/>
                  </a:cubicBezTo>
                  <a:cubicBezTo>
                    <a:pt x="695" y="111"/>
                    <a:pt x="351" y="24"/>
                    <a:pt x="0" y="1"/>
                  </a:cubicBezTo>
                  <a:close/>
                </a:path>
              </a:pathLst>
            </a:custGeom>
            <a:solidFill>
              <a:srgbClr val="D0C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0" name="Google Shape;390;p27"/>
            <p:cNvSpPr/>
            <p:nvPr/>
          </p:nvSpPr>
          <p:spPr>
            <a:xfrm flipH="1">
              <a:off x="1422902" y="2540811"/>
              <a:ext cx="218237" cy="108723"/>
            </a:xfrm>
            <a:custGeom>
              <a:avLst/>
              <a:gdLst/>
              <a:ahLst/>
              <a:cxnLst/>
              <a:rect l="l" t="t" r="r" b="b"/>
              <a:pathLst>
                <a:path w="4137" h="2061" extrusionOk="0">
                  <a:moveTo>
                    <a:pt x="0" y="1"/>
                  </a:moveTo>
                  <a:lnTo>
                    <a:pt x="0" y="1"/>
                  </a:lnTo>
                  <a:cubicBezTo>
                    <a:pt x="186" y="56"/>
                    <a:pt x="375" y="112"/>
                    <a:pt x="556" y="179"/>
                  </a:cubicBezTo>
                  <a:cubicBezTo>
                    <a:pt x="742" y="238"/>
                    <a:pt x="928" y="301"/>
                    <a:pt x="1109" y="368"/>
                  </a:cubicBezTo>
                  <a:cubicBezTo>
                    <a:pt x="1476" y="506"/>
                    <a:pt x="1840" y="644"/>
                    <a:pt x="2190" y="810"/>
                  </a:cubicBezTo>
                  <a:cubicBezTo>
                    <a:pt x="2542" y="972"/>
                    <a:pt x="2885" y="1150"/>
                    <a:pt x="3213" y="1351"/>
                  </a:cubicBezTo>
                  <a:cubicBezTo>
                    <a:pt x="3374" y="1461"/>
                    <a:pt x="3540" y="1560"/>
                    <a:pt x="3690" y="1686"/>
                  </a:cubicBezTo>
                  <a:cubicBezTo>
                    <a:pt x="3852" y="1797"/>
                    <a:pt x="3986" y="1935"/>
                    <a:pt x="4137" y="2061"/>
                  </a:cubicBezTo>
                  <a:cubicBezTo>
                    <a:pt x="3904" y="1745"/>
                    <a:pt x="3607" y="1476"/>
                    <a:pt x="3288" y="1240"/>
                  </a:cubicBezTo>
                  <a:cubicBezTo>
                    <a:pt x="2968" y="1011"/>
                    <a:pt x="2616" y="822"/>
                    <a:pt x="2261" y="652"/>
                  </a:cubicBezTo>
                  <a:cubicBezTo>
                    <a:pt x="1898" y="490"/>
                    <a:pt x="1532" y="352"/>
                    <a:pt x="1153" y="241"/>
                  </a:cubicBezTo>
                  <a:cubicBezTo>
                    <a:pt x="774" y="135"/>
                    <a:pt x="391" y="44"/>
                    <a:pt x="0" y="1"/>
                  </a:cubicBezTo>
                  <a:close/>
                </a:path>
              </a:pathLst>
            </a:custGeom>
            <a:solidFill>
              <a:srgbClr val="D0C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1" name="Google Shape;391;p27"/>
            <p:cNvSpPr/>
            <p:nvPr/>
          </p:nvSpPr>
          <p:spPr>
            <a:xfrm flipH="1">
              <a:off x="2241720" y="2549357"/>
              <a:ext cx="94321" cy="65624"/>
            </a:xfrm>
            <a:custGeom>
              <a:avLst/>
              <a:gdLst/>
              <a:ahLst/>
              <a:cxnLst/>
              <a:rect l="l" t="t" r="r" b="b"/>
              <a:pathLst>
                <a:path w="1788" h="1244" extrusionOk="0">
                  <a:moveTo>
                    <a:pt x="0" y="1"/>
                  </a:moveTo>
                  <a:lnTo>
                    <a:pt x="0" y="1"/>
                  </a:lnTo>
                  <a:cubicBezTo>
                    <a:pt x="300" y="221"/>
                    <a:pt x="607" y="407"/>
                    <a:pt x="911" y="609"/>
                  </a:cubicBezTo>
                  <a:cubicBezTo>
                    <a:pt x="1061" y="704"/>
                    <a:pt x="1212" y="806"/>
                    <a:pt x="1361" y="908"/>
                  </a:cubicBezTo>
                  <a:cubicBezTo>
                    <a:pt x="1507" y="1011"/>
                    <a:pt x="1649" y="1117"/>
                    <a:pt x="1788" y="1243"/>
                  </a:cubicBezTo>
                  <a:cubicBezTo>
                    <a:pt x="1709" y="1074"/>
                    <a:pt x="1578" y="932"/>
                    <a:pt x="1445" y="802"/>
                  </a:cubicBezTo>
                  <a:cubicBezTo>
                    <a:pt x="1310" y="675"/>
                    <a:pt x="1161" y="565"/>
                    <a:pt x="1006" y="462"/>
                  </a:cubicBezTo>
                  <a:cubicBezTo>
                    <a:pt x="848" y="364"/>
                    <a:pt x="687" y="273"/>
                    <a:pt x="521" y="194"/>
                  </a:cubicBezTo>
                  <a:cubicBezTo>
                    <a:pt x="351" y="115"/>
                    <a:pt x="181" y="48"/>
                    <a:pt x="0" y="1"/>
                  </a:cubicBezTo>
                  <a:close/>
                </a:path>
              </a:pathLst>
            </a:custGeom>
            <a:solidFill>
              <a:srgbClr val="D0C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2" name="Google Shape;392;p27"/>
            <p:cNvSpPr/>
            <p:nvPr/>
          </p:nvSpPr>
          <p:spPr>
            <a:xfrm flipH="1">
              <a:off x="2231328" y="2582063"/>
              <a:ext cx="90998" cy="100599"/>
            </a:xfrm>
            <a:custGeom>
              <a:avLst/>
              <a:gdLst/>
              <a:ahLst/>
              <a:cxnLst/>
              <a:rect l="l" t="t" r="r" b="b"/>
              <a:pathLst>
                <a:path w="1725" h="1907" extrusionOk="0">
                  <a:moveTo>
                    <a:pt x="1" y="0"/>
                  </a:moveTo>
                  <a:lnTo>
                    <a:pt x="1" y="0"/>
                  </a:lnTo>
                  <a:cubicBezTo>
                    <a:pt x="185" y="103"/>
                    <a:pt x="344" y="237"/>
                    <a:pt x="493" y="383"/>
                  </a:cubicBezTo>
                  <a:cubicBezTo>
                    <a:pt x="644" y="529"/>
                    <a:pt x="777" y="691"/>
                    <a:pt x="904" y="856"/>
                  </a:cubicBezTo>
                  <a:cubicBezTo>
                    <a:pt x="1156" y="1184"/>
                    <a:pt x="1378" y="1543"/>
                    <a:pt x="1575" y="1907"/>
                  </a:cubicBezTo>
                  <a:lnTo>
                    <a:pt x="1725" y="1820"/>
                  </a:lnTo>
                  <a:cubicBezTo>
                    <a:pt x="1496" y="1461"/>
                    <a:pt x="1247" y="1121"/>
                    <a:pt x="972" y="802"/>
                  </a:cubicBezTo>
                  <a:cubicBezTo>
                    <a:pt x="829" y="643"/>
                    <a:pt x="683" y="490"/>
                    <a:pt x="525" y="352"/>
                  </a:cubicBezTo>
                  <a:cubicBezTo>
                    <a:pt x="363" y="213"/>
                    <a:pt x="190" y="87"/>
                    <a:pt x="1" y="0"/>
                  </a:cubicBezTo>
                  <a:close/>
                </a:path>
              </a:pathLst>
            </a:custGeom>
            <a:solidFill>
              <a:srgbClr val="D0C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3" name="Google Shape;393;p27"/>
            <p:cNvSpPr/>
            <p:nvPr/>
          </p:nvSpPr>
          <p:spPr>
            <a:xfrm flipH="1">
              <a:off x="1962293" y="2181464"/>
              <a:ext cx="34236" cy="165801"/>
            </a:xfrm>
            <a:custGeom>
              <a:avLst/>
              <a:gdLst/>
              <a:ahLst/>
              <a:cxnLst/>
              <a:rect l="l" t="t" r="r" b="b"/>
              <a:pathLst>
                <a:path w="649" h="3143" extrusionOk="0">
                  <a:moveTo>
                    <a:pt x="648" y="1"/>
                  </a:moveTo>
                  <a:lnTo>
                    <a:pt x="648" y="1"/>
                  </a:lnTo>
                  <a:cubicBezTo>
                    <a:pt x="474" y="510"/>
                    <a:pt x="352" y="1031"/>
                    <a:pt x="242" y="1556"/>
                  </a:cubicBezTo>
                  <a:cubicBezTo>
                    <a:pt x="135" y="2081"/>
                    <a:pt x="44" y="2606"/>
                    <a:pt x="0" y="3143"/>
                  </a:cubicBezTo>
                  <a:cubicBezTo>
                    <a:pt x="174" y="2634"/>
                    <a:pt x="297" y="2113"/>
                    <a:pt x="407" y="1587"/>
                  </a:cubicBezTo>
                  <a:cubicBezTo>
                    <a:pt x="514" y="1066"/>
                    <a:pt x="608" y="538"/>
                    <a:pt x="648" y="1"/>
                  </a:cubicBezTo>
                  <a:close/>
                </a:path>
              </a:pathLst>
            </a:custGeom>
            <a:solidFill>
              <a:srgbClr val="D0C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4" name="Google Shape;394;p27"/>
            <p:cNvSpPr/>
            <p:nvPr/>
          </p:nvSpPr>
          <p:spPr>
            <a:xfrm flipH="1">
              <a:off x="1994208" y="2248934"/>
              <a:ext cx="28592" cy="28592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274" y="1"/>
                  </a:moveTo>
                  <a:cubicBezTo>
                    <a:pt x="124" y="1"/>
                    <a:pt x="1" y="124"/>
                    <a:pt x="1" y="270"/>
                  </a:cubicBezTo>
                  <a:cubicBezTo>
                    <a:pt x="1" y="419"/>
                    <a:pt x="124" y="541"/>
                    <a:pt x="274" y="541"/>
                  </a:cubicBezTo>
                  <a:cubicBezTo>
                    <a:pt x="423" y="541"/>
                    <a:pt x="542" y="419"/>
                    <a:pt x="542" y="270"/>
                  </a:cubicBezTo>
                  <a:cubicBezTo>
                    <a:pt x="542" y="124"/>
                    <a:pt x="423" y="1"/>
                    <a:pt x="274" y="1"/>
                  </a:cubicBezTo>
                  <a:close/>
                </a:path>
              </a:pathLst>
            </a:custGeom>
            <a:solidFill>
              <a:srgbClr val="D0C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5" name="Google Shape;395;p27"/>
            <p:cNvSpPr/>
            <p:nvPr/>
          </p:nvSpPr>
          <p:spPr>
            <a:xfrm flipH="1">
              <a:off x="1631109" y="2004955"/>
              <a:ext cx="810120" cy="2260392"/>
            </a:xfrm>
            <a:custGeom>
              <a:avLst/>
              <a:gdLst/>
              <a:ahLst/>
              <a:cxnLst/>
              <a:rect l="l" t="t" r="r" b="b"/>
              <a:pathLst>
                <a:path w="15357" h="42849" extrusionOk="0">
                  <a:moveTo>
                    <a:pt x="14018" y="1184"/>
                  </a:moveTo>
                  <a:lnTo>
                    <a:pt x="14018" y="1184"/>
                  </a:lnTo>
                  <a:cubicBezTo>
                    <a:pt x="14022" y="1186"/>
                    <a:pt x="14024" y="1187"/>
                    <a:pt x="14024" y="1187"/>
                  </a:cubicBezTo>
                  <a:cubicBezTo>
                    <a:pt x="14024" y="1187"/>
                    <a:pt x="14022" y="1186"/>
                    <a:pt x="14018" y="1184"/>
                  </a:cubicBezTo>
                  <a:cubicBezTo>
                    <a:pt x="14018" y="1184"/>
                    <a:pt x="14018" y="1184"/>
                    <a:pt x="14018" y="1184"/>
                  </a:cubicBezTo>
                  <a:close/>
                  <a:moveTo>
                    <a:pt x="7246" y="1"/>
                  </a:moveTo>
                  <a:lnTo>
                    <a:pt x="6667" y="91"/>
                  </a:lnTo>
                  <a:lnTo>
                    <a:pt x="5834" y="6066"/>
                  </a:lnTo>
                  <a:lnTo>
                    <a:pt x="5475" y="6007"/>
                  </a:lnTo>
                  <a:lnTo>
                    <a:pt x="4196" y="13683"/>
                  </a:lnTo>
                  <a:lnTo>
                    <a:pt x="3600" y="13865"/>
                  </a:lnTo>
                  <a:cubicBezTo>
                    <a:pt x="3600" y="13865"/>
                    <a:pt x="656" y="28266"/>
                    <a:pt x="328" y="30905"/>
                  </a:cubicBezTo>
                  <a:cubicBezTo>
                    <a:pt x="1" y="33546"/>
                    <a:pt x="119" y="36482"/>
                    <a:pt x="834" y="42105"/>
                  </a:cubicBezTo>
                  <a:cubicBezTo>
                    <a:pt x="1248" y="42256"/>
                    <a:pt x="4224" y="42583"/>
                    <a:pt x="4224" y="42583"/>
                  </a:cubicBezTo>
                  <a:cubicBezTo>
                    <a:pt x="4224" y="42583"/>
                    <a:pt x="4405" y="41064"/>
                    <a:pt x="4523" y="39872"/>
                  </a:cubicBezTo>
                  <a:cubicBezTo>
                    <a:pt x="4642" y="38684"/>
                    <a:pt x="6248" y="29189"/>
                    <a:pt x="6248" y="29189"/>
                  </a:cubicBezTo>
                  <a:cubicBezTo>
                    <a:pt x="6248" y="29189"/>
                    <a:pt x="7262" y="27732"/>
                    <a:pt x="8601" y="24126"/>
                  </a:cubicBezTo>
                  <a:cubicBezTo>
                    <a:pt x="8869" y="25400"/>
                    <a:pt x="10684" y="42583"/>
                    <a:pt x="10684" y="42583"/>
                  </a:cubicBezTo>
                  <a:lnTo>
                    <a:pt x="14524" y="42848"/>
                  </a:lnTo>
                  <a:cubicBezTo>
                    <a:pt x="14524" y="42848"/>
                    <a:pt x="14761" y="36956"/>
                    <a:pt x="15057" y="33297"/>
                  </a:cubicBezTo>
                  <a:cubicBezTo>
                    <a:pt x="15357" y="29635"/>
                    <a:pt x="14942" y="15925"/>
                    <a:pt x="14942" y="15925"/>
                  </a:cubicBezTo>
                  <a:lnTo>
                    <a:pt x="12598" y="15222"/>
                  </a:lnTo>
                  <a:lnTo>
                    <a:pt x="12977" y="6840"/>
                  </a:lnTo>
                  <a:lnTo>
                    <a:pt x="12468" y="6544"/>
                  </a:lnTo>
                  <a:cubicBezTo>
                    <a:pt x="12468" y="6544"/>
                    <a:pt x="13938" y="1184"/>
                    <a:pt x="14018" y="1184"/>
                  </a:cubicBezTo>
                  <a:lnTo>
                    <a:pt x="14018" y="1184"/>
                  </a:lnTo>
                  <a:cubicBezTo>
                    <a:pt x="13950" y="1153"/>
                    <a:pt x="13348" y="873"/>
                    <a:pt x="13348" y="873"/>
                  </a:cubicBezTo>
                  <a:lnTo>
                    <a:pt x="11576" y="6544"/>
                  </a:lnTo>
                  <a:lnTo>
                    <a:pt x="6694" y="6066"/>
                  </a:lnTo>
                  <a:lnTo>
                    <a:pt x="72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6" name="Google Shape;396;p27"/>
            <p:cNvSpPr/>
            <p:nvPr/>
          </p:nvSpPr>
          <p:spPr>
            <a:xfrm flipH="1">
              <a:off x="1837429" y="3308830"/>
              <a:ext cx="110411" cy="919212"/>
            </a:xfrm>
            <a:custGeom>
              <a:avLst/>
              <a:gdLst/>
              <a:ahLst/>
              <a:cxnLst/>
              <a:rect l="l" t="t" r="r" b="b"/>
              <a:pathLst>
                <a:path w="2093" h="17425" extrusionOk="0">
                  <a:moveTo>
                    <a:pt x="104" y="1"/>
                  </a:moveTo>
                  <a:lnTo>
                    <a:pt x="1" y="12"/>
                  </a:lnTo>
                  <a:lnTo>
                    <a:pt x="40" y="352"/>
                  </a:lnTo>
                  <a:lnTo>
                    <a:pt x="143" y="340"/>
                  </a:lnTo>
                  <a:lnTo>
                    <a:pt x="104" y="1"/>
                  </a:lnTo>
                  <a:close/>
                  <a:moveTo>
                    <a:pt x="183" y="683"/>
                  </a:moveTo>
                  <a:lnTo>
                    <a:pt x="80" y="695"/>
                  </a:lnTo>
                  <a:lnTo>
                    <a:pt x="119" y="1035"/>
                  </a:lnTo>
                  <a:lnTo>
                    <a:pt x="222" y="1023"/>
                  </a:lnTo>
                  <a:lnTo>
                    <a:pt x="183" y="683"/>
                  </a:lnTo>
                  <a:close/>
                  <a:moveTo>
                    <a:pt x="257" y="1366"/>
                  </a:moveTo>
                  <a:lnTo>
                    <a:pt x="159" y="1378"/>
                  </a:lnTo>
                  <a:lnTo>
                    <a:pt x="195" y="1717"/>
                  </a:lnTo>
                  <a:lnTo>
                    <a:pt x="297" y="1705"/>
                  </a:lnTo>
                  <a:lnTo>
                    <a:pt x="257" y="1366"/>
                  </a:lnTo>
                  <a:close/>
                  <a:moveTo>
                    <a:pt x="337" y="2048"/>
                  </a:moveTo>
                  <a:lnTo>
                    <a:pt x="234" y="2061"/>
                  </a:lnTo>
                  <a:lnTo>
                    <a:pt x="273" y="2400"/>
                  </a:lnTo>
                  <a:lnTo>
                    <a:pt x="376" y="2388"/>
                  </a:lnTo>
                  <a:lnTo>
                    <a:pt x="337" y="2048"/>
                  </a:lnTo>
                  <a:close/>
                  <a:moveTo>
                    <a:pt x="416" y="2731"/>
                  </a:moveTo>
                  <a:lnTo>
                    <a:pt x="313" y="2744"/>
                  </a:lnTo>
                  <a:lnTo>
                    <a:pt x="352" y="3083"/>
                  </a:lnTo>
                  <a:lnTo>
                    <a:pt x="455" y="3071"/>
                  </a:lnTo>
                  <a:lnTo>
                    <a:pt x="416" y="2731"/>
                  </a:lnTo>
                  <a:close/>
                  <a:moveTo>
                    <a:pt x="494" y="3414"/>
                  </a:moveTo>
                  <a:lnTo>
                    <a:pt x="392" y="3426"/>
                  </a:lnTo>
                  <a:lnTo>
                    <a:pt x="432" y="3766"/>
                  </a:lnTo>
                  <a:lnTo>
                    <a:pt x="534" y="3753"/>
                  </a:lnTo>
                  <a:lnTo>
                    <a:pt x="494" y="3414"/>
                  </a:lnTo>
                  <a:close/>
                  <a:moveTo>
                    <a:pt x="574" y="4097"/>
                  </a:moveTo>
                  <a:lnTo>
                    <a:pt x="470" y="4108"/>
                  </a:lnTo>
                  <a:lnTo>
                    <a:pt x="510" y="4448"/>
                  </a:lnTo>
                  <a:lnTo>
                    <a:pt x="609" y="4436"/>
                  </a:lnTo>
                  <a:lnTo>
                    <a:pt x="574" y="4097"/>
                  </a:lnTo>
                  <a:close/>
                  <a:moveTo>
                    <a:pt x="649" y="4780"/>
                  </a:moveTo>
                  <a:lnTo>
                    <a:pt x="545" y="4791"/>
                  </a:lnTo>
                  <a:lnTo>
                    <a:pt x="585" y="5131"/>
                  </a:lnTo>
                  <a:lnTo>
                    <a:pt x="687" y="5119"/>
                  </a:lnTo>
                  <a:lnTo>
                    <a:pt x="649" y="4780"/>
                  </a:lnTo>
                  <a:close/>
                  <a:moveTo>
                    <a:pt x="727" y="5463"/>
                  </a:moveTo>
                  <a:lnTo>
                    <a:pt x="625" y="5474"/>
                  </a:lnTo>
                  <a:lnTo>
                    <a:pt x="664" y="5818"/>
                  </a:lnTo>
                  <a:lnTo>
                    <a:pt x="767" y="5806"/>
                  </a:lnTo>
                  <a:lnTo>
                    <a:pt x="727" y="5463"/>
                  </a:lnTo>
                  <a:close/>
                  <a:moveTo>
                    <a:pt x="806" y="6145"/>
                  </a:moveTo>
                  <a:lnTo>
                    <a:pt x="703" y="6157"/>
                  </a:lnTo>
                  <a:lnTo>
                    <a:pt x="743" y="6500"/>
                  </a:lnTo>
                  <a:lnTo>
                    <a:pt x="846" y="6489"/>
                  </a:lnTo>
                  <a:lnTo>
                    <a:pt x="806" y="6145"/>
                  </a:lnTo>
                  <a:close/>
                  <a:moveTo>
                    <a:pt x="885" y="6828"/>
                  </a:moveTo>
                  <a:lnTo>
                    <a:pt x="782" y="6840"/>
                  </a:lnTo>
                  <a:lnTo>
                    <a:pt x="822" y="7183"/>
                  </a:lnTo>
                  <a:lnTo>
                    <a:pt x="924" y="7171"/>
                  </a:lnTo>
                  <a:lnTo>
                    <a:pt x="885" y="6828"/>
                  </a:lnTo>
                  <a:close/>
                  <a:moveTo>
                    <a:pt x="960" y="7511"/>
                  </a:moveTo>
                  <a:lnTo>
                    <a:pt x="862" y="7523"/>
                  </a:lnTo>
                  <a:lnTo>
                    <a:pt x="897" y="7866"/>
                  </a:lnTo>
                  <a:lnTo>
                    <a:pt x="1000" y="7854"/>
                  </a:lnTo>
                  <a:lnTo>
                    <a:pt x="960" y="7511"/>
                  </a:lnTo>
                  <a:close/>
                  <a:moveTo>
                    <a:pt x="1039" y="8193"/>
                  </a:moveTo>
                  <a:lnTo>
                    <a:pt x="936" y="8205"/>
                  </a:lnTo>
                  <a:lnTo>
                    <a:pt x="976" y="8549"/>
                  </a:lnTo>
                  <a:lnTo>
                    <a:pt x="1079" y="8536"/>
                  </a:lnTo>
                  <a:lnTo>
                    <a:pt x="1039" y="8193"/>
                  </a:lnTo>
                  <a:close/>
                  <a:moveTo>
                    <a:pt x="1118" y="8876"/>
                  </a:moveTo>
                  <a:lnTo>
                    <a:pt x="1015" y="8888"/>
                  </a:lnTo>
                  <a:lnTo>
                    <a:pt x="1055" y="9232"/>
                  </a:lnTo>
                  <a:lnTo>
                    <a:pt x="1157" y="9219"/>
                  </a:lnTo>
                  <a:lnTo>
                    <a:pt x="1118" y="8876"/>
                  </a:lnTo>
                  <a:close/>
                  <a:moveTo>
                    <a:pt x="1197" y="9559"/>
                  </a:moveTo>
                  <a:lnTo>
                    <a:pt x="1095" y="9571"/>
                  </a:lnTo>
                  <a:lnTo>
                    <a:pt x="1133" y="9914"/>
                  </a:lnTo>
                  <a:lnTo>
                    <a:pt x="1237" y="9902"/>
                  </a:lnTo>
                  <a:lnTo>
                    <a:pt x="1197" y="9559"/>
                  </a:lnTo>
                  <a:close/>
                  <a:moveTo>
                    <a:pt x="1276" y="10241"/>
                  </a:moveTo>
                  <a:lnTo>
                    <a:pt x="1173" y="10254"/>
                  </a:lnTo>
                  <a:lnTo>
                    <a:pt x="1213" y="10596"/>
                  </a:lnTo>
                  <a:lnTo>
                    <a:pt x="1312" y="10585"/>
                  </a:lnTo>
                  <a:lnTo>
                    <a:pt x="1276" y="10241"/>
                  </a:lnTo>
                  <a:close/>
                  <a:moveTo>
                    <a:pt x="1350" y="10924"/>
                  </a:moveTo>
                  <a:lnTo>
                    <a:pt x="1248" y="10936"/>
                  </a:lnTo>
                  <a:lnTo>
                    <a:pt x="1288" y="11279"/>
                  </a:lnTo>
                  <a:lnTo>
                    <a:pt x="1390" y="11268"/>
                  </a:lnTo>
                  <a:lnTo>
                    <a:pt x="1350" y="10924"/>
                  </a:lnTo>
                  <a:close/>
                  <a:moveTo>
                    <a:pt x="1430" y="11607"/>
                  </a:moveTo>
                  <a:lnTo>
                    <a:pt x="1327" y="11619"/>
                  </a:lnTo>
                  <a:lnTo>
                    <a:pt x="1366" y="11962"/>
                  </a:lnTo>
                  <a:lnTo>
                    <a:pt x="1469" y="11951"/>
                  </a:lnTo>
                  <a:lnTo>
                    <a:pt x="1430" y="11607"/>
                  </a:lnTo>
                  <a:close/>
                  <a:moveTo>
                    <a:pt x="1509" y="12290"/>
                  </a:moveTo>
                  <a:lnTo>
                    <a:pt x="1406" y="12301"/>
                  </a:lnTo>
                  <a:lnTo>
                    <a:pt x="1445" y="12645"/>
                  </a:lnTo>
                  <a:lnTo>
                    <a:pt x="1548" y="12633"/>
                  </a:lnTo>
                  <a:lnTo>
                    <a:pt x="1509" y="12290"/>
                  </a:lnTo>
                  <a:close/>
                  <a:moveTo>
                    <a:pt x="1587" y="12977"/>
                  </a:moveTo>
                  <a:lnTo>
                    <a:pt x="1485" y="12984"/>
                  </a:lnTo>
                  <a:lnTo>
                    <a:pt x="1525" y="13328"/>
                  </a:lnTo>
                  <a:lnTo>
                    <a:pt x="1627" y="13316"/>
                  </a:lnTo>
                  <a:lnTo>
                    <a:pt x="1587" y="12977"/>
                  </a:lnTo>
                  <a:close/>
                  <a:moveTo>
                    <a:pt x="1663" y="13660"/>
                  </a:moveTo>
                  <a:lnTo>
                    <a:pt x="1563" y="13671"/>
                  </a:lnTo>
                  <a:lnTo>
                    <a:pt x="1599" y="14011"/>
                  </a:lnTo>
                  <a:lnTo>
                    <a:pt x="1702" y="13999"/>
                  </a:lnTo>
                  <a:lnTo>
                    <a:pt x="1663" y="13660"/>
                  </a:lnTo>
                  <a:close/>
                  <a:moveTo>
                    <a:pt x="1742" y="14342"/>
                  </a:moveTo>
                  <a:lnTo>
                    <a:pt x="1639" y="14354"/>
                  </a:lnTo>
                  <a:lnTo>
                    <a:pt x="1678" y="14693"/>
                  </a:lnTo>
                  <a:lnTo>
                    <a:pt x="1781" y="14681"/>
                  </a:lnTo>
                  <a:lnTo>
                    <a:pt x="1742" y="14342"/>
                  </a:lnTo>
                  <a:close/>
                  <a:moveTo>
                    <a:pt x="1820" y="15024"/>
                  </a:moveTo>
                  <a:lnTo>
                    <a:pt x="1718" y="15037"/>
                  </a:lnTo>
                  <a:lnTo>
                    <a:pt x="1758" y="15376"/>
                  </a:lnTo>
                  <a:lnTo>
                    <a:pt x="1860" y="15364"/>
                  </a:lnTo>
                  <a:lnTo>
                    <a:pt x="1820" y="15024"/>
                  </a:lnTo>
                  <a:close/>
                  <a:moveTo>
                    <a:pt x="1900" y="15707"/>
                  </a:moveTo>
                  <a:lnTo>
                    <a:pt x="1796" y="15720"/>
                  </a:lnTo>
                  <a:lnTo>
                    <a:pt x="1836" y="16059"/>
                  </a:lnTo>
                  <a:lnTo>
                    <a:pt x="1939" y="16047"/>
                  </a:lnTo>
                  <a:lnTo>
                    <a:pt x="1900" y="15707"/>
                  </a:lnTo>
                  <a:close/>
                  <a:moveTo>
                    <a:pt x="1978" y="16390"/>
                  </a:moveTo>
                  <a:lnTo>
                    <a:pt x="1876" y="16402"/>
                  </a:lnTo>
                  <a:lnTo>
                    <a:pt x="1915" y="16742"/>
                  </a:lnTo>
                  <a:lnTo>
                    <a:pt x="2013" y="16729"/>
                  </a:lnTo>
                  <a:lnTo>
                    <a:pt x="1978" y="16390"/>
                  </a:lnTo>
                  <a:close/>
                  <a:moveTo>
                    <a:pt x="2053" y="17073"/>
                  </a:moveTo>
                  <a:lnTo>
                    <a:pt x="1951" y="17084"/>
                  </a:lnTo>
                  <a:lnTo>
                    <a:pt x="1990" y="17424"/>
                  </a:lnTo>
                  <a:lnTo>
                    <a:pt x="2093" y="17412"/>
                  </a:lnTo>
                  <a:lnTo>
                    <a:pt x="2053" y="17073"/>
                  </a:lnTo>
                  <a:close/>
                </a:path>
              </a:pathLst>
            </a:custGeom>
            <a:solidFill>
              <a:srgbClr val="87D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7" name="Google Shape;397;p27"/>
            <p:cNvSpPr/>
            <p:nvPr/>
          </p:nvSpPr>
          <p:spPr>
            <a:xfrm flipH="1">
              <a:off x="1967303" y="3157695"/>
              <a:ext cx="292829" cy="1083642"/>
            </a:xfrm>
            <a:custGeom>
              <a:avLst/>
              <a:gdLst/>
              <a:ahLst/>
              <a:cxnLst/>
              <a:rect l="l" t="t" r="r" b="b"/>
              <a:pathLst>
                <a:path w="5551" h="20542" extrusionOk="0">
                  <a:moveTo>
                    <a:pt x="5507" y="0"/>
                  </a:moveTo>
                  <a:cubicBezTo>
                    <a:pt x="5471" y="17"/>
                    <a:pt x="5408" y="59"/>
                    <a:pt x="5254" y="265"/>
                  </a:cubicBezTo>
                  <a:lnTo>
                    <a:pt x="5337" y="328"/>
                  </a:lnTo>
                  <a:cubicBezTo>
                    <a:pt x="5479" y="139"/>
                    <a:pt x="5534" y="103"/>
                    <a:pt x="5550" y="95"/>
                  </a:cubicBezTo>
                  <a:lnTo>
                    <a:pt x="5507" y="0"/>
                  </a:lnTo>
                  <a:close/>
                  <a:moveTo>
                    <a:pt x="5053" y="553"/>
                  </a:moveTo>
                  <a:cubicBezTo>
                    <a:pt x="4993" y="640"/>
                    <a:pt x="4931" y="734"/>
                    <a:pt x="4864" y="841"/>
                  </a:cubicBezTo>
                  <a:lnTo>
                    <a:pt x="4950" y="896"/>
                  </a:lnTo>
                  <a:cubicBezTo>
                    <a:pt x="5017" y="793"/>
                    <a:pt x="5081" y="695"/>
                    <a:pt x="5139" y="608"/>
                  </a:cubicBezTo>
                  <a:lnTo>
                    <a:pt x="5053" y="553"/>
                  </a:lnTo>
                  <a:close/>
                  <a:moveTo>
                    <a:pt x="4682" y="1133"/>
                  </a:moveTo>
                  <a:cubicBezTo>
                    <a:pt x="4623" y="1228"/>
                    <a:pt x="4563" y="1326"/>
                    <a:pt x="4500" y="1429"/>
                  </a:cubicBezTo>
                  <a:lnTo>
                    <a:pt x="4587" y="1480"/>
                  </a:lnTo>
                  <a:cubicBezTo>
                    <a:pt x="4651" y="1381"/>
                    <a:pt x="4709" y="1283"/>
                    <a:pt x="4769" y="1188"/>
                  </a:cubicBezTo>
                  <a:lnTo>
                    <a:pt x="4682" y="1133"/>
                  </a:lnTo>
                  <a:close/>
                  <a:moveTo>
                    <a:pt x="4323" y="1725"/>
                  </a:moveTo>
                  <a:cubicBezTo>
                    <a:pt x="4268" y="1820"/>
                    <a:pt x="4208" y="1915"/>
                    <a:pt x="4145" y="2021"/>
                  </a:cubicBezTo>
                  <a:lnTo>
                    <a:pt x="4192" y="2044"/>
                  </a:lnTo>
                  <a:lnTo>
                    <a:pt x="4239" y="2064"/>
                  </a:lnTo>
                  <a:cubicBezTo>
                    <a:pt x="4299" y="1966"/>
                    <a:pt x="4354" y="1871"/>
                    <a:pt x="4410" y="1776"/>
                  </a:cubicBezTo>
                  <a:lnTo>
                    <a:pt x="4323" y="1725"/>
                  </a:lnTo>
                  <a:close/>
                  <a:moveTo>
                    <a:pt x="3971" y="2317"/>
                  </a:moveTo>
                  <a:lnTo>
                    <a:pt x="3798" y="2616"/>
                  </a:lnTo>
                  <a:lnTo>
                    <a:pt x="3889" y="2669"/>
                  </a:lnTo>
                  <a:lnTo>
                    <a:pt x="4062" y="2368"/>
                  </a:lnTo>
                  <a:lnTo>
                    <a:pt x="3971" y="2317"/>
                  </a:lnTo>
                  <a:close/>
                  <a:moveTo>
                    <a:pt x="3629" y="2913"/>
                  </a:moveTo>
                  <a:lnTo>
                    <a:pt x="3454" y="3213"/>
                  </a:lnTo>
                  <a:lnTo>
                    <a:pt x="3545" y="3264"/>
                  </a:lnTo>
                  <a:lnTo>
                    <a:pt x="3715" y="2964"/>
                  </a:lnTo>
                  <a:lnTo>
                    <a:pt x="3629" y="2913"/>
                  </a:lnTo>
                  <a:close/>
                  <a:moveTo>
                    <a:pt x="3285" y="3512"/>
                  </a:moveTo>
                  <a:lnTo>
                    <a:pt x="3115" y="3813"/>
                  </a:lnTo>
                  <a:lnTo>
                    <a:pt x="3206" y="3864"/>
                  </a:lnTo>
                  <a:lnTo>
                    <a:pt x="3376" y="3564"/>
                  </a:lnTo>
                  <a:lnTo>
                    <a:pt x="3285" y="3512"/>
                  </a:lnTo>
                  <a:close/>
                  <a:moveTo>
                    <a:pt x="2946" y="4113"/>
                  </a:moveTo>
                  <a:lnTo>
                    <a:pt x="2780" y="4412"/>
                  </a:lnTo>
                  <a:lnTo>
                    <a:pt x="2866" y="4463"/>
                  </a:lnTo>
                  <a:lnTo>
                    <a:pt x="3037" y="4164"/>
                  </a:lnTo>
                  <a:lnTo>
                    <a:pt x="2946" y="4113"/>
                  </a:lnTo>
                  <a:close/>
                  <a:moveTo>
                    <a:pt x="2610" y="4716"/>
                  </a:moveTo>
                  <a:lnTo>
                    <a:pt x="2445" y="5017"/>
                  </a:lnTo>
                  <a:lnTo>
                    <a:pt x="2531" y="5068"/>
                  </a:lnTo>
                  <a:lnTo>
                    <a:pt x="2700" y="4764"/>
                  </a:lnTo>
                  <a:lnTo>
                    <a:pt x="2610" y="4716"/>
                  </a:lnTo>
                  <a:close/>
                  <a:moveTo>
                    <a:pt x="2274" y="5316"/>
                  </a:moveTo>
                  <a:lnTo>
                    <a:pt x="2108" y="5620"/>
                  </a:lnTo>
                  <a:lnTo>
                    <a:pt x="2199" y="5667"/>
                  </a:lnTo>
                  <a:lnTo>
                    <a:pt x="2365" y="5368"/>
                  </a:lnTo>
                  <a:lnTo>
                    <a:pt x="2274" y="5316"/>
                  </a:lnTo>
                  <a:close/>
                  <a:moveTo>
                    <a:pt x="1943" y="5920"/>
                  </a:moveTo>
                  <a:lnTo>
                    <a:pt x="1777" y="6224"/>
                  </a:lnTo>
                  <a:lnTo>
                    <a:pt x="1868" y="6275"/>
                  </a:lnTo>
                  <a:lnTo>
                    <a:pt x="2034" y="5971"/>
                  </a:lnTo>
                  <a:lnTo>
                    <a:pt x="1943" y="5920"/>
                  </a:lnTo>
                  <a:close/>
                  <a:moveTo>
                    <a:pt x="1611" y="6528"/>
                  </a:moveTo>
                  <a:cubicBezTo>
                    <a:pt x="1540" y="6658"/>
                    <a:pt x="1509" y="6718"/>
                    <a:pt x="1497" y="6749"/>
                  </a:cubicBezTo>
                  <a:lnTo>
                    <a:pt x="1485" y="6864"/>
                  </a:lnTo>
                  <a:lnTo>
                    <a:pt x="1587" y="6875"/>
                  </a:lnTo>
                  <a:lnTo>
                    <a:pt x="1596" y="6769"/>
                  </a:lnTo>
                  <a:cubicBezTo>
                    <a:pt x="1607" y="6745"/>
                    <a:pt x="1647" y="6678"/>
                    <a:pt x="1702" y="6576"/>
                  </a:cubicBezTo>
                  <a:lnTo>
                    <a:pt x="1611" y="6528"/>
                  </a:lnTo>
                  <a:close/>
                  <a:moveTo>
                    <a:pt x="1445" y="7206"/>
                  </a:moveTo>
                  <a:lnTo>
                    <a:pt x="1410" y="7550"/>
                  </a:lnTo>
                  <a:lnTo>
                    <a:pt x="1513" y="7558"/>
                  </a:lnTo>
                  <a:lnTo>
                    <a:pt x="1549" y="7219"/>
                  </a:lnTo>
                  <a:lnTo>
                    <a:pt x="1445" y="7206"/>
                  </a:lnTo>
                  <a:close/>
                  <a:moveTo>
                    <a:pt x="1371" y="7889"/>
                  </a:moveTo>
                  <a:lnTo>
                    <a:pt x="1335" y="8233"/>
                  </a:lnTo>
                  <a:lnTo>
                    <a:pt x="1438" y="8241"/>
                  </a:lnTo>
                  <a:lnTo>
                    <a:pt x="1474" y="7902"/>
                  </a:lnTo>
                  <a:lnTo>
                    <a:pt x="1371" y="7889"/>
                  </a:lnTo>
                  <a:close/>
                  <a:moveTo>
                    <a:pt x="1299" y="8572"/>
                  </a:moveTo>
                  <a:lnTo>
                    <a:pt x="1261" y="8915"/>
                  </a:lnTo>
                  <a:lnTo>
                    <a:pt x="1363" y="8927"/>
                  </a:lnTo>
                  <a:lnTo>
                    <a:pt x="1403" y="8584"/>
                  </a:lnTo>
                  <a:lnTo>
                    <a:pt x="1299" y="8572"/>
                  </a:lnTo>
                  <a:close/>
                  <a:moveTo>
                    <a:pt x="1225" y="9255"/>
                  </a:moveTo>
                  <a:lnTo>
                    <a:pt x="1190" y="9598"/>
                  </a:lnTo>
                  <a:lnTo>
                    <a:pt x="1288" y="9610"/>
                  </a:lnTo>
                  <a:lnTo>
                    <a:pt x="1327" y="9266"/>
                  </a:lnTo>
                  <a:lnTo>
                    <a:pt x="1225" y="9255"/>
                  </a:lnTo>
                  <a:close/>
                  <a:moveTo>
                    <a:pt x="1150" y="9942"/>
                  </a:moveTo>
                  <a:lnTo>
                    <a:pt x="1114" y="10281"/>
                  </a:lnTo>
                  <a:lnTo>
                    <a:pt x="1217" y="10293"/>
                  </a:lnTo>
                  <a:lnTo>
                    <a:pt x="1252" y="9949"/>
                  </a:lnTo>
                  <a:lnTo>
                    <a:pt x="1150" y="9942"/>
                  </a:lnTo>
                  <a:close/>
                  <a:moveTo>
                    <a:pt x="1075" y="10625"/>
                  </a:moveTo>
                  <a:lnTo>
                    <a:pt x="1039" y="10964"/>
                  </a:lnTo>
                  <a:lnTo>
                    <a:pt x="1142" y="10975"/>
                  </a:lnTo>
                  <a:lnTo>
                    <a:pt x="1177" y="10636"/>
                  </a:lnTo>
                  <a:lnTo>
                    <a:pt x="1075" y="10625"/>
                  </a:lnTo>
                  <a:close/>
                  <a:moveTo>
                    <a:pt x="1004" y="11307"/>
                  </a:moveTo>
                  <a:lnTo>
                    <a:pt x="964" y="11647"/>
                  </a:lnTo>
                  <a:lnTo>
                    <a:pt x="1066" y="11658"/>
                  </a:lnTo>
                  <a:lnTo>
                    <a:pt x="1106" y="11319"/>
                  </a:lnTo>
                  <a:lnTo>
                    <a:pt x="1004" y="11307"/>
                  </a:lnTo>
                  <a:close/>
                  <a:moveTo>
                    <a:pt x="929" y="11990"/>
                  </a:moveTo>
                  <a:lnTo>
                    <a:pt x="889" y="12333"/>
                  </a:lnTo>
                  <a:lnTo>
                    <a:pt x="992" y="12341"/>
                  </a:lnTo>
                  <a:lnTo>
                    <a:pt x="1031" y="12002"/>
                  </a:lnTo>
                  <a:lnTo>
                    <a:pt x="929" y="11990"/>
                  </a:lnTo>
                  <a:close/>
                  <a:moveTo>
                    <a:pt x="853" y="12672"/>
                  </a:moveTo>
                  <a:lnTo>
                    <a:pt x="818" y="13016"/>
                  </a:lnTo>
                  <a:lnTo>
                    <a:pt x="921" y="13028"/>
                  </a:lnTo>
                  <a:lnTo>
                    <a:pt x="957" y="12685"/>
                  </a:lnTo>
                  <a:lnTo>
                    <a:pt x="853" y="12672"/>
                  </a:lnTo>
                  <a:close/>
                  <a:moveTo>
                    <a:pt x="779" y="13355"/>
                  </a:moveTo>
                  <a:lnTo>
                    <a:pt x="744" y="13698"/>
                  </a:lnTo>
                  <a:lnTo>
                    <a:pt x="846" y="13711"/>
                  </a:lnTo>
                  <a:lnTo>
                    <a:pt x="882" y="13367"/>
                  </a:lnTo>
                  <a:lnTo>
                    <a:pt x="779" y="13355"/>
                  </a:lnTo>
                  <a:close/>
                  <a:moveTo>
                    <a:pt x="708" y="14042"/>
                  </a:moveTo>
                  <a:lnTo>
                    <a:pt x="669" y="14381"/>
                  </a:lnTo>
                  <a:lnTo>
                    <a:pt x="771" y="14393"/>
                  </a:lnTo>
                  <a:lnTo>
                    <a:pt x="811" y="14050"/>
                  </a:lnTo>
                  <a:lnTo>
                    <a:pt x="708" y="14042"/>
                  </a:lnTo>
                  <a:close/>
                  <a:moveTo>
                    <a:pt x="633" y="14725"/>
                  </a:moveTo>
                  <a:lnTo>
                    <a:pt x="593" y="15064"/>
                  </a:lnTo>
                  <a:lnTo>
                    <a:pt x="696" y="15076"/>
                  </a:lnTo>
                  <a:lnTo>
                    <a:pt x="735" y="14732"/>
                  </a:lnTo>
                  <a:lnTo>
                    <a:pt x="633" y="14725"/>
                  </a:lnTo>
                  <a:close/>
                  <a:moveTo>
                    <a:pt x="558" y="15408"/>
                  </a:moveTo>
                  <a:lnTo>
                    <a:pt x="522" y="15747"/>
                  </a:lnTo>
                  <a:lnTo>
                    <a:pt x="625" y="15758"/>
                  </a:lnTo>
                  <a:lnTo>
                    <a:pt x="660" y="15419"/>
                  </a:lnTo>
                  <a:lnTo>
                    <a:pt x="558" y="15408"/>
                  </a:lnTo>
                  <a:close/>
                  <a:moveTo>
                    <a:pt x="483" y="16090"/>
                  </a:moveTo>
                  <a:lnTo>
                    <a:pt x="447" y="16434"/>
                  </a:lnTo>
                  <a:lnTo>
                    <a:pt x="550" y="16441"/>
                  </a:lnTo>
                  <a:lnTo>
                    <a:pt x="585" y="16102"/>
                  </a:lnTo>
                  <a:lnTo>
                    <a:pt x="483" y="16090"/>
                  </a:lnTo>
                  <a:close/>
                  <a:moveTo>
                    <a:pt x="412" y="16773"/>
                  </a:moveTo>
                  <a:lnTo>
                    <a:pt x="372" y="17116"/>
                  </a:lnTo>
                  <a:lnTo>
                    <a:pt x="475" y="17128"/>
                  </a:lnTo>
                  <a:lnTo>
                    <a:pt x="511" y="16785"/>
                  </a:lnTo>
                  <a:lnTo>
                    <a:pt x="412" y="16773"/>
                  </a:lnTo>
                  <a:close/>
                  <a:moveTo>
                    <a:pt x="337" y="17456"/>
                  </a:moveTo>
                  <a:lnTo>
                    <a:pt x="297" y="17799"/>
                  </a:lnTo>
                  <a:lnTo>
                    <a:pt x="400" y="17811"/>
                  </a:lnTo>
                  <a:lnTo>
                    <a:pt x="439" y="17468"/>
                  </a:lnTo>
                  <a:lnTo>
                    <a:pt x="337" y="17456"/>
                  </a:lnTo>
                  <a:close/>
                  <a:moveTo>
                    <a:pt x="261" y="18138"/>
                  </a:moveTo>
                  <a:lnTo>
                    <a:pt x="226" y="18481"/>
                  </a:lnTo>
                  <a:lnTo>
                    <a:pt x="329" y="18494"/>
                  </a:lnTo>
                  <a:lnTo>
                    <a:pt x="365" y="18150"/>
                  </a:lnTo>
                  <a:lnTo>
                    <a:pt x="261" y="18138"/>
                  </a:lnTo>
                  <a:close/>
                  <a:moveTo>
                    <a:pt x="187" y="18825"/>
                  </a:moveTo>
                  <a:lnTo>
                    <a:pt x="152" y="19164"/>
                  </a:lnTo>
                  <a:lnTo>
                    <a:pt x="254" y="19177"/>
                  </a:lnTo>
                  <a:lnTo>
                    <a:pt x="290" y="18833"/>
                  </a:lnTo>
                  <a:lnTo>
                    <a:pt x="187" y="18825"/>
                  </a:lnTo>
                  <a:close/>
                  <a:moveTo>
                    <a:pt x="116" y="19508"/>
                  </a:moveTo>
                  <a:lnTo>
                    <a:pt x="77" y="19847"/>
                  </a:lnTo>
                  <a:lnTo>
                    <a:pt x="179" y="19859"/>
                  </a:lnTo>
                  <a:lnTo>
                    <a:pt x="214" y="19519"/>
                  </a:lnTo>
                  <a:lnTo>
                    <a:pt x="116" y="19508"/>
                  </a:lnTo>
                  <a:close/>
                  <a:moveTo>
                    <a:pt x="41" y="20191"/>
                  </a:moveTo>
                  <a:lnTo>
                    <a:pt x="1" y="20534"/>
                  </a:lnTo>
                  <a:lnTo>
                    <a:pt x="104" y="20541"/>
                  </a:lnTo>
                  <a:lnTo>
                    <a:pt x="143" y="20202"/>
                  </a:lnTo>
                  <a:lnTo>
                    <a:pt x="41" y="20191"/>
                  </a:lnTo>
                  <a:close/>
                </a:path>
              </a:pathLst>
            </a:custGeom>
            <a:solidFill>
              <a:srgbClr val="87D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8" name="Google Shape;398;p27"/>
            <p:cNvSpPr/>
            <p:nvPr/>
          </p:nvSpPr>
          <p:spPr>
            <a:xfrm flipH="1">
              <a:off x="1681700" y="2831845"/>
              <a:ext cx="590037" cy="110411"/>
            </a:xfrm>
            <a:custGeom>
              <a:avLst/>
              <a:gdLst/>
              <a:ahLst/>
              <a:cxnLst/>
              <a:rect l="l" t="t" r="r" b="b"/>
              <a:pathLst>
                <a:path w="11185" h="2093" extrusionOk="0">
                  <a:moveTo>
                    <a:pt x="16" y="1"/>
                  </a:moveTo>
                  <a:lnTo>
                    <a:pt x="0" y="103"/>
                  </a:lnTo>
                  <a:lnTo>
                    <a:pt x="339" y="163"/>
                  </a:lnTo>
                  <a:lnTo>
                    <a:pt x="355" y="61"/>
                  </a:lnTo>
                  <a:lnTo>
                    <a:pt x="16" y="1"/>
                  </a:lnTo>
                  <a:close/>
                  <a:moveTo>
                    <a:pt x="695" y="123"/>
                  </a:moveTo>
                  <a:lnTo>
                    <a:pt x="676" y="222"/>
                  </a:lnTo>
                  <a:lnTo>
                    <a:pt x="1015" y="285"/>
                  </a:lnTo>
                  <a:lnTo>
                    <a:pt x="1035" y="183"/>
                  </a:lnTo>
                  <a:lnTo>
                    <a:pt x="695" y="123"/>
                  </a:lnTo>
                  <a:close/>
                  <a:moveTo>
                    <a:pt x="1370" y="242"/>
                  </a:moveTo>
                  <a:lnTo>
                    <a:pt x="1354" y="345"/>
                  </a:lnTo>
                  <a:lnTo>
                    <a:pt x="1694" y="404"/>
                  </a:lnTo>
                  <a:lnTo>
                    <a:pt x="1709" y="301"/>
                  </a:lnTo>
                  <a:lnTo>
                    <a:pt x="1370" y="242"/>
                  </a:lnTo>
                  <a:close/>
                  <a:moveTo>
                    <a:pt x="2049" y="364"/>
                  </a:moveTo>
                  <a:lnTo>
                    <a:pt x="2029" y="467"/>
                  </a:lnTo>
                  <a:lnTo>
                    <a:pt x="2368" y="526"/>
                  </a:lnTo>
                  <a:lnTo>
                    <a:pt x="2388" y="423"/>
                  </a:lnTo>
                  <a:lnTo>
                    <a:pt x="2049" y="364"/>
                  </a:lnTo>
                  <a:close/>
                  <a:moveTo>
                    <a:pt x="2723" y="482"/>
                  </a:moveTo>
                  <a:lnTo>
                    <a:pt x="2707" y="585"/>
                  </a:lnTo>
                  <a:lnTo>
                    <a:pt x="3043" y="644"/>
                  </a:lnTo>
                  <a:lnTo>
                    <a:pt x="3062" y="546"/>
                  </a:lnTo>
                  <a:lnTo>
                    <a:pt x="2723" y="482"/>
                  </a:lnTo>
                  <a:close/>
                  <a:moveTo>
                    <a:pt x="3402" y="605"/>
                  </a:moveTo>
                  <a:lnTo>
                    <a:pt x="3383" y="708"/>
                  </a:lnTo>
                  <a:lnTo>
                    <a:pt x="3722" y="766"/>
                  </a:lnTo>
                  <a:lnTo>
                    <a:pt x="3738" y="664"/>
                  </a:lnTo>
                  <a:lnTo>
                    <a:pt x="3402" y="605"/>
                  </a:lnTo>
                  <a:close/>
                  <a:moveTo>
                    <a:pt x="4077" y="724"/>
                  </a:moveTo>
                  <a:lnTo>
                    <a:pt x="4062" y="826"/>
                  </a:lnTo>
                  <a:lnTo>
                    <a:pt x="4397" y="885"/>
                  </a:lnTo>
                  <a:lnTo>
                    <a:pt x="4417" y="786"/>
                  </a:lnTo>
                  <a:lnTo>
                    <a:pt x="4077" y="724"/>
                  </a:lnTo>
                  <a:close/>
                  <a:moveTo>
                    <a:pt x="4756" y="846"/>
                  </a:moveTo>
                  <a:lnTo>
                    <a:pt x="4736" y="948"/>
                  </a:lnTo>
                  <a:lnTo>
                    <a:pt x="5075" y="1008"/>
                  </a:lnTo>
                  <a:lnTo>
                    <a:pt x="5091" y="905"/>
                  </a:lnTo>
                  <a:lnTo>
                    <a:pt x="4756" y="846"/>
                  </a:lnTo>
                  <a:close/>
                  <a:moveTo>
                    <a:pt x="5430" y="968"/>
                  </a:moveTo>
                  <a:lnTo>
                    <a:pt x="5415" y="1067"/>
                  </a:lnTo>
                  <a:lnTo>
                    <a:pt x="5750" y="1130"/>
                  </a:lnTo>
                  <a:lnTo>
                    <a:pt x="5770" y="1027"/>
                  </a:lnTo>
                  <a:lnTo>
                    <a:pt x="5430" y="968"/>
                  </a:lnTo>
                  <a:close/>
                  <a:moveTo>
                    <a:pt x="6109" y="1086"/>
                  </a:moveTo>
                  <a:lnTo>
                    <a:pt x="6090" y="1189"/>
                  </a:lnTo>
                  <a:lnTo>
                    <a:pt x="6430" y="1248"/>
                  </a:lnTo>
                  <a:lnTo>
                    <a:pt x="6445" y="1145"/>
                  </a:lnTo>
                  <a:lnTo>
                    <a:pt x="6109" y="1086"/>
                  </a:lnTo>
                  <a:close/>
                  <a:moveTo>
                    <a:pt x="6785" y="1209"/>
                  </a:moveTo>
                  <a:lnTo>
                    <a:pt x="6769" y="1307"/>
                  </a:lnTo>
                  <a:lnTo>
                    <a:pt x="7104" y="1371"/>
                  </a:lnTo>
                  <a:lnTo>
                    <a:pt x="7124" y="1268"/>
                  </a:lnTo>
                  <a:lnTo>
                    <a:pt x="6785" y="1209"/>
                  </a:lnTo>
                  <a:close/>
                  <a:moveTo>
                    <a:pt x="7463" y="1327"/>
                  </a:moveTo>
                  <a:lnTo>
                    <a:pt x="7443" y="1429"/>
                  </a:lnTo>
                  <a:lnTo>
                    <a:pt x="7783" y="1489"/>
                  </a:lnTo>
                  <a:lnTo>
                    <a:pt x="7798" y="1387"/>
                  </a:lnTo>
                  <a:lnTo>
                    <a:pt x="7463" y="1327"/>
                  </a:lnTo>
                  <a:close/>
                  <a:moveTo>
                    <a:pt x="8138" y="1449"/>
                  </a:moveTo>
                  <a:lnTo>
                    <a:pt x="8118" y="1548"/>
                  </a:lnTo>
                  <a:lnTo>
                    <a:pt x="8457" y="1611"/>
                  </a:lnTo>
                  <a:lnTo>
                    <a:pt x="8477" y="1509"/>
                  </a:lnTo>
                  <a:lnTo>
                    <a:pt x="8138" y="1449"/>
                  </a:lnTo>
                  <a:close/>
                  <a:moveTo>
                    <a:pt x="8816" y="1568"/>
                  </a:moveTo>
                  <a:lnTo>
                    <a:pt x="8797" y="1671"/>
                  </a:lnTo>
                  <a:lnTo>
                    <a:pt x="9137" y="1730"/>
                  </a:lnTo>
                  <a:lnTo>
                    <a:pt x="9153" y="1631"/>
                  </a:lnTo>
                  <a:lnTo>
                    <a:pt x="8816" y="1568"/>
                  </a:lnTo>
                  <a:close/>
                  <a:moveTo>
                    <a:pt x="9492" y="1690"/>
                  </a:moveTo>
                  <a:lnTo>
                    <a:pt x="9472" y="1793"/>
                  </a:lnTo>
                  <a:lnTo>
                    <a:pt x="9811" y="1852"/>
                  </a:lnTo>
                  <a:lnTo>
                    <a:pt x="9831" y="1749"/>
                  </a:lnTo>
                  <a:lnTo>
                    <a:pt x="9492" y="1690"/>
                  </a:lnTo>
                  <a:close/>
                  <a:moveTo>
                    <a:pt x="10166" y="1808"/>
                  </a:moveTo>
                  <a:lnTo>
                    <a:pt x="10151" y="1911"/>
                  </a:lnTo>
                  <a:lnTo>
                    <a:pt x="10490" y="1970"/>
                  </a:lnTo>
                  <a:lnTo>
                    <a:pt x="10506" y="1872"/>
                  </a:lnTo>
                  <a:lnTo>
                    <a:pt x="10166" y="1808"/>
                  </a:lnTo>
                  <a:close/>
                  <a:moveTo>
                    <a:pt x="10845" y="1931"/>
                  </a:moveTo>
                  <a:lnTo>
                    <a:pt x="10825" y="2034"/>
                  </a:lnTo>
                  <a:lnTo>
                    <a:pt x="11165" y="2092"/>
                  </a:lnTo>
                  <a:lnTo>
                    <a:pt x="11184" y="1990"/>
                  </a:lnTo>
                  <a:lnTo>
                    <a:pt x="10845" y="1931"/>
                  </a:lnTo>
                  <a:close/>
                </a:path>
              </a:pathLst>
            </a:custGeom>
            <a:solidFill>
              <a:srgbClr val="87D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9" name="Google Shape;399;p27"/>
            <p:cNvSpPr/>
            <p:nvPr/>
          </p:nvSpPr>
          <p:spPr>
            <a:xfrm flipH="1">
              <a:off x="1753708" y="2865606"/>
              <a:ext cx="518030" cy="101443"/>
            </a:xfrm>
            <a:custGeom>
              <a:avLst/>
              <a:gdLst/>
              <a:ahLst/>
              <a:cxnLst/>
              <a:rect l="l" t="t" r="r" b="b"/>
              <a:pathLst>
                <a:path w="9820" h="1923" extrusionOk="0">
                  <a:moveTo>
                    <a:pt x="20" y="0"/>
                  </a:moveTo>
                  <a:lnTo>
                    <a:pt x="0" y="103"/>
                  </a:lnTo>
                  <a:lnTo>
                    <a:pt x="336" y="162"/>
                  </a:lnTo>
                  <a:lnTo>
                    <a:pt x="355" y="64"/>
                  </a:lnTo>
                  <a:lnTo>
                    <a:pt x="20" y="0"/>
                  </a:lnTo>
                  <a:close/>
                  <a:moveTo>
                    <a:pt x="695" y="126"/>
                  </a:moveTo>
                  <a:lnTo>
                    <a:pt x="676" y="226"/>
                  </a:lnTo>
                  <a:lnTo>
                    <a:pt x="1015" y="288"/>
                  </a:lnTo>
                  <a:lnTo>
                    <a:pt x="1031" y="190"/>
                  </a:lnTo>
                  <a:lnTo>
                    <a:pt x="695" y="126"/>
                  </a:lnTo>
                  <a:close/>
                  <a:moveTo>
                    <a:pt x="1370" y="249"/>
                  </a:moveTo>
                  <a:lnTo>
                    <a:pt x="1350" y="352"/>
                  </a:lnTo>
                  <a:lnTo>
                    <a:pt x="1689" y="415"/>
                  </a:lnTo>
                  <a:lnTo>
                    <a:pt x="1709" y="312"/>
                  </a:lnTo>
                  <a:lnTo>
                    <a:pt x="1370" y="249"/>
                  </a:lnTo>
                  <a:close/>
                  <a:moveTo>
                    <a:pt x="2044" y="375"/>
                  </a:moveTo>
                  <a:lnTo>
                    <a:pt x="2025" y="478"/>
                  </a:lnTo>
                  <a:lnTo>
                    <a:pt x="2364" y="541"/>
                  </a:lnTo>
                  <a:lnTo>
                    <a:pt x="2384" y="439"/>
                  </a:lnTo>
                  <a:lnTo>
                    <a:pt x="2044" y="375"/>
                  </a:lnTo>
                  <a:close/>
                  <a:moveTo>
                    <a:pt x="2720" y="501"/>
                  </a:moveTo>
                  <a:lnTo>
                    <a:pt x="2703" y="605"/>
                  </a:lnTo>
                  <a:lnTo>
                    <a:pt x="3039" y="667"/>
                  </a:lnTo>
                  <a:lnTo>
                    <a:pt x="3059" y="565"/>
                  </a:lnTo>
                  <a:lnTo>
                    <a:pt x="2720" y="501"/>
                  </a:lnTo>
                  <a:close/>
                  <a:moveTo>
                    <a:pt x="3399" y="628"/>
                  </a:moveTo>
                  <a:lnTo>
                    <a:pt x="3379" y="731"/>
                  </a:lnTo>
                  <a:lnTo>
                    <a:pt x="3718" y="789"/>
                  </a:lnTo>
                  <a:lnTo>
                    <a:pt x="3734" y="691"/>
                  </a:lnTo>
                  <a:lnTo>
                    <a:pt x="3399" y="628"/>
                  </a:lnTo>
                  <a:close/>
                  <a:moveTo>
                    <a:pt x="4073" y="754"/>
                  </a:moveTo>
                  <a:lnTo>
                    <a:pt x="4053" y="853"/>
                  </a:lnTo>
                  <a:lnTo>
                    <a:pt x="4393" y="916"/>
                  </a:lnTo>
                  <a:lnTo>
                    <a:pt x="4412" y="818"/>
                  </a:lnTo>
                  <a:lnTo>
                    <a:pt x="4073" y="754"/>
                  </a:lnTo>
                  <a:close/>
                  <a:moveTo>
                    <a:pt x="4748" y="876"/>
                  </a:moveTo>
                  <a:lnTo>
                    <a:pt x="4728" y="979"/>
                  </a:lnTo>
                  <a:lnTo>
                    <a:pt x="5068" y="1042"/>
                  </a:lnTo>
                  <a:lnTo>
                    <a:pt x="5087" y="940"/>
                  </a:lnTo>
                  <a:lnTo>
                    <a:pt x="4748" y="876"/>
                  </a:lnTo>
                  <a:close/>
                  <a:moveTo>
                    <a:pt x="5423" y="1002"/>
                  </a:moveTo>
                  <a:lnTo>
                    <a:pt x="5407" y="1106"/>
                  </a:lnTo>
                  <a:lnTo>
                    <a:pt x="5743" y="1168"/>
                  </a:lnTo>
                  <a:lnTo>
                    <a:pt x="5762" y="1066"/>
                  </a:lnTo>
                  <a:lnTo>
                    <a:pt x="5423" y="1002"/>
                  </a:lnTo>
                  <a:close/>
                  <a:moveTo>
                    <a:pt x="6102" y="1129"/>
                  </a:moveTo>
                  <a:lnTo>
                    <a:pt x="6082" y="1232"/>
                  </a:lnTo>
                  <a:lnTo>
                    <a:pt x="6421" y="1295"/>
                  </a:lnTo>
                  <a:lnTo>
                    <a:pt x="6437" y="1192"/>
                  </a:lnTo>
                  <a:lnTo>
                    <a:pt x="6102" y="1129"/>
                  </a:lnTo>
                  <a:close/>
                  <a:moveTo>
                    <a:pt x="6776" y="1255"/>
                  </a:moveTo>
                  <a:lnTo>
                    <a:pt x="6756" y="1354"/>
                  </a:lnTo>
                  <a:lnTo>
                    <a:pt x="7096" y="1417"/>
                  </a:lnTo>
                  <a:lnTo>
                    <a:pt x="7116" y="1319"/>
                  </a:lnTo>
                  <a:lnTo>
                    <a:pt x="6776" y="1255"/>
                  </a:lnTo>
                  <a:close/>
                  <a:moveTo>
                    <a:pt x="7452" y="1381"/>
                  </a:moveTo>
                  <a:lnTo>
                    <a:pt x="7432" y="1481"/>
                  </a:lnTo>
                  <a:lnTo>
                    <a:pt x="7771" y="1543"/>
                  </a:lnTo>
                  <a:lnTo>
                    <a:pt x="7791" y="1445"/>
                  </a:lnTo>
                  <a:lnTo>
                    <a:pt x="7452" y="1381"/>
                  </a:lnTo>
                  <a:close/>
                  <a:moveTo>
                    <a:pt x="8126" y="1504"/>
                  </a:moveTo>
                  <a:lnTo>
                    <a:pt x="8111" y="1607"/>
                  </a:lnTo>
                  <a:lnTo>
                    <a:pt x="8446" y="1670"/>
                  </a:lnTo>
                  <a:lnTo>
                    <a:pt x="8466" y="1567"/>
                  </a:lnTo>
                  <a:lnTo>
                    <a:pt x="8126" y="1504"/>
                  </a:lnTo>
                  <a:close/>
                  <a:moveTo>
                    <a:pt x="8805" y="1630"/>
                  </a:moveTo>
                  <a:lnTo>
                    <a:pt x="8785" y="1733"/>
                  </a:lnTo>
                  <a:lnTo>
                    <a:pt x="9124" y="1796"/>
                  </a:lnTo>
                  <a:lnTo>
                    <a:pt x="9140" y="1694"/>
                  </a:lnTo>
                  <a:lnTo>
                    <a:pt x="8805" y="1630"/>
                  </a:lnTo>
                  <a:close/>
                  <a:moveTo>
                    <a:pt x="9479" y="1756"/>
                  </a:moveTo>
                  <a:lnTo>
                    <a:pt x="9460" y="1860"/>
                  </a:lnTo>
                  <a:lnTo>
                    <a:pt x="9800" y="1922"/>
                  </a:lnTo>
                  <a:lnTo>
                    <a:pt x="9819" y="1820"/>
                  </a:lnTo>
                  <a:lnTo>
                    <a:pt x="9479" y="1756"/>
                  </a:lnTo>
                  <a:close/>
                </a:path>
              </a:pathLst>
            </a:custGeom>
            <a:solidFill>
              <a:srgbClr val="87D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0" name="Google Shape;400;p27"/>
            <p:cNvSpPr/>
            <p:nvPr/>
          </p:nvSpPr>
          <p:spPr>
            <a:xfrm flipH="1">
              <a:off x="2105357" y="2365358"/>
              <a:ext cx="13610" cy="12291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37" y="0"/>
                  </a:moveTo>
                  <a:lnTo>
                    <a:pt x="1" y="217"/>
                  </a:lnTo>
                  <a:lnTo>
                    <a:pt x="104" y="232"/>
                  </a:lnTo>
                  <a:lnTo>
                    <a:pt x="124" y="110"/>
                  </a:lnTo>
                  <a:lnTo>
                    <a:pt x="250" y="119"/>
                  </a:lnTo>
                  <a:lnTo>
                    <a:pt x="257" y="1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87D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1" name="Google Shape;401;p27"/>
            <p:cNvSpPr/>
            <p:nvPr/>
          </p:nvSpPr>
          <p:spPr>
            <a:xfrm flipH="1">
              <a:off x="2116804" y="2395057"/>
              <a:ext cx="59610" cy="312822"/>
            </a:xfrm>
            <a:custGeom>
              <a:avLst/>
              <a:gdLst/>
              <a:ahLst/>
              <a:cxnLst/>
              <a:rect l="l" t="t" r="r" b="b"/>
              <a:pathLst>
                <a:path w="1130" h="5930" extrusionOk="0">
                  <a:moveTo>
                    <a:pt x="1031" y="1"/>
                  </a:moveTo>
                  <a:lnTo>
                    <a:pt x="967" y="349"/>
                  </a:lnTo>
                  <a:lnTo>
                    <a:pt x="1071" y="365"/>
                  </a:lnTo>
                  <a:lnTo>
                    <a:pt x="1129" y="17"/>
                  </a:lnTo>
                  <a:lnTo>
                    <a:pt x="1031" y="1"/>
                  </a:lnTo>
                  <a:close/>
                  <a:moveTo>
                    <a:pt x="909" y="696"/>
                  </a:moveTo>
                  <a:lnTo>
                    <a:pt x="849" y="1043"/>
                  </a:lnTo>
                  <a:lnTo>
                    <a:pt x="948" y="1059"/>
                  </a:lnTo>
                  <a:lnTo>
                    <a:pt x="1011" y="711"/>
                  </a:lnTo>
                  <a:lnTo>
                    <a:pt x="909" y="696"/>
                  </a:lnTo>
                  <a:close/>
                  <a:moveTo>
                    <a:pt x="787" y="1390"/>
                  </a:moveTo>
                  <a:lnTo>
                    <a:pt x="727" y="1738"/>
                  </a:lnTo>
                  <a:lnTo>
                    <a:pt x="829" y="1758"/>
                  </a:lnTo>
                  <a:lnTo>
                    <a:pt x="889" y="1410"/>
                  </a:lnTo>
                  <a:lnTo>
                    <a:pt x="787" y="1390"/>
                  </a:lnTo>
                  <a:close/>
                  <a:moveTo>
                    <a:pt x="663" y="2085"/>
                  </a:moveTo>
                  <a:lnTo>
                    <a:pt x="605" y="2432"/>
                  </a:lnTo>
                  <a:lnTo>
                    <a:pt x="707" y="2452"/>
                  </a:lnTo>
                  <a:lnTo>
                    <a:pt x="767" y="2105"/>
                  </a:lnTo>
                  <a:lnTo>
                    <a:pt x="663" y="2085"/>
                  </a:lnTo>
                  <a:close/>
                  <a:moveTo>
                    <a:pt x="545" y="2780"/>
                  </a:moveTo>
                  <a:lnTo>
                    <a:pt x="483" y="3127"/>
                  </a:lnTo>
                  <a:lnTo>
                    <a:pt x="585" y="3146"/>
                  </a:lnTo>
                  <a:lnTo>
                    <a:pt x="648" y="2800"/>
                  </a:lnTo>
                  <a:lnTo>
                    <a:pt x="545" y="2780"/>
                  </a:lnTo>
                  <a:close/>
                  <a:moveTo>
                    <a:pt x="423" y="3478"/>
                  </a:moveTo>
                  <a:lnTo>
                    <a:pt x="364" y="3826"/>
                  </a:lnTo>
                  <a:lnTo>
                    <a:pt x="466" y="3842"/>
                  </a:lnTo>
                  <a:lnTo>
                    <a:pt x="526" y="3494"/>
                  </a:lnTo>
                  <a:lnTo>
                    <a:pt x="423" y="3478"/>
                  </a:lnTo>
                  <a:close/>
                  <a:moveTo>
                    <a:pt x="301" y="4173"/>
                  </a:moveTo>
                  <a:lnTo>
                    <a:pt x="242" y="4520"/>
                  </a:lnTo>
                  <a:lnTo>
                    <a:pt x="344" y="4536"/>
                  </a:lnTo>
                  <a:lnTo>
                    <a:pt x="403" y="4188"/>
                  </a:lnTo>
                  <a:lnTo>
                    <a:pt x="301" y="4173"/>
                  </a:lnTo>
                  <a:close/>
                  <a:moveTo>
                    <a:pt x="182" y="4867"/>
                  </a:moveTo>
                  <a:lnTo>
                    <a:pt x="119" y="5215"/>
                  </a:lnTo>
                  <a:lnTo>
                    <a:pt x="222" y="5230"/>
                  </a:lnTo>
                  <a:lnTo>
                    <a:pt x="281" y="4884"/>
                  </a:lnTo>
                  <a:lnTo>
                    <a:pt x="182" y="4867"/>
                  </a:lnTo>
                  <a:close/>
                  <a:moveTo>
                    <a:pt x="60" y="5562"/>
                  </a:moveTo>
                  <a:lnTo>
                    <a:pt x="0" y="5909"/>
                  </a:lnTo>
                  <a:lnTo>
                    <a:pt x="100" y="5929"/>
                  </a:lnTo>
                  <a:lnTo>
                    <a:pt x="162" y="5582"/>
                  </a:lnTo>
                  <a:lnTo>
                    <a:pt x="60" y="5562"/>
                  </a:lnTo>
                  <a:close/>
                </a:path>
              </a:pathLst>
            </a:custGeom>
            <a:solidFill>
              <a:srgbClr val="87D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2" name="Google Shape;402;p27"/>
            <p:cNvSpPr/>
            <p:nvPr/>
          </p:nvSpPr>
          <p:spPr>
            <a:xfrm flipH="1">
              <a:off x="2169082" y="2725074"/>
              <a:ext cx="12555" cy="13557"/>
            </a:xfrm>
            <a:custGeom>
              <a:avLst/>
              <a:gdLst/>
              <a:ahLst/>
              <a:cxnLst/>
              <a:rect l="l" t="t" r="r" b="b"/>
              <a:pathLst>
                <a:path w="238" h="257" extrusionOk="0">
                  <a:moveTo>
                    <a:pt x="37" y="1"/>
                  </a:moveTo>
                  <a:lnTo>
                    <a:pt x="1" y="222"/>
                  </a:lnTo>
                  <a:lnTo>
                    <a:pt x="223" y="257"/>
                  </a:lnTo>
                  <a:lnTo>
                    <a:pt x="238" y="158"/>
                  </a:lnTo>
                  <a:lnTo>
                    <a:pt x="119" y="138"/>
                  </a:lnTo>
                  <a:lnTo>
                    <a:pt x="139" y="2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87D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3" name="Google Shape;403;p27"/>
            <p:cNvSpPr/>
            <p:nvPr/>
          </p:nvSpPr>
          <p:spPr>
            <a:xfrm flipH="1">
              <a:off x="1859266" y="2736100"/>
              <a:ext cx="293620" cy="53544"/>
            </a:xfrm>
            <a:custGeom>
              <a:avLst/>
              <a:gdLst/>
              <a:ahLst/>
              <a:cxnLst/>
              <a:rect l="l" t="t" r="r" b="b"/>
              <a:pathLst>
                <a:path w="5566" h="1015" extrusionOk="0">
                  <a:moveTo>
                    <a:pt x="20" y="0"/>
                  </a:moveTo>
                  <a:lnTo>
                    <a:pt x="1" y="104"/>
                  </a:lnTo>
                  <a:lnTo>
                    <a:pt x="328" y="158"/>
                  </a:lnTo>
                  <a:lnTo>
                    <a:pt x="344" y="56"/>
                  </a:lnTo>
                  <a:lnTo>
                    <a:pt x="20" y="0"/>
                  </a:lnTo>
                  <a:close/>
                  <a:moveTo>
                    <a:pt x="672" y="107"/>
                  </a:moveTo>
                  <a:lnTo>
                    <a:pt x="656" y="210"/>
                  </a:lnTo>
                  <a:lnTo>
                    <a:pt x="980" y="266"/>
                  </a:lnTo>
                  <a:lnTo>
                    <a:pt x="999" y="162"/>
                  </a:lnTo>
                  <a:lnTo>
                    <a:pt x="672" y="107"/>
                  </a:lnTo>
                  <a:close/>
                  <a:moveTo>
                    <a:pt x="1323" y="218"/>
                  </a:moveTo>
                  <a:lnTo>
                    <a:pt x="1307" y="317"/>
                  </a:lnTo>
                  <a:lnTo>
                    <a:pt x="1634" y="372"/>
                  </a:lnTo>
                  <a:lnTo>
                    <a:pt x="1650" y="269"/>
                  </a:lnTo>
                  <a:lnTo>
                    <a:pt x="1323" y="218"/>
                  </a:lnTo>
                  <a:close/>
                  <a:moveTo>
                    <a:pt x="1978" y="324"/>
                  </a:moveTo>
                  <a:lnTo>
                    <a:pt x="1958" y="423"/>
                  </a:lnTo>
                  <a:lnTo>
                    <a:pt x="2286" y="479"/>
                  </a:lnTo>
                  <a:lnTo>
                    <a:pt x="2301" y="375"/>
                  </a:lnTo>
                  <a:lnTo>
                    <a:pt x="1978" y="324"/>
                  </a:lnTo>
                  <a:close/>
                  <a:moveTo>
                    <a:pt x="2629" y="431"/>
                  </a:moveTo>
                  <a:lnTo>
                    <a:pt x="2614" y="534"/>
                  </a:lnTo>
                  <a:lnTo>
                    <a:pt x="2937" y="585"/>
                  </a:lnTo>
                  <a:lnTo>
                    <a:pt x="2957" y="486"/>
                  </a:lnTo>
                  <a:lnTo>
                    <a:pt x="2629" y="431"/>
                  </a:lnTo>
                  <a:close/>
                  <a:moveTo>
                    <a:pt x="3281" y="537"/>
                  </a:moveTo>
                  <a:lnTo>
                    <a:pt x="3264" y="640"/>
                  </a:lnTo>
                  <a:lnTo>
                    <a:pt x="3592" y="692"/>
                  </a:lnTo>
                  <a:lnTo>
                    <a:pt x="3608" y="592"/>
                  </a:lnTo>
                  <a:lnTo>
                    <a:pt x="3281" y="537"/>
                  </a:lnTo>
                  <a:close/>
                  <a:moveTo>
                    <a:pt x="3935" y="644"/>
                  </a:moveTo>
                  <a:lnTo>
                    <a:pt x="3916" y="747"/>
                  </a:lnTo>
                  <a:lnTo>
                    <a:pt x="4243" y="802"/>
                  </a:lnTo>
                  <a:lnTo>
                    <a:pt x="4259" y="699"/>
                  </a:lnTo>
                  <a:lnTo>
                    <a:pt x="3935" y="644"/>
                  </a:lnTo>
                  <a:close/>
                  <a:moveTo>
                    <a:pt x="4587" y="750"/>
                  </a:moveTo>
                  <a:lnTo>
                    <a:pt x="4571" y="853"/>
                  </a:lnTo>
                  <a:lnTo>
                    <a:pt x="4895" y="909"/>
                  </a:lnTo>
                  <a:lnTo>
                    <a:pt x="4914" y="805"/>
                  </a:lnTo>
                  <a:lnTo>
                    <a:pt x="4587" y="750"/>
                  </a:lnTo>
                  <a:close/>
                  <a:moveTo>
                    <a:pt x="5237" y="861"/>
                  </a:moveTo>
                  <a:lnTo>
                    <a:pt x="5222" y="960"/>
                  </a:lnTo>
                  <a:lnTo>
                    <a:pt x="5550" y="1015"/>
                  </a:lnTo>
                  <a:lnTo>
                    <a:pt x="5565" y="912"/>
                  </a:lnTo>
                  <a:lnTo>
                    <a:pt x="5237" y="861"/>
                  </a:lnTo>
                  <a:close/>
                </a:path>
              </a:pathLst>
            </a:custGeom>
            <a:solidFill>
              <a:srgbClr val="87D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4" name="Google Shape;404;p27"/>
            <p:cNvSpPr/>
            <p:nvPr/>
          </p:nvSpPr>
          <p:spPr>
            <a:xfrm flipH="1">
              <a:off x="1830097" y="2781889"/>
              <a:ext cx="12819" cy="12555"/>
            </a:xfrm>
            <a:custGeom>
              <a:avLst/>
              <a:gdLst/>
              <a:ahLst/>
              <a:cxnLst/>
              <a:rect l="l" t="t" r="r" b="b"/>
              <a:pathLst>
                <a:path w="243" h="238" extrusionOk="0">
                  <a:moveTo>
                    <a:pt x="139" y="1"/>
                  </a:moveTo>
                  <a:lnTo>
                    <a:pt x="131" y="119"/>
                  </a:lnTo>
                  <a:lnTo>
                    <a:pt x="17" y="99"/>
                  </a:lnTo>
                  <a:lnTo>
                    <a:pt x="1" y="203"/>
                  </a:lnTo>
                  <a:lnTo>
                    <a:pt x="222" y="238"/>
                  </a:lnTo>
                  <a:lnTo>
                    <a:pt x="242" y="8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87D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5" name="Google Shape;405;p27"/>
            <p:cNvSpPr/>
            <p:nvPr/>
          </p:nvSpPr>
          <p:spPr>
            <a:xfrm flipH="1">
              <a:off x="1799553" y="2414681"/>
              <a:ext cx="34342" cy="349380"/>
            </a:xfrm>
            <a:custGeom>
              <a:avLst/>
              <a:gdLst/>
              <a:ahLst/>
              <a:cxnLst/>
              <a:rect l="l" t="t" r="r" b="b"/>
              <a:pathLst>
                <a:path w="651" h="6623" extrusionOk="0">
                  <a:moveTo>
                    <a:pt x="549" y="0"/>
                  </a:moveTo>
                  <a:lnTo>
                    <a:pt x="521" y="348"/>
                  </a:lnTo>
                  <a:lnTo>
                    <a:pt x="623" y="355"/>
                  </a:lnTo>
                  <a:lnTo>
                    <a:pt x="651" y="8"/>
                  </a:lnTo>
                  <a:lnTo>
                    <a:pt x="549" y="0"/>
                  </a:lnTo>
                  <a:close/>
                  <a:moveTo>
                    <a:pt x="489" y="695"/>
                  </a:moveTo>
                  <a:lnTo>
                    <a:pt x="461" y="1046"/>
                  </a:lnTo>
                  <a:lnTo>
                    <a:pt x="564" y="1054"/>
                  </a:lnTo>
                  <a:lnTo>
                    <a:pt x="592" y="707"/>
                  </a:lnTo>
                  <a:lnTo>
                    <a:pt x="489" y="695"/>
                  </a:lnTo>
                  <a:close/>
                  <a:moveTo>
                    <a:pt x="434" y="1394"/>
                  </a:moveTo>
                  <a:lnTo>
                    <a:pt x="403" y="1741"/>
                  </a:lnTo>
                  <a:lnTo>
                    <a:pt x="505" y="1749"/>
                  </a:lnTo>
                  <a:lnTo>
                    <a:pt x="536" y="1401"/>
                  </a:lnTo>
                  <a:lnTo>
                    <a:pt x="434" y="1394"/>
                  </a:lnTo>
                  <a:close/>
                  <a:moveTo>
                    <a:pt x="374" y="2088"/>
                  </a:moveTo>
                  <a:lnTo>
                    <a:pt x="347" y="2439"/>
                  </a:lnTo>
                  <a:lnTo>
                    <a:pt x="450" y="2447"/>
                  </a:lnTo>
                  <a:lnTo>
                    <a:pt x="478" y="2096"/>
                  </a:lnTo>
                  <a:lnTo>
                    <a:pt x="374" y="2088"/>
                  </a:lnTo>
                  <a:close/>
                  <a:moveTo>
                    <a:pt x="316" y="2787"/>
                  </a:moveTo>
                  <a:lnTo>
                    <a:pt x="288" y="3133"/>
                  </a:lnTo>
                  <a:lnTo>
                    <a:pt x="390" y="3142"/>
                  </a:lnTo>
                  <a:lnTo>
                    <a:pt x="418" y="2794"/>
                  </a:lnTo>
                  <a:lnTo>
                    <a:pt x="316" y="2787"/>
                  </a:lnTo>
                  <a:close/>
                  <a:moveTo>
                    <a:pt x="261" y="3481"/>
                  </a:moveTo>
                  <a:lnTo>
                    <a:pt x="228" y="3829"/>
                  </a:lnTo>
                  <a:lnTo>
                    <a:pt x="332" y="3840"/>
                  </a:lnTo>
                  <a:lnTo>
                    <a:pt x="363" y="3489"/>
                  </a:lnTo>
                  <a:lnTo>
                    <a:pt x="261" y="3481"/>
                  </a:lnTo>
                  <a:close/>
                  <a:moveTo>
                    <a:pt x="201" y="4180"/>
                  </a:moveTo>
                  <a:lnTo>
                    <a:pt x="174" y="4527"/>
                  </a:lnTo>
                  <a:lnTo>
                    <a:pt x="276" y="4535"/>
                  </a:lnTo>
                  <a:lnTo>
                    <a:pt x="303" y="4188"/>
                  </a:lnTo>
                  <a:lnTo>
                    <a:pt x="201" y="4180"/>
                  </a:lnTo>
                  <a:close/>
                  <a:moveTo>
                    <a:pt x="142" y="4874"/>
                  </a:moveTo>
                  <a:lnTo>
                    <a:pt x="114" y="5222"/>
                  </a:lnTo>
                  <a:lnTo>
                    <a:pt x="217" y="5229"/>
                  </a:lnTo>
                  <a:lnTo>
                    <a:pt x="245" y="4882"/>
                  </a:lnTo>
                  <a:lnTo>
                    <a:pt x="142" y="4874"/>
                  </a:lnTo>
                  <a:close/>
                  <a:moveTo>
                    <a:pt x="86" y="5569"/>
                  </a:moveTo>
                  <a:lnTo>
                    <a:pt x="55" y="5920"/>
                  </a:lnTo>
                  <a:lnTo>
                    <a:pt x="157" y="5928"/>
                  </a:lnTo>
                  <a:lnTo>
                    <a:pt x="190" y="5581"/>
                  </a:lnTo>
                  <a:lnTo>
                    <a:pt x="86" y="5569"/>
                  </a:lnTo>
                  <a:close/>
                  <a:moveTo>
                    <a:pt x="28" y="6268"/>
                  </a:moveTo>
                  <a:lnTo>
                    <a:pt x="0" y="6614"/>
                  </a:lnTo>
                  <a:lnTo>
                    <a:pt x="102" y="6623"/>
                  </a:lnTo>
                  <a:lnTo>
                    <a:pt x="130" y="6275"/>
                  </a:lnTo>
                  <a:lnTo>
                    <a:pt x="28" y="6268"/>
                  </a:lnTo>
                  <a:close/>
                </a:path>
              </a:pathLst>
            </a:custGeom>
            <a:solidFill>
              <a:srgbClr val="87D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6" name="Google Shape;406;p27"/>
            <p:cNvSpPr/>
            <p:nvPr/>
          </p:nvSpPr>
          <p:spPr>
            <a:xfrm flipH="1">
              <a:off x="1797021" y="2384296"/>
              <a:ext cx="12133" cy="12555"/>
            </a:xfrm>
            <a:custGeom>
              <a:avLst/>
              <a:gdLst/>
              <a:ahLst/>
              <a:cxnLst/>
              <a:rect l="l" t="t" r="r" b="b"/>
              <a:pathLst>
                <a:path w="230" h="238" extrusionOk="0">
                  <a:moveTo>
                    <a:pt x="5" y="0"/>
                  </a:moveTo>
                  <a:lnTo>
                    <a:pt x="0" y="103"/>
                  </a:lnTo>
                  <a:lnTo>
                    <a:pt x="118" y="110"/>
                  </a:lnTo>
                  <a:lnTo>
                    <a:pt x="107" y="229"/>
                  </a:lnTo>
                  <a:lnTo>
                    <a:pt x="209" y="237"/>
                  </a:lnTo>
                  <a:lnTo>
                    <a:pt x="229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7D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7" name="Google Shape;407;p27"/>
            <p:cNvSpPr/>
            <p:nvPr/>
          </p:nvSpPr>
          <p:spPr>
            <a:xfrm flipH="1">
              <a:off x="1826138" y="2367204"/>
              <a:ext cx="262180" cy="21470"/>
            </a:xfrm>
            <a:custGeom>
              <a:avLst/>
              <a:gdLst/>
              <a:ahLst/>
              <a:cxnLst/>
              <a:rect l="l" t="t" r="r" b="b"/>
              <a:pathLst>
                <a:path w="4970" h="407" extrusionOk="0">
                  <a:moveTo>
                    <a:pt x="4" y="0"/>
                  </a:moveTo>
                  <a:lnTo>
                    <a:pt x="0" y="103"/>
                  </a:lnTo>
                  <a:lnTo>
                    <a:pt x="328" y="123"/>
                  </a:lnTo>
                  <a:lnTo>
                    <a:pt x="336" y="20"/>
                  </a:lnTo>
                  <a:lnTo>
                    <a:pt x="4" y="0"/>
                  </a:lnTo>
                  <a:close/>
                  <a:moveTo>
                    <a:pt x="667" y="40"/>
                  </a:moveTo>
                  <a:lnTo>
                    <a:pt x="659" y="143"/>
                  </a:lnTo>
                  <a:lnTo>
                    <a:pt x="991" y="162"/>
                  </a:lnTo>
                  <a:lnTo>
                    <a:pt x="999" y="60"/>
                  </a:lnTo>
                  <a:lnTo>
                    <a:pt x="667" y="40"/>
                  </a:lnTo>
                  <a:close/>
                  <a:moveTo>
                    <a:pt x="1330" y="79"/>
                  </a:moveTo>
                  <a:lnTo>
                    <a:pt x="1323" y="182"/>
                  </a:lnTo>
                  <a:lnTo>
                    <a:pt x="1654" y="202"/>
                  </a:lnTo>
                  <a:lnTo>
                    <a:pt x="1658" y="99"/>
                  </a:lnTo>
                  <a:lnTo>
                    <a:pt x="1330" y="79"/>
                  </a:lnTo>
                  <a:close/>
                  <a:moveTo>
                    <a:pt x="1989" y="123"/>
                  </a:moveTo>
                  <a:lnTo>
                    <a:pt x="1986" y="226"/>
                  </a:lnTo>
                  <a:lnTo>
                    <a:pt x="2313" y="245"/>
                  </a:lnTo>
                  <a:lnTo>
                    <a:pt x="2321" y="143"/>
                  </a:lnTo>
                  <a:lnTo>
                    <a:pt x="1989" y="123"/>
                  </a:lnTo>
                  <a:close/>
                  <a:moveTo>
                    <a:pt x="2652" y="162"/>
                  </a:moveTo>
                  <a:lnTo>
                    <a:pt x="2645" y="265"/>
                  </a:lnTo>
                  <a:lnTo>
                    <a:pt x="2976" y="285"/>
                  </a:lnTo>
                  <a:lnTo>
                    <a:pt x="2984" y="182"/>
                  </a:lnTo>
                  <a:lnTo>
                    <a:pt x="2652" y="162"/>
                  </a:lnTo>
                  <a:close/>
                  <a:moveTo>
                    <a:pt x="3315" y="202"/>
                  </a:moveTo>
                  <a:lnTo>
                    <a:pt x="3308" y="304"/>
                  </a:lnTo>
                  <a:lnTo>
                    <a:pt x="3639" y="324"/>
                  </a:lnTo>
                  <a:lnTo>
                    <a:pt x="3643" y="221"/>
                  </a:lnTo>
                  <a:lnTo>
                    <a:pt x="3315" y="202"/>
                  </a:lnTo>
                  <a:close/>
                  <a:moveTo>
                    <a:pt x="3975" y="241"/>
                  </a:moveTo>
                  <a:lnTo>
                    <a:pt x="3971" y="344"/>
                  </a:lnTo>
                  <a:lnTo>
                    <a:pt x="4298" y="363"/>
                  </a:lnTo>
                  <a:lnTo>
                    <a:pt x="4306" y="261"/>
                  </a:lnTo>
                  <a:lnTo>
                    <a:pt x="3975" y="241"/>
                  </a:lnTo>
                  <a:close/>
                  <a:moveTo>
                    <a:pt x="4638" y="285"/>
                  </a:moveTo>
                  <a:lnTo>
                    <a:pt x="4629" y="387"/>
                  </a:lnTo>
                  <a:lnTo>
                    <a:pt x="4961" y="407"/>
                  </a:lnTo>
                  <a:lnTo>
                    <a:pt x="4969" y="304"/>
                  </a:lnTo>
                  <a:lnTo>
                    <a:pt x="4638" y="285"/>
                  </a:lnTo>
                  <a:close/>
                </a:path>
              </a:pathLst>
            </a:custGeom>
            <a:solidFill>
              <a:srgbClr val="87D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8" name="Google Shape;408;p27"/>
            <p:cNvSpPr/>
            <p:nvPr/>
          </p:nvSpPr>
          <p:spPr>
            <a:xfrm flipH="1">
              <a:off x="1605741" y="2791278"/>
              <a:ext cx="174927" cy="174927"/>
            </a:xfrm>
            <a:custGeom>
              <a:avLst/>
              <a:gdLst/>
              <a:ahLst/>
              <a:cxnLst/>
              <a:rect l="l" t="t" r="r" b="b"/>
              <a:pathLst>
                <a:path w="3316" h="3316" extrusionOk="0">
                  <a:moveTo>
                    <a:pt x="1658" y="1"/>
                  </a:moveTo>
                  <a:cubicBezTo>
                    <a:pt x="743" y="1"/>
                    <a:pt x="1" y="743"/>
                    <a:pt x="1" y="1658"/>
                  </a:cubicBezTo>
                  <a:cubicBezTo>
                    <a:pt x="1" y="2573"/>
                    <a:pt x="743" y="3316"/>
                    <a:pt x="1658" y="3316"/>
                  </a:cubicBezTo>
                  <a:cubicBezTo>
                    <a:pt x="2574" y="3316"/>
                    <a:pt x="3316" y="2573"/>
                    <a:pt x="3316" y="1658"/>
                  </a:cubicBezTo>
                  <a:cubicBezTo>
                    <a:pt x="3316" y="743"/>
                    <a:pt x="2574" y="1"/>
                    <a:pt x="16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9" name="Google Shape;409;p27"/>
            <p:cNvSpPr/>
            <p:nvPr/>
          </p:nvSpPr>
          <p:spPr>
            <a:xfrm flipH="1">
              <a:off x="1729181" y="2811693"/>
              <a:ext cx="154670" cy="154512"/>
            </a:xfrm>
            <a:custGeom>
              <a:avLst/>
              <a:gdLst/>
              <a:ahLst/>
              <a:cxnLst/>
              <a:rect l="l" t="t" r="r" b="b"/>
              <a:pathLst>
                <a:path w="2932" h="2929" extrusionOk="0">
                  <a:moveTo>
                    <a:pt x="1468" y="0"/>
                  </a:moveTo>
                  <a:cubicBezTo>
                    <a:pt x="658" y="0"/>
                    <a:pt x="0" y="656"/>
                    <a:pt x="0" y="1465"/>
                  </a:cubicBezTo>
                  <a:cubicBezTo>
                    <a:pt x="0" y="2274"/>
                    <a:pt x="658" y="2929"/>
                    <a:pt x="1468" y="2929"/>
                  </a:cubicBezTo>
                  <a:cubicBezTo>
                    <a:pt x="2277" y="2929"/>
                    <a:pt x="2931" y="2274"/>
                    <a:pt x="2931" y="1465"/>
                  </a:cubicBezTo>
                  <a:cubicBezTo>
                    <a:pt x="2931" y="656"/>
                    <a:pt x="2277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0" name="Google Shape;410;p27"/>
            <p:cNvSpPr/>
            <p:nvPr/>
          </p:nvSpPr>
          <p:spPr>
            <a:xfrm flipH="1">
              <a:off x="1887384" y="2741322"/>
              <a:ext cx="157624" cy="166803"/>
            </a:xfrm>
            <a:custGeom>
              <a:avLst/>
              <a:gdLst/>
              <a:ahLst/>
              <a:cxnLst/>
              <a:rect l="l" t="t" r="r" b="b"/>
              <a:pathLst>
                <a:path w="2988" h="3162" extrusionOk="0">
                  <a:moveTo>
                    <a:pt x="332" y="1"/>
                  </a:moveTo>
                  <a:lnTo>
                    <a:pt x="0" y="289"/>
                  </a:lnTo>
                  <a:lnTo>
                    <a:pt x="1057" y="948"/>
                  </a:lnTo>
                  <a:cubicBezTo>
                    <a:pt x="1057" y="948"/>
                    <a:pt x="1125" y="2775"/>
                    <a:pt x="1057" y="3161"/>
                  </a:cubicBezTo>
                  <a:lnTo>
                    <a:pt x="2988" y="2779"/>
                  </a:lnTo>
                  <a:cubicBezTo>
                    <a:pt x="2988" y="2779"/>
                    <a:pt x="2534" y="415"/>
                    <a:pt x="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1" name="Google Shape;411;p27"/>
            <p:cNvSpPr/>
            <p:nvPr/>
          </p:nvSpPr>
          <p:spPr>
            <a:xfrm flipH="1">
              <a:off x="1305471" y="2868191"/>
              <a:ext cx="775356" cy="583865"/>
            </a:xfrm>
            <a:custGeom>
              <a:avLst/>
              <a:gdLst/>
              <a:ahLst/>
              <a:cxnLst/>
              <a:rect l="l" t="t" r="r" b="b"/>
              <a:pathLst>
                <a:path w="14698" h="11068" extrusionOk="0">
                  <a:moveTo>
                    <a:pt x="4433" y="0"/>
                  </a:moveTo>
                  <a:cubicBezTo>
                    <a:pt x="2693" y="0"/>
                    <a:pt x="1417" y="117"/>
                    <a:pt x="1417" y="117"/>
                  </a:cubicBezTo>
                  <a:lnTo>
                    <a:pt x="0" y="7568"/>
                  </a:lnTo>
                  <a:cubicBezTo>
                    <a:pt x="0" y="7568"/>
                    <a:pt x="3710" y="10343"/>
                    <a:pt x="8406" y="11002"/>
                  </a:cubicBezTo>
                  <a:cubicBezTo>
                    <a:pt x="8717" y="11046"/>
                    <a:pt x="9015" y="11067"/>
                    <a:pt x="9300" y="11067"/>
                  </a:cubicBezTo>
                  <a:cubicBezTo>
                    <a:pt x="13323" y="11067"/>
                    <a:pt x="14697" y="6783"/>
                    <a:pt x="10857" y="756"/>
                  </a:cubicBezTo>
                  <a:cubicBezTo>
                    <a:pt x="8885" y="145"/>
                    <a:pt x="6371" y="0"/>
                    <a:pt x="44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2" name="Google Shape;412;p27"/>
            <p:cNvSpPr/>
            <p:nvPr/>
          </p:nvSpPr>
          <p:spPr>
            <a:xfrm flipH="1">
              <a:off x="1717469" y="2044730"/>
              <a:ext cx="232217" cy="843196"/>
            </a:xfrm>
            <a:custGeom>
              <a:avLst/>
              <a:gdLst/>
              <a:ahLst/>
              <a:cxnLst/>
              <a:rect l="l" t="t" r="r" b="b"/>
              <a:pathLst>
                <a:path w="4402" h="15984" extrusionOk="0">
                  <a:moveTo>
                    <a:pt x="3769" y="0"/>
                  </a:moveTo>
                  <a:cubicBezTo>
                    <a:pt x="3769" y="0"/>
                    <a:pt x="1571" y="3584"/>
                    <a:pt x="1097" y="4768"/>
                  </a:cubicBezTo>
                  <a:cubicBezTo>
                    <a:pt x="628" y="5948"/>
                    <a:pt x="1" y="15763"/>
                    <a:pt x="1" y="15763"/>
                  </a:cubicBezTo>
                  <a:lnTo>
                    <a:pt x="1181" y="15984"/>
                  </a:lnTo>
                  <a:lnTo>
                    <a:pt x="1618" y="5399"/>
                  </a:lnTo>
                  <a:lnTo>
                    <a:pt x="4401" y="29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3" name="Google Shape;413;p27"/>
            <p:cNvSpPr/>
            <p:nvPr/>
          </p:nvSpPr>
          <p:spPr>
            <a:xfrm flipH="1">
              <a:off x="1477867" y="2196023"/>
              <a:ext cx="510328" cy="770187"/>
            </a:xfrm>
            <a:custGeom>
              <a:avLst/>
              <a:gdLst/>
              <a:ahLst/>
              <a:cxnLst/>
              <a:rect l="l" t="t" r="r" b="b"/>
              <a:pathLst>
                <a:path w="9674" h="14600" extrusionOk="0">
                  <a:moveTo>
                    <a:pt x="1374" y="1"/>
                  </a:moveTo>
                  <a:cubicBezTo>
                    <a:pt x="1088" y="1"/>
                    <a:pt x="910" y="386"/>
                    <a:pt x="979" y="1182"/>
                  </a:cubicBezTo>
                  <a:cubicBezTo>
                    <a:pt x="146" y="2827"/>
                    <a:pt x="0" y="4244"/>
                    <a:pt x="443" y="4733"/>
                  </a:cubicBezTo>
                  <a:cubicBezTo>
                    <a:pt x="880" y="5223"/>
                    <a:pt x="2565" y="5945"/>
                    <a:pt x="2565" y="5945"/>
                  </a:cubicBezTo>
                  <a:cubicBezTo>
                    <a:pt x="2565" y="5945"/>
                    <a:pt x="6694" y="13037"/>
                    <a:pt x="8552" y="14600"/>
                  </a:cubicBezTo>
                  <a:cubicBezTo>
                    <a:pt x="8552" y="14600"/>
                    <a:pt x="9674" y="12496"/>
                    <a:pt x="9674" y="11888"/>
                  </a:cubicBezTo>
                  <a:lnTo>
                    <a:pt x="3532" y="4536"/>
                  </a:lnTo>
                  <a:cubicBezTo>
                    <a:pt x="3532" y="4536"/>
                    <a:pt x="3130" y="1876"/>
                    <a:pt x="3224" y="1083"/>
                  </a:cubicBezTo>
                  <a:cubicBezTo>
                    <a:pt x="3257" y="817"/>
                    <a:pt x="3203" y="714"/>
                    <a:pt x="3114" y="714"/>
                  </a:cubicBezTo>
                  <a:cubicBezTo>
                    <a:pt x="2935" y="714"/>
                    <a:pt x="2616" y="1122"/>
                    <a:pt x="2565" y="1453"/>
                  </a:cubicBezTo>
                  <a:cubicBezTo>
                    <a:pt x="2163" y="497"/>
                    <a:pt x="1699" y="1"/>
                    <a:pt x="1374" y="1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4" name="Google Shape;414;p27"/>
            <p:cNvSpPr/>
            <p:nvPr/>
          </p:nvSpPr>
          <p:spPr>
            <a:xfrm flipH="1">
              <a:off x="1671470" y="4240011"/>
              <a:ext cx="207423" cy="58186"/>
            </a:xfrm>
            <a:custGeom>
              <a:avLst/>
              <a:gdLst/>
              <a:ahLst/>
              <a:cxnLst/>
              <a:rect l="l" t="t" r="r" b="b"/>
              <a:pathLst>
                <a:path w="3932" h="1103" extrusionOk="0">
                  <a:moveTo>
                    <a:pt x="1" y="1"/>
                  </a:moveTo>
                  <a:lnTo>
                    <a:pt x="138" y="1102"/>
                  </a:lnTo>
                  <a:cubicBezTo>
                    <a:pt x="138" y="1102"/>
                    <a:pt x="3931" y="1015"/>
                    <a:pt x="3872" y="956"/>
                  </a:cubicBezTo>
                  <a:cubicBezTo>
                    <a:pt x="3817" y="897"/>
                    <a:pt x="3872" y="230"/>
                    <a:pt x="3872" y="23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69B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5" name="Google Shape;415;p27"/>
            <p:cNvSpPr/>
            <p:nvPr/>
          </p:nvSpPr>
          <p:spPr>
            <a:xfrm flipH="1">
              <a:off x="2208855" y="4206724"/>
              <a:ext cx="190911" cy="71480"/>
            </a:xfrm>
            <a:custGeom>
              <a:avLst/>
              <a:gdLst/>
              <a:ahLst/>
              <a:cxnLst/>
              <a:rect l="l" t="t" r="r" b="b"/>
              <a:pathLst>
                <a:path w="3619" h="1355" extrusionOk="0">
                  <a:moveTo>
                    <a:pt x="1" y="1"/>
                  </a:moveTo>
                  <a:lnTo>
                    <a:pt x="114" y="1181"/>
                  </a:lnTo>
                  <a:lnTo>
                    <a:pt x="3619" y="1354"/>
                  </a:lnTo>
                  <a:lnTo>
                    <a:pt x="3619" y="632"/>
                  </a:lnTo>
                  <a:lnTo>
                    <a:pt x="3619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69B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6" name="Google Shape;416;p27"/>
            <p:cNvSpPr/>
            <p:nvPr/>
          </p:nvSpPr>
          <p:spPr>
            <a:xfrm flipH="1">
              <a:off x="2239396" y="4378907"/>
              <a:ext cx="442171" cy="180677"/>
            </a:xfrm>
            <a:custGeom>
              <a:avLst/>
              <a:gdLst/>
              <a:ahLst/>
              <a:cxnLst/>
              <a:rect l="l" t="t" r="r" b="b"/>
              <a:pathLst>
                <a:path w="8382" h="3425" extrusionOk="0">
                  <a:moveTo>
                    <a:pt x="6589" y="1"/>
                  </a:moveTo>
                  <a:lnTo>
                    <a:pt x="5864" y="1133"/>
                  </a:lnTo>
                  <a:cubicBezTo>
                    <a:pt x="5864" y="1133"/>
                    <a:pt x="2023" y="2175"/>
                    <a:pt x="957" y="2601"/>
                  </a:cubicBezTo>
                  <a:cubicBezTo>
                    <a:pt x="1" y="2986"/>
                    <a:pt x="311" y="3425"/>
                    <a:pt x="2252" y="3425"/>
                  </a:cubicBezTo>
                  <a:cubicBezTo>
                    <a:pt x="2480" y="3425"/>
                    <a:pt x="2732" y="3419"/>
                    <a:pt x="3006" y="3406"/>
                  </a:cubicBezTo>
                  <a:cubicBezTo>
                    <a:pt x="5607" y="3284"/>
                    <a:pt x="8381" y="3067"/>
                    <a:pt x="8381" y="3067"/>
                  </a:cubicBezTo>
                  <a:lnTo>
                    <a:pt x="8042" y="872"/>
                  </a:lnTo>
                  <a:lnTo>
                    <a:pt x="7150" y="912"/>
                  </a:lnTo>
                  <a:lnTo>
                    <a:pt x="6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7" name="Google Shape;417;p27"/>
            <p:cNvSpPr/>
            <p:nvPr/>
          </p:nvSpPr>
          <p:spPr>
            <a:xfrm flipH="1">
              <a:off x="1543334" y="4387875"/>
              <a:ext cx="347217" cy="209216"/>
            </a:xfrm>
            <a:custGeom>
              <a:avLst/>
              <a:gdLst/>
              <a:ahLst/>
              <a:cxnLst/>
              <a:rect l="l" t="t" r="r" b="b"/>
              <a:pathLst>
                <a:path w="6582" h="3966" extrusionOk="0">
                  <a:moveTo>
                    <a:pt x="2787" y="0"/>
                  </a:moveTo>
                  <a:cubicBezTo>
                    <a:pt x="2033" y="0"/>
                    <a:pt x="1836" y="702"/>
                    <a:pt x="1836" y="702"/>
                  </a:cubicBezTo>
                  <a:lnTo>
                    <a:pt x="1496" y="343"/>
                  </a:lnTo>
                  <a:lnTo>
                    <a:pt x="1496" y="343"/>
                  </a:lnTo>
                  <a:cubicBezTo>
                    <a:pt x="344" y="2731"/>
                    <a:pt x="0" y="3457"/>
                    <a:pt x="1922" y="3682"/>
                  </a:cubicBezTo>
                  <a:cubicBezTo>
                    <a:pt x="2963" y="3804"/>
                    <a:pt x="4294" y="3966"/>
                    <a:pt x="5246" y="3966"/>
                  </a:cubicBezTo>
                  <a:cubicBezTo>
                    <a:pt x="6049" y="3966"/>
                    <a:pt x="6582" y="3851"/>
                    <a:pt x="6445" y="3501"/>
                  </a:cubicBezTo>
                  <a:cubicBezTo>
                    <a:pt x="6145" y="2731"/>
                    <a:pt x="3031" y="963"/>
                    <a:pt x="3031" y="963"/>
                  </a:cubicBezTo>
                  <a:cubicBezTo>
                    <a:pt x="3031" y="963"/>
                    <a:pt x="2774" y="963"/>
                    <a:pt x="2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8" name="Google Shape;418;p27"/>
            <p:cNvSpPr/>
            <p:nvPr/>
          </p:nvSpPr>
          <p:spPr>
            <a:xfrm flipH="1">
              <a:off x="2033719" y="1605041"/>
              <a:ext cx="56076" cy="92633"/>
            </a:xfrm>
            <a:custGeom>
              <a:avLst/>
              <a:gdLst/>
              <a:ahLst/>
              <a:cxnLst/>
              <a:rect l="l" t="t" r="r" b="b"/>
              <a:pathLst>
                <a:path w="1063" h="1756" extrusionOk="0">
                  <a:moveTo>
                    <a:pt x="861" y="1"/>
                  </a:moveTo>
                  <a:cubicBezTo>
                    <a:pt x="819" y="360"/>
                    <a:pt x="796" y="722"/>
                    <a:pt x="785" y="1085"/>
                  </a:cubicBezTo>
                  <a:lnTo>
                    <a:pt x="785" y="1085"/>
                  </a:lnTo>
                  <a:cubicBezTo>
                    <a:pt x="664" y="1009"/>
                    <a:pt x="539" y="938"/>
                    <a:pt x="407" y="873"/>
                  </a:cubicBezTo>
                  <a:cubicBezTo>
                    <a:pt x="360" y="853"/>
                    <a:pt x="316" y="833"/>
                    <a:pt x="265" y="817"/>
                  </a:cubicBezTo>
                  <a:cubicBezTo>
                    <a:pt x="241" y="809"/>
                    <a:pt x="214" y="806"/>
                    <a:pt x="182" y="798"/>
                  </a:cubicBezTo>
                  <a:cubicBezTo>
                    <a:pt x="178" y="796"/>
                    <a:pt x="173" y="796"/>
                    <a:pt x="168" y="796"/>
                  </a:cubicBezTo>
                  <a:cubicBezTo>
                    <a:pt x="157" y="796"/>
                    <a:pt x="144" y="798"/>
                    <a:pt x="131" y="798"/>
                  </a:cubicBezTo>
                  <a:cubicBezTo>
                    <a:pt x="128" y="797"/>
                    <a:pt x="125" y="797"/>
                    <a:pt x="122" y="797"/>
                  </a:cubicBezTo>
                  <a:cubicBezTo>
                    <a:pt x="106" y="797"/>
                    <a:pt x="79" y="805"/>
                    <a:pt x="60" y="817"/>
                  </a:cubicBezTo>
                  <a:cubicBezTo>
                    <a:pt x="48" y="822"/>
                    <a:pt x="28" y="841"/>
                    <a:pt x="16" y="861"/>
                  </a:cubicBezTo>
                  <a:cubicBezTo>
                    <a:pt x="8" y="880"/>
                    <a:pt x="5" y="893"/>
                    <a:pt x="5" y="908"/>
                  </a:cubicBezTo>
                  <a:cubicBezTo>
                    <a:pt x="1" y="932"/>
                    <a:pt x="5" y="951"/>
                    <a:pt x="8" y="968"/>
                  </a:cubicBezTo>
                  <a:cubicBezTo>
                    <a:pt x="16" y="999"/>
                    <a:pt x="28" y="1022"/>
                    <a:pt x="40" y="1050"/>
                  </a:cubicBezTo>
                  <a:cubicBezTo>
                    <a:pt x="60" y="1097"/>
                    <a:pt x="87" y="1141"/>
                    <a:pt x="115" y="1181"/>
                  </a:cubicBezTo>
                  <a:cubicBezTo>
                    <a:pt x="225" y="1343"/>
                    <a:pt x="360" y="1485"/>
                    <a:pt x="518" y="1603"/>
                  </a:cubicBezTo>
                  <a:cubicBezTo>
                    <a:pt x="597" y="1658"/>
                    <a:pt x="684" y="1709"/>
                    <a:pt x="778" y="1737"/>
                  </a:cubicBezTo>
                  <a:cubicBezTo>
                    <a:pt x="817" y="1749"/>
                    <a:pt x="860" y="1755"/>
                    <a:pt x="903" y="1755"/>
                  </a:cubicBezTo>
                  <a:cubicBezTo>
                    <a:pt x="959" y="1755"/>
                    <a:pt x="1015" y="1744"/>
                    <a:pt x="1063" y="1717"/>
                  </a:cubicBezTo>
                  <a:lnTo>
                    <a:pt x="1063" y="1717"/>
                  </a:lnTo>
                  <a:cubicBezTo>
                    <a:pt x="1033" y="1725"/>
                    <a:pt x="1004" y="1729"/>
                    <a:pt x="976" y="1729"/>
                  </a:cubicBezTo>
                  <a:cubicBezTo>
                    <a:pt x="823" y="1729"/>
                    <a:pt x="691" y="1620"/>
                    <a:pt x="580" y="1524"/>
                  </a:cubicBezTo>
                  <a:cubicBezTo>
                    <a:pt x="451" y="1398"/>
                    <a:pt x="336" y="1252"/>
                    <a:pt x="245" y="1097"/>
                  </a:cubicBezTo>
                  <a:cubicBezTo>
                    <a:pt x="221" y="1062"/>
                    <a:pt x="202" y="1022"/>
                    <a:pt x="186" y="983"/>
                  </a:cubicBezTo>
                  <a:cubicBezTo>
                    <a:pt x="184" y="978"/>
                    <a:pt x="182" y="973"/>
                    <a:pt x="180" y="969"/>
                  </a:cubicBezTo>
                  <a:lnTo>
                    <a:pt x="180" y="969"/>
                  </a:lnTo>
                  <a:cubicBezTo>
                    <a:pt x="191" y="971"/>
                    <a:pt x="202" y="975"/>
                    <a:pt x="214" y="979"/>
                  </a:cubicBezTo>
                  <a:cubicBezTo>
                    <a:pt x="253" y="991"/>
                    <a:pt x="293" y="1011"/>
                    <a:pt x="332" y="1030"/>
                  </a:cubicBezTo>
                  <a:cubicBezTo>
                    <a:pt x="498" y="1106"/>
                    <a:pt x="660" y="1201"/>
                    <a:pt x="817" y="1295"/>
                  </a:cubicBezTo>
                  <a:lnTo>
                    <a:pt x="939" y="1370"/>
                  </a:lnTo>
                  <a:lnTo>
                    <a:pt x="939" y="1228"/>
                  </a:lnTo>
                  <a:cubicBezTo>
                    <a:pt x="928" y="817"/>
                    <a:pt x="904" y="407"/>
                    <a:pt x="861" y="1"/>
                  </a:cubicBezTo>
                  <a:close/>
                </a:path>
              </a:pathLst>
            </a:custGeom>
            <a:solidFill>
              <a:srgbClr val="C7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9" name="Google Shape;419;p27"/>
            <p:cNvSpPr/>
            <p:nvPr/>
          </p:nvSpPr>
          <p:spPr>
            <a:xfrm flipH="1">
              <a:off x="1958389" y="1696830"/>
              <a:ext cx="101232" cy="51750"/>
            </a:xfrm>
            <a:custGeom>
              <a:avLst/>
              <a:gdLst/>
              <a:ahLst/>
              <a:cxnLst/>
              <a:rect l="l" t="t" r="r" b="b"/>
              <a:pathLst>
                <a:path w="1919" h="981" extrusionOk="0">
                  <a:moveTo>
                    <a:pt x="1919" y="0"/>
                  </a:moveTo>
                  <a:lnTo>
                    <a:pt x="1919" y="0"/>
                  </a:lnTo>
                  <a:cubicBezTo>
                    <a:pt x="1812" y="171"/>
                    <a:pt x="1690" y="324"/>
                    <a:pt x="1556" y="459"/>
                  </a:cubicBezTo>
                  <a:cubicBezTo>
                    <a:pt x="1418" y="589"/>
                    <a:pt x="1267" y="699"/>
                    <a:pt x="1098" y="758"/>
                  </a:cubicBezTo>
                  <a:cubicBezTo>
                    <a:pt x="987" y="799"/>
                    <a:pt x="870" y="822"/>
                    <a:pt x="751" y="822"/>
                  </a:cubicBezTo>
                  <a:cubicBezTo>
                    <a:pt x="687" y="822"/>
                    <a:pt x="622" y="816"/>
                    <a:pt x="557" y="802"/>
                  </a:cubicBezTo>
                  <a:lnTo>
                    <a:pt x="486" y="794"/>
                  </a:lnTo>
                  <a:lnTo>
                    <a:pt x="420" y="774"/>
                  </a:lnTo>
                  <a:lnTo>
                    <a:pt x="281" y="734"/>
                  </a:lnTo>
                  <a:cubicBezTo>
                    <a:pt x="187" y="703"/>
                    <a:pt x="99" y="663"/>
                    <a:pt x="1" y="632"/>
                  </a:cubicBezTo>
                  <a:lnTo>
                    <a:pt x="1" y="632"/>
                  </a:lnTo>
                  <a:cubicBezTo>
                    <a:pt x="80" y="696"/>
                    <a:pt x="159" y="758"/>
                    <a:pt x="245" y="814"/>
                  </a:cubicBezTo>
                  <a:cubicBezTo>
                    <a:pt x="336" y="853"/>
                    <a:pt x="423" y="916"/>
                    <a:pt x="526" y="936"/>
                  </a:cubicBezTo>
                  <a:cubicBezTo>
                    <a:pt x="616" y="966"/>
                    <a:pt x="711" y="981"/>
                    <a:pt x="807" y="981"/>
                  </a:cubicBezTo>
                  <a:cubicBezTo>
                    <a:pt x="925" y="981"/>
                    <a:pt x="1044" y="959"/>
                    <a:pt x="1157" y="920"/>
                  </a:cubicBezTo>
                  <a:cubicBezTo>
                    <a:pt x="1358" y="845"/>
                    <a:pt x="1528" y="711"/>
                    <a:pt x="1655" y="545"/>
                  </a:cubicBezTo>
                  <a:cubicBezTo>
                    <a:pt x="1781" y="384"/>
                    <a:pt x="1875" y="198"/>
                    <a:pt x="1919" y="0"/>
                  </a:cubicBezTo>
                  <a:close/>
                </a:path>
              </a:pathLst>
            </a:custGeom>
            <a:solidFill>
              <a:srgbClr val="C7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0" name="Google Shape;420;p27"/>
            <p:cNvSpPr/>
            <p:nvPr/>
          </p:nvSpPr>
          <p:spPr>
            <a:xfrm flipH="1">
              <a:off x="1780615" y="1654839"/>
              <a:ext cx="72271" cy="60771"/>
            </a:xfrm>
            <a:custGeom>
              <a:avLst/>
              <a:gdLst/>
              <a:ahLst/>
              <a:cxnLst/>
              <a:rect l="l" t="t" r="r" b="b"/>
              <a:pathLst>
                <a:path w="1370" h="1152" extrusionOk="0">
                  <a:moveTo>
                    <a:pt x="466" y="872"/>
                  </a:moveTo>
                  <a:cubicBezTo>
                    <a:pt x="467" y="873"/>
                    <a:pt x="466" y="875"/>
                    <a:pt x="464" y="879"/>
                  </a:cubicBezTo>
                  <a:lnTo>
                    <a:pt x="464" y="879"/>
                  </a:lnTo>
                  <a:cubicBezTo>
                    <a:pt x="464" y="876"/>
                    <a:pt x="465" y="874"/>
                    <a:pt x="466" y="872"/>
                  </a:cubicBezTo>
                  <a:close/>
                  <a:moveTo>
                    <a:pt x="963" y="0"/>
                  </a:moveTo>
                  <a:cubicBezTo>
                    <a:pt x="838" y="0"/>
                    <a:pt x="714" y="61"/>
                    <a:pt x="621" y="133"/>
                  </a:cubicBezTo>
                  <a:cubicBezTo>
                    <a:pt x="514" y="217"/>
                    <a:pt x="423" y="319"/>
                    <a:pt x="348" y="426"/>
                  </a:cubicBezTo>
                  <a:cubicBezTo>
                    <a:pt x="269" y="528"/>
                    <a:pt x="210" y="647"/>
                    <a:pt x="142" y="758"/>
                  </a:cubicBezTo>
                  <a:lnTo>
                    <a:pt x="76" y="876"/>
                  </a:lnTo>
                  <a:lnTo>
                    <a:pt x="213" y="880"/>
                  </a:lnTo>
                  <a:cubicBezTo>
                    <a:pt x="289" y="880"/>
                    <a:pt x="368" y="884"/>
                    <a:pt x="431" y="896"/>
                  </a:cubicBezTo>
                  <a:cubicBezTo>
                    <a:pt x="436" y="897"/>
                    <a:pt x="440" y="898"/>
                    <a:pt x="445" y="899"/>
                  </a:cubicBezTo>
                  <a:lnTo>
                    <a:pt x="445" y="899"/>
                  </a:lnTo>
                  <a:cubicBezTo>
                    <a:pt x="435" y="909"/>
                    <a:pt x="423" y="919"/>
                    <a:pt x="411" y="927"/>
                  </a:cubicBezTo>
                  <a:cubicBezTo>
                    <a:pt x="289" y="1010"/>
                    <a:pt x="142" y="1077"/>
                    <a:pt x="0" y="1152"/>
                  </a:cubicBezTo>
                  <a:cubicBezTo>
                    <a:pt x="162" y="1128"/>
                    <a:pt x="317" y="1093"/>
                    <a:pt x="470" y="1026"/>
                  </a:cubicBezTo>
                  <a:cubicBezTo>
                    <a:pt x="506" y="1002"/>
                    <a:pt x="545" y="991"/>
                    <a:pt x="588" y="920"/>
                  </a:cubicBezTo>
                  <a:cubicBezTo>
                    <a:pt x="597" y="900"/>
                    <a:pt x="601" y="867"/>
                    <a:pt x="585" y="836"/>
                  </a:cubicBezTo>
                  <a:cubicBezTo>
                    <a:pt x="573" y="816"/>
                    <a:pt x="557" y="796"/>
                    <a:pt x="545" y="789"/>
                  </a:cubicBezTo>
                  <a:cubicBezTo>
                    <a:pt x="514" y="773"/>
                    <a:pt x="494" y="765"/>
                    <a:pt x="470" y="758"/>
                  </a:cubicBezTo>
                  <a:cubicBezTo>
                    <a:pt x="430" y="745"/>
                    <a:pt x="391" y="736"/>
                    <a:pt x="352" y="730"/>
                  </a:cubicBezTo>
                  <a:lnTo>
                    <a:pt x="352" y="730"/>
                  </a:lnTo>
                  <a:cubicBezTo>
                    <a:pt x="395" y="660"/>
                    <a:pt x="439" y="590"/>
                    <a:pt x="486" y="525"/>
                  </a:cubicBezTo>
                  <a:cubicBezTo>
                    <a:pt x="553" y="422"/>
                    <a:pt x="632" y="328"/>
                    <a:pt x="715" y="248"/>
                  </a:cubicBezTo>
                  <a:cubicBezTo>
                    <a:pt x="802" y="169"/>
                    <a:pt x="900" y="110"/>
                    <a:pt x="1011" y="102"/>
                  </a:cubicBezTo>
                  <a:cubicBezTo>
                    <a:pt x="1020" y="102"/>
                    <a:pt x="1029" y="101"/>
                    <a:pt x="1039" y="101"/>
                  </a:cubicBezTo>
                  <a:cubicBezTo>
                    <a:pt x="1086" y="101"/>
                    <a:pt x="1135" y="109"/>
                    <a:pt x="1184" y="126"/>
                  </a:cubicBezTo>
                  <a:cubicBezTo>
                    <a:pt x="1244" y="142"/>
                    <a:pt x="1303" y="177"/>
                    <a:pt x="1370" y="177"/>
                  </a:cubicBezTo>
                  <a:cubicBezTo>
                    <a:pt x="1264" y="122"/>
                    <a:pt x="1165" y="15"/>
                    <a:pt x="1015" y="4"/>
                  </a:cubicBezTo>
                  <a:cubicBezTo>
                    <a:pt x="998" y="1"/>
                    <a:pt x="981" y="0"/>
                    <a:pt x="963" y="0"/>
                  </a:cubicBezTo>
                  <a:close/>
                </a:path>
              </a:pathLst>
            </a:custGeom>
            <a:solidFill>
              <a:srgbClr val="C7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1" name="Google Shape;421;p27"/>
            <p:cNvSpPr/>
            <p:nvPr/>
          </p:nvSpPr>
          <p:spPr>
            <a:xfrm flipH="1">
              <a:off x="1991887" y="1584837"/>
              <a:ext cx="23158" cy="38140"/>
            </a:xfrm>
            <a:custGeom>
              <a:avLst/>
              <a:gdLst/>
              <a:ahLst/>
              <a:cxnLst/>
              <a:rect l="l" t="t" r="r" b="b"/>
              <a:pathLst>
                <a:path w="439" h="723" extrusionOk="0">
                  <a:moveTo>
                    <a:pt x="218" y="1"/>
                  </a:moveTo>
                  <a:cubicBezTo>
                    <a:pt x="99" y="1"/>
                    <a:pt x="1" y="163"/>
                    <a:pt x="1" y="360"/>
                  </a:cubicBezTo>
                  <a:cubicBezTo>
                    <a:pt x="1" y="561"/>
                    <a:pt x="99" y="723"/>
                    <a:pt x="218" y="723"/>
                  </a:cubicBezTo>
                  <a:cubicBezTo>
                    <a:pt x="340" y="723"/>
                    <a:pt x="438" y="561"/>
                    <a:pt x="438" y="360"/>
                  </a:cubicBezTo>
                  <a:cubicBezTo>
                    <a:pt x="438" y="163"/>
                    <a:pt x="340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2" name="Google Shape;422;p27"/>
            <p:cNvSpPr/>
            <p:nvPr/>
          </p:nvSpPr>
          <p:spPr>
            <a:xfrm flipH="1">
              <a:off x="2059568" y="1584837"/>
              <a:ext cx="23158" cy="38140"/>
            </a:xfrm>
            <a:custGeom>
              <a:avLst/>
              <a:gdLst/>
              <a:ahLst/>
              <a:cxnLst/>
              <a:rect l="l" t="t" r="r" b="b"/>
              <a:pathLst>
                <a:path w="439" h="723" extrusionOk="0">
                  <a:moveTo>
                    <a:pt x="218" y="1"/>
                  </a:moveTo>
                  <a:cubicBezTo>
                    <a:pt x="100" y="1"/>
                    <a:pt x="0" y="163"/>
                    <a:pt x="0" y="360"/>
                  </a:cubicBezTo>
                  <a:cubicBezTo>
                    <a:pt x="0" y="561"/>
                    <a:pt x="100" y="723"/>
                    <a:pt x="218" y="723"/>
                  </a:cubicBezTo>
                  <a:cubicBezTo>
                    <a:pt x="340" y="723"/>
                    <a:pt x="439" y="561"/>
                    <a:pt x="439" y="360"/>
                  </a:cubicBezTo>
                  <a:cubicBezTo>
                    <a:pt x="439" y="163"/>
                    <a:pt x="340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3" name="Google Shape;423;p27"/>
            <p:cNvSpPr/>
            <p:nvPr/>
          </p:nvSpPr>
          <p:spPr>
            <a:xfrm flipH="1">
              <a:off x="1945043" y="1531821"/>
              <a:ext cx="77071" cy="36188"/>
            </a:xfrm>
            <a:custGeom>
              <a:avLst/>
              <a:gdLst/>
              <a:ahLst/>
              <a:cxnLst/>
              <a:rect l="l" t="t" r="r" b="b"/>
              <a:pathLst>
                <a:path w="1461" h="686" extrusionOk="0">
                  <a:moveTo>
                    <a:pt x="709" y="1"/>
                  </a:moveTo>
                  <a:cubicBezTo>
                    <a:pt x="316" y="1"/>
                    <a:pt x="0" y="434"/>
                    <a:pt x="0" y="434"/>
                  </a:cubicBezTo>
                  <a:lnTo>
                    <a:pt x="1461" y="686"/>
                  </a:lnTo>
                  <a:cubicBezTo>
                    <a:pt x="1218" y="163"/>
                    <a:pt x="949" y="1"/>
                    <a:pt x="7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4" name="Google Shape;424;p27"/>
            <p:cNvSpPr/>
            <p:nvPr/>
          </p:nvSpPr>
          <p:spPr>
            <a:xfrm flipH="1">
              <a:off x="2046643" y="1524594"/>
              <a:ext cx="77335" cy="39090"/>
            </a:xfrm>
            <a:custGeom>
              <a:avLst/>
              <a:gdLst/>
              <a:ahLst/>
              <a:cxnLst/>
              <a:rect l="l" t="t" r="r" b="b"/>
              <a:pathLst>
                <a:path w="1466" h="741" extrusionOk="0">
                  <a:moveTo>
                    <a:pt x="680" y="0"/>
                  </a:moveTo>
                  <a:cubicBezTo>
                    <a:pt x="433" y="0"/>
                    <a:pt x="178" y="175"/>
                    <a:pt x="1" y="740"/>
                  </a:cubicBezTo>
                  <a:lnTo>
                    <a:pt x="1465" y="464"/>
                  </a:lnTo>
                  <a:cubicBezTo>
                    <a:pt x="1465" y="464"/>
                    <a:pt x="1082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5" name="Google Shape;425;p27"/>
            <p:cNvSpPr/>
            <p:nvPr/>
          </p:nvSpPr>
          <p:spPr>
            <a:xfrm flipH="1">
              <a:off x="2191342" y="2881010"/>
              <a:ext cx="109145" cy="128505"/>
            </a:xfrm>
            <a:custGeom>
              <a:avLst/>
              <a:gdLst/>
              <a:ahLst/>
              <a:cxnLst/>
              <a:rect l="l" t="t" r="r" b="b"/>
              <a:pathLst>
                <a:path w="2069" h="2436" extrusionOk="0">
                  <a:moveTo>
                    <a:pt x="1990" y="0"/>
                  </a:moveTo>
                  <a:lnTo>
                    <a:pt x="1769" y="261"/>
                  </a:lnTo>
                  <a:lnTo>
                    <a:pt x="1848" y="328"/>
                  </a:lnTo>
                  <a:lnTo>
                    <a:pt x="2068" y="67"/>
                  </a:lnTo>
                  <a:lnTo>
                    <a:pt x="1990" y="0"/>
                  </a:lnTo>
                  <a:close/>
                  <a:moveTo>
                    <a:pt x="1547" y="526"/>
                  </a:moveTo>
                  <a:lnTo>
                    <a:pt x="1327" y="790"/>
                  </a:lnTo>
                  <a:lnTo>
                    <a:pt x="1405" y="857"/>
                  </a:lnTo>
                  <a:lnTo>
                    <a:pt x="1627" y="592"/>
                  </a:lnTo>
                  <a:lnTo>
                    <a:pt x="1547" y="526"/>
                  </a:lnTo>
                  <a:close/>
                  <a:moveTo>
                    <a:pt x="1106" y="1050"/>
                  </a:moveTo>
                  <a:lnTo>
                    <a:pt x="884" y="1315"/>
                  </a:lnTo>
                  <a:lnTo>
                    <a:pt x="964" y="1382"/>
                  </a:lnTo>
                  <a:lnTo>
                    <a:pt x="1185" y="1118"/>
                  </a:lnTo>
                  <a:lnTo>
                    <a:pt x="1106" y="1050"/>
                  </a:lnTo>
                  <a:close/>
                  <a:moveTo>
                    <a:pt x="664" y="1579"/>
                  </a:moveTo>
                  <a:lnTo>
                    <a:pt x="443" y="1839"/>
                  </a:lnTo>
                  <a:lnTo>
                    <a:pt x="522" y="1907"/>
                  </a:lnTo>
                  <a:lnTo>
                    <a:pt x="742" y="1646"/>
                  </a:lnTo>
                  <a:lnTo>
                    <a:pt x="664" y="1579"/>
                  </a:lnTo>
                  <a:close/>
                  <a:moveTo>
                    <a:pt x="221" y="2104"/>
                  </a:moveTo>
                  <a:lnTo>
                    <a:pt x="1" y="2368"/>
                  </a:lnTo>
                  <a:lnTo>
                    <a:pt x="79" y="2435"/>
                  </a:lnTo>
                  <a:lnTo>
                    <a:pt x="301" y="2171"/>
                  </a:lnTo>
                  <a:lnTo>
                    <a:pt x="221" y="2104"/>
                  </a:lnTo>
                  <a:close/>
                </a:path>
              </a:pathLst>
            </a:custGeom>
            <a:solidFill>
              <a:srgbClr val="87D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6" name="Google Shape;426;p27"/>
            <p:cNvSpPr/>
            <p:nvPr/>
          </p:nvSpPr>
          <p:spPr>
            <a:xfrm flipH="1">
              <a:off x="2761539" y="2157145"/>
              <a:ext cx="61931" cy="29172"/>
            </a:xfrm>
            <a:custGeom>
              <a:avLst/>
              <a:gdLst/>
              <a:ahLst/>
              <a:cxnLst/>
              <a:rect l="l" t="t" r="r" b="b"/>
              <a:pathLst>
                <a:path w="1174" h="553" extrusionOk="0">
                  <a:moveTo>
                    <a:pt x="1" y="1"/>
                  </a:moveTo>
                  <a:cubicBezTo>
                    <a:pt x="167" y="154"/>
                    <a:pt x="356" y="261"/>
                    <a:pt x="550" y="356"/>
                  </a:cubicBezTo>
                  <a:cubicBezTo>
                    <a:pt x="747" y="447"/>
                    <a:pt x="948" y="525"/>
                    <a:pt x="1173" y="553"/>
                  </a:cubicBezTo>
                  <a:cubicBezTo>
                    <a:pt x="1008" y="399"/>
                    <a:pt x="818" y="296"/>
                    <a:pt x="625" y="201"/>
                  </a:cubicBezTo>
                  <a:cubicBezTo>
                    <a:pt x="427" y="111"/>
                    <a:pt x="226" y="32"/>
                    <a:pt x="1" y="1"/>
                  </a:cubicBezTo>
                  <a:close/>
                </a:path>
              </a:pathLst>
            </a:custGeom>
            <a:solidFill>
              <a:srgbClr val="C7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7" name="Google Shape;427;p27"/>
            <p:cNvSpPr/>
            <p:nvPr/>
          </p:nvSpPr>
          <p:spPr>
            <a:xfrm flipH="1">
              <a:off x="2741388" y="2215225"/>
              <a:ext cx="71005" cy="24424"/>
            </a:xfrm>
            <a:custGeom>
              <a:avLst/>
              <a:gdLst/>
              <a:ahLst/>
              <a:cxnLst/>
              <a:rect l="l" t="t" r="r" b="b"/>
              <a:pathLst>
                <a:path w="1346" h="463" extrusionOk="0">
                  <a:moveTo>
                    <a:pt x="0" y="0"/>
                  </a:moveTo>
                  <a:lnTo>
                    <a:pt x="0" y="0"/>
                  </a:lnTo>
                  <a:cubicBezTo>
                    <a:pt x="202" y="142"/>
                    <a:pt x="423" y="233"/>
                    <a:pt x="643" y="313"/>
                  </a:cubicBezTo>
                  <a:cubicBezTo>
                    <a:pt x="869" y="388"/>
                    <a:pt x="1102" y="450"/>
                    <a:pt x="1346" y="462"/>
                  </a:cubicBezTo>
                  <a:cubicBezTo>
                    <a:pt x="1145" y="320"/>
                    <a:pt x="924" y="229"/>
                    <a:pt x="699" y="151"/>
                  </a:cubicBezTo>
                  <a:cubicBezTo>
                    <a:pt x="474" y="76"/>
                    <a:pt x="245" y="12"/>
                    <a:pt x="0" y="0"/>
                  </a:cubicBezTo>
                  <a:close/>
                </a:path>
              </a:pathLst>
            </a:custGeom>
            <a:solidFill>
              <a:srgbClr val="C7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8" name="Google Shape;428;p27"/>
            <p:cNvSpPr/>
            <p:nvPr/>
          </p:nvSpPr>
          <p:spPr>
            <a:xfrm flipH="1">
              <a:off x="2738645" y="2275521"/>
              <a:ext cx="53122" cy="12344"/>
            </a:xfrm>
            <a:custGeom>
              <a:avLst/>
              <a:gdLst/>
              <a:ahLst/>
              <a:cxnLst/>
              <a:rect l="l" t="t" r="r" b="b"/>
              <a:pathLst>
                <a:path w="1007" h="234" extrusionOk="0">
                  <a:moveTo>
                    <a:pt x="202" y="1"/>
                  </a:moveTo>
                  <a:cubicBezTo>
                    <a:pt x="136" y="1"/>
                    <a:pt x="69" y="6"/>
                    <a:pt x="0" y="17"/>
                  </a:cubicBezTo>
                  <a:cubicBezTo>
                    <a:pt x="154" y="117"/>
                    <a:pt x="319" y="164"/>
                    <a:pt x="485" y="199"/>
                  </a:cubicBezTo>
                  <a:cubicBezTo>
                    <a:pt x="591" y="219"/>
                    <a:pt x="698" y="234"/>
                    <a:pt x="807" y="234"/>
                  </a:cubicBezTo>
                  <a:cubicBezTo>
                    <a:pt x="872" y="234"/>
                    <a:pt x="938" y="229"/>
                    <a:pt x="1006" y="215"/>
                  </a:cubicBezTo>
                  <a:cubicBezTo>
                    <a:pt x="853" y="117"/>
                    <a:pt x="687" y="70"/>
                    <a:pt x="517" y="34"/>
                  </a:cubicBezTo>
                  <a:cubicBezTo>
                    <a:pt x="414" y="14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C7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9" name="Google Shape;429;p27"/>
            <p:cNvSpPr/>
            <p:nvPr/>
          </p:nvSpPr>
          <p:spPr>
            <a:xfrm flipH="1">
              <a:off x="1830572" y="2272672"/>
              <a:ext cx="22314" cy="77493"/>
            </a:xfrm>
            <a:custGeom>
              <a:avLst/>
              <a:gdLst/>
              <a:ahLst/>
              <a:cxnLst/>
              <a:rect l="l" t="t" r="r" b="b"/>
              <a:pathLst>
                <a:path w="423" h="1469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61"/>
                    <a:pt x="64" y="510"/>
                    <a:pt x="131" y="758"/>
                  </a:cubicBezTo>
                  <a:cubicBezTo>
                    <a:pt x="202" y="1000"/>
                    <a:pt x="289" y="1240"/>
                    <a:pt x="423" y="1469"/>
                  </a:cubicBezTo>
                  <a:cubicBezTo>
                    <a:pt x="419" y="1204"/>
                    <a:pt x="364" y="956"/>
                    <a:pt x="297" y="711"/>
                  </a:cubicBezTo>
                  <a:cubicBezTo>
                    <a:pt x="222" y="466"/>
                    <a:pt x="139" y="226"/>
                    <a:pt x="0" y="0"/>
                  </a:cubicBezTo>
                  <a:close/>
                </a:path>
              </a:pathLst>
            </a:custGeom>
            <a:solidFill>
              <a:srgbClr val="C7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0" name="Google Shape;430;p27"/>
            <p:cNvSpPr/>
            <p:nvPr/>
          </p:nvSpPr>
          <p:spPr>
            <a:xfrm flipH="1">
              <a:off x="1945044" y="2286862"/>
              <a:ext cx="9021" cy="42730"/>
            </a:xfrm>
            <a:custGeom>
              <a:avLst/>
              <a:gdLst/>
              <a:ahLst/>
              <a:cxnLst/>
              <a:rect l="l" t="t" r="r" b="b"/>
              <a:pathLst>
                <a:path w="171" h="810" extrusionOk="0">
                  <a:moveTo>
                    <a:pt x="84" y="0"/>
                  </a:moveTo>
                  <a:cubicBezTo>
                    <a:pt x="16" y="134"/>
                    <a:pt x="0" y="268"/>
                    <a:pt x="0" y="403"/>
                  </a:cubicBezTo>
                  <a:cubicBezTo>
                    <a:pt x="0" y="541"/>
                    <a:pt x="16" y="675"/>
                    <a:pt x="84" y="809"/>
                  </a:cubicBezTo>
                  <a:cubicBezTo>
                    <a:pt x="155" y="675"/>
                    <a:pt x="171" y="541"/>
                    <a:pt x="171" y="403"/>
                  </a:cubicBezTo>
                  <a:cubicBezTo>
                    <a:pt x="166" y="268"/>
                    <a:pt x="155" y="134"/>
                    <a:pt x="84" y="0"/>
                  </a:cubicBezTo>
                  <a:close/>
                </a:path>
              </a:pathLst>
            </a:custGeom>
            <a:solidFill>
              <a:srgbClr val="C7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1" name="Google Shape;431;p27"/>
            <p:cNvSpPr/>
            <p:nvPr/>
          </p:nvSpPr>
          <p:spPr>
            <a:xfrm flipH="1">
              <a:off x="1961713" y="2331807"/>
              <a:ext cx="9021" cy="45631"/>
            </a:xfrm>
            <a:custGeom>
              <a:avLst/>
              <a:gdLst/>
              <a:ahLst/>
              <a:cxnLst/>
              <a:rect l="l" t="t" r="r" b="b"/>
              <a:pathLst>
                <a:path w="171" h="865" extrusionOk="0">
                  <a:moveTo>
                    <a:pt x="84" y="1"/>
                  </a:moveTo>
                  <a:cubicBezTo>
                    <a:pt x="17" y="143"/>
                    <a:pt x="1" y="289"/>
                    <a:pt x="1" y="431"/>
                  </a:cubicBezTo>
                  <a:cubicBezTo>
                    <a:pt x="1" y="577"/>
                    <a:pt x="17" y="719"/>
                    <a:pt x="84" y="865"/>
                  </a:cubicBezTo>
                  <a:cubicBezTo>
                    <a:pt x="155" y="719"/>
                    <a:pt x="167" y="577"/>
                    <a:pt x="170" y="431"/>
                  </a:cubicBezTo>
                  <a:cubicBezTo>
                    <a:pt x="167" y="289"/>
                    <a:pt x="155" y="143"/>
                    <a:pt x="84" y="1"/>
                  </a:cubicBezTo>
                  <a:close/>
                </a:path>
              </a:pathLst>
            </a:custGeom>
            <a:solidFill>
              <a:srgbClr val="C7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2" name="Google Shape;432;p27"/>
            <p:cNvSpPr/>
            <p:nvPr/>
          </p:nvSpPr>
          <p:spPr>
            <a:xfrm flipH="1">
              <a:off x="1925314" y="2258323"/>
              <a:ext cx="13135" cy="30860"/>
            </a:xfrm>
            <a:custGeom>
              <a:avLst/>
              <a:gdLst/>
              <a:ahLst/>
              <a:cxnLst/>
              <a:rect l="l" t="t" r="r" b="b"/>
              <a:pathLst>
                <a:path w="249" h="585" extrusionOk="0">
                  <a:moveTo>
                    <a:pt x="36" y="1"/>
                  </a:moveTo>
                  <a:lnTo>
                    <a:pt x="36" y="1"/>
                  </a:lnTo>
                  <a:cubicBezTo>
                    <a:pt x="1" y="115"/>
                    <a:pt x="17" y="217"/>
                    <a:pt x="44" y="316"/>
                  </a:cubicBezTo>
                  <a:cubicBezTo>
                    <a:pt x="76" y="411"/>
                    <a:pt x="119" y="505"/>
                    <a:pt x="214" y="585"/>
                  </a:cubicBezTo>
                  <a:cubicBezTo>
                    <a:pt x="249" y="467"/>
                    <a:pt x="234" y="363"/>
                    <a:pt x="206" y="265"/>
                  </a:cubicBezTo>
                  <a:cubicBezTo>
                    <a:pt x="174" y="170"/>
                    <a:pt x="131" y="75"/>
                    <a:pt x="36" y="1"/>
                  </a:cubicBezTo>
                  <a:close/>
                </a:path>
              </a:pathLst>
            </a:custGeom>
            <a:solidFill>
              <a:srgbClr val="C7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26"/>
          <p:cNvGrpSpPr/>
          <p:nvPr/>
        </p:nvGrpSpPr>
        <p:grpSpPr>
          <a:xfrm>
            <a:off x="319500" y="0"/>
            <a:ext cx="2555700" cy="2301750"/>
            <a:chOff x="319500" y="0"/>
            <a:chExt cx="2555700" cy="2301750"/>
          </a:xfrm>
        </p:grpSpPr>
        <p:sp>
          <p:nvSpPr>
            <p:cNvPr id="301" name="Google Shape;301;p26"/>
            <p:cNvSpPr/>
            <p:nvPr/>
          </p:nvSpPr>
          <p:spPr>
            <a:xfrm>
              <a:off x="319500" y="363150"/>
              <a:ext cx="2555700" cy="1938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552925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572645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304" name="Google Shape;304;p26"/>
            <p:cNvGrpSpPr/>
            <p:nvPr/>
          </p:nvGrpSpPr>
          <p:grpSpPr>
            <a:xfrm>
              <a:off x="2582400" y="0"/>
              <a:ext cx="46887" cy="641924"/>
              <a:chOff x="2783050" y="0"/>
              <a:chExt cx="46887" cy="641924"/>
            </a:xfrm>
          </p:grpSpPr>
          <p:sp>
            <p:nvSpPr>
              <p:cNvPr id="305" name="Google Shape;305;p26"/>
              <p:cNvSpPr/>
              <p:nvPr/>
            </p:nvSpPr>
            <p:spPr>
              <a:xfrm>
                <a:off x="2783050" y="595011"/>
                <a:ext cx="46887" cy="46913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808" extrusionOk="0">
                    <a:moveTo>
                      <a:pt x="903" y="283"/>
                    </a:moveTo>
                    <a:cubicBezTo>
                      <a:pt x="1247" y="283"/>
                      <a:pt x="1524" y="561"/>
                      <a:pt x="1524" y="904"/>
                    </a:cubicBezTo>
                    <a:cubicBezTo>
                      <a:pt x="1524" y="1247"/>
                      <a:pt x="1247" y="1525"/>
                      <a:pt x="903" y="1525"/>
                    </a:cubicBezTo>
                    <a:cubicBezTo>
                      <a:pt x="560" y="1525"/>
                      <a:pt x="283" y="1247"/>
                      <a:pt x="283" y="904"/>
                    </a:cubicBezTo>
                    <a:cubicBezTo>
                      <a:pt x="283" y="561"/>
                      <a:pt x="560" y="283"/>
                      <a:pt x="903" y="283"/>
                    </a:cubicBezTo>
                    <a:close/>
                    <a:moveTo>
                      <a:pt x="903" y="1"/>
                    </a:moveTo>
                    <a:cubicBezTo>
                      <a:pt x="404" y="1"/>
                      <a:pt x="1" y="405"/>
                      <a:pt x="1" y="904"/>
                    </a:cubicBezTo>
                    <a:cubicBezTo>
                      <a:pt x="1" y="1403"/>
                      <a:pt x="404" y="1807"/>
                      <a:pt x="903" y="1807"/>
                    </a:cubicBezTo>
                    <a:cubicBezTo>
                      <a:pt x="1398" y="1807"/>
                      <a:pt x="1806" y="1403"/>
                      <a:pt x="1806" y="904"/>
                    </a:cubicBezTo>
                    <a:cubicBezTo>
                      <a:pt x="1806" y="405"/>
                      <a:pt x="1398" y="1"/>
                      <a:pt x="903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06" name="Google Shape;306;p26"/>
              <p:cNvSpPr/>
              <p:nvPr/>
            </p:nvSpPr>
            <p:spPr>
              <a:xfrm>
                <a:off x="2802770" y="0"/>
                <a:ext cx="7343" cy="61848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836" extrusionOk="0">
                    <a:moveTo>
                      <a:pt x="0" y="1"/>
                    </a:moveTo>
                    <a:lnTo>
                      <a:pt x="0" y="23835"/>
                    </a:lnTo>
                    <a:lnTo>
                      <a:pt x="282" y="23835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307" name="Google Shape;307;p26"/>
          <p:cNvGrpSpPr/>
          <p:nvPr/>
        </p:nvGrpSpPr>
        <p:grpSpPr>
          <a:xfrm>
            <a:off x="3294150" y="0"/>
            <a:ext cx="2555700" cy="2301750"/>
            <a:chOff x="3294150" y="0"/>
            <a:chExt cx="2555700" cy="2301750"/>
          </a:xfrm>
        </p:grpSpPr>
        <p:sp>
          <p:nvSpPr>
            <p:cNvPr id="308" name="Google Shape;308;p26"/>
            <p:cNvSpPr/>
            <p:nvPr/>
          </p:nvSpPr>
          <p:spPr>
            <a:xfrm>
              <a:off x="3294150" y="363150"/>
              <a:ext cx="2555700" cy="1938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3527575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3547295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311" name="Google Shape;311;p26"/>
            <p:cNvGrpSpPr/>
            <p:nvPr/>
          </p:nvGrpSpPr>
          <p:grpSpPr>
            <a:xfrm>
              <a:off x="5557050" y="0"/>
              <a:ext cx="46887" cy="641924"/>
              <a:chOff x="2783050" y="0"/>
              <a:chExt cx="46887" cy="641924"/>
            </a:xfrm>
          </p:grpSpPr>
          <p:sp>
            <p:nvSpPr>
              <p:cNvPr id="312" name="Google Shape;312;p26"/>
              <p:cNvSpPr/>
              <p:nvPr/>
            </p:nvSpPr>
            <p:spPr>
              <a:xfrm>
                <a:off x="2783050" y="595011"/>
                <a:ext cx="46887" cy="46913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808" extrusionOk="0">
                    <a:moveTo>
                      <a:pt x="903" y="283"/>
                    </a:moveTo>
                    <a:cubicBezTo>
                      <a:pt x="1247" y="283"/>
                      <a:pt x="1524" y="561"/>
                      <a:pt x="1524" y="904"/>
                    </a:cubicBezTo>
                    <a:cubicBezTo>
                      <a:pt x="1524" y="1247"/>
                      <a:pt x="1247" y="1525"/>
                      <a:pt x="903" y="1525"/>
                    </a:cubicBezTo>
                    <a:cubicBezTo>
                      <a:pt x="560" y="1525"/>
                      <a:pt x="283" y="1247"/>
                      <a:pt x="283" y="904"/>
                    </a:cubicBezTo>
                    <a:cubicBezTo>
                      <a:pt x="283" y="561"/>
                      <a:pt x="560" y="283"/>
                      <a:pt x="903" y="283"/>
                    </a:cubicBezTo>
                    <a:close/>
                    <a:moveTo>
                      <a:pt x="903" y="1"/>
                    </a:moveTo>
                    <a:cubicBezTo>
                      <a:pt x="404" y="1"/>
                      <a:pt x="1" y="405"/>
                      <a:pt x="1" y="904"/>
                    </a:cubicBezTo>
                    <a:cubicBezTo>
                      <a:pt x="1" y="1403"/>
                      <a:pt x="404" y="1807"/>
                      <a:pt x="903" y="1807"/>
                    </a:cubicBezTo>
                    <a:cubicBezTo>
                      <a:pt x="1398" y="1807"/>
                      <a:pt x="1806" y="1403"/>
                      <a:pt x="1806" y="904"/>
                    </a:cubicBezTo>
                    <a:cubicBezTo>
                      <a:pt x="1806" y="405"/>
                      <a:pt x="1398" y="1"/>
                      <a:pt x="903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3" name="Google Shape;313;p26"/>
              <p:cNvSpPr/>
              <p:nvPr/>
            </p:nvSpPr>
            <p:spPr>
              <a:xfrm>
                <a:off x="2802770" y="0"/>
                <a:ext cx="7343" cy="61848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836" extrusionOk="0">
                    <a:moveTo>
                      <a:pt x="0" y="1"/>
                    </a:moveTo>
                    <a:lnTo>
                      <a:pt x="0" y="23835"/>
                    </a:lnTo>
                    <a:lnTo>
                      <a:pt x="282" y="23835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315" name="Google Shape;315;p26"/>
          <p:cNvGrpSpPr/>
          <p:nvPr/>
        </p:nvGrpSpPr>
        <p:grpSpPr>
          <a:xfrm>
            <a:off x="6268800" y="0"/>
            <a:ext cx="2555700" cy="2301750"/>
            <a:chOff x="6268800" y="0"/>
            <a:chExt cx="2555700" cy="2301750"/>
          </a:xfrm>
        </p:grpSpPr>
        <p:sp>
          <p:nvSpPr>
            <p:cNvPr id="316" name="Google Shape;316;p26"/>
            <p:cNvSpPr/>
            <p:nvPr/>
          </p:nvSpPr>
          <p:spPr>
            <a:xfrm>
              <a:off x="8516187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403" y="1807"/>
                    <a:pt x="1807" y="1403"/>
                    <a:pt x="1807" y="904"/>
                  </a:cubicBezTo>
                  <a:cubicBezTo>
                    <a:pt x="1807" y="405"/>
                    <a:pt x="1403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6268800" y="363150"/>
              <a:ext cx="2555700" cy="1938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6502225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6521945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320" name="Google Shape;320;p26"/>
            <p:cNvGrpSpPr/>
            <p:nvPr/>
          </p:nvGrpSpPr>
          <p:grpSpPr>
            <a:xfrm>
              <a:off x="8531700" y="0"/>
              <a:ext cx="46887" cy="641924"/>
              <a:chOff x="2783050" y="0"/>
              <a:chExt cx="46887" cy="641924"/>
            </a:xfrm>
          </p:grpSpPr>
          <p:sp>
            <p:nvSpPr>
              <p:cNvPr id="321" name="Google Shape;321;p26"/>
              <p:cNvSpPr/>
              <p:nvPr/>
            </p:nvSpPr>
            <p:spPr>
              <a:xfrm>
                <a:off x="2783050" y="595011"/>
                <a:ext cx="46887" cy="46913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808" extrusionOk="0">
                    <a:moveTo>
                      <a:pt x="903" y="283"/>
                    </a:moveTo>
                    <a:cubicBezTo>
                      <a:pt x="1247" y="283"/>
                      <a:pt x="1524" y="561"/>
                      <a:pt x="1524" y="904"/>
                    </a:cubicBezTo>
                    <a:cubicBezTo>
                      <a:pt x="1524" y="1247"/>
                      <a:pt x="1247" y="1525"/>
                      <a:pt x="903" y="1525"/>
                    </a:cubicBezTo>
                    <a:cubicBezTo>
                      <a:pt x="560" y="1525"/>
                      <a:pt x="283" y="1247"/>
                      <a:pt x="283" y="904"/>
                    </a:cubicBezTo>
                    <a:cubicBezTo>
                      <a:pt x="283" y="561"/>
                      <a:pt x="560" y="283"/>
                      <a:pt x="903" y="283"/>
                    </a:cubicBezTo>
                    <a:close/>
                    <a:moveTo>
                      <a:pt x="903" y="1"/>
                    </a:moveTo>
                    <a:cubicBezTo>
                      <a:pt x="404" y="1"/>
                      <a:pt x="1" y="405"/>
                      <a:pt x="1" y="904"/>
                    </a:cubicBezTo>
                    <a:cubicBezTo>
                      <a:pt x="1" y="1403"/>
                      <a:pt x="404" y="1807"/>
                      <a:pt x="903" y="1807"/>
                    </a:cubicBezTo>
                    <a:cubicBezTo>
                      <a:pt x="1398" y="1807"/>
                      <a:pt x="1806" y="1403"/>
                      <a:pt x="1806" y="904"/>
                    </a:cubicBezTo>
                    <a:cubicBezTo>
                      <a:pt x="1806" y="405"/>
                      <a:pt x="1398" y="1"/>
                      <a:pt x="903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2" name="Google Shape;322;p26"/>
              <p:cNvSpPr/>
              <p:nvPr/>
            </p:nvSpPr>
            <p:spPr>
              <a:xfrm>
                <a:off x="2802770" y="0"/>
                <a:ext cx="7343" cy="61848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836" extrusionOk="0">
                    <a:moveTo>
                      <a:pt x="0" y="1"/>
                    </a:moveTo>
                    <a:lnTo>
                      <a:pt x="0" y="23835"/>
                    </a:lnTo>
                    <a:lnTo>
                      <a:pt x="282" y="23835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325" name="Google Shape;325;p26"/>
          <p:cNvGrpSpPr/>
          <p:nvPr/>
        </p:nvGrpSpPr>
        <p:grpSpPr>
          <a:xfrm>
            <a:off x="319500" y="2225550"/>
            <a:ext cx="2555700" cy="2301750"/>
            <a:chOff x="319500" y="0"/>
            <a:chExt cx="2555700" cy="2301750"/>
          </a:xfrm>
        </p:grpSpPr>
        <p:sp>
          <p:nvSpPr>
            <p:cNvPr id="326" name="Google Shape;326;p26"/>
            <p:cNvSpPr/>
            <p:nvPr/>
          </p:nvSpPr>
          <p:spPr>
            <a:xfrm>
              <a:off x="319500" y="363150"/>
              <a:ext cx="2555700" cy="1938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552925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572645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329" name="Google Shape;329;p26"/>
            <p:cNvGrpSpPr/>
            <p:nvPr/>
          </p:nvGrpSpPr>
          <p:grpSpPr>
            <a:xfrm>
              <a:off x="2582400" y="0"/>
              <a:ext cx="46887" cy="641924"/>
              <a:chOff x="2783050" y="0"/>
              <a:chExt cx="46887" cy="641924"/>
            </a:xfrm>
          </p:grpSpPr>
          <p:sp>
            <p:nvSpPr>
              <p:cNvPr id="330" name="Google Shape;330;p26"/>
              <p:cNvSpPr/>
              <p:nvPr/>
            </p:nvSpPr>
            <p:spPr>
              <a:xfrm>
                <a:off x="2783050" y="595011"/>
                <a:ext cx="46887" cy="46913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808" extrusionOk="0">
                    <a:moveTo>
                      <a:pt x="903" y="283"/>
                    </a:moveTo>
                    <a:cubicBezTo>
                      <a:pt x="1247" y="283"/>
                      <a:pt x="1524" y="561"/>
                      <a:pt x="1524" y="904"/>
                    </a:cubicBezTo>
                    <a:cubicBezTo>
                      <a:pt x="1524" y="1247"/>
                      <a:pt x="1247" y="1525"/>
                      <a:pt x="903" y="1525"/>
                    </a:cubicBezTo>
                    <a:cubicBezTo>
                      <a:pt x="560" y="1525"/>
                      <a:pt x="283" y="1247"/>
                      <a:pt x="283" y="904"/>
                    </a:cubicBezTo>
                    <a:cubicBezTo>
                      <a:pt x="283" y="561"/>
                      <a:pt x="560" y="283"/>
                      <a:pt x="903" y="283"/>
                    </a:cubicBezTo>
                    <a:close/>
                    <a:moveTo>
                      <a:pt x="903" y="1"/>
                    </a:moveTo>
                    <a:cubicBezTo>
                      <a:pt x="404" y="1"/>
                      <a:pt x="1" y="405"/>
                      <a:pt x="1" y="904"/>
                    </a:cubicBezTo>
                    <a:cubicBezTo>
                      <a:pt x="1" y="1403"/>
                      <a:pt x="404" y="1807"/>
                      <a:pt x="903" y="1807"/>
                    </a:cubicBezTo>
                    <a:cubicBezTo>
                      <a:pt x="1398" y="1807"/>
                      <a:pt x="1806" y="1403"/>
                      <a:pt x="1806" y="904"/>
                    </a:cubicBezTo>
                    <a:cubicBezTo>
                      <a:pt x="1806" y="405"/>
                      <a:pt x="1398" y="1"/>
                      <a:pt x="903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1" name="Google Shape;331;p26"/>
              <p:cNvSpPr/>
              <p:nvPr/>
            </p:nvSpPr>
            <p:spPr>
              <a:xfrm>
                <a:off x="2802770" y="0"/>
                <a:ext cx="7343" cy="61848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836" extrusionOk="0">
                    <a:moveTo>
                      <a:pt x="0" y="1"/>
                    </a:moveTo>
                    <a:lnTo>
                      <a:pt x="0" y="23835"/>
                    </a:lnTo>
                    <a:lnTo>
                      <a:pt x="282" y="23835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332" name="Google Shape;332;p26"/>
          <p:cNvGrpSpPr/>
          <p:nvPr/>
        </p:nvGrpSpPr>
        <p:grpSpPr>
          <a:xfrm>
            <a:off x="3294150" y="2225550"/>
            <a:ext cx="2555700" cy="2301750"/>
            <a:chOff x="3294150" y="0"/>
            <a:chExt cx="2555700" cy="2301750"/>
          </a:xfrm>
        </p:grpSpPr>
        <p:sp>
          <p:nvSpPr>
            <p:cNvPr id="333" name="Google Shape;333;p26"/>
            <p:cNvSpPr/>
            <p:nvPr/>
          </p:nvSpPr>
          <p:spPr>
            <a:xfrm>
              <a:off x="3294150" y="363150"/>
              <a:ext cx="2555700" cy="1938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3527575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5" name="Google Shape;335;p26"/>
            <p:cNvSpPr/>
            <p:nvPr/>
          </p:nvSpPr>
          <p:spPr>
            <a:xfrm>
              <a:off x="3547295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336" name="Google Shape;336;p26"/>
            <p:cNvGrpSpPr/>
            <p:nvPr/>
          </p:nvGrpSpPr>
          <p:grpSpPr>
            <a:xfrm>
              <a:off x="5557050" y="0"/>
              <a:ext cx="46887" cy="641924"/>
              <a:chOff x="2783050" y="0"/>
              <a:chExt cx="46887" cy="641924"/>
            </a:xfrm>
          </p:grpSpPr>
          <p:sp>
            <p:nvSpPr>
              <p:cNvPr id="337" name="Google Shape;337;p26"/>
              <p:cNvSpPr/>
              <p:nvPr/>
            </p:nvSpPr>
            <p:spPr>
              <a:xfrm>
                <a:off x="2783050" y="595011"/>
                <a:ext cx="46887" cy="46913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808" extrusionOk="0">
                    <a:moveTo>
                      <a:pt x="903" y="283"/>
                    </a:moveTo>
                    <a:cubicBezTo>
                      <a:pt x="1247" y="283"/>
                      <a:pt x="1524" y="561"/>
                      <a:pt x="1524" y="904"/>
                    </a:cubicBezTo>
                    <a:cubicBezTo>
                      <a:pt x="1524" y="1247"/>
                      <a:pt x="1247" y="1525"/>
                      <a:pt x="903" y="1525"/>
                    </a:cubicBezTo>
                    <a:cubicBezTo>
                      <a:pt x="560" y="1525"/>
                      <a:pt x="283" y="1247"/>
                      <a:pt x="283" y="904"/>
                    </a:cubicBezTo>
                    <a:cubicBezTo>
                      <a:pt x="283" y="561"/>
                      <a:pt x="560" y="283"/>
                      <a:pt x="903" y="283"/>
                    </a:cubicBezTo>
                    <a:close/>
                    <a:moveTo>
                      <a:pt x="903" y="1"/>
                    </a:moveTo>
                    <a:cubicBezTo>
                      <a:pt x="404" y="1"/>
                      <a:pt x="1" y="405"/>
                      <a:pt x="1" y="904"/>
                    </a:cubicBezTo>
                    <a:cubicBezTo>
                      <a:pt x="1" y="1403"/>
                      <a:pt x="404" y="1807"/>
                      <a:pt x="903" y="1807"/>
                    </a:cubicBezTo>
                    <a:cubicBezTo>
                      <a:pt x="1398" y="1807"/>
                      <a:pt x="1806" y="1403"/>
                      <a:pt x="1806" y="904"/>
                    </a:cubicBezTo>
                    <a:cubicBezTo>
                      <a:pt x="1806" y="405"/>
                      <a:pt x="1398" y="1"/>
                      <a:pt x="903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8" name="Google Shape;338;p26"/>
              <p:cNvSpPr/>
              <p:nvPr/>
            </p:nvSpPr>
            <p:spPr>
              <a:xfrm>
                <a:off x="2802770" y="0"/>
                <a:ext cx="7343" cy="61848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836" extrusionOk="0">
                    <a:moveTo>
                      <a:pt x="0" y="1"/>
                    </a:moveTo>
                    <a:lnTo>
                      <a:pt x="0" y="23835"/>
                    </a:lnTo>
                    <a:lnTo>
                      <a:pt x="282" y="23835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339" name="Google Shape;339;p26"/>
          <p:cNvGrpSpPr/>
          <p:nvPr/>
        </p:nvGrpSpPr>
        <p:grpSpPr>
          <a:xfrm>
            <a:off x="6268800" y="2225550"/>
            <a:ext cx="2555700" cy="2301750"/>
            <a:chOff x="6268800" y="0"/>
            <a:chExt cx="2555700" cy="2301750"/>
          </a:xfrm>
        </p:grpSpPr>
        <p:sp>
          <p:nvSpPr>
            <p:cNvPr id="340" name="Google Shape;340;p26"/>
            <p:cNvSpPr/>
            <p:nvPr/>
          </p:nvSpPr>
          <p:spPr>
            <a:xfrm>
              <a:off x="8516187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403" y="1807"/>
                    <a:pt x="1807" y="1403"/>
                    <a:pt x="1807" y="904"/>
                  </a:cubicBezTo>
                  <a:cubicBezTo>
                    <a:pt x="1807" y="405"/>
                    <a:pt x="1403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1" name="Google Shape;341;p26"/>
            <p:cNvSpPr/>
            <p:nvPr/>
          </p:nvSpPr>
          <p:spPr>
            <a:xfrm>
              <a:off x="6268800" y="363150"/>
              <a:ext cx="2555700" cy="1938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2" name="Google Shape;342;p26"/>
            <p:cNvSpPr/>
            <p:nvPr/>
          </p:nvSpPr>
          <p:spPr>
            <a:xfrm>
              <a:off x="6502225" y="595011"/>
              <a:ext cx="46887" cy="46913"/>
            </a:xfrm>
            <a:custGeom>
              <a:avLst/>
              <a:gdLst/>
              <a:ahLst/>
              <a:cxnLst/>
              <a:rect l="l" t="t" r="r" b="b"/>
              <a:pathLst>
                <a:path w="1807" h="1808" extrusionOk="0">
                  <a:moveTo>
                    <a:pt x="903" y="283"/>
                  </a:moveTo>
                  <a:cubicBezTo>
                    <a:pt x="1247" y="283"/>
                    <a:pt x="1524" y="561"/>
                    <a:pt x="1524" y="904"/>
                  </a:cubicBezTo>
                  <a:cubicBezTo>
                    <a:pt x="1524" y="1247"/>
                    <a:pt x="1247" y="1525"/>
                    <a:pt x="903" y="1525"/>
                  </a:cubicBezTo>
                  <a:cubicBezTo>
                    <a:pt x="560" y="1525"/>
                    <a:pt x="283" y="1247"/>
                    <a:pt x="283" y="904"/>
                  </a:cubicBezTo>
                  <a:cubicBezTo>
                    <a:pt x="283" y="561"/>
                    <a:pt x="560" y="283"/>
                    <a:pt x="903" y="283"/>
                  </a:cubicBezTo>
                  <a:close/>
                  <a:moveTo>
                    <a:pt x="903" y="1"/>
                  </a:moveTo>
                  <a:cubicBezTo>
                    <a:pt x="404" y="1"/>
                    <a:pt x="1" y="405"/>
                    <a:pt x="1" y="904"/>
                  </a:cubicBezTo>
                  <a:cubicBezTo>
                    <a:pt x="1" y="1403"/>
                    <a:pt x="404" y="1807"/>
                    <a:pt x="903" y="1807"/>
                  </a:cubicBezTo>
                  <a:cubicBezTo>
                    <a:pt x="1398" y="1807"/>
                    <a:pt x="1806" y="1403"/>
                    <a:pt x="1806" y="904"/>
                  </a:cubicBezTo>
                  <a:cubicBezTo>
                    <a:pt x="1806" y="405"/>
                    <a:pt x="1398" y="1"/>
                    <a:pt x="903" y="1"/>
                  </a:cubicBez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3" name="Google Shape;343;p26"/>
            <p:cNvSpPr/>
            <p:nvPr/>
          </p:nvSpPr>
          <p:spPr>
            <a:xfrm>
              <a:off x="6521945" y="0"/>
              <a:ext cx="7343" cy="618485"/>
            </a:xfrm>
            <a:custGeom>
              <a:avLst/>
              <a:gdLst/>
              <a:ahLst/>
              <a:cxnLst/>
              <a:rect l="l" t="t" r="r" b="b"/>
              <a:pathLst>
                <a:path w="283" h="23836" extrusionOk="0">
                  <a:moveTo>
                    <a:pt x="0" y="1"/>
                  </a:moveTo>
                  <a:lnTo>
                    <a:pt x="0" y="23835"/>
                  </a:lnTo>
                  <a:lnTo>
                    <a:pt x="282" y="23835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0C343D"/>
            </a:solidFill>
            <a:ln w="9525" cap="flat" cmpd="sng">
              <a:solidFill>
                <a:srgbClr val="0C34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344" name="Google Shape;344;p26"/>
            <p:cNvGrpSpPr/>
            <p:nvPr/>
          </p:nvGrpSpPr>
          <p:grpSpPr>
            <a:xfrm>
              <a:off x="8531700" y="0"/>
              <a:ext cx="46887" cy="641924"/>
              <a:chOff x="2783050" y="0"/>
              <a:chExt cx="46887" cy="641924"/>
            </a:xfrm>
          </p:grpSpPr>
          <p:sp>
            <p:nvSpPr>
              <p:cNvPr id="345" name="Google Shape;345;p26"/>
              <p:cNvSpPr/>
              <p:nvPr/>
            </p:nvSpPr>
            <p:spPr>
              <a:xfrm>
                <a:off x="2783050" y="595011"/>
                <a:ext cx="46887" cy="46913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808" extrusionOk="0">
                    <a:moveTo>
                      <a:pt x="903" y="283"/>
                    </a:moveTo>
                    <a:cubicBezTo>
                      <a:pt x="1247" y="283"/>
                      <a:pt x="1524" y="561"/>
                      <a:pt x="1524" y="904"/>
                    </a:cubicBezTo>
                    <a:cubicBezTo>
                      <a:pt x="1524" y="1247"/>
                      <a:pt x="1247" y="1525"/>
                      <a:pt x="903" y="1525"/>
                    </a:cubicBezTo>
                    <a:cubicBezTo>
                      <a:pt x="560" y="1525"/>
                      <a:pt x="283" y="1247"/>
                      <a:pt x="283" y="904"/>
                    </a:cubicBezTo>
                    <a:cubicBezTo>
                      <a:pt x="283" y="561"/>
                      <a:pt x="560" y="283"/>
                      <a:pt x="903" y="283"/>
                    </a:cubicBezTo>
                    <a:close/>
                    <a:moveTo>
                      <a:pt x="903" y="1"/>
                    </a:moveTo>
                    <a:cubicBezTo>
                      <a:pt x="404" y="1"/>
                      <a:pt x="1" y="405"/>
                      <a:pt x="1" y="904"/>
                    </a:cubicBezTo>
                    <a:cubicBezTo>
                      <a:pt x="1" y="1403"/>
                      <a:pt x="404" y="1807"/>
                      <a:pt x="903" y="1807"/>
                    </a:cubicBezTo>
                    <a:cubicBezTo>
                      <a:pt x="1398" y="1807"/>
                      <a:pt x="1806" y="1403"/>
                      <a:pt x="1806" y="904"/>
                    </a:cubicBezTo>
                    <a:cubicBezTo>
                      <a:pt x="1806" y="405"/>
                      <a:pt x="1398" y="1"/>
                      <a:pt x="903" y="1"/>
                    </a:cubicBez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6" name="Google Shape;346;p26"/>
              <p:cNvSpPr/>
              <p:nvPr/>
            </p:nvSpPr>
            <p:spPr>
              <a:xfrm>
                <a:off x="2802770" y="0"/>
                <a:ext cx="7343" cy="61848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23836" extrusionOk="0">
                    <a:moveTo>
                      <a:pt x="0" y="1"/>
                    </a:moveTo>
                    <a:lnTo>
                      <a:pt x="0" y="23835"/>
                    </a:lnTo>
                    <a:lnTo>
                      <a:pt x="282" y="23835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0C343D"/>
              </a:solidFill>
              <a:ln w="9525" cap="flat" cmpd="sng">
                <a:solidFill>
                  <a:srgbClr val="0C343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350" name="Google Shape;350;p26"/>
          <p:cNvSpPr txBox="1">
            <a:spLocks noGrp="1"/>
          </p:cNvSpPr>
          <p:nvPr>
            <p:ph type="ctrTitle"/>
          </p:nvPr>
        </p:nvSpPr>
        <p:spPr>
          <a:xfrm>
            <a:off x="713225" y="876910"/>
            <a:ext cx="174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  <a:hlinkClick r:id="rId3" action="ppaction://hlinksldjump"/>
              </a:rPr>
              <a:t>số</a:t>
            </a: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1" name="Google Shape;351;p26"/>
          <p:cNvSpPr txBox="1">
            <a:spLocks noGrp="1"/>
          </p:cNvSpPr>
          <p:nvPr>
            <p:ph type="ctrTitle" idx="7"/>
          </p:nvPr>
        </p:nvSpPr>
        <p:spPr>
          <a:xfrm>
            <a:off x="3694488" y="876910"/>
            <a:ext cx="174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  <a:hlinkClick r:id="rId4" action="ppaction://hlinksldjump"/>
              </a:rPr>
              <a:t>Câu số 2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2" name="Google Shape;352;p26"/>
          <p:cNvSpPr txBox="1">
            <a:spLocks noGrp="1"/>
          </p:cNvSpPr>
          <p:nvPr>
            <p:ph type="ctrTitle" idx="8"/>
          </p:nvPr>
        </p:nvSpPr>
        <p:spPr>
          <a:xfrm>
            <a:off x="6688963" y="876910"/>
            <a:ext cx="174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  <a:hlinkClick r:id="rId5" action="ppaction://hlinksldjump"/>
              </a:rPr>
              <a:t>Câu số 3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3" name="Google Shape;353;p26"/>
          <p:cNvSpPr txBox="1">
            <a:spLocks noGrp="1"/>
          </p:cNvSpPr>
          <p:nvPr>
            <p:ph type="ctrTitle" idx="9"/>
          </p:nvPr>
        </p:nvSpPr>
        <p:spPr>
          <a:xfrm>
            <a:off x="713225" y="3131725"/>
            <a:ext cx="180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  <a:hlinkClick r:id="rId6" action="ppaction://hlinksldjump"/>
              </a:rPr>
              <a:t>Câu số 4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4" name="Google Shape;354;p26"/>
          <p:cNvSpPr txBox="1">
            <a:spLocks noGrp="1"/>
          </p:cNvSpPr>
          <p:nvPr>
            <p:ph type="ctrTitle" idx="13"/>
          </p:nvPr>
        </p:nvSpPr>
        <p:spPr>
          <a:xfrm>
            <a:off x="3694488" y="3131720"/>
            <a:ext cx="174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  <a:hlinkClick r:id="rId7" action="ppaction://hlinksldjump"/>
              </a:rPr>
              <a:t>Câu số 5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5" name="Google Shape;355;p26"/>
          <p:cNvSpPr txBox="1">
            <a:spLocks noGrp="1"/>
          </p:cNvSpPr>
          <p:nvPr>
            <p:ph type="ctrTitle" idx="14"/>
          </p:nvPr>
        </p:nvSpPr>
        <p:spPr>
          <a:xfrm>
            <a:off x="6688963" y="3131720"/>
            <a:ext cx="174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  <a:hlinkClick r:id="rId8" action="ppaction://hlinksldjump"/>
              </a:rPr>
              <a:t>Câu số 6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Right Arrow 51">
            <a:hlinkClick r:id="rId9" action="ppaction://hlinksldjump"/>
          </p:cNvPr>
          <p:cNvSpPr/>
          <p:nvPr/>
        </p:nvSpPr>
        <p:spPr>
          <a:xfrm>
            <a:off x="7889481" y="4645572"/>
            <a:ext cx="823596" cy="525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go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851338" y="2542250"/>
            <a:ext cx="7735614" cy="1197900"/>
          </a:xfrm>
        </p:spPr>
        <p:txBody>
          <a:bodyPr/>
          <a:lstStyle/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Bài viết kể lại trải nghiệm cần sử dụng ngôi thứ mấy?</a:t>
            </a: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733562" y="3740150"/>
            <a:ext cx="5797500" cy="598950"/>
          </a:xfrm>
        </p:spPr>
        <p:txBody>
          <a:bodyPr/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Đáp án: Ngôi thứ nhất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idx="2"/>
          </p:nvPr>
        </p:nvSpPr>
        <p:spPr>
          <a:xfrm>
            <a:off x="3405352" y="893300"/>
            <a:ext cx="2617075" cy="1050000"/>
          </a:xfrm>
        </p:spPr>
        <p:txBody>
          <a:bodyPr/>
          <a:lstStyle/>
          <a:p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Câu 1</a:t>
            </a:r>
          </a:p>
        </p:txBody>
      </p:sp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7399283" y="4246179"/>
            <a:ext cx="1082565" cy="809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53399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851338" y="2542250"/>
            <a:ext cx="7735614" cy="1197900"/>
          </a:xfrm>
        </p:spPr>
        <p:txBody>
          <a:bodyPr/>
          <a:lstStyle/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Bài viết kể lại trải nghiệm cần sử dụng phương thức biểu đạt chính nào?</a:t>
            </a: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733562" y="3740150"/>
            <a:ext cx="5797500" cy="598950"/>
          </a:xfrm>
        </p:spPr>
        <p:txBody>
          <a:bodyPr/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Đáp án: Tự sự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idx="2"/>
          </p:nvPr>
        </p:nvSpPr>
        <p:spPr>
          <a:xfrm>
            <a:off x="3405352" y="893300"/>
            <a:ext cx="2617075" cy="1050000"/>
          </a:xfrm>
        </p:spPr>
        <p:txBody>
          <a:bodyPr/>
          <a:lstStyle/>
          <a:p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Câu 2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7399283" y="4246179"/>
            <a:ext cx="1082565" cy="809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73688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851338" y="2542250"/>
            <a:ext cx="7735614" cy="1197900"/>
          </a:xfrm>
        </p:spPr>
        <p:txBody>
          <a:bodyPr/>
          <a:lstStyle/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Khi kể lại trải nghiệm, người viết cần tập trung vào điều gì?</a:t>
            </a: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733562" y="3740150"/>
            <a:ext cx="5797500" cy="598950"/>
          </a:xfrm>
        </p:spPr>
        <p:txBody>
          <a:bodyPr/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Đáp án: Sự việc đã xảy ra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idx="2"/>
          </p:nvPr>
        </p:nvSpPr>
        <p:spPr>
          <a:xfrm>
            <a:off x="3405352" y="893300"/>
            <a:ext cx="2617075" cy="1050000"/>
          </a:xfrm>
        </p:spPr>
        <p:txBody>
          <a:bodyPr/>
          <a:lstStyle/>
          <a:p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Câu 3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7399283" y="4246179"/>
            <a:ext cx="1082565" cy="809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68546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851338" y="2542250"/>
            <a:ext cx="7735614" cy="1197900"/>
          </a:xfrm>
        </p:spPr>
        <p:txBody>
          <a:bodyPr/>
          <a:lstStyle/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Khi kể lại trải nghiệm, người viết cần thể hiện được điều gì?</a:t>
            </a: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733562" y="3740150"/>
            <a:ext cx="5797500" cy="884402"/>
          </a:xfrm>
        </p:spPr>
        <p:txBody>
          <a:bodyPr/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Đáp án: Cảm xúc, tình cảm, suy nghĩ của bản thân về trải nghiệm.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idx="2"/>
          </p:nvPr>
        </p:nvSpPr>
        <p:spPr>
          <a:xfrm>
            <a:off x="3405352" y="893300"/>
            <a:ext cx="2617075" cy="1050000"/>
          </a:xfrm>
        </p:spPr>
        <p:txBody>
          <a:bodyPr/>
          <a:lstStyle/>
          <a:p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Câu 4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7399283" y="4246179"/>
            <a:ext cx="1082565" cy="809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5137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851338" y="2542250"/>
            <a:ext cx="7735614" cy="1197900"/>
          </a:xfrm>
        </p:spPr>
        <p:txBody>
          <a:bodyPr/>
          <a:lstStyle/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Khi kể lại trải nghiệm của bản thân, không cần có sự xuất hiện của các nhân vật khác. Đúng hay sai?</a:t>
            </a: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733562" y="3740150"/>
            <a:ext cx="5797500" cy="884402"/>
          </a:xfrm>
        </p:spPr>
        <p:txBody>
          <a:bodyPr/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Đáp án: Sai.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idx="2"/>
          </p:nvPr>
        </p:nvSpPr>
        <p:spPr>
          <a:xfrm>
            <a:off x="3405352" y="893300"/>
            <a:ext cx="2617075" cy="1050000"/>
          </a:xfrm>
        </p:spPr>
        <p:txBody>
          <a:bodyPr/>
          <a:lstStyle/>
          <a:p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Câu 5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7399283" y="4246179"/>
            <a:ext cx="1082565" cy="809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322885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  <p:bldP spid="16" grpId="0"/>
    </p:bldLst>
  </p:timing>
</p:sld>
</file>

<file path=ppt/theme/theme1.xml><?xml version="1.0" encoding="utf-8"?>
<a:theme xmlns:a="http://schemas.openxmlformats.org/drawingml/2006/main" name="Supermarket Business Plan by Slidesgo">
  <a:themeElements>
    <a:clrScheme name="Simple Light">
      <a:dk1>
        <a:srgbClr val="F3F3F3"/>
      </a:dk1>
      <a:lt1>
        <a:srgbClr val="092329"/>
      </a:lt1>
      <a:dk2>
        <a:srgbClr val="57BF8E"/>
      </a:dk2>
      <a:lt2>
        <a:srgbClr val="B5EECC"/>
      </a:lt2>
      <a:accent1>
        <a:srgbClr val="83C3A9"/>
      </a:accent1>
      <a:accent2>
        <a:srgbClr val="AD241B"/>
      </a:accent2>
      <a:accent3>
        <a:srgbClr val="F1471D"/>
      </a:accent3>
      <a:accent4>
        <a:srgbClr val="FF8433"/>
      </a:accent4>
      <a:accent5>
        <a:srgbClr val="FCD06F"/>
      </a:accent5>
      <a:accent6>
        <a:srgbClr val="F7EECE"/>
      </a:accent6>
      <a:hlink>
        <a:srgbClr val="0C34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1146</Words>
  <Application>Microsoft Office PowerPoint</Application>
  <PresentationFormat>On-screen Show (16:9)</PresentationFormat>
  <Paragraphs>159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Cambria</vt:lpstr>
      <vt:lpstr>Anton</vt:lpstr>
      <vt:lpstr>Josefin Slab</vt:lpstr>
      <vt:lpstr>Arial</vt:lpstr>
      <vt:lpstr>Staatliches</vt:lpstr>
      <vt:lpstr>Josefin Sans</vt:lpstr>
      <vt:lpstr>Fjalla One</vt:lpstr>
      <vt:lpstr>Barlow</vt:lpstr>
      <vt:lpstr>Supermarket Business Plan by Slidesgo</vt:lpstr>
      <vt:lpstr>VIẾT BÀI VĂN KỂ LẠI MỘT TRẢI NGHIỆM</vt:lpstr>
      <vt:lpstr>MỤC TIÊU BÀI HỌC</vt:lpstr>
      <vt:lpstr>Nhắc lại kiến thức</vt:lpstr>
      <vt:lpstr>Câu số 1</vt:lpstr>
      <vt:lpstr>Bài viết kể lại trải nghiệm cần sử dụng ngôi thứ mấy?</vt:lpstr>
      <vt:lpstr>Bài viết kể lại trải nghiệm cần sử dụng phương thức biểu đạt chính nào?</vt:lpstr>
      <vt:lpstr>Khi kể lại trải nghiệm, người viết cần tập trung vào điều gì?</vt:lpstr>
      <vt:lpstr>Khi kể lại trải nghiệm, người viết cần thể hiện được điều gì?</vt:lpstr>
      <vt:lpstr>Khi kể lại trải nghiệm của bản thân, không cần có sự xuất hiện của các nhân vật khác. Đúng hay sai?</vt:lpstr>
      <vt:lpstr>Khi viết về trải nghiệm của bản thân, phần mở đầu bài viết cần thực hiện được điều gì?</vt:lpstr>
      <vt:lpstr>Yêu cầu đối với bài văn kể lại 1 trải nghiệm</vt:lpstr>
      <vt:lpstr>Những yêu cầu với bài văn kể trải nghiệm</vt:lpstr>
      <vt:lpstr>Những yêu cầu với bài văn kể trải nghiệm</vt:lpstr>
      <vt:lpstr>Đọc và phân tích bài viết tham khảo</vt:lpstr>
      <vt:lpstr>PowerPoint Presentation</vt:lpstr>
      <vt:lpstr>Đáp án</vt:lpstr>
      <vt:lpstr>HOẠT ĐỘNG NHÓM</vt:lpstr>
      <vt:lpstr>1. Tóm tắt sự việc</vt:lpstr>
      <vt:lpstr>Mở bài</vt:lpstr>
      <vt:lpstr>Cảm xúc, suy nghĩ của người viết về trải nghiệm</vt:lpstr>
      <vt:lpstr>Thực hành viết</vt:lpstr>
      <vt:lpstr>1. Trước khi viết</vt:lpstr>
      <vt:lpstr>1. Trước khi viết</vt:lpstr>
      <vt:lpstr>1. Trước khi viết</vt:lpstr>
      <vt:lpstr>2. Viết bài</vt:lpstr>
      <vt:lpstr>IV. TRẢ BÀI VÀ NHẬN XÉT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BÀI VĂN KỂ LẠI MỘT TRẢI NGHIỆM</dc:title>
  <cp:lastModifiedBy>Admin_01</cp:lastModifiedBy>
  <cp:revision>20</cp:revision>
  <dcterms:modified xsi:type="dcterms:W3CDTF">2023-05-31T08:50:44Z</dcterms:modified>
</cp:coreProperties>
</file>