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ma" ContentType="audio/x-ms-wma"/>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762" r:id="rId2"/>
    <p:sldId id="262" r:id="rId3"/>
    <p:sldId id="256" r:id="rId4"/>
    <p:sldId id="257" r:id="rId5"/>
    <p:sldId id="258" r:id="rId6"/>
    <p:sldId id="261" r:id="rId7"/>
    <p:sldId id="763" r:id="rId8"/>
    <p:sldId id="260" r:id="rId9"/>
    <p:sldId id="259" r:id="rId10"/>
    <p:sldId id="263" r:id="rId11"/>
    <p:sldId id="284" r:id="rId12"/>
    <p:sldId id="367" r:id="rId13"/>
    <p:sldId id="368" r:id="rId14"/>
    <p:sldId id="369" r:id="rId15"/>
    <p:sldId id="370" r:id="rId16"/>
    <p:sldId id="281" r:id="rId17"/>
    <p:sldId id="282" r:id="rId18"/>
    <p:sldId id="76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6" d="100"/>
          <a:sy n="66" d="100"/>
        </p:scale>
        <p:origin x="6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 cuc" userId="641c28c5d13577cf" providerId="LiveId" clId="{0E9DD353-F354-44B8-BCF5-07AD95780577}"/>
    <pc:docChg chg="custSel addSld modSld">
      <pc:chgData name="do cuc" userId="641c28c5d13577cf" providerId="LiveId" clId="{0E9DD353-F354-44B8-BCF5-07AD95780577}" dt="2022-09-20T13:05:22.123" v="181" actId="122"/>
      <pc:docMkLst>
        <pc:docMk/>
      </pc:docMkLst>
      <pc:sldChg chg="modSp mod">
        <pc:chgData name="do cuc" userId="641c28c5d13577cf" providerId="LiveId" clId="{0E9DD353-F354-44B8-BCF5-07AD95780577}" dt="2022-09-11T11:57:15.880" v="136" actId="1036"/>
        <pc:sldMkLst>
          <pc:docMk/>
          <pc:sldMk cId="504880083" sldId="259"/>
        </pc:sldMkLst>
        <pc:spChg chg="mod">
          <ac:chgData name="do cuc" userId="641c28c5d13577cf" providerId="LiveId" clId="{0E9DD353-F354-44B8-BCF5-07AD95780577}" dt="2022-09-11T11:56:20.203" v="62" actId="20577"/>
          <ac:spMkLst>
            <pc:docMk/>
            <pc:sldMk cId="504880083" sldId="259"/>
            <ac:spMk id="10" creationId="{D99CFB5E-8EFB-990E-B022-AFCBE756EFC8}"/>
          </ac:spMkLst>
        </pc:spChg>
        <pc:spChg chg="mod">
          <ac:chgData name="do cuc" userId="641c28c5d13577cf" providerId="LiveId" clId="{0E9DD353-F354-44B8-BCF5-07AD95780577}" dt="2022-09-11T11:57:15.880" v="136" actId="1036"/>
          <ac:spMkLst>
            <pc:docMk/>
            <pc:sldMk cId="504880083" sldId="259"/>
            <ac:spMk id="13" creationId="{E25F109B-FCC1-794F-091C-2D91FD09A46C}"/>
          </ac:spMkLst>
        </pc:spChg>
        <pc:spChg chg="mod">
          <ac:chgData name="do cuc" userId="641c28c5d13577cf" providerId="LiveId" clId="{0E9DD353-F354-44B8-BCF5-07AD95780577}" dt="2022-09-11T11:57:03.097" v="120" actId="123"/>
          <ac:spMkLst>
            <pc:docMk/>
            <pc:sldMk cId="504880083" sldId="259"/>
            <ac:spMk id="20" creationId="{5D682B16-CC44-16E6-C138-CF5EFCF16E3C}"/>
          </ac:spMkLst>
        </pc:spChg>
      </pc:sldChg>
      <pc:sldChg chg="addSp delSp modSp mod">
        <pc:chgData name="do cuc" userId="641c28c5d13577cf" providerId="LiveId" clId="{0E9DD353-F354-44B8-BCF5-07AD95780577}" dt="2022-09-06T13:38:27.764" v="1" actId="478"/>
        <pc:sldMkLst>
          <pc:docMk/>
          <pc:sldMk cId="2627391245" sldId="262"/>
        </pc:sldMkLst>
        <pc:graphicFrameChg chg="add del modGraphic">
          <ac:chgData name="do cuc" userId="641c28c5d13577cf" providerId="LiveId" clId="{0E9DD353-F354-44B8-BCF5-07AD95780577}" dt="2022-09-06T13:38:27.764" v="1" actId="478"/>
          <ac:graphicFrameMkLst>
            <pc:docMk/>
            <pc:sldMk cId="2627391245" sldId="262"/>
            <ac:graphicFrameMk id="3" creationId="{2220639D-01D6-6AFC-336D-047E77A282BD}"/>
          </ac:graphicFrameMkLst>
        </pc:graphicFrameChg>
      </pc:sldChg>
      <pc:sldChg chg="modSp mod">
        <pc:chgData name="do cuc" userId="641c28c5d13577cf" providerId="LiveId" clId="{0E9DD353-F354-44B8-BCF5-07AD95780577}" dt="2022-09-20T13:05:22.123" v="181" actId="122"/>
        <pc:sldMkLst>
          <pc:docMk/>
          <pc:sldMk cId="1220986549" sldId="762"/>
        </pc:sldMkLst>
        <pc:spChg chg="mod">
          <ac:chgData name="do cuc" userId="641c28c5d13577cf" providerId="LiveId" clId="{0E9DD353-F354-44B8-BCF5-07AD95780577}" dt="2022-09-20T13:05:22.123" v="181" actId="122"/>
          <ac:spMkLst>
            <pc:docMk/>
            <pc:sldMk cId="1220986549" sldId="762"/>
            <ac:spMk id="4" creationId="{CE82A807-FC25-0EF4-27A3-9187F9910B7F}"/>
          </ac:spMkLst>
        </pc:spChg>
      </pc:sldChg>
      <pc:sldChg chg="addSp modSp new mod">
        <pc:chgData name="do cuc" userId="641c28c5d13577cf" providerId="LiveId" clId="{0E9DD353-F354-44B8-BCF5-07AD95780577}" dt="2022-09-11T14:10:24.347" v="140" actId="14100"/>
        <pc:sldMkLst>
          <pc:docMk/>
          <pc:sldMk cId="1248748570" sldId="763"/>
        </pc:sldMkLst>
        <pc:picChg chg="add mod">
          <ac:chgData name="do cuc" userId="641c28c5d13577cf" providerId="LiveId" clId="{0E9DD353-F354-44B8-BCF5-07AD95780577}" dt="2022-09-11T14:10:24.347" v="140" actId="14100"/>
          <ac:picMkLst>
            <pc:docMk/>
            <pc:sldMk cId="1248748570" sldId="763"/>
            <ac:picMk id="3" creationId="{1300F187-9994-93AE-24B3-B5BBB7D0932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12FCC1-092E-4567-B616-D79177C2D1F8}" type="datetimeFigureOut">
              <a:rPr lang="en-US" smtClean="0"/>
              <a:t>9/20/2022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6A650A-7A6B-4851-8FC3-EA16ECA94CE5}" type="slidenum">
              <a:rPr lang="en-US" smtClean="0"/>
              <a:t>‹#›</a:t>
            </a:fld>
            <a:endParaRPr lang="en-US"/>
          </a:p>
        </p:txBody>
      </p:sp>
    </p:spTree>
    <p:extLst>
      <p:ext uri="{BB962C8B-B14F-4D97-AF65-F5344CB8AC3E}">
        <p14:creationId xmlns:p14="http://schemas.microsoft.com/office/powerpoint/2010/main" val="2084018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7F62C74-FA2A-4405-B6F6-5B6C072F6C48}" type="slidenum">
              <a:rPr kumimoji="0" lang="en-US" sz="1400" b="0" i="0" u="none" strike="noStrike" kern="0" cap="none" spc="0" normalizeH="0" baseline="0" noProof="0" smtClean="0">
                <a:ln>
                  <a:noFill/>
                </a:ln>
                <a:solidFill>
                  <a:srgbClr val="000000"/>
                </a:solidFill>
                <a:effectLst/>
                <a:uLnTx/>
                <a:uFillTx/>
                <a:latin typeface="Arial" charset="0"/>
                <a:cs typeface="Arial" charset="0"/>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400" b="0" i="0" u="none" strike="noStrike" kern="0" cap="none" spc="0" normalizeH="0" baseline="0" noProof="0">
              <a:ln>
                <a:noFill/>
              </a:ln>
              <a:solidFill>
                <a:srgbClr val="000000"/>
              </a:solidFill>
              <a:effectLst/>
              <a:uLnTx/>
              <a:uFillTx/>
              <a:latin typeface="Arial" charset="0"/>
              <a:cs typeface="Arial" charset="0"/>
              <a:sym typeface="Arial"/>
            </a:endParaRPr>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6574321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A8D00-4481-AC48-B9FA-EEE796215A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B4FC7F-D2FB-39E4-EB11-43E7D5DD7F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6A5A78-920A-6517-89AF-E71DC3E0778F}"/>
              </a:ext>
            </a:extLst>
          </p:cNvPr>
          <p:cNvSpPr>
            <a:spLocks noGrp="1"/>
          </p:cNvSpPr>
          <p:nvPr>
            <p:ph type="dt" sz="half" idx="10"/>
          </p:nvPr>
        </p:nvSpPr>
        <p:spPr/>
        <p:txBody>
          <a:bodyPr/>
          <a:lstStyle/>
          <a:p>
            <a:fld id="{FD00D22A-1293-4E69-AE30-E438550A07BC}" type="datetimeFigureOut">
              <a:rPr lang="en-US" smtClean="0"/>
              <a:t>9/20/2022</a:t>
            </a:fld>
            <a:endParaRPr lang="en-US"/>
          </a:p>
        </p:txBody>
      </p:sp>
      <p:sp>
        <p:nvSpPr>
          <p:cNvPr id="5" name="Footer Placeholder 4">
            <a:extLst>
              <a:ext uri="{FF2B5EF4-FFF2-40B4-BE49-F238E27FC236}">
                <a16:creationId xmlns:a16="http://schemas.microsoft.com/office/drawing/2014/main" id="{4179A712-C665-844B-4121-37F53CCCD2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E9AF0D-FD0B-F747-CCFF-569EA03FC3E5}"/>
              </a:ext>
            </a:extLst>
          </p:cNvPr>
          <p:cNvSpPr>
            <a:spLocks noGrp="1"/>
          </p:cNvSpPr>
          <p:nvPr>
            <p:ph type="sldNum" sz="quarter" idx="12"/>
          </p:nvPr>
        </p:nvSpPr>
        <p:spPr/>
        <p:txBody>
          <a:bodyPr/>
          <a:lstStyle/>
          <a:p>
            <a:fld id="{14DB1F7F-6A5D-4B17-A63A-53959CD787F7}" type="slidenum">
              <a:rPr lang="en-US" smtClean="0"/>
              <a:t>‹#›</a:t>
            </a:fld>
            <a:endParaRPr lang="en-US"/>
          </a:p>
        </p:txBody>
      </p:sp>
      <p:pic>
        <p:nvPicPr>
          <p:cNvPr id="8" name="Picture 7">
            <a:extLst>
              <a:ext uri="{FF2B5EF4-FFF2-40B4-BE49-F238E27FC236}">
                <a16:creationId xmlns:a16="http://schemas.microsoft.com/office/drawing/2014/main" id="{414B228C-E90E-F3F4-C50E-D7AE09C5E9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13" b="7813"/>
          <a:stretch/>
        </p:blipFill>
        <p:spPr>
          <a:xfrm>
            <a:off x="115412" y="103234"/>
            <a:ext cx="11887198" cy="661824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684187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2D1D6-B4A7-216C-B557-AD4DBE83AC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01740A-8310-4012-04C1-DB8BB08A33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626078-B7B0-3AA4-2546-F3B44998687B}"/>
              </a:ext>
            </a:extLst>
          </p:cNvPr>
          <p:cNvSpPr>
            <a:spLocks noGrp="1"/>
          </p:cNvSpPr>
          <p:nvPr>
            <p:ph type="dt" sz="half" idx="10"/>
          </p:nvPr>
        </p:nvSpPr>
        <p:spPr/>
        <p:txBody>
          <a:bodyPr/>
          <a:lstStyle/>
          <a:p>
            <a:fld id="{FD00D22A-1293-4E69-AE30-E438550A07BC}" type="datetimeFigureOut">
              <a:rPr lang="en-US" smtClean="0"/>
              <a:t>9/20/2022</a:t>
            </a:fld>
            <a:endParaRPr lang="en-US"/>
          </a:p>
        </p:txBody>
      </p:sp>
      <p:sp>
        <p:nvSpPr>
          <p:cNvPr id="5" name="Footer Placeholder 4">
            <a:extLst>
              <a:ext uri="{FF2B5EF4-FFF2-40B4-BE49-F238E27FC236}">
                <a16:creationId xmlns:a16="http://schemas.microsoft.com/office/drawing/2014/main" id="{F6185D5D-5B4B-082F-51B7-1618C3F598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BF8EB-0F3F-BF63-8BC7-F32FD7E235F9}"/>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2736544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CA3ACB-BC7F-6919-B2DD-C8F28C2700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6F16E4-7675-A001-838A-BC3B2067A9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0A7139-1914-88FD-0055-41197597A56B}"/>
              </a:ext>
            </a:extLst>
          </p:cNvPr>
          <p:cNvSpPr>
            <a:spLocks noGrp="1"/>
          </p:cNvSpPr>
          <p:nvPr>
            <p:ph type="dt" sz="half" idx="10"/>
          </p:nvPr>
        </p:nvSpPr>
        <p:spPr/>
        <p:txBody>
          <a:bodyPr/>
          <a:lstStyle/>
          <a:p>
            <a:fld id="{FD00D22A-1293-4E69-AE30-E438550A07BC}" type="datetimeFigureOut">
              <a:rPr lang="en-US" smtClean="0"/>
              <a:t>9/20/2022</a:t>
            </a:fld>
            <a:endParaRPr lang="en-US"/>
          </a:p>
        </p:txBody>
      </p:sp>
      <p:sp>
        <p:nvSpPr>
          <p:cNvPr id="5" name="Footer Placeholder 4">
            <a:extLst>
              <a:ext uri="{FF2B5EF4-FFF2-40B4-BE49-F238E27FC236}">
                <a16:creationId xmlns:a16="http://schemas.microsoft.com/office/drawing/2014/main" id="{DB6B8A1F-6EFE-DF07-5B3C-67A3BB5029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0665FB-A6EC-E7B7-055A-9BA291EC2626}"/>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1694381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DC18C-044E-B20D-EA07-F0EE2616F8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D919D5-CDF9-D8CA-49CB-5CD8C75E61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BDC93A-F31B-E3B1-4DF3-A0BF038ED443}"/>
              </a:ext>
            </a:extLst>
          </p:cNvPr>
          <p:cNvSpPr>
            <a:spLocks noGrp="1"/>
          </p:cNvSpPr>
          <p:nvPr>
            <p:ph type="dt" sz="half" idx="10"/>
          </p:nvPr>
        </p:nvSpPr>
        <p:spPr/>
        <p:txBody>
          <a:bodyPr/>
          <a:lstStyle/>
          <a:p>
            <a:fld id="{FD00D22A-1293-4E69-AE30-E438550A07BC}" type="datetimeFigureOut">
              <a:rPr lang="en-US" smtClean="0"/>
              <a:t>9/20/2022</a:t>
            </a:fld>
            <a:endParaRPr lang="en-US"/>
          </a:p>
        </p:txBody>
      </p:sp>
      <p:sp>
        <p:nvSpPr>
          <p:cNvPr id="5" name="Footer Placeholder 4">
            <a:extLst>
              <a:ext uri="{FF2B5EF4-FFF2-40B4-BE49-F238E27FC236}">
                <a16:creationId xmlns:a16="http://schemas.microsoft.com/office/drawing/2014/main" id="{075375F5-C4A4-F358-E9D1-77F8C6772F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797E59-FF9B-7B21-14BC-9C79CF4DB5F1}"/>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2544196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126CF-A39F-DE07-8D32-8A0388FF9E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094C4-FFC9-E706-C7EC-733B145527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C4E544-74BC-4C99-F164-D919B0C8A557}"/>
              </a:ext>
            </a:extLst>
          </p:cNvPr>
          <p:cNvSpPr>
            <a:spLocks noGrp="1"/>
          </p:cNvSpPr>
          <p:nvPr>
            <p:ph type="dt" sz="half" idx="10"/>
          </p:nvPr>
        </p:nvSpPr>
        <p:spPr/>
        <p:txBody>
          <a:bodyPr/>
          <a:lstStyle/>
          <a:p>
            <a:fld id="{FD00D22A-1293-4E69-AE30-E438550A07BC}" type="datetimeFigureOut">
              <a:rPr lang="en-US" smtClean="0"/>
              <a:t>9/20/2022</a:t>
            </a:fld>
            <a:endParaRPr lang="en-US"/>
          </a:p>
        </p:txBody>
      </p:sp>
      <p:sp>
        <p:nvSpPr>
          <p:cNvPr id="5" name="Footer Placeholder 4">
            <a:extLst>
              <a:ext uri="{FF2B5EF4-FFF2-40B4-BE49-F238E27FC236}">
                <a16:creationId xmlns:a16="http://schemas.microsoft.com/office/drawing/2014/main" id="{4697C532-0D88-545E-9F15-FC89701A6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19B701-085E-F24F-D80C-166007891515}"/>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3133903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D9A47-BE26-3F8A-BC09-4571ECDE43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F06856-555A-2A69-F62C-1B3264FF26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B16A85-475E-30C2-AAFE-AB762695C6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1B54C3-A122-0F03-8B08-342280D8CA95}"/>
              </a:ext>
            </a:extLst>
          </p:cNvPr>
          <p:cNvSpPr>
            <a:spLocks noGrp="1"/>
          </p:cNvSpPr>
          <p:nvPr>
            <p:ph type="dt" sz="half" idx="10"/>
          </p:nvPr>
        </p:nvSpPr>
        <p:spPr/>
        <p:txBody>
          <a:bodyPr/>
          <a:lstStyle/>
          <a:p>
            <a:fld id="{FD00D22A-1293-4E69-AE30-E438550A07BC}" type="datetimeFigureOut">
              <a:rPr lang="en-US" smtClean="0"/>
              <a:t>9/20/2022</a:t>
            </a:fld>
            <a:endParaRPr lang="en-US"/>
          </a:p>
        </p:txBody>
      </p:sp>
      <p:sp>
        <p:nvSpPr>
          <p:cNvPr id="6" name="Footer Placeholder 5">
            <a:extLst>
              <a:ext uri="{FF2B5EF4-FFF2-40B4-BE49-F238E27FC236}">
                <a16:creationId xmlns:a16="http://schemas.microsoft.com/office/drawing/2014/main" id="{F792943A-822A-E7D0-5A27-D2173608A6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28476F-9142-45E8-48B2-18F0680BC9CE}"/>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4256613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A7D78-D31A-3D3A-1513-DA08BE8273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984D24-1CA8-426D-F4F3-3685419C98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7CF641-9C49-4801-8A78-DA25D69371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10594E-D744-863D-7C42-17E35AF40E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AD572A-36C8-D219-1B5B-61990C697B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E056A1-CD68-F40A-C3E4-088859A390D8}"/>
              </a:ext>
            </a:extLst>
          </p:cNvPr>
          <p:cNvSpPr>
            <a:spLocks noGrp="1"/>
          </p:cNvSpPr>
          <p:nvPr>
            <p:ph type="dt" sz="half" idx="10"/>
          </p:nvPr>
        </p:nvSpPr>
        <p:spPr/>
        <p:txBody>
          <a:bodyPr/>
          <a:lstStyle/>
          <a:p>
            <a:fld id="{FD00D22A-1293-4E69-AE30-E438550A07BC}" type="datetimeFigureOut">
              <a:rPr lang="en-US" smtClean="0"/>
              <a:t>9/20/2022</a:t>
            </a:fld>
            <a:endParaRPr lang="en-US"/>
          </a:p>
        </p:txBody>
      </p:sp>
      <p:sp>
        <p:nvSpPr>
          <p:cNvPr id="8" name="Footer Placeholder 7">
            <a:extLst>
              <a:ext uri="{FF2B5EF4-FFF2-40B4-BE49-F238E27FC236}">
                <a16:creationId xmlns:a16="http://schemas.microsoft.com/office/drawing/2014/main" id="{645B4324-EA11-FF64-EE56-C027CE7F72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639A2E-1FE8-7D67-21EE-E7EFCFC63107}"/>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2171965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32E43-610B-2DAF-7C63-A3C82942D8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A84ED2-8DA6-F49E-4C24-532C82CE2158}"/>
              </a:ext>
            </a:extLst>
          </p:cNvPr>
          <p:cNvSpPr>
            <a:spLocks noGrp="1"/>
          </p:cNvSpPr>
          <p:nvPr>
            <p:ph type="dt" sz="half" idx="10"/>
          </p:nvPr>
        </p:nvSpPr>
        <p:spPr/>
        <p:txBody>
          <a:bodyPr/>
          <a:lstStyle/>
          <a:p>
            <a:fld id="{FD00D22A-1293-4E69-AE30-E438550A07BC}" type="datetimeFigureOut">
              <a:rPr lang="en-US" smtClean="0"/>
              <a:t>9/20/2022</a:t>
            </a:fld>
            <a:endParaRPr lang="en-US"/>
          </a:p>
        </p:txBody>
      </p:sp>
      <p:sp>
        <p:nvSpPr>
          <p:cNvPr id="4" name="Footer Placeholder 3">
            <a:extLst>
              <a:ext uri="{FF2B5EF4-FFF2-40B4-BE49-F238E27FC236}">
                <a16:creationId xmlns:a16="http://schemas.microsoft.com/office/drawing/2014/main" id="{090F6C94-3C68-DB4C-FB98-C1034E3BCF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212E50-C88B-81F7-1A15-7F09889608B7}"/>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3662413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BCC32F-FE6F-6DFA-78AA-D6003B2BCC47}"/>
              </a:ext>
            </a:extLst>
          </p:cNvPr>
          <p:cNvSpPr>
            <a:spLocks noGrp="1"/>
          </p:cNvSpPr>
          <p:nvPr>
            <p:ph type="dt" sz="half" idx="10"/>
          </p:nvPr>
        </p:nvSpPr>
        <p:spPr/>
        <p:txBody>
          <a:bodyPr/>
          <a:lstStyle/>
          <a:p>
            <a:fld id="{FD00D22A-1293-4E69-AE30-E438550A07BC}" type="datetimeFigureOut">
              <a:rPr lang="en-US" smtClean="0"/>
              <a:t>9/20/2022</a:t>
            </a:fld>
            <a:endParaRPr lang="en-US"/>
          </a:p>
        </p:txBody>
      </p:sp>
      <p:sp>
        <p:nvSpPr>
          <p:cNvPr id="3" name="Footer Placeholder 2">
            <a:extLst>
              <a:ext uri="{FF2B5EF4-FFF2-40B4-BE49-F238E27FC236}">
                <a16:creationId xmlns:a16="http://schemas.microsoft.com/office/drawing/2014/main" id="{509B1F4A-4B20-1C1E-9285-9C1AD3BCD6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6AF796-49AF-1C97-4894-DB4C954DF674}"/>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3994958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A0B55-6A55-1AA9-107D-D96ED3FD9A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C13BB4-C34C-E3C7-CA04-56976A5EF5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D6F58E-1675-19A6-2791-2A059639A6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CDD5BC-0556-BB12-7B56-64613869401E}"/>
              </a:ext>
            </a:extLst>
          </p:cNvPr>
          <p:cNvSpPr>
            <a:spLocks noGrp="1"/>
          </p:cNvSpPr>
          <p:nvPr>
            <p:ph type="dt" sz="half" idx="10"/>
          </p:nvPr>
        </p:nvSpPr>
        <p:spPr/>
        <p:txBody>
          <a:bodyPr/>
          <a:lstStyle/>
          <a:p>
            <a:fld id="{FD00D22A-1293-4E69-AE30-E438550A07BC}" type="datetimeFigureOut">
              <a:rPr lang="en-US" smtClean="0"/>
              <a:t>9/20/2022</a:t>
            </a:fld>
            <a:endParaRPr lang="en-US"/>
          </a:p>
        </p:txBody>
      </p:sp>
      <p:sp>
        <p:nvSpPr>
          <p:cNvPr id="6" name="Footer Placeholder 5">
            <a:extLst>
              <a:ext uri="{FF2B5EF4-FFF2-40B4-BE49-F238E27FC236}">
                <a16:creationId xmlns:a16="http://schemas.microsoft.com/office/drawing/2014/main" id="{48E6547A-67CA-11B9-2FD5-ABD9ADD4F5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ADEA96-ED0F-EFF8-A959-C13C930BD3F7}"/>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1927090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F5812-097F-A44A-37FD-0988EC9E91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31863F-1394-1FCB-2D79-B21B6D884A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764F5A-7C6F-EC32-96EE-BD627A2318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18BF67-6FD8-1B0F-0375-ACC8197FD908}"/>
              </a:ext>
            </a:extLst>
          </p:cNvPr>
          <p:cNvSpPr>
            <a:spLocks noGrp="1"/>
          </p:cNvSpPr>
          <p:nvPr>
            <p:ph type="dt" sz="half" idx="10"/>
          </p:nvPr>
        </p:nvSpPr>
        <p:spPr/>
        <p:txBody>
          <a:bodyPr/>
          <a:lstStyle/>
          <a:p>
            <a:fld id="{FD00D22A-1293-4E69-AE30-E438550A07BC}" type="datetimeFigureOut">
              <a:rPr lang="en-US" smtClean="0"/>
              <a:t>9/20/2022</a:t>
            </a:fld>
            <a:endParaRPr lang="en-US"/>
          </a:p>
        </p:txBody>
      </p:sp>
      <p:sp>
        <p:nvSpPr>
          <p:cNvPr id="6" name="Footer Placeholder 5">
            <a:extLst>
              <a:ext uri="{FF2B5EF4-FFF2-40B4-BE49-F238E27FC236}">
                <a16:creationId xmlns:a16="http://schemas.microsoft.com/office/drawing/2014/main" id="{72754A96-BB51-5ECF-2D0E-FEA4F86CD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3D7065-5A82-7CE9-5F13-837DDFDE9D85}"/>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3845152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E0498A-A215-2719-D9D9-77D58AA6ED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5153F4-9EC7-6B53-EECF-DF4EB65A26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767D6E-7983-93EE-F21F-9C2FED761A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00D22A-1293-4E69-AE30-E438550A07BC}" type="datetimeFigureOut">
              <a:rPr lang="en-US" smtClean="0"/>
              <a:t>9/20/2022</a:t>
            </a:fld>
            <a:endParaRPr lang="en-US"/>
          </a:p>
        </p:txBody>
      </p:sp>
      <p:sp>
        <p:nvSpPr>
          <p:cNvPr id="5" name="Footer Placeholder 4">
            <a:extLst>
              <a:ext uri="{FF2B5EF4-FFF2-40B4-BE49-F238E27FC236}">
                <a16:creationId xmlns:a16="http://schemas.microsoft.com/office/drawing/2014/main" id="{47365593-4771-B7AE-8DD2-214F29C1CB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B6D997-F576-8587-E0B1-ABD5DEE083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DB1F7F-6A5D-4B17-A63A-53959CD787F7}" type="slidenum">
              <a:rPr lang="en-US" smtClean="0"/>
              <a:t>‹#›</a:t>
            </a:fld>
            <a:endParaRPr lang="en-US"/>
          </a:p>
        </p:txBody>
      </p:sp>
      <p:pic>
        <p:nvPicPr>
          <p:cNvPr id="7" name="Picture 6">
            <a:extLst>
              <a:ext uri="{FF2B5EF4-FFF2-40B4-BE49-F238E27FC236}">
                <a16:creationId xmlns:a16="http://schemas.microsoft.com/office/drawing/2014/main" id="{CB743FD3-F90E-7A13-9A45-EF6894A9476E}"/>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7813" b="7813"/>
          <a:stretch/>
        </p:blipFill>
        <p:spPr>
          <a:xfrm>
            <a:off x="115411" y="103234"/>
            <a:ext cx="11967097" cy="661824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361927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gif"/><Relationship Id="rId18" Type="http://schemas.openxmlformats.org/officeDocument/2006/relationships/image" Target="../media/image33.png"/><Relationship Id="rId26" Type="http://schemas.openxmlformats.org/officeDocument/2006/relationships/slide" Target="slide15.xml"/><Relationship Id="rId3" Type="http://schemas.openxmlformats.org/officeDocument/2006/relationships/slideLayout" Target="../slideLayouts/slideLayout2.xml"/><Relationship Id="rId21" Type="http://schemas.openxmlformats.org/officeDocument/2006/relationships/image" Target="../media/image35.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gif"/><Relationship Id="rId25" Type="http://schemas.openxmlformats.org/officeDocument/2006/relationships/image" Target="../media/image37.png"/><Relationship Id="rId2" Type="http://schemas.openxmlformats.org/officeDocument/2006/relationships/audio" Target="../media/media1.wma"/><Relationship Id="rId16" Type="http://schemas.openxmlformats.org/officeDocument/2006/relationships/image" Target="../media/image31.png"/><Relationship Id="rId20" Type="http://schemas.openxmlformats.org/officeDocument/2006/relationships/slide" Target="slide12.xml"/><Relationship Id="rId29" Type="http://schemas.openxmlformats.org/officeDocument/2006/relationships/image" Target="../media/image39.png"/><Relationship Id="rId1" Type="http://schemas.microsoft.com/office/2007/relationships/media" Target="../media/media1.wma"/><Relationship Id="rId6" Type="http://schemas.openxmlformats.org/officeDocument/2006/relationships/image" Target="../media/image21.png"/><Relationship Id="rId11" Type="http://schemas.openxmlformats.org/officeDocument/2006/relationships/image" Target="../media/image26.png"/><Relationship Id="rId24" Type="http://schemas.openxmlformats.org/officeDocument/2006/relationships/slide" Target="slide14.xml"/><Relationship Id="rId5" Type="http://schemas.openxmlformats.org/officeDocument/2006/relationships/image" Target="../media/image20.png"/><Relationship Id="rId15" Type="http://schemas.openxmlformats.org/officeDocument/2006/relationships/image" Target="../media/image30.gif"/><Relationship Id="rId23" Type="http://schemas.openxmlformats.org/officeDocument/2006/relationships/image" Target="../media/image36.png"/><Relationship Id="rId28" Type="http://schemas.openxmlformats.org/officeDocument/2006/relationships/slide" Target="slide16.xml"/><Relationship Id="rId10" Type="http://schemas.openxmlformats.org/officeDocument/2006/relationships/image" Target="../media/image25.png"/><Relationship Id="rId19" Type="http://schemas.openxmlformats.org/officeDocument/2006/relationships/image" Target="../media/image34.png"/><Relationship Id="rId31" Type="http://schemas.openxmlformats.org/officeDocument/2006/relationships/image" Target="../media/image40.png"/><Relationship Id="rId4" Type="http://schemas.openxmlformats.org/officeDocument/2006/relationships/audio" Target="../media/audio1.wav"/><Relationship Id="rId9" Type="http://schemas.openxmlformats.org/officeDocument/2006/relationships/image" Target="../media/image24.png"/><Relationship Id="rId14" Type="http://schemas.openxmlformats.org/officeDocument/2006/relationships/image" Target="../media/image29.gif"/><Relationship Id="rId22" Type="http://schemas.openxmlformats.org/officeDocument/2006/relationships/slide" Target="slide13.xml"/><Relationship Id="rId27" Type="http://schemas.openxmlformats.org/officeDocument/2006/relationships/image" Target="../media/image38.png"/><Relationship Id="rId30" Type="http://schemas.openxmlformats.org/officeDocument/2006/relationships/slide" Target="slide17.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slide" Target="slide11.xml"/></Relationships>
</file>

<file path=ppt/slides/_rels/slide13.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slide" Target="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slide" Target="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slide" Target="slide11.xml"/></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image" Target="../media/image45.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4.wmf"/><Relationship Id="rId5" Type="http://schemas.openxmlformats.org/officeDocument/2006/relationships/image" Target="../media/image4.gif"/><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0C78995-68FA-3B7C-5D72-8FB77D10585A}"/>
              </a:ext>
            </a:extLst>
          </p:cNvPr>
          <p:cNvPicPr>
            <a:picLocks noChangeAspect="1"/>
          </p:cNvPicPr>
          <p:nvPr/>
        </p:nvPicPr>
        <p:blipFill rotWithShape="1">
          <a:blip r:embed="rId2">
            <a:extLst>
              <a:ext uri="{28A0092B-C50C-407E-A947-70E740481C1C}">
                <a14:useLocalDpi xmlns:a14="http://schemas.microsoft.com/office/drawing/2010/main" val="0"/>
              </a:ext>
            </a:extLst>
          </a:blip>
          <a:srcRect t="4873" b="4873"/>
          <a:stretch/>
        </p:blipFill>
        <p:spPr>
          <a:xfrm>
            <a:off x="105472" y="94130"/>
            <a:ext cx="11938745" cy="6715544"/>
          </a:xfrm>
          <a:prstGeom prst="rect">
            <a:avLst/>
          </a:prstGeom>
        </p:spPr>
      </p:pic>
      <p:sp>
        <p:nvSpPr>
          <p:cNvPr id="12" name="Rectangle 11">
            <a:extLst>
              <a:ext uri="{FF2B5EF4-FFF2-40B4-BE49-F238E27FC236}">
                <a16:creationId xmlns:a16="http://schemas.microsoft.com/office/drawing/2014/main" id="{56D9AEC7-5DB4-8FD0-5E9B-617A73901183}"/>
              </a:ext>
            </a:extLst>
          </p:cNvPr>
          <p:cNvSpPr/>
          <p:nvPr/>
        </p:nvSpPr>
        <p:spPr>
          <a:xfrm>
            <a:off x="92364" y="101600"/>
            <a:ext cx="11988800" cy="6659418"/>
          </a:xfrm>
          <a:prstGeom prst="rect">
            <a:avLst/>
          </a:prstGeom>
          <a:solidFill>
            <a:schemeClr val="accent6">
              <a:lumMod val="50000"/>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Lãnh địa phong kiến | SGK Lịch sử lớp 7">
            <a:extLst>
              <a:ext uri="{FF2B5EF4-FFF2-40B4-BE49-F238E27FC236}">
                <a16:creationId xmlns:a16="http://schemas.microsoft.com/office/drawing/2014/main" id="{846A2150-E138-69B7-0255-E0D6BCBE48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3080" y="1322918"/>
            <a:ext cx="6325840" cy="42277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F1F0098C-0DFD-CCC8-188B-55EF21B134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6846" y="4542684"/>
            <a:ext cx="4674437" cy="23458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EF115119-8F53-CF23-157A-585F681094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2830" y="48326"/>
            <a:ext cx="4674437" cy="23458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31E59202-55A3-5795-EF74-B007669EE4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281" y="4418053"/>
            <a:ext cx="4674437" cy="23458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85F35FE0-6FB2-FA15-2EEB-201B116BF5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0203" y="71182"/>
            <a:ext cx="4674437" cy="23458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E82A807-FC25-0EF4-27A3-9187F9910B7F}"/>
              </a:ext>
            </a:extLst>
          </p:cNvPr>
          <p:cNvSpPr txBox="1"/>
          <p:nvPr/>
        </p:nvSpPr>
        <p:spPr>
          <a:xfrm>
            <a:off x="1730806" y="516497"/>
            <a:ext cx="8883403" cy="461665"/>
          </a:xfrm>
          <a:prstGeom prst="rect">
            <a:avLst/>
          </a:prstGeom>
          <a:noFill/>
        </p:spPr>
        <p:txBody>
          <a:bodyPr wrap="square" rtlCol="0">
            <a:sp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PHÂN MÔN LỊCH SỬ 7</a:t>
            </a:r>
          </a:p>
        </p:txBody>
      </p:sp>
      <p:sp>
        <p:nvSpPr>
          <p:cNvPr id="10" name="TextBox 9">
            <a:extLst>
              <a:ext uri="{FF2B5EF4-FFF2-40B4-BE49-F238E27FC236}">
                <a16:creationId xmlns:a16="http://schemas.microsoft.com/office/drawing/2014/main" id="{B756C45F-CBB6-3C6C-6FD3-7A3933559094}"/>
              </a:ext>
            </a:extLst>
          </p:cNvPr>
          <p:cNvSpPr txBox="1"/>
          <p:nvPr/>
        </p:nvSpPr>
        <p:spPr>
          <a:xfrm>
            <a:off x="2810566" y="5904905"/>
            <a:ext cx="7307335" cy="461665"/>
          </a:xfrm>
          <a:prstGeom prst="rect">
            <a:avLst/>
          </a:prstGeom>
          <a:noFill/>
        </p:spPr>
        <p:txBody>
          <a:bodyPr wrap="square" rtlCol="0">
            <a:spAutoFit/>
          </a:bodyPr>
          <a:lstStyle/>
          <a:p>
            <a:r>
              <a:rPr lang="en-US" sz="2400" b="1" dirty="0" err="1">
                <a:solidFill>
                  <a:schemeClr val="bg1"/>
                </a:solidFill>
                <a:latin typeface="Times New Roman" panose="02020603050405020304" pitchFamily="18" charset="0"/>
                <a:cs typeface="Times New Roman" panose="02020603050405020304" pitchFamily="18" charset="0"/>
              </a:rPr>
              <a:t>Người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dạy</a:t>
            </a:r>
            <a:r>
              <a:rPr lang="en-US" sz="2400" b="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20986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B18E45-0B62-0359-E717-B095C0B319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0185" y="320919"/>
            <a:ext cx="8288215" cy="62161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a:extLst>
              <a:ext uri="{FF2B5EF4-FFF2-40B4-BE49-F238E27FC236}">
                <a16:creationId xmlns:a16="http://schemas.microsoft.com/office/drawing/2014/main" id="{35D5AAA6-2795-6AC7-7C6C-1A51E6FC1242}"/>
              </a:ext>
            </a:extLst>
          </p:cNvPr>
          <p:cNvSpPr txBox="1"/>
          <p:nvPr/>
        </p:nvSpPr>
        <p:spPr>
          <a:xfrm>
            <a:off x="3358661" y="2790091"/>
            <a:ext cx="5111262" cy="923330"/>
          </a:xfrm>
          <a:prstGeom prst="rect">
            <a:avLst/>
          </a:prstGeom>
          <a:noFill/>
        </p:spPr>
        <p:txBody>
          <a:bodyPr wrap="square" rtlCol="0">
            <a:spAutoFit/>
          </a:bodyPr>
          <a:lstStyle/>
          <a:p>
            <a:pPr algn="ctr"/>
            <a:r>
              <a:rPr lang="en-US" sz="5400" b="1" dirty="0">
                <a:solidFill>
                  <a:srgbClr val="002060"/>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523222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circle(in)">
                                      <p:cBhvr>
                                        <p:cTn id="10"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B856C63-D80A-F12B-A415-F61616880996}"/>
              </a:ext>
            </a:extLst>
          </p:cNvPr>
          <p:cNvPicPr>
            <a:picLocks noChangeAspect="1"/>
          </p:cNvPicPr>
          <p:nvPr/>
        </p:nvPicPr>
        <p:blipFill>
          <a:blip r:embed="rId5"/>
          <a:stretch>
            <a:fillRect/>
          </a:stretch>
        </p:blipFill>
        <p:spPr>
          <a:xfrm>
            <a:off x="4687256" y="1111351"/>
            <a:ext cx="6853387" cy="46943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8" name="Picture 1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835" y="49740"/>
            <a:ext cx="12187269" cy="6858767"/>
          </a:xfrm>
          <a:prstGeom prst="rect">
            <a:avLst/>
          </a:prstGeom>
        </p:spPr>
      </p:pic>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8060" y="777010"/>
            <a:ext cx="2651990" cy="2651990"/>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4326" y="1090663"/>
            <a:ext cx="2639810" cy="2639810"/>
          </a:xfrm>
          <a:prstGeom prst="rect">
            <a:avLst/>
          </a:prstGeom>
        </p:spPr>
      </p:pic>
      <p:pic>
        <p:nvPicPr>
          <p:cNvPr id="126" name="den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30378" y="738002"/>
            <a:ext cx="2639810" cy="2645893"/>
          </a:xfrm>
          <a:prstGeom prst="rect">
            <a:avLst/>
          </a:prstGeom>
        </p:spPr>
      </p:pic>
      <p:pic>
        <p:nvPicPr>
          <p:cNvPr id="127" name="den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93907" y="3049873"/>
            <a:ext cx="2651990" cy="2651990"/>
          </a:xfrm>
          <a:prstGeom prst="rect">
            <a:avLst/>
          </a:prstGeom>
        </p:spPr>
      </p:pic>
      <p:pic>
        <p:nvPicPr>
          <p:cNvPr id="128" name="den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00992" y="3371485"/>
            <a:ext cx="2639810" cy="2639810"/>
          </a:xfrm>
          <a:prstGeom prst="rect">
            <a:avLst/>
          </a:prstGeom>
        </p:spPr>
      </p:pic>
      <p:pic>
        <p:nvPicPr>
          <p:cNvPr id="129" name="den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pic>
        <p:nvPicPr>
          <p:cNvPr id="146" name="Picture 1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0" name="Picture 14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51357" y="5025415"/>
            <a:ext cx="785412" cy="1097267"/>
          </a:xfrm>
          <a:prstGeom prst="rect">
            <a:avLst/>
          </a:prstGeom>
        </p:spPr>
      </p:pic>
      <p:pic>
        <p:nvPicPr>
          <p:cNvPr id="159" name="Picture 158">
            <a:hlinkClick r:id="" action="ppaction://noaction"/>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703" y="-671549"/>
            <a:ext cx="609600" cy="609600"/>
          </a:xfrm>
          <a:prstGeom prst="rect">
            <a:avLst/>
          </a:prstGeom>
        </p:spPr>
      </p:pic>
      <p:pic>
        <p:nvPicPr>
          <p:cNvPr id="139" name="mau1">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764890" y="763250"/>
            <a:ext cx="2651990" cy="2651990"/>
          </a:xfrm>
          <a:prstGeom prst="rect">
            <a:avLst/>
          </a:prstGeom>
        </p:spPr>
      </p:pic>
      <p:pic>
        <p:nvPicPr>
          <p:cNvPr id="140" name="mau2">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954326" y="1090663"/>
            <a:ext cx="2633741" cy="2639810"/>
          </a:xfrm>
          <a:prstGeom prst="rect">
            <a:avLst/>
          </a:prstGeom>
        </p:spPr>
      </p:pic>
      <p:pic>
        <p:nvPicPr>
          <p:cNvPr id="141" name="mau3">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230378" y="738002"/>
            <a:ext cx="2639810" cy="2639810"/>
          </a:xfrm>
          <a:prstGeom prst="rect">
            <a:avLst/>
          </a:prstGeom>
        </p:spPr>
      </p:pic>
      <p:pic>
        <p:nvPicPr>
          <p:cNvPr id="142" name="mau4">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393470" y="3059399"/>
            <a:ext cx="2651990" cy="2651990"/>
          </a:xfrm>
          <a:prstGeom prst="rect">
            <a:avLst/>
          </a:prstGeom>
        </p:spPr>
      </p:pic>
      <p:pic>
        <p:nvPicPr>
          <p:cNvPr id="143" name="mau5">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600992" y="3381011"/>
            <a:ext cx="2633741" cy="2639810"/>
          </a:xfrm>
          <a:prstGeom prst="rect">
            <a:avLst/>
          </a:prstGeom>
        </p:spPr>
      </p:pic>
      <p:pic>
        <p:nvPicPr>
          <p:cNvPr id="144" name="mau6">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sp>
        <p:nvSpPr>
          <p:cNvPr id="6" name="Rectangle 5">
            <a:extLst>
              <a:ext uri="{FF2B5EF4-FFF2-40B4-BE49-F238E27FC236}">
                <a16:creationId xmlns:a16="http://schemas.microsoft.com/office/drawing/2014/main" id="{F60484E1-4A87-4016-BB0A-2C146190FF7E}"/>
              </a:ext>
            </a:extLst>
          </p:cNvPr>
          <p:cNvSpPr/>
          <p:nvPr/>
        </p:nvSpPr>
        <p:spPr>
          <a:xfrm>
            <a:off x="3317007" y="6260823"/>
            <a:ext cx="2421641" cy="299583"/>
          </a:xfrm>
          <a:prstGeom prst="rect">
            <a:avLst/>
          </a:prstGeom>
          <a:solidFill>
            <a:srgbClr val="FDF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806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par>
                                <p:cTn id="13" presetID="6" presetClass="entr" presetSubtype="16"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circle(in)">
                                      <p:cBhvr>
                                        <p:cTn id="15"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24"/>
                    </p:tgtEl>
                  </p:cond>
                </p:stCondLst>
                <p:endSync evt="end" delay="0">
                  <p:rtn val="all"/>
                </p:endSync>
                <p:childTnLst>
                  <p:par>
                    <p:cTn id="17" fill="hold">
                      <p:stCondLst>
                        <p:cond delay="0"/>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24"/>
                                        </p:tgtEl>
                                      </p:cBhvr>
                                    </p:animEffect>
                                    <p:set>
                                      <p:cBhvr>
                                        <p:cTn id="21"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22" restart="whenNotActive" fill="hold" evtFilter="cancelBubble" nodeType="interactiveSeq">
                <p:stCondLst>
                  <p:cond evt="onClick" delay="0">
                    <p:tgtEl>
                      <p:spTgt spid="125"/>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25"/>
                                        </p:tgtEl>
                                      </p:cBhvr>
                                    </p:animEffect>
                                    <p:set>
                                      <p:cBhvr>
                                        <p:cTn id="27"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8" restart="whenNotActive" fill="hold" evtFilter="cancelBubble" nodeType="interactiveSeq">
                <p:stCondLst>
                  <p:cond evt="onClick" delay="0">
                    <p:tgtEl>
                      <p:spTgt spid="12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126"/>
                                        </p:tgtEl>
                                      </p:cBhvr>
                                    </p:animEffect>
                                    <p:set>
                                      <p:cBhvr>
                                        <p:cTn id="33"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4" restart="whenNotActive" fill="hold" evtFilter="cancelBubble" nodeType="interactiveSeq">
                <p:stCondLst>
                  <p:cond evt="onClick" delay="0">
                    <p:tgtEl>
                      <p:spTgt spid="1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27"/>
                                        </p:tgtEl>
                                      </p:cBhvr>
                                    </p:animEffect>
                                    <p:set>
                                      <p:cBhvr>
                                        <p:cTn id="39"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40" restart="whenNotActive" fill="hold" evtFilter="cancelBubble" nodeType="interactiveSeq">
                <p:stCondLst>
                  <p:cond evt="onClick" delay="0">
                    <p:tgtEl>
                      <p:spTgt spid="128"/>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128"/>
                                        </p:tgtEl>
                                      </p:cBhvr>
                                    </p:animEffect>
                                    <p:set>
                                      <p:cBhvr>
                                        <p:cTn id="45"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6" restart="whenNotActive" fill="hold" evtFilter="cancelBubble" nodeType="interactiveSeq">
                <p:stCondLst>
                  <p:cond evt="onClick" delay="0">
                    <p:tgtEl>
                      <p:spTgt spid="129"/>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29"/>
                                        </p:tgtEl>
                                      </p:cBhvr>
                                    </p:animEffect>
                                    <p:set>
                                      <p:cBhvr>
                                        <p:cTn id="51"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52" restart="whenNotActive" fill="hold" evtFilter="cancelBubble" nodeType="interactiveSeq">
                <p:stCondLst>
                  <p:cond evt="onClick" delay="0">
                    <p:tgtEl>
                      <p:spTgt spid="139"/>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9"/>
                                        </p:tgtEl>
                                      </p:cBhvr>
                                    </p:animEffect>
                                    <p:set>
                                      <p:cBhvr>
                                        <p:cTn id="57"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8" restart="whenNotActive" fill="hold" evtFilter="cancelBubble" nodeType="interactiveSeq">
                <p:stCondLst>
                  <p:cond evt="onClick" delay="0">
                    <p:tgtEl>
                      <p:spTgt spid="140"/>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140"/>
                                        </p:tgtEl>
                                      </p:cBhvr>
                                    </p:animEffect>
                                    <p:set>
                                      <p:cBhvr>
                                        <p:cTn id="63"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4" restart="whenNotActive" fill="hold" evtFilter="cancelBubble" nodeType="interactiveSeq">
                <p:stCondLst>
                  <p:cond evt="onClick" delay="0">
                    <p:tgtEl>
                      <p:spTgt spid="141"/>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141"/>
                                        </p:tgtEl>
                                      </p:cBhvr>
                                    </p:animEffect>
                                    <p:set>
                                      <p:cBhvr>
                                        <p:cTn id="69"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70" restart="whenNotActive" fill="hold" evtFilter="cancelBubble" nodeType="interactiveSeq">
                <p:stCondLst>
                  <p:cond evt="onClick" delay="0">
                    <p:tgtEl>
                      <p:spTgt spid="142"/>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142"/>
                                        </p:tgtEl>
                                      </p:cBhvr>
                                    </p:animEffect>
                                    <p:set>
                                      <p:cBhvr>
                                        <p:cTn id="75"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6" restart="whenNotActive" fill="hold" evtFilter="cancelBubble" nodeType="interactiveSeq">
                <p:stCondLst>
                  <p:cond evt="onClick" delay="0">
                    <p:tgtEl>
                      <p:spTgt spid="143"/>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500"/>
                                        <p:tgtEl>
                                          <p:spTgt spid="143"/>
                                        </p:tgtEl>
                                      </p:cBhvr>
                                    </p:animEffect>
                                    <p:set>
                                      <p:cBhvr>
                                        <p:cTn id="81"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82" restart="whenNotActive" fill="hold" evtFilter="cancelBubble" nodeType="interactiveSeq">
                <p:stCondLst>
                  <p:cond evt="onClick" delay="0">
                    <p:tgtEl>
                      <p:spTgt spid="144"/>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144"/>
                                        </p:tgtEl>
                                      </p:cBhvr>
                                    </p:animEffect>
                                    <p:set>
                                      <p:cBhvr>
                                        <p:cTn id="87"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8"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E0AEB4DC-3847-4C2C-8993-FF510E8267BD}"/>
              </a:ext>
            </a:extLst>
          </p:cNvPr>
          <p:cNvGrpSpPr/>
          <p:nvPr/>
        </p:nvGrpSpPr>
        <p:grpSpPr>
          <a:xfrm>
            <a:off x="2701159" y="-327833"/>
            <a:ext cx="7262648" cy="3234006"/>
            <a:chOff x="2617270" y="-196051"/>
            <a:chExt cx="7262648" cy="3234006"/>
          </a:xfrm>
        </p:grpSpPr>
        <p:grpSp>
          <p:nvGrpSpPr>
            <p:cNvPr id="18" name="Group 17">
              <a:extLst>
                <a:ext uri="{FF2B5EF4-FFF2-40B4-BE49-F238E27FC236}">
                  <a16:creationId xmlns:a16="http://schemas.microsoft.com/office/drawing/2014/main" id="{52140EE2-6B03-4ED1-8CCE-6A2BF64A25C5}"/>
                </a:ext>
              </a:extLst>
            </p:cNvPr>
            <p:cNvGrpSpPr/>
            <p:nvPr/>
          </p:nvGrpSpPr>
          <p:grpSpPr>
            <a:xfrm>
              <a:off x="2617270" y="-196051"/>
              <a:ext cx="7262648" cy="3234006"/>
              <a:chOff x="2617270" y="-196051"/>
              <a:chExt cx="7262648" cy="3234006"/>
            </a:xfrm>
          </p:grpSpPr>
          <p:pic>
            <p:nvPicPr>
              <p:cNvPr id="13" name="Picture 12">
                <a:extLst>
                  <a:ext uri="{FF2B5EF4-FFF2-40B4-BE49-F238E27FC236}">
                    <a16:creationId xmlns:a16="http://schemas.microsoft.com/office/drawing/2014/main" id="{101EA794-1FE4-49D6-98EE-C223DB2BCA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17" name="Rectangle 16">
                <a:extLst>
                  <a:ext uri="{FF2B5EF4-FFF2-40B4-BE49-F238E27FC236}">
                    <a16:creationId xmlns:a16="http://schemas.microsoft.com/office/drawing/2014/main" id="{A7DF3A19-01F8-435E-AB79-AB7ECDB30AA1}"/>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023E64A3-ED03-4889-AF79-3E6A1CADA479}"/>
                </a:ext>
              </a:extLst>
            </p:cNvPr>
            <p:cNvSpPr txBox="1"/>
            <p:nvPr/>
          </p:nvSpPr>
          <p:spPr>
            <a:xfrm>
              <a:off x="4095448" y="1198179"/>
              <a:ext cx="4554566"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sp>
        <p:nvSpPr>
          <p:cNvPr id="6" name="TextBox 5">
            <a:extLst>
              <a:ext uri="{FF2B5EF4-FFF2-40B4-BE49-F238E27FC236}">
                <a16:creationId xmlns:a16="http://schemas.microsoft.com/office/drawing/2014/main" id="{982A1070-D65A-4587-879A-79CA62310DC7}"/>
              </a:ext>
            </a:extLst>
          </p:cNvPr>
          <p:cNvSpPr txBox="1"/>
          <p:nvPr/>
        </p:nvSpPr>
        <p:spPr>
          <a:xfrm>
            <a:off x="1319313" y="2781620"/>
            <a:ext cx="11640710" cy="1687963"/>
          </a:xfrm>
          <a:prstGeom prst="rect">
            <a:avLst/>
          </a:prstGeom>
          <a:noFill/>
        </p:spPr>
        <p:txBody>
          <a:bodyPr wrap="square">
            <a:spAutoFit/>
          </a:bodyPr>
          <a:lstStyle/>
          <a:p>
            <a:pPr marL="0" marR="0" algn="just">
              <a:lnSpc>
                <a:spcPct val="150000"/>
              </a:lnSpc>
              <a:spcBef>
                <a:spcPts val="0"/>
              </a:spcBef>
              <a:spcAft>
                <a:spcPts val="0"/>
              </a:spcAft>
            </a:pPr>
            <a:r>
              <a:rPr lang="en-US" sz="2400" b="1" dirty="0" err="1">
                <a:solidFill>
                  <a:srgbClr val="002060"/>
                </a:solidFill>
                <a:effectLst/>
                <a:latin typeface="Times New Roman" panose="02020603050405020304" pitchFamily="18" charset="0"/>
                <a:ea typeface="Times New Roman" panose="02020603050405020304" pitchFamily="18" charset="0"/>
              </a:rPr>
              <a:t>Câu</a:t>
            </a:r>
            <a:r>
              <a:rPr lang="en-US" sz="2400" b="1" dirty="0">
                <a:solidFill>
                  <a:srgbClr val="002060"/>
                </a:solidFill>
                <a:effectLst/>
                <a:latin typeface="Times New Roman" panose="02020603050405020304" pitchFamily="18" charset="0"/>
                <a:ea typeface="Times New Roman" panose="02020603050405020304" pitchFamily="18" charset="0"/>
              </a:rPr>
              <a:t> 1</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Bộ</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tộc</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nào</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đưa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đến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sự</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diệt</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vong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của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đế</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quốc</a:t>
            </a:r>
            <a:r>
              <a:rPr lang="en-US" sz="2400" b="1" dirty="0">
                <a:solidFill>
                  <a:srgbClr val="002060"/>
                </a:solidFill>
                <a:latin typeface="Times New Roman" panose="02020603050405020304" pitchFamily="18" charset="0"/>
                <a:ea typeface="Times New Roman" panose="02020603050405020304" pitchFamily="18" charset="0"/>
              </a:rPr>
              <a:t> La-</a:t>
            </a:r>
            <a:r>
              <a:rPr lang="en-US" sz="2400" b="1" dirty="0" err="1">
                <a:solidFill>
                  <a:srgbClr val="002060"/>
                </a:solidFill>
                <a:latin typeface="Times New Roman" panose="02020603050405020304" pitchFamily="18" charset="0"/>
                <a:ea typeface="Times New Roman" panose="02020603050405020304" pitchFamily="18" charset="0"/>
              </a:rPr>
              <a:t>mã</a:t>
            </a:r>
            <a:r>
              <a:rPr lang="en-US" sz="2400" b="1" dirty="0">
                <a:solidFill>
                  <a:srgbClr val="002060"/>
                </a:solidFill>
                <a:effectLst/>
                <a:latin typeface="Times New Roman" panose="02020603050405020304" pitchFamily="18" charset="0"/>
                <a:ea typeface="Times New Roman" panose="02020603050405020304" pitchFamily="18" charset="0"/>
              </a:rPr>
              <a:t>?</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A. </a:t>
            </a:r>
            <a:r>
              <a:rPr lang="en-US" sz="2400" dirty="0" err="1">
                <a:solidFill>
                  <a:srgbClr val="002060"/>
                </a:solidFill>
                <a:effectLst/>
                <a:latin typeface="Times New Roman" panose="02020603050405020304" pitchFamily="18" charset="0"/>
                <a:ea typeface="Times New Roman" panose="02020603050405020304" pitchFamily="18" charset="0"/>
              </a:rPr>
              <a:t>Bộ</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tộc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Lạc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Việt</a:t>
            </a:r>
            <a:r>
              <a:rPr lang="en-US" sz="2400" dirty="0">
                <a:solidFill>
                  <a:srgbClr val="002060"/>
                </a:solidFill>
                <a:effectLst/>
                <a:latin typeface="Times New Roman" panose="02020603050405020304" pitchFamily="18" charset="0"/>
                <a:ea typeface="Times New Roman" panose="02020603050405020304" pitchFamily="18" charset="0"/>
              </a:rPr>
              <a:t>                                 B. </a:t>
            </a:r>
            <a:r>
              <a:rPr lang="en-US" sz="2400" dirty="0" err="1">
                <a:solidFill>
                  <a:srgbClr val="002060"/>
                </a:solidFill>
                <a:effectLst/>
                <a:latin typeface="Times New Roman" panose="02020603050405020304" pitchFamily="18" charset="0"/>
                <a:ea typeface="Times New Roman" panose="02020603050405020304" pitchFamily="18" charset="0"/>
              </a:rPr>
              <a:t>Bộ</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tộc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Tây</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Âu</a:t>
            </a:r>
            <a:endParaRPr lang="en-US" sz="2400" dirty="0">
              <a:solidFill>
                <a:srgbClr val="002060"/>
              </a:solidFill>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C. </a:t>
            </a:r>
            <a:r>
              <a:rPr lang="en-US" sz="2400" dirty="0" err="1">
                <a:solidFill>
                  <a:srgbClr val="002060"/>
                </a:solidFill>
                <a:effectLst/>
                <a:latin typeface="Times New Roman" panose="02020603050405020304" pitchFamily="18" charset="0"/>
                <a:ea typeface="Times New Roman" panose="02020603050405020304" pitchFamily="18" charset="0"/>
              </a:rPr>
              <a:t>Bộ</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tộc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người</a:t>
            </a:r>
            <a:r>
              <a:rPr lang="en-US" sz="2400" dirty="0">
                <a:solidFill>
                  <a:srgbClr val="002060"/>
                </a:solidFill>
                <a:effectLst/>
                <a:latin typeface="Times New Roman" panose="02020603050405020304" pitchFamily="18" charset="0"/>
                <a:ea typeface="Times New Roman" panose="02020603050405020304" pitchFamily="18" charset="0"/>
              </a:rPr>
              <a:t> La-</a:t>
            </a:r>
            <a:r>
              <a:rPr lang="en-US" sz="2400" dirty="0" err="1">
                <a:solidFill>
                  <a:srgbClr val="002060"/>
                </a:solidFill>
                <a:effectLst/>
                <a:latin typeface="Times New Roman" panose="02020603050405020304" pitchFamily="18" charset="0"/>
                <a:ea typeface="Times New Roman" panose="02020603050405020304" pitchFamily="18" charset="0"/>
              </a:rPr>
              <a:t>mã</a:t>
            </a:r>
            <a:r>
              <a:rPr lang="en-US" sz="2400" dirty="0">
                <a:solidFill>
                  <a:srgbClr val="002060"/>
                </a:solidFill>
                <a:effectLst/>
                <a:latin typeface="Times New Roman" panose="02020603050405020304" pitchFamily="18" charset="0"/>
                <a:ea typeface="Times New Roman" panose="02020603050405020304" pitchFamily="18" charset="0"/>
              </a:rPr>
              <a:t>                          D. </a:t>
            </a:r>
            <a:r>
              <a:rPr lang="en-US" sz="2400" dirty="0" err="1">
                <a:solidFill>
                  <a:srgbClr val="002060"/>
                </a:solidFill>
                <a:effectLst/>
                <a:latin typeface="Times New Roman" panose="02020603050405020304" pitchFamily="18" charset="0"/>
                <a:ea typeface="Times New Roman" panose="02020603050405020304" pitchFamily="18" charset="0"/>
              </a:rPr>
              <a:t>Bộ</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tộc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người</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Giéc</a:t>
            </a:r>
            <a:r>
              <a:rPr lang="en-US" sz="2400" dirty="0">
                <a:solidFill>
                  <a:srgbClr val="002060"/>
                </a:solidFill>
                <a:effectLst/>
                <a:latin typeface="Times New Roman" panose="02020603050405020304" pitchFamily="18" charset="0"/>
                <a:ea typeface="Times New Roman" panose="02020603050405020304" pitchFamily="18" charset="0"/>
              </a:rPr>
              <a:t>-man</a:t>
            </a:r>
          </a:p>
        </p:txBody>
      </p:sp>
      <p:sp>
        <p:nvSpPr>
          <p:cNvPr id="4" name="Oval 3">
            <a:extLst>
              <a:ext uri="{FF2B5EF4-FFF2-40B4-BE49-F238E27FC236}">
                <a16:creationId xmlns:a16="http://schemas.microsoft.com/office/drawing/2014/main" id="{7D94587A-838B-424A-8C62-CE47B966198E}"/>
              </a:ext>
            </a:extLst>
          </p:cNvPr>
          <p:cNvSpPr/>
          <p:nvPr/>
        </p:nvSpPr>
        <p:spPr>
          <a:xfrm>
            <a:off x="5988438" y="3932541"/>
            <a:ext cx="651642" cy="58857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EAC8AE7-4DB5-4814-A68E-867A2CA69C4E}"/>
              </a:ext>
            </a:extLst>
          </p:cNvPr>
          <p:cNvGrpSpPr/>
          <p:nvPr/>
        </p:nvGrpSpPr>
        <p:grpSpPr>
          <a:xfrm>
            <a:off x="26711" y="5171090"/>
            <a:ext cx="12235674" cy="1686910"/>
            <a:chOff x="-81773" y="5171090"/>
            <a:chExt cx="12235674" cy="1686910"/>
          </a:xfrm>
        </p:grpSpPr>
        <p:pic>
          <p:nvPicPr>
            <p:cNvPr id="10" name="Picture 9">
              <a:extLst>
                <a:ext uri="{FF2B5EF4-FFF2-40B4-BE49-F238E27FC236}">
                  <a16:creationId xmlns:a16="http://schemas.microsoft.com/office/drawing/2014/main" id="{E1548ED8-918B-4698-AFFB-F730F5B52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14" name="Picture 13">
              <a:extLst>
                <a:ext uri="{FF2B5EF4-FFF2-40B4-BE49-F238E27FC236}">
                  <a16:creationId xmlns:a16="http://schemas.microsoft.com/office/drawing/2014/main" id="{E266F39B-313A-435F-8421-793A8E2490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15" name="Picture 14">
              <a:extLst>
                <a:ext uri="{FF2B5EF4-FFF2-40B4-BE49-F238E27FC236}">
                  <a16:creationId xmlns:a16="http://schemas.microsoft.com/office/drawing/2014/main" id="{D05C78A9-7F9F-4673-8283-1939580DA0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16" name="Picture 15">
              <a:extLst>
                <a:ext uri="{FF2B5EF4-FFF2-40B4-BE49-F238E27FC236}">
                  <a16:creationId xmlns:a16="http://schemas.microsoft.com/office/drawing/2014/main" id="{7C670279-7E84-4E7F-B386-5B164A29B5AD}"/>
                </a:ext>
              </a:extLst>
            </p:cNvPr>
            <p:cNvPicPr>
              <a:picLocks noChangeAspect="1"/>
            </p:cNvPicPr>
            <p:nvPr/>
          </p:nvPicPr>
          <p:blipFill rotWithShape="1">
            <a:blip r:embed="rId3">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989" y="4149044"/>
            <a:ext cx="2400300" cy="1468203"/>
          </a:xfrm>
          <a:prstGeom prst="rect">
            <a:avLst/>
          </a:prstGeom>
        </p:spPr>
      </p:pic>
    </p:spTree>
    <p:extLst>
      <p:ext uri="{BB962C8B-B14F-4D97-AF65-F5344CB8AC3E}">
        <p14:creationId xmlns:p14="http://schemas.microsoft.com/office/powerpoint/2010/main" val="197544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52C4D5A-BB4E-463E-9829-D47724B22463}"/>
              </a:ext>
            </a:extLst>
          </p:cNvPr>
          <p:cNvGrpSpPr/>
          <p:nvPr/>
        </p:nvGrpSpPr>
        <p:grpSpPr>
          <a:xfrm>
            <a:off x="26711" y="5171090"/>
            <a:ext cx="12235674" cy="1686910"/>
            <a:chOff x="-81773" y="5171090"/>
            <a:chExt cx="12235674" cy="1686910"/>
          </a:xfrm>
        </p:grpSpPr>
        <p:pic>
          <p:nvPicPr>
            <p:cNvPr id="11" name="Picture 10">
              <a:extLst>
                <a:ext uri="{FF2B5EF4-FFF2-40B4-BE49-F238E27FC236}">
                  <a16:creationId xmlns:a16="http://schemas.microsoft.com/office/drawing/2014/main" id="{57EF4666-F6E6-4E68-9122-7242B5862C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12" name="Picture 11">
              <a:extLst>
                <a:ext uri="{FF2B5EF4-FFF2-40B4-BE49-F238E27FC236}">
                  <a16:creationId xmlns:a16="http://schemas.microsoft.com/office/drawing/2014/main" id="{4F87F6FC-FB8E-44FA-A309-053A78222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13" name="Picture 12">
              <a:extLst>
                <a:ext uri="{FF2B5EF4-FFF2-40B4-BE49-F238E27FC236}">
                  <a16:creationId xmlns:a16="http://schemas.microsoft.com/office/drawing/2014/main" id="{3B2D3A30-10C4-40FE-92E2-CD0D7460DB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14" name="Picture 13">
              <a:extLst>
                <a:ext uri="{FF2B5EF4-FFF2-40B4-BE49-F238E27FC236}">
                  <a16:creationId xmlns:a16="http://schemas.microsoft.com/office/drawing/2014/main" id="{67F35E19-F105-4F09-9DA7-4A15D3622E63}"/>
                </a:ext>
              </a:extLst>
            </p:cNvPr>
            <p:cNvPicPr>
              <a:picLocks noChangeAspect="1"/>
            </p:cNvPicPr>
            <p:nvPr/>
          </p:nvPicPr>
          <p:blipFill rotWithShape="1">
            <a:blip r:embed="rId2">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9918" y="5389797"/>
            <a:ext cx="2400300" cy="1468203"/>
          </a:xfrm>
          <a:prstGeom prst="rect">
            <a:avLst/>
          </a:prstGeom>
        </p:spPr>
      </p:pic>
      <p:grpSp>
        <p:nvGrpSpPr>
          <p:cNvPr id="5" name="Group 4">
            <a:extLst>
              <a:ext uri="{FF2B5EF4-FFF2-40B4-BE49-F238E27FC236}">
                <a16:creationId xmlns:a16="http://schemas.microsoft.com/office/drawing/2014/main" id="{67076F16-C2FF-4B81-B8F7-7C6EAE24A69C}"/>
              </a:ext>
            </a:extLst>
          </p:cNvPr>
          <p:cNvGrpSpPr/>
          <p:nvPr/>
        </p:nvGrpSpPr>
        <p:grpSpPr>
          <a:xfrm>
            <a:off x="2701159" y="-327833"/>
            <a:ext cx="7262648" cy="3234006"/>
            <a:chOff x="2617270" y="-196051"/>
            <a:chExt cx="7262648" cy="3234006"/>
          </a:xfrm>
        </p:grpSpPr>
        <p:grpSp>
          <p:nvGrpSpPr>
            <p:cNvPr id="6" name="Group 5">
              <a:extLst>
                <a:ext uri="{FF2B5EF4-FFF2-40B4-BE49-F238E27FC236}">
                  <a16:creationId xmlns:a16="http://schemas.microsoft.com/office/drawing/2014/main" id="{637CAADB-9738-419C-BC0D-D605808F152B}"/>
                </a:ext>
              </a:extLst>
            </p:cNvPr>
            <p:cNvGrpSpPr/>
            <p:nvPr/>
          </p:nvGrpSpPr>
          <p:grpSpPr>
            <a:xfrm>
              <a:off x="2617270" y="-196051"/>
              <a:ext cx="7262648" cy="3234006"/>
              <a:chOff x="2617270" y="-196051"/>
              <a:chExt cx="7262648" cy="3234006"/>
            </a:xfrm>
          </p:grpSpPr>
          <p:pic>
            <p:nvPicPr>
              <p:cNvPr id="8" name="Picture 7">
                <a:extLst>
                  <a:ext uri="{FF2B5EF4-FFF2-40B4-BE49-F238E27FC236}">
                    <a16:creationId xmlns:a16="http://schemas.microsoft.com/office/drawing/2014/main" id="{7D46EE53-BA75-41DD-82FF-F36058DD7B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9" name="Rectangle 8">
                <a:extLst>
                  <a:ext uri="{FF2B5EF4-FFF2-40B4-BE49-F238E27FC236}">
                    <a16:creationId xmlns:a16="http://schemas.microsoft.com/office/drawing/2014/main" id="{9429BC0A-59CD-4F49-9084-932505BE8A76}"/>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0C3FA253-6C8D-457B-B04C-22A27A237C3E}"/>
                </a:ext>
              </a:extLst>
            </p:cNvPr>
            <p:cNvSpPr txBox="1"/>
            <p:nvPr/>
          </p:nvSpPr>
          <p:spPr>
            <a:xfrm>
              <a:off x="4095448" y="1198179"/>
              <a:ext cx="4554566"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sp>
        <p:nvSpPr>
          <p:cNvPr id="15" name="TextBox 14">
            <a:extLst>
              <a:ext uri="{FF2B5EF4-FFF2-40B4-BE49-F238E27FC236}">
                <a16:creationId xmlns:a16="http://schemas.microsoft.com/office/drawing/2014/main" id="{3965D3EF-D9D7-4BDA-1003-474821BD9831}"/>
              </a:ext>
            </a:extLst>
          </p:cNvPr>
          <p:cNvSpPr txBox="1"/>
          <p:nvPr/>
        </p:nvSpPr>
        <p:spPr>
          <a:xfrm>
            <a:off x="1319313" y="2781620"/>
            <a:ext cx="11640710" cy="1687963"/>
          </a:xfrm>
          <a:prstGeom prst="rect">
            <a:avLst/>
          </a:prstGeom>
          <a:noFill/>
        </p:spPr>
        <p:txBody>
          <a:bodyPr wrap="square">
            <a:spAutoFit/>
          </a:bodyPr>
          <a:lstStyle/>
          <a:p>
            <a:pPr marL="0" marR="0" algn="just">
              <a:lnSpc>
                <a:spcPct val="150000"/>
              </a:lnSpc>
              <a:spcBef>
                <a:spcPts val="0"/>
              </a:spcBef>
              <a:spcAft>
                <a:spcPts val="0"/>
              </a:spcAft>
            </a:pPr>
            <a:r>
              <a:rPr lang="en-US" sz="2400" b="1" dirty="0" err="1">
                <a:solidFill>
                  <a:srgbClr val="002060"/>
                </a:solidFill>
                <a:effectLst/>
                <a:latin typeface="Times New Roman" panose="02020603050405020304" pitchFamily="18" charset="0"/>
                <a:ea typeface="Times New Roman" panose="02020603050405020304" pitchFamily="18" charset="0"/>
              </a:rPr>
              <a:t>Câu</a:t>
            </a:r>
            <a:r>
              <a:rPr lang="en-US" sz="2400" b="1" dirty="0">
                <a:solidFill>
                  <a:srgbClr val="002060"/>
                </a:solidFill>
                <a:effectLst/>
                <a:latin typeface="Times New Roman" panose="02020603050405020304" pitchFamily="18" charset="0"/>
                <a:ea typeface="Times New Roman" panose="02020603050405020304" pitchFamily="18" charset="0"/>
              </a:rPr>
              <a:t> 2</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L</a:t>
            </a:r>
            <a:r>
              <a:rPr lang="en-US" sz="2400" b="1" dirty="0" err="1">
                <a:solidFill>
                  <a:srgbClr val="002060"/>
                </a:solidFill>
                <a:latin typeface="Times New Roman" panose="02020603050405020304" pitchFamily="18" charset="0"/>
                <a:ea typeface="Times New Roman" panose="02020603050405020304" pitchFamily="18" charset="0"/>
              </a:rPr>
              <a:t>ãnh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địa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phong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kiến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hình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thành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vào</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thế</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kỉ</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nào</a:t>
            </a:r>
            <a:r>
              <a:rPr lang="en-US" sz="2400" b="1" dirty="0">
                <a:solidFill>
                  <a:srgbClr val="002060"/>
                </a:solidFill>
                <a:effectLst/>
                <a:latin typeface="Times New Roman" panose="02020603050405020304" pitchFamily="18" charset="0"/>
                <a:ea typeface="Times New Roman" panose="02020603050405020304" pitchFamily="18" charset="0"/>
              </a:rPr>
              <a:t>?</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A. </a:t>
            </a:r>
            <a:r>
              <a:rPr lang="en-US" sz="2400" dirty="0" err="1">
                <a:solidFill>
                  <a:srgbClr val="002060"/>
                </a:solidFill>
                <a:effectLst/>
                <a:latin typeface="Times New Roman" panose="02020603050405020304" pitchFamily="18" charset="0"/>
                <a:ea typeface="Times New Roman" panose="02020603050405020304" pitchFamily="18" charset="0"/>
              </a:rPr>
              <a:t>Thế</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kỉ</a:t>
            </a:r>
            <a:r>
              <a:rPr lang="en-US" sz="2400" dirty="0">
                <a:solidFill>
                  <a:srgbClr val="002060"/>
                </a:solidFill>
                <a:effectLst/>
                <a:latin typeface="Times New Roman" panose="02020603050405020304" pitchFamily="18" charset="0"/>
                <a:ea typeface="Times New Roman" panose="02020603050405020304" pitchFamily="18" charset="0"/>
              </a:rPr>
              <a:t> VII                                       B. </a:t>
            </a:r>
            <a:r>
              <a:rPr lang="en-US" sz="2400" dirty="0" err="1">
                <a:solidFill>
                  <a:srgbClr val="002060"/>
                </a:solidFill>
                <a:effectLst/>
                <a:latin typeface="Times New Roman" panose="02020603050405020304" pitchFamily="18" charset="0"/>
                <a:ea typeface="Times New Roman" panose="02020603050405020304" pitchFamily="18" charset="0"/>
              </a:rPr>
              <a:t>Thế</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kỉ</a:t>
            </a:r>
            <a:r>
              <a:rPr lang="en-US" sz="2400" dirty="0">
                <a:solidFill>
                  <a:srgbClr val="002060"/>
                </a:solidFill>
                <a:effectLst/>
                <a:latin typeface="Times New Roman" panose="02020603050405020304" pitchFamily="18" charset="0"/>
                <a:ea typeface="Times New Roman" panose="02020603050405020304" pitchFamily="18" charset="0"/>
              </a:rPr>
              <a:t> VIII</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C. </a:t>
            </a:r>
            <a:r>
              <a:rPr lang="en-US" sz="2400" dirty="0" err="1">
                <a:solidFill>
                  <a:srgbClr val="002060"/>
                </a:solidFill>
                <a:effectLst/>
                <a:latin typeface="Times New Roman" panose="02020603050405020304" pitchFamily="18" charset="0"/>
                <a:ea typeface="Times New Roman" panose="02020603050405020304" pitchFamily="18" charset="0"/>
              </a:rPr>
              <a:t>Thế</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kỉ</a:t>
            </a:r>
            <a:r>
              <a:rPr lang="en-US" sz="2400" dirty="0">
                <a:solidFill>
                  <a:srgbClr val="002060"/>
                </a:solidFill>
                <a:effectLst/>
                <a:latin typeface="Times New Roman" panose="02020603050405020304" pitchFamily="18" charset="0"/>
                <a:ea typeface="Times New Roman" panose="02020603050405020304" pitchFamily="18" charset="0"/>
              </a:rPr>
              <a:t> IX                                        D. </a:t>
            </a:r>
            <a:r>
              <a:rPr lang="en-US" sz="2400" dirty="0" err="1">
                <a:solidFill>
                  <a:srgbClr val="002060"/>
                </a:solidFill>
                <a:effectLst/>
                <a:latin typeface="Times New Roman" panose="02020603050405020304" pitchFamily="18" charset="0"/>
                <a:ea typeface="Times New Roman" panose="02020603050405020304" pitchFamily="18" charset="0"/>
              </a:rPr>
              <a:t>Thế</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kỉ</a:t>
            </a:r>
            <a:r>
              <a:rPr lang="en-US" sz="2400" dirty="0">
                <a:solidFill>
                  <a:srgbClr val="002060"/>
                </a:solidFill>
                <a:effectLst/>
                <a:latin typeface="Times New Roman" panose="02020603050405020304" pitchFamily="18" charset="0"/>
                <a:ea typeface="Times New Roman" panose="02020603050405020304" pitchFamily="18" charset="0"/>
              </a:rPr>
              <a:t> X</a:t>
            </a:r>
          </a:p>
        </p:txBody>
      </p:sp>
      <p:sp>
        <p:nvSpPr>
          <p:cNvPr id="16" name="Oval 15">
            <a:extLst>
              <a:ext uri="{FF2B5EF4-FFF2-40B4-BE49-F238E27FC236}">
                <a16:creationId xmlns:a16="http://schemas.microsoft.com/office/drawing/2014/main" id="{081B60F0-6662-2481-34BC-ECE5E8901987}"/>
              </a:ext>
            </a:extLst>
          </p:cNvPr>
          <p:cNvSpPr/>
          <p:nvPr/>
        </p:nvSpPr>
        <p:spPr>
          <a:xfrm>
            <a:off x="1207794" y="3911886"/>
            <a:ext cx="651642" cy="58857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313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606D822-B618-42C4-8372-A084B77D3A68}"/>
              </a:ext>
            </a:extLst>
          </p:cNvPr>
          <p:cNvGrpSpPr/>
          <p:nvPr/>
        </p:nvGrpSpPr>
        <p:grpSpPr>
          <a:xfrm>
            <a:off x="26711" y="5171090"/>
            <a:ext cx="12235674" cy="1686910"/>
            <a:chOff x="-81773" y="5171090"/>
            <a:chExt cx="12235674" cy="1686910"/>
          </a:xfrm>
        </p:grpSpPr>
        <p:pic>
          <p:nvPicPr>
            <p:cNvPr id="6" name="Picture 5">
              <a:extLst>
                <a:ext uri="{FF2B5EF4-FFF2-40B4-BE49-F238E27FC236}">
                  <a16:creationId xmlns:a16="http://schemas.microsoft.com/office/drawing/2014/main" id="{4CDE0813-9FAF-4043-B1A2-E46B7CCA8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7" name="Picture 6">
              <a:extLst>
                <a:ext uri="{FF2B5EF4-FFF2-40B4-BE49-F238E27FC236}">
                  <a16:creationId xmlns:a16="http://schemas.microsoft.com/office/drawing/2014/main" id="{ADEFE84E-EF2F-42C5-8F57-34C4F13250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8" name="Picture 7">
              <a:extLst>
                <a:ext uri="{FF2B5EF4-FFF2-40B4-BE49-F238E27FC236}">
                  <a16:creationId xmlns:a16="http://schemas.microsoft.com/office/drawing/2014/main" id="{75E525E6-CF36-41FF-80EF-F8DA60F7E4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9" name="Picture 8">
              <a:extLst>
                <a:ext uri="{FF2B5EF4-FFF2-40B4-BE49-F238E27FC236}">
                  <a16:creationId xmlns:a16="http://schemas.microsoft.com/office/drawing/2014/main" id="{4CA83D52-6D3C-4C7D-9903-8DB8F5854B82}"/>
                </a:ext>
              </a:extLst>
            </p:cNvPr>
            <p:cNvPicPr>
              <a:picLocks noChangeAspect="1"/>
            </p:cNvPicPr>
            <p:nvPr/>
          </p:nvPicPr>
          <p:blipFill rotWithShape="1">
            <a:blip r:embed="rId2">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grpSp>
        <p:nvGrpSpPr>
          <p:cNvPr id="10" name="Group 9">
            <a:extLst>
              <a:ext uri="{FF2B5EF4-FFF2-40B4-BE49-F238E27FC236}">
                <a16:creationId xmlns:a16="http://schemas.microsoft.com/office/drawing/2014/main" id="{946CA100-56C0-4606-990E-9AB617964520}"/>
              </a:ext>
            </a:extLst>
          </p:cNvPr>
          <p:cNvGrpSpPr/>
          <p:nvPr/>
        </p:nvGrpSpPr>
        <p:grpSpPr>
          <a:xfrm>
            <a:off x="2701159" y="-327833"/>
            <a:ext cx="7262648" cy="3234006"/>
            <a:chOff x="2617270" y="-196051"/>
            <a:chExt cx="7262648" cy="3234006"/>
          </a:xfrm>
        </p:grpSpPr>
        <p:grpSp>
          <p:nvGrpSpPr>
            <p:cNvPr id="11" name="Group 10">
              <a:extLst>
                <a:ext uri="{FF2B5EF4-FFF2-40B4-BE49-F238E27FC236}">
                  <a16:creationId xmlns:a16="http://schemas.microsoft.com/office/drawing/2014/main" id="{4A70F02A-9B04-468D-B172-69EBB7EB95EE}"/>
                </a:ext>
              </a:extLst>
            </p:cNvPr>
            <p:cNvGrpSpPr/>
            <p:nvPr/>
          </p:nvGrpSpPr>
          <p:grpSpPr>
            <a:xfrm>
              <a:off x="2617270" y="-196051"/>
              <a:ext cx="7262648" cy="3234006"/>
              <a:chOff x="2617270" y="-196051"/>
              <a:chExt cx="7262648" cy="3234006"/>
            </a:xfrm>
          </p:grpSpPr>
          <p:pic>
            <p:nvPicPr>
              <p:cNvPr id="13" name="Picture 12">
                <a:extLst>
                  <a:ext uri="{FF2B5EF4-FFF2-40B4-BE49-F238E27FC236}">
                    <a16:creationId xmlns:a16="http://schemas.microsoft.com/office/drawing/2014/main" id="{E922B016-F106-435B-BC0C-6FEC1207D3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14" name="Rectangle 13">
                <a:extLst>
                  <a:ext uri="{FF2B5EF4-FFF2-40B4-BE49-F238E27FC236}">
                    <a16:creationId xmlns:a16="http://schemas.microsoft.com/office/drawing/2014/main" id="{5D44AF5D-3780-491C-8B77-13796D8303EA}"/>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837FA213-CF9F-4DEC-9371-0AFC2B3FF86C}"/>
                </a:ext>
              </a:extLst>
            </p:cNvPr>
            <p:cNvSpPr txBox="1"/>
            <p:nvPr/>
          </p:nvSpPr>
          <p:spPr>
            <a:xfrm>
              <a:off x="4095448" y="1198179"/>
              <a:ext cx="4554566"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sp>
        <p:nvSpPr>
          <p:cNvPr id="15" name="TextBox 14">
            <a:extLst>
              <a:ext uri="{FF2B5EF4-FFF2-40B4-BE49-F238E27FC236}">
                <a16:creationId xmlns:a16="http://schemas.microsoft.com/office/drawing/2014/main" id="{E41B0F20-C86D-F108-95A0-D21B3231F6C4}"/>
              </a:ext>
            </a:extLst>
          </p:cNvPr>
          <p:cNvSpPr txBox="1"/>
          <p:nvPr/>
        </p:nvSpPr>
        <p:spPr>
          <a:xfrm>
            <a:off x="1319313" y="2781620"/>
            <a:ext cx="11640710" cy="1687963"/>
          </a:xfrm>
          <a:prstGeom prst="rect">
            <a:avLst/>
          </a:prstGeom>
          <a:noFill/>
        </p:spPr>
        <p:txBody>
          <a:bodyPr wrap="square">
            <a:spAutoFit/>
          </a:bodyPr>
          <a:lstStyle/>
          <a:p>
            <a:pPr marL="0" marR="0" algn="just">
              <a:lnSpc>
                <a:spcPct val="150000"/>
              </a:lnSpc>
              <a:spcBef>
                <a:spcPts val="0"/>
              </a:spcBef>
              <a:spcAft>
                <a:spcPts val="0"/>
              </a:spcAft>
            </a:pPr>
            <a:r>
              <a:rPr lang="en-US" sz="2400" b="1" dirty="0" err="1">
                <a:solidFill>
                  <a:srgbClr val="002060"/>
                </a:solidFill>
                <a:effectLst/>
                <a:latin typeface="Times New Roman" panose="02020603050405020304" pitchFamily="18" charset="0"/>
                <a:ea typeface="Times New Roman" panose="02020603050405020304" pitchFamily="18" charset="0"/>
              </a:rPr>
              <a:t>Câu</a:t>
            </a:r>
            <a:r>
              <a:rPr lang="en-US" sz="2400" b="1" dirty="0">
                <a:solidFill>
                  <a:srgbClr val="002060"/>
                </a:solidFill>
                <a:effectLst/>
                <a:latin typeface="Times New Roman" panose="02020603050405020304" pitchFamily="18" charset="0"/>
                <a:ea typeface="Times New Roman" panose="02020603050405020304" pitchFamily="18" charset="0"/>
              </a:rPr>
              <a:t> 3</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Lãnh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địa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phong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kiến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thuộc</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quyền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cai</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quản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của</a:t>
            </a:r>
            <a:r>
              <a:rPr lang="en-US" sz="2400" b="1" dirty="0">
                <a:solidFill>
                  <a:srgbClr val="002060"/>
                </a:solidFill>
                <a:latin typeface="Times New Roman" panose="02020603050405020304" pitchFamily="18" charset="0"/>
                <a:ea typeface="Times New Roman" panose="02020603050405020304" pitchFamily="18" charset="0"/>
              </a:rPr>
              <a:t> ai</a:t>
            </a:r>
            <a:r>
              <a:rPr lang="en-US" sz="2400" b="1" dirty="0">
                <a:solidFill>
                  <a:srgbClr val="002060"/>
                </a:solidFill>
                <a:effectLst/>
                <a:latin typeface="Times New Roman" panose="02020603050405020304" pitchFamily="18" charset="0"/>
                <a:ea typeface="Times New Roman" panose="02020603050405020304" pitchFamily="18" charset="0"/>
              </a:rPr>
              <a:t>?</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A. </a:t>
            </a:r>
            <a:r>
              <a:rPr lang="en-US" sz="2400" dirty="0" err="1">
                <a:solidFill>
                  <a:srgbClr val="002060"/>
                </a:solidFill>
                <a:effectLst/>
                <a:latin typeface="Times New Roman" panose="02020603050405020304" pitchFamily="18" charset="0"/>
                <a:ea typeface="Times New Roman" panose="02020603050405020304" pitchFamily="18" charset="0"/>
              </a:rPr>
              <a:t>Nông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nô</a:t>
            </a:r>
            <a:r>
              <a:rPr lang="en-US" sz="2400" dirty="0">
                <a:solidFill>
                  <a:srgbClr val="002060"/>
                </a:solidFill>
                <a:effectLst/>
                <a:latin typeface="Times New Roman" panose="02020603050405020304" pitchFamily="18" charset="0"/>
                <a:ea typeface="Times New Roman" panose="02020603050405020304" pitchFamily="18" charset="0"/>
              </a:rPr>
              <a:t>                                            B. </a:t>
            </a:r>
            <a:r>
              <a:rPr lang="en-US" sz="2400" dirty="0" err="1">
                <a:solidFill>
                  <a:srgbClr val="002060"/>
                </a:solidFill>
                <a:effectLst/>
                <a:latin typeface="Times New Roman" panose="02020603050405020304" pitchFamily="18" charset="0"/>
                <a:ea typeface="Times New Roman" panose="02020603050405020304" pitchFamily="18" charset="0"/>
              </a:rPr>
              <a:t>Nhà</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vua</a:t>
            </a:r>
            <a:endParaRPr lang="en-US" sz="2400" dirty="0">
              <a:solidFill>
                <a:srgbClr val="002060"/>
              </a:solidFill>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C. </a:t>
            </a:r>
            <a:r>
              <a:rPr lang="en-US" sz="2400" dirty="0" err="1">
                <a:solidFill>
                  <a:srgbClr val="002060"/>
                </a:solidFill>
                <a:effectLst/>
                <a:latin typeface="Times New Roman" panose="02020603050405020304" pitchFamily="18" charset="0"/>
                <a:ea typeface="Times New Roman" panose="02020603050405020304" pitchFamily="18" charset="0"/>
              </a:rPr>
              <a:t>Lãnh</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chúa</a:t>
            </a:r>
            <a:r>
              <a:rPr lang="en-US" sz="2400" dirty="0">
                <a:solidFill>
                  <a:srgbClr val="002060"/>
                </a:solidFill>
                <a:effectLst/>
                <a:latin typeface="Times New Roman" panose="02020603050405020304" pitchFamily="18" charset="0"/>
                <a:ea typeface="Times New Roman" panose="02020603050405020304" pitchFamily="18" charset="0"/>
              </a:rPr>
              <a:t>                                         D. </a:t>
            </a:r>
            <a:r>
              <a:rPr lang="en-US" sz="2400" dirty="0" err="1">
                <a:solidFill>
                  <a:srgbClr val="002060"/>
                </a:solidFill>
                <a:latin typeface="Times New Roman" panose="02020603050405020304" pitchFamily="18" charset="0"/>
                <a:ea typeface="Times New Roman" panose="02020603050405020304" pitchFamily="18" charset="0"/>
              </a:rPr>
              <a:t>Địa</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chủ</a:t>
            </a:r>
            <a:endParaRPr lang="en-US" sz="2400" dirty="0">
              <a:solidFill>
                <a:srgbClr val="002060"/>
              </a:solidFill>
              <a:effectLst/>
              <a:latin typeface="Times New Roman" panose="02020603050405020304" pitchFamily="18" charset="0"/>
              <a:ea typeface="Times New Roman" panose="02020603050405020304" pitchFamily="18" charset="0"/>
            </a:endParaRPr>
          </a:p>
        </p:txBody>
      </p:sp>
      <p:sp>
        <p:nvSpPr>
          <p:cNvPr id="16" name="Oval 15">
            <a:extLst>
              <a:ext uri="{FF2B5EF4-FFF2-40B4-BE49-F238E27FC236}">
                <a16:creationId xmlns:a16="http://schemas.microsoft.com/office/drawing/2014/main" id="{BA59ECCA-4240-ADBC-7B27-EC153EF1BBE8}"/>
              </a:ext>
            </a:extLst>
          </p:cNvPr>
          <p:cNvSpPr/>
          <p:nvPr/>
        </p:nvSpPr>
        <p:spPr>
          <a:xfrm>
            <a:off x="1228436" y="3937468"/>
            <a:ext cx="544080" cy="532115"/>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16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019C58C-6CF4-44ED-973E-2C4008358235}"/>
              </a:ext>
            </a:extLst>
          </p:cNvPr>
          <p:cNvGrpSpPr/>
          <p:nvPr/>
        </p:nvGrpSpPr>
        <p:grpSpPr>
          <a:xfrm>
            <a:off x="26711" y="5171090"/>
            <a:ext cx="12235674" cy="1686910"/>
            <a:chOff x="-81773" y="5171090"/>
            <a:chExt cx="12235674" cy="1686910"/>
          </a:xfrm>
        </p:grpSpPr>
        <p:pic>
          <p:nvPicPr>
            <p:cNvPr id="6" name="Picture 5">
              <a:extLst>
                <a:ext uri="{FF2B5EF4-FFF2-40B4-BE49-F238E27FC236}">
                  <a16:creationId xmlns:a16="http://schemas.microsoft.com/office/drawing/2014/main" id="{B7CD84F7-28C9-41D7-A9AF-CA07C17BE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7" name="Picture 6">
              <a:extLst>
                <a:ext uri="{FF2B5EF4-FFF2-40B4-BE49-F238E27FC236}">
                  <a16:creationId xmlns:a16="http://schemas.microsoft.com/office/drawing/2014/main" id="{F340577D-7296-4F0D-B8A2-97CFD50332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8" name="Picture 7">
              <a:extLst>
                <a:ext uri="{FF2B5EF4-FFF2-40B4-BE49-F238E27FC236}">
                  <a16:creationId xmlns:a16="http://schemas.microsoft.com/office/drawing/2014/main" id="{09BAB3DD-7E7F-48A6-BA29-54D9A512EC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9" name="Picture 8">
              <a:extLst>
                <a:ext uri="{FF2B5EF4-FFF2-40B4-BE49-F238E27FC236}">
                  <a16:creationId xmlns:a16="http://schemas.microsoft.com/office/drawing/2014/main" id="{6A7BB1F2-D515-4CF6-B7E2-B2CC41ADE750}"/>
                </a:ext>
              </a:extLst>
            </p:cNvPr>
            <p:cNvPicPr>
              <a:picLocks noChangeAspect="1"/>
            </p:cNvPicPr>
            <p:nvPr/>
          </p:nvPicPr>
          <p:blipFill rotWithShape="1">
            <a:blip r:embed="rId2">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grpSp>
        <p:nvGrpSpPr>
          <p:cNvPr id="10" name="Group 9">
            <a:extLst>
              <a:ext uri="{FF2B5EF4-FFF2-40B4-BE49-F238E27FC236}">
                <a16:creationId xmlns:a16="http://schemas.microsoft.com/office/drawing/2014/main" id="{647D2A23-6E7E-413A-B3BA-D1B199502889}"/>
              </a:ext>
            </a:extLst>
          </p:cNvPr>
          <p:cNvGrpSpPr/>
          <p:nvPr/>
        </p:nvGrpSpPr>
        <p:grpSpPr>
          <a:xfrm>
            <a:off x="2701159" y="-327833"/>
            <a:ext cx="7262648" cy="3234006"/>
            <a:chOff x="2617270" y="-196051"/>
            <a:chExt cx="7262648" cy="3234006"/>
          </a:xfrm>
        </p:grpSpPr>
        <p:grpSp>
          <p:nvGrpSpPr>
            <p:cNvPr id="11" name="Group 10">
              <a:extLst>
                <a:ext uri="{FF2B5EF4-FFF2-40B4-BE49-F238E27FC236}">
                  <a16:creationId xmlns:a16="http://schemas.microsoft.com/office/drawing/2014/main" id="{2E63C7FF-0134-4DE1-AAB8-DEFAB222BCC3}"/>
                </a:ext>
              </a:extLst>
            </p:cNvPr>
            <p:cNvGrpSpPr/>
            <p:nvPr/>
          </p:nvGrpSpPr>
          <p:grpSpPr>
            <a:xfrm>
              <a:off x="2617270" y="-196051"/>
              <a:ext cx="7262648" cy="3234006"/>
              <a:chOff x="2617270" y="-196051"/>
              <a:chExt cx="7262648" cy="3234006"/>
            </a:xfrm>
          </p:grpSpPr>
          <p:pic>
            <p:nvPicPr>
              <p:cNvPr id="13" name="Picture 12">
                <a:extLst>
                  <a:ext uri="{FF2B5EF4-FFF2-40B4-BE49-F238E27FC236}">
                    <a16:creationId xmlns:a16="http://schemas.microsoft.com/office/drawing/2014/main" id="{6714896D-4A6D-4076-B8D8-1484D1EE5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14" name="Rectangle 13">
                <a:extLst>
                  <a:ext uri="{FF2B5EF4-FFF2-40B4-BE49-F238E27FC236}">
                    <a16:creationId xmlns:a16="http://schemas.microsoft.com/office/drawing/2014/main" id="{C95D1AA8-0B52-41FC-AC07-265F8D40B997}"/>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27FC420D-CF6E-4C8B-ADC8-48DBB6D52F9C}"/>
                </a:ext>
              </a:extLst>
            </p:cNvPr>
            <p:cNvSpPr txBox="1"/>
            <p:nvPr/>
          </p:nvSpPr>
          <p:spPr>
            <a:xfrm>
              <a:off x="4095448" y="1198179"/>
              <a:ext cx="4554566"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15" name="TextBox 14">
            <a:extLst>
              <a:ext uri="{FF2B5EF4-FFF2-40B4-BE49-F238E27FC236}">
                <a16:creationId xmlns:a16="http://schemas.microsoft.com/office/drawing/2014/main" id="{C6688949-44B6-DB03-1439-16851CA7C122}"/>
              </a:ext>
            </a:extLst>
          </p:cNvPr>
          <p:cNvSpPr txBox="1"/>
          <p:nvPr/>
        </p:nvSpPr>
        <p:spPr>
          <a:xfrm>
            <a:off x="1319313" y="2781620"/>
            <a:ext cx="11640710" cy="1687963"/>
          </a:xfrm>
          <a:prstGeom prst="rect">
            <a:avLst/>
          </a:prstGeom>
          <a:noFill/>
        </p:spPr>
        <p:txBody>
          <a:bodyPr wrap="square">
            <a:spAutoFit/>
          </a:bodyPr>
          <a:lstStyle/>
          <a:p>
            <a:pPr marL="0" marR="0" algn="just">
              <a:lnSpc>
                <a:spcPct val="150000"/>
              </a:lnSpc>
              <a:spcBef>
                <a:spcPts val="0"/>
              </a:spcBef>
              <a:spcAft>
                <a:spcPts val="0"/>
              </a:spcAft>
            </a:pPr>
            <a:r>
              <a:rPr lang="en-US" sz="2400" b="1" dirty="0" err="1">
                <a:solidFill>
                  <a:srgbClr val="002060"/>
                </a:solidFill>
                <a:effectLst/>
                <a:latin typeface="Times New Roman" panose="02020603050405020304" pitchFamily="18" charset="0"/>
                <a:ea typeface="Times New Roman" panose="02020603050405020304" pitchFamily="18" charset="0"/>
              </a:rPr>
              <a:t>Câu</a:t>
            </a:r>
            <a:r>
              <a:rPr lang="en-US" sz="2400" b="1" dirty="0">
                <a:solidFill>
                  <a:srgbClr val="002060"/>
                </a:solidFill>
                <a:effectLst/>
                <a:latin typeface="Times New Roman" panose="02020603050405020304" pitchFamily="18" charset="0"/>
                <a:ea typeface="Times New Roman" panose="02020603050405020304" pitchFamily="18" charset="0"/>
              </a:rPr>
              <a:t> 4</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Lãnh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chúa</a:t>
            </a:r>
            <a:r>
              <a:rPr lang="en-US" sz="2400" b="1" dirty="0">
                <a:solidFill>
                  <a:srgbClr val="002060"/>
                </a:solidFill>
                <a:latin typeface="Times New Roman" panose="02020603050405020304" pitchFamily="18" charset="0"/>
                <a:ea typeface="Times New Roman" panose="02020603050405020304" pitchFamily="18" charset="0"/>
              </a:rPr>
              <a:t> ở </a:t>
            </a:r>
            <a:r>
              <a:rPr lang="en-US" sz="2400" b="1" dirty="0" err="1">
                <a:solidFill>
                  <a:srgbClr val="002060"/>
                </a:solidFill>
                <a:latin typeface="Times New Roman" panose="02020603050405020304" pitchFamily="18" charset="0"/>
                <a:ea typeface="Times New Roman" panose="02020603050405020304" pitchFamily="18" charset="0"/>
              </a:rPr>
              <a:t>Tây</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Âu</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sống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cuộc</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sống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như</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thế</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nào</a:t>
            </a:r>
            <a:r>
              <a:rPr lang="en-US" sz="2400" b="1" dirty="0">
                <a:solidFill>
                  <a:srgbClr val="002060"/>
                </a:solidFill>
                <a:effectLst/>
                <a:latin typeface="Times New Roman" panose="02020603050405020304" pitchFamily="18" charset="0"/>
                <a:ea typeface="Times New Roman" panose="02020603050405020304" pitchFamily="18" charset="0"/>
              </a:rPr>
              <a:t>?</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A. </a:t>
            </a:r>
            <a:r>
              <a:rPr lang="en-US" sz="2400" dirty="0" err="1">
                <a:solidFill>
                  <a:srgbClr val="002060"/>
                </a:solidFill>
                <a:effectLst/>
                <a:latin typeface="Times New Roman" panose="02020603050405020304" pitchFamily="18" charset="0"/>
                <a:ea typeface="Times New Roman" panose="02020603050405020304" pitchFamily="18" charset="0"/>
              </a:rPr>
              <a:t>Sống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cực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khổ</a:t>
            </a:r>
            <a:r>
              <a:rPr lang="en-US" sz="2400" dirty="0">
                <a:solidFill>
                  <a:srgbClr val="002060"/>
                </a:solidFill>
                <a:effectLst/>
                <a:latin typeface="Times New Roman" panose="02020603050405020304" pitchFamily="18" charset="0"/>
                <a:ea typeface="Times New Roman" panose="02020603050405020304" pitchFamily="18" charset="0"/>
              </a:rPr>
              <a:t>                                       B. </a:t>
            </a:r>
            <a:r>
              <a:rPr lang="en-US" sz="2400" dirty="0" err="1">
                <a:solidFill>
                  <a:srgbClr val="002060"/>
                </a:solidFill>
                <a:effectLst/>
                <a:latin typeface="Times New Roman" panose="02020603050405020304" pitchFamily="18" charset="0"/>
                <a:ea typeface="Times New Roman" panose="02020603050405020304" pitchFamily="18" charset="0"/>
              </a:rPr>
              <a:t>Sống</a:t>
            </a:r>
            <a:r>
              <a:rPr lang="en-US" sz="2400" dirty="0">
                <a:solidFill>
                  <a:srgbClr val="002060"/>
                </a:solidFill>
                <a:effectLst/>
                <a:latin typeface="Times New Roman" panose="02020603050405020304" pitchFamily="18" charset="0"/>
                <a:ea typeface="Times New Roman" panose="02020603050405020304" pitchFamily="18" charset="0"/>
              </a:rPr>
              <a:t> sung </a:t>
            </a:r>
            <a:r>
              <a:rPr lang="en-US" sz="2400" dirty="0" err="1">
                <a:solidFill>
                  <a:srgbClr val="002060"/>
                </a:solidFill>
                <a:effectLst/>
                <a:latin typeface="Times New Roman" panose="02020603050405020304" pitchFamily="18" charset="0"/>
                <a:ea typeface="Times New Roman" panose="02020603050405020304" pitchFamily="18" charset="0"/>
              </a:rPr>
              <a:t>sướng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xa</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hoa</a:t>
            </a:r>
            <a:endParaRPr lang="en-US" sz="2400" dirty="0">
              <a:solidFill>
                <a:srgbClr val="002060"/>
              </a:solidFill>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C. </a:t>
            </a:r>
            <a:r>
              <a:rPr lang="en-US" sz="2400" dirty="0" err="1">
                <a:solidFill>
                  <a:srgbClr val="002060"/>
                </a:solidFill>
                <a:effectLst/>
                <a:latin typeface="Times New Roman" panose="02020603050405020304" pitchFamily="18" charset="0"/>
                <a:ea typeface="Times New Roman" panose="02020603050405020304" pitchFamily="18" charset="0"/>
              </a:rPr>
              <a:t>Làm</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thuê</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cho</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nhà</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vua</a:t>
            </a:r>
            <a:r>
              <a:rPr lang="en-US" sz="2400" dirty="0">
                <a:solidFill>
                  <a:srgbClr val="002060"/>
                </a:solidFill>
                <a:effectLst/>
                <a:latin typeface="Times New Roman" panose="02020603050405020304" pitchFamily="18" charset="0"/>
                <a:ea typeface="Times New Roman" panose="02020603050405020304" pitchFamily="18" charset="0"/>
              </a:rPr>
              <a:t>                          D. </a:t>
            </a:r>
            <a:r>
              <a:rPr lang="en-US" sz="2400" dirty="0" err="1">
                <a:solidFill>
                  <a:srgbClr val="002060"/>
                </a:solidFill>
                <a:effectLst/>
                <a:latin typeface="Times New Roman" panose="02020603050405020304" pitchFamily="18" charset="0"/>
                <a:ea typeface="Times New Roman" panose="02020603050405020304" pitchFamily="18" charset="0"/>
              </a:rPr>
              <a:t>Sống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bình</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dân</a:t>
            </a:r>
            <a:endParaRPr lang="en-US" sz="2400" dirty="0">
              <a:solidFill>
                <a:srgbClr val="002060"/>
              </a:solidFill>
              <a:effectLst/>
              <a:latin typeface="Times New Roman" panose="02020603050405020304" pitchFamily="18" charset="0"/>
              <a:ea typeface="Times New Roman" panose="02020603050405020304" pitchFamily="18" charset="0"/>
            </a:endParaRPr>
          </a:p>
        </p:txBody>
      </p:sp>
      <p:sp>
        <p:nvSpPr>
          <p:cNvPr id="16" name="Oval 15">
            <a:extLst>
              <a:ext uri="{FF2B5EF4-FFF2-40B4-BE49-F238E27FC236}">
                <a16:creationId xmlns:a16="http://schemas.microsoft.com/office/drawing/2014/main" id="{8FA29F20-D233-F01A-4B20-9C21E7B9CD12}"/>
              </a:ext>
            </a:extLst>
          </p:cNvPr>
          <p:cNvSpPr/>
          <p:nvPr/>
        </p:nvSpPr>
        <p:spPr>
          <a:xfrm>
            <a:off x="6130799" y="3393588"/>
            <a:ext cx="651642" cy="58857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93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42F5928-EB31-46C3-B5F0-896B2D2BF3FD}"/>
              </a:ext>
            </a:extLst>
          </p:cNvPr>
          <p:cNvGrpSpPr/>
          <p:nvPr/>
        </p:nvGrpSpPr>
        <p:grpSpPr>
          <a:xfrm>
            <a:off x="26711" y="5171090"/>
            <a:ext cx="12235674" cy="1686910"/>
            <a:chOff x="-81773" y="5171090"/>
            <a:chExt cx="12235674" cy="1686910"/>
          </a:xfrm>
        </p:grpSpPr>
        <p:pic>
          <p:nvPicPr>
            <p:cNvPr id="6" name="Picture 5">
              <a:extLst>
                <a:ext uri="{FF2B5EF4-FFF2-40B4-BE49-F238E27FC236}">
                  <a16:creationId xmlns:a16="http://schemas.microsoft.com/office/drawing/2014/main" id="{6B5C77D1-A6F6-413D-9345-1055B896D8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7" name="Picture 6">
              <a:extLst>
                <a:ext uri="{FF2B5EF4-FFF2-40B4-BE49-F238E27FC236}">
                  <a16:creationId xmlns:a16="http://schemas.microsoft.com/office/drawing/2014/main" id="{8610CFC5-4203-4016-AB35-0BC31EA6E6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8" name="Picture 7">
              <a:extLst>
                <a:ext uri="{FF2B5EF4-FFF2-40B4-BE49-F238E27FC236}">
                  <a16:creationId xmlns:a16="http://schemas.microsoft.com/office/drawing/2014/main" id="{31B838B1-98F8-4A9D-830F-265337497D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9" name="Picture 8">
              <a:extLst>
                <a:ext uri="{FF2B5EF4-FFF2-40B4-BE49-F238E27FC236}">
                  <a16:creationId xmlns:a16="http://schemas.microsoft.com/office/drawing/2014/main" id="{0F14D921-D9B3-463D-85D4-419A7DCC18C6}"/>
                </a:ext>
              </a:extLst>
            </p:cNvPr>
            <p:cNvPicPr>
              <a:picLocks noChangeAspect="1"/>
            </p:cNvPicPr>
            <p:nvPr/>
          </p:nvPicPr>
          <p:blipFill rotWithShape="1">
            <a:blip r:embed="rId2">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grpSp>
        <p:nvGrpSpPr>
          <p:cNvPr id="10" name="Group 9">
            <a:extLst>
              <a:ext uri="{FF2B5EF4-FFF2-40B4-BE49-F238E27FC236}">
                <a16:creationId xmlns:a16="http://schemas.microsoft.com/office/drawing/2014/main" id="{64BB9EA3-00BD-421F-A212-E51902BDE6D3}"/>
              </a:ext>
            </a:extLst>
          </p:cNvPr>
          <p:cNvGrpSpPr/>
          <p:nvPr/>
        </p:nvGrpSpPr>
        <p:grpSpPr>
          <a:xfrm>
            <a:off x="2701159" y="-327833"/>
            <a:ext cx="7262648" cy="3234006"/>
            <a:chOff x="2617270" y="-196051"/>
            <a:chExt cx="7262648" cy="3234006"/>
          </a:xfrm>
        </p:grpSpPr>
        <p:grpSp>
          <p:nvGrpSpPr>
            <p:cNvPr id="11" name="Group 10">
              <a:extLst>
                <a:ext uri="{FF2B5EF4-FFF2-40B4-BE49-F238E27FC236}">
                  <a16:creationId xmlns:a16="http://schemas.microsoft.com/office/drawing/2014/main" id="{44270D0B-CD5E-4E39-9BE5-53FC38664C94}"/>
                </a:ext>
              </a:extLst>
            </p:cNvPr>
            <p:cNvGrpSpPr/>
            <p:nvPr/>
          </p:nvGrpSpPr>
          <p:grpSpPr>
            <a:xfrm>
              <a:off x="2617270" y="-196051"/>
              <a:ext cx="7262648" cy="3234006"/>
              <a:chOff x="2617270" y="-196051"/>
              <a:chExt cx="7262648" cy="3234006"/>
            </a:xfrm>
          </p:grpSpPr>
          <p:pic>
            <p:nvPicPr>
              <p:cNvPr id="13" name="Picture 12">
                <a:extLst>
                  <a:ext uri="{FF2B5EF4-FFF2-40B4-BE49-F238E27FC236}">
                    <a16:creationId xmlns:a16="http://schemas.microsoft.com/office/drawing/2014/main" id="{AE29B7DD-F383-4A54-86DF-F08133799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14" name="Rectangle 13">
                <a:extLst>
                  <a:ext uri="{FF2B5EF4-FFF2-40B4-BE49-F238E27FC236}">
                    <a16:creationId xmlns:a16="http://schemas.microsoft.com/office/drawing/2014/main" id="{64813EEE-1200-4717-99AC-8AA8E53925C0}"/>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FAA82F56-369D-4AFC-9279-E54DB983EB6D}"/>
                </a:ext>
              </a:extLst>
            </p:cNvPr>
            <p:cNvSpPr txBox="1"/>
            <p:nvPr/>
          </p:nvSpPr>
          <p:spPr>
            <a:xfrm>
              <a:off x="4095448" y="1198179"/>
              <a:ext cx="4554566"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15" name="TextBox 14">
            <a:extLst>
              <a:ext uri="{FF2B5EF4-FFF2-40B4-BE49-F238E27FC236}">
                <a16:creationId xmlns:a16="http://schemas.microsoft.com/office/drawing/2014/main" id="{EDC2F735-235F-C574-9237-2B5708897F1B}"/>
              </a:ext>
            </a:extLst>
          </p:cNvPr>
          <p:cNvSpPr txBox="1"/>
          <p:nvPr/>
        </p:nvSpPr>
        <p:spPr>
          <a:xfrm>
            <a:off x="1448622" y="2747703"/>
            <a:ext cx="11640710" cy="1687963"/>
          </a:xfrm>
          <a:prstGeom prst="rect">
            <a:avLst/>
          </a:prstGeom>
          <a:noFill/>
        </p:spPr>
        <p:txBody>
          <a:bodyPr wrap="square">
            <a:spAutoFit/>
          </a:bodyPr>
          <a:lstStyle/>
          <a:p>
            <a:pPr marL="0" marR="0" algn="just">
              <a:lnSpc>
                <a:spcPct val="150000"/>
              </a:lnSpc>
              <a:spcBef>
                <a:spcPts val="0"/>
              </a:spcBef>
              <a:spcAft>
                <a:spcPts val="0"/>
              </a:spcAft>
            </a:pPr>
            <a:r>
              <a:rPr lang="en-US" sz="2400" b="1" dirty="0" err="1">
                <a:solidFill>
                  <a:srgbClr val="002060"/>
                </a:solidFill>
                <a:effectLst/>
                <a:latin typeface="Times New Roman" panose="02020603050405020304" pitchFamily="18" charset="0"/>
                <a:ea typeface="Times New Roman" panose="02020603050405020304" pitchFamily="18" charset="0"/>
              </a:rPr>
              <a:t>Câu</a:t>
            </a:r>
            <a:r>
              <a:rPr lang="en-US" sz="2400" b="1" dirty="0">
                <a:solidFill>
                  <a:srgbClr val="002060"/>
                </a:solidFill>
                <a:effectLst/>
                <a:latin typeface="Times New Roman" panose="02020603050405020304" pitchFamily="18" charset="0"/>
                <a:ea typeface="Times New Roman" panose="02020603050405020304" pitchFamily="18" charset="0"/>
              </a:rPr>
              <a:t> 5</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Kinh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tế</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chủ</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đạo</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của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thành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thị</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Tây</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Âu</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thời</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trung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đại</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là</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gì</a:t>
            </a:r>
            <a:r>
              <a:rPr lang="en-US" sz="2400" b="1" dirty="0">
                <a:solidFill>
                  <a:srgbClr val="002060"/>
                </a:solidFill>
                <a:effectLst/>
                <a:latin typeface="Times New Roman" panose="02020603050405020304" pitchFamily="18" charset="0"/>
                <a:ea typeface="Times New Roman" panose="02020603050405020304" pitchFamily="18" charset="0"/>
              </a:rPr>
              <a:t>?</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A. </a:t>
            </a:r>
            <a:r>
              <a:rPr lang="en-US" sz="2400" dirty="0" err="1">
                <a:solidFill>
                  <a:srgbClr val="002060"/>
                </a:solidFill>
                <a:effectLst/>
                <a:latin typeface="Times New Roman" panose="02020603050405020304" pitchFamily="18" charset="0"/>
                <a:ea typeface="Times New Roman" panose="02020603050405020304" pitchFamily="18" charset="0"/>
              </a:rPr>
              <a:t>Nông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r>
              <a:rPr lang="en-US" sz="2400" dirty="0">
                <a:solidFill>
                  <a:srgbClr val="002060"/>
                </a:solidFill>
                <a:effectLst/>
                <a:latin typeface="Times New Roman" panose="02020603050405020304" pitchFamily="18" charset="0"/>
                <a:ea typeface="Times New Roman" panose="02020603050405020304" pitchFamily="18" charset="0"/>
              </a:rPr>
              <a:t>                                    B. </a:t>
            </a:r>
            <a:r>
              <a:rPr lang="en-US" sz="2400" dirty="0" err="1">
                <a:solidFill>
                  <a:srgbClr val="002060"/>
                </a:solidFill>
                <a:effectLst/>
                <a:latin typeface="Times New Roman" panose="02020603050405020304" pitchFamily="18" charset="0"/>
                <a:ea typeface="Times New Roman" panose="02020603050405020304" pitchFamily="18" charset="0"/>
              </a:rPr>
              <a:t>Thủ</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endParaRPr lang="en-US" sz="2400" dirty="0">
              <a:solidFill>
                <a:srgbClr val="002060"/>
              </a:solidFill>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C. </a:t>
            </a:r>
            <a:r>
              <a:rPr lang="en-US" sz="2400" dirty="0" err="1">
                <a:solidFill>
                  <a:srgbClr val="002060"/>
                </a:solidFill>
                <a:effectLst/>
                <a:latin typeface="Times New Roman" panose="02020603050405020304" pitchFamily="18" charset="0"/>
                <a:ea typeface="Times New Roman" panose="02020603050405020304" pitchFamily="18" charset="0"/>
              </a:rPr>
              <a:t>Thương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r>
              <a:rPr lang="en-US" sz="2400" dirty="0">
                <a:solidFill>
                  <a:srgbClr val="002060"/>
                </a:solidFill>
                <a:effectLst/>
                <a:latin typeface="Times New Roman" panose="02020603050405020304" pitchFamily="18" charset="0"/>
                <a:ea typeface="Times New Roman" panose="02020603050405020304" pitchFamily="18" charset="0"/>
              </a:rPr>
              <a:t>                                 D. </a:t>
            </a:r>
            <a:r>
              <a:rPr lang="en-US" sz="2400" dirty="0" err="1">
                <a:solidFill>
                  <a:srgbClr val="002060"/>
                </a:solidFill>
                <a:effectLst/>
                <a:latin typeface="Times New Roman" panose="02020603050405020304" pitchFamily="18" charset="0"/>
                <a:ea typeface="Times New Roman" panose="02020603050405020304" pitchFamily="18" charset="0"/>
              </a:rPr>
              <a:t>Thủ</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và</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thương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endParaRPr lang="en-US" sz="2400" dirty="0">
              <a:solidFill>
                <a:srgbClr val="002060"/>
              </a:solidFill>
              <a:effectLst/>
              <a:latin typeface="Times New Roman" panose="02020603050405020304" pitchFamily="18" charset="0"/>
              <a:ea typeface="Times New Roman" panose="02020603050405020304" pitchFamily="18" charset="0"/>
            </a:endParaRPr>
          </a:p>
        </p:txBody>
      </p:sp>
      <p:sp>
        <p:nvSpPr>
          <p:cNvPr id="16" name="Oval 15">
            <a:extLst>
              <a:ext uri="{FF2B5EF4-FFF2-40B4-BE49-F238E27FC236}">
                <a16:creationId xmlns:a16="http://schemas.microsoft.com/office/drawing/2014/main" id="{EBC61923-9F6F-8488-65CF-513A855730FE}"/>
              </a:ext>
            </a:extLst>
          </p:cNvPr>
          <p:cNvSpPr/>
          <p:nvPr/>
        </p:nvSpPr>
        <p:spPr>
          <a:xfrm>
            <a:off x="5988438" y="3932541"/>
            <a:ext cx="651642" cy="58857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78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7C281B1-4A81-47A7-B33C-EE50D06B6392}"/>
              </a:ext>
            </a:extLst>
          </p:cNvPr>
          <p:cNvGrpSpPr/>
          <p:nvPr/>
        </p:nvGrpSpPr>
        <p:grpSpPr>
          <a:xfrm>
            <a:off x="26711" y="5171090"/>
            <a:ext cx="12235674" cy="1686910"/>
            <a:chOff x="-81773" y="5171090"/>
            <a:chExt cx="12235674" cy="1686910"/>
          </a:xfrm>
        </p:grpSpPr>
        <p:pic>
          <p:nvPicPr>
            <p:cNvPr id="6" name="Picture 5">
              <a:extLst>
                <a:ext uri="{FF2B5EF4-FFF2-40B4-BE49-F238E27FC236}">
                  <a16:creationId xmlns:a16="http://schemas.microsoft.com/office/drawing/2014/main" id="{F355081F-A29A-4E7E-A769-D6A340BAC8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7" name="Picture 6">
              <a:extLst>
                <a:ext uri="{FF2B5EF4-FFF2-40B4-BE49-F238E27FC236}">
                  <a16:creationId xmlns:a16="http://schemas.microsoft.com/office/drawing/2014/main" id="{56AF67BB-E87C-4858-87E7-8002E683D0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8" name="Picture 7">
              <a:extLst>
                <a:ext uri="{FF2B5EF4-FFF2-40B4-BE49-F238E27FC236}">
                  <a16:creationId xmlns:a16="http://schemas.microsoft.com/office/drawing/2014/main" id="{EBC30049-3984-498A-8470-771DCA58A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9" name="Picture 8">
              <a:extLst>
                <a:ext uri="{FF2B5EF4-FFF2-40B4-BE49-F238E27FC236}">
                  <a16:creationId xmlns:a16="http://schemas.microsoft.com/office/drawing/2014/main" id="{A62FC674-9132-4474-A240-11C510AA2BC3}"/>
                </a:ext>
              </a:extLst>
            </p:cNvPr>
            <p:cNvPicPr>
              <a:picLocks noChangeAspect="1"/>
            </p:cNvPicPr>
            <p:nvPr/>
          </p:nvPicPr>
          <p:blipFill rotWithShape="1">
            <a:blip r:embed="rId2">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grpSp>
        <p:nvGrpSpPr>
          <p:cNvPr id="10" name="Group 9">
            <a:extLst>
              <a:ext uri="{FF2B5EF4-FFF2-40B4-BE49-F238E27FC236}">
                <a16:creationId xmlns:a16="http://schemas.microsoft.com/office/drawing/2014/main" id="{586E5E1B-552B-4E79-8410-9A7622B6B1EF}"/>
              </a:ext>
            </a:extLst>
          </p:cNvPr>
          <p:cNvGrpSpPr/>
          <p:nvPr/>
        </p:nvGrpSpPr>
        <p:grpSpPr>
          <a:xfrm>
            <a:off x="2701159" y="-327833"/>
            <a:ext cx="7262648" cy="3234006"/>
            <a:chOff x="2617270" y="-196051"/>
            <a:chExt cx="7262648" cy="3234006"/>
          </a:xfrm>
        </p:grpSpPr>
        <p:grpSp>
          <p:nvGrpSpPr>
            <p:cNvPr id="11" name="Group 10">
              <a:extLst>
                <a:ext uri="{FF2B5EF4-FFF2-40B4-BE49-F238E27FC236}">
                  <a16:creationId xmlns:a16="http://schemas.microsoft.com/office/drawing/2014/main" id="{BDFD3BD4-0765-44E6-A295-8CF5DC4EDB06}"/>
                </a:ext>
              </a:extLst>
            </p:cNvPr>
            <p:cNvGrpSpPr/>
            <p:nvPr/>
          </p:nvGrpSpPr>
          <p:grpSpPr>
            <a:xfrm>
              <a:off x="2617270" y="-196051"/>
              <a:ext cx="7262648" cy="3234006"/>
              <a:chOff x="2617270" y="-196051"/>
              <a:chExt cx="7262648" cy="3234006"/>
            </a:xfrm>
          </p:grpSpPr>
          <p:pic>
            <p:nvPicPr>
              <p:cNvPr id="13" name="Picture 12">
                <a:extLst>
                  <a:ext uri="{FF2B5EF4-FFF2-40B4-BE49-F238E27FC236}">
                    <a16:creationId xmlns:a16="http://schemas.microsoft.com/office/drawing/2014/main" id="{EFDBBD83-B55D-4A90-AD0F-C5EB60AD7E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14" name="Rectangle 13">
                <a:extLst>
                  <a:ext uri="{FF2B5EF4-FFF2-40B4-BE49-F238E27FC236}">
                    <a16:creationId xmlns:a16="http://schemas.microsoft.com/office/drawing/2014/main" id="{A8347FFC-4607-46FD-BB9B-D9FB8EE86D8C}"/>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4D0055B6-26D1-4CDC-A10B-23F1F0D05641}"/>
                </a:ext>
              </a:extLst>
            </p:cNvPr>
            <p:cNvSpPr txBox="1"/>
            <p:nvPr/>
          </p:nvSpPr>
          <p:spPr>
            <a:xfrm>
              <a:off x="4095448" y="1198179"/>
              <a:ext cx="4554566"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16" name="TextBox 15">
            <a:extLst>
              <a:ext uri="{FF2B5EF4-FFF2-40B4-BE49-F238E27FC236}">
                <a16:creationId xmlns:a16="http://schemas.microsoft.com/office/drawing/2014/main" id="{03ADC60A-5ECF-4389-DB83-7B7BA523D95D}"/>
              </a:ext>
            </a:extLst>
          </p:cNvPr>
          <p:cNvSpPr txBox="1"/>
          <p:nvPr/>
        </p:nvSpPr>
        <p:spPr>
          <a:xfrm>
            <a:off x="940622" y="2660324"/>
            <a:ext cx="11640710" cy="1687963"/>
          </a:xfrm>
          <a:prstGeom prst="rect">
            <a:avLst/>
          </a:prstGeom>
          <a:noFill/>
        </p:spPr>
        <p:txBody>
          <a:bodyPr wrap="square">
            <a:spAutoFit/>
          </a:bodyPr>
          <a:lstStyle/>
          <a:p>
            <a:pPr marL="0" marR="0" algn="just">
              <a:lnSpc>
                <a:spcPct val="150000"/>
              </a:lnSpc>
              <a:spcBef>
                <a:spcPts val="0"/>
              </a:spcBef>
              <a:spcAft>
                <a:spcPts val="0"/>
              </a:spcAft>
            </a:pPr>
            <a:r>
              <a:rPr lang="en-US" sz="2400" b="1" dirty="0" err="1">
                <a:solidFill>
                  <a:srgbClr val="002060"/>
                </a:solidFill>
                <a:effectLst/>
                <a:latin typeface="Times New Roman" panose="02020603050405020304" pitchFamily="18" charset="0"/>
                <a:ea typeface="Times New Roman" panose="02020603050405020304" pitchFamily="18" charset="0"/>
              </a:rPr>
              <a:t>Câu</a:t>
            </a:r>
            <a:r>
              <a:rPr lang="en-US" sz="2400" b="1" dirty="0">
                <a:solidFill>
                  <a:srgbClr val="002060"/>
                </a:solidFill>
                <a:effectLst/>
                <a:latin typeface="Times New Roman" panose="02020603050405020304" pitchFamily="18" charset="0"/>
                <a:ea typeface="Times New Roman" panose="02020603050405020304" pitchFamily="18" charset="0"/>
              </a:rPr>
              <a:t> 6</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Kinh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tế</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chủ</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đạo</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của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lãnh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địa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phong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kiến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Tây</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Âu</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thời</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trung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đại</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là</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gì</a:t>
            </a:r>
            <a:r>
              <a:rPr lang="en-US" sz="2400" b="1" dirty="0">
                <a:solidFill>
                  <a:srgbClr val="002060"/>
                </a:solidFill>
                <a:effectLst/>
                <a:latin typeface="Times New Roman" panose="02020603050405020304" pitchFamily="18" charset="0"/>
                <a:ea typeface="Times New Roman" panose="02020603050405020304" pitchFamily="18" charset="0"/>
              </a:rPr>
              <a:t>?</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A. </a:t>
            </a:r>
            <a:r>
              <a:rPr lang="en-US" sz="2400" dirty="0" err="1">
                <a:solidFill>
                  <a:srgbClr val="002060"/>
                </a:solidFill>
                <a:effectLst/>
                <a:latin typeface="Times New Roman" panose="02020603050405020304" pitchFamily="18" charset="0"/>
                <a:ea typeface="Times New Roman" panose="02020603050405020304" pitchFamily="18" charset="0"/>
              </a:rPr>
              <a:t>Nông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tự</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túc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tự</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cấp</a:t>
            </a:r>
            <a:r>
              <a:rPr lang="en-US" sz="2400" dirty="0">
                <a:solidFill>
                  <a:srgbClr val="002060"/>
                </a:solidFill>
                <a:effectLst/>
                <a:latin typeface="Times New Roman" panose="02020603050405020304" pitchFamily="18" charset="0"/>
                <a:ea typeface="Times New Roman" panose="02020603050405020304" pitchFamily="18" charset="0"/>
              </a:rPr>
              <a:t>                                 B. </a:t>
            </a:r>
            <a:r>
              <a:rPr lang="en-US" sz="2400" dirty="0" err="1">
                <a:solidFill>
                  <a:srgbClr val="002060"/>
                </a:solidFill>
                <a:effectLst/>
                <a:latin typeface="Times New Roman" panose="02020603050405020304" pitchFamily="18" charset="0"/>
                <a:ea typeface="Times New Roman" panose="02020603050405020304" pitchFamily="18" charset="0"/>
              </a:rPr>
              <a:t>Thủ</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endParaRPr lang="en-US" sz="2400" dirty="0">
              <a:solidFill>
                <a:srgbClr val="002060"/>
              </a:solidFill>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C. </a:t>
            </a:r>
            <a:r>
              <a:rPr lang="en-US" sz="2400" dirty="0" err="1">
                <a:solidFill>
                  <a:srgbClr val="002060"/>
                </a:solidFill>
                <a:effectLst/>
                <a:latin typeface="Times New Roman" panose="02020603050405020304" pitchFamily="18" charset="0"/>
                <a:ea typeface="Times New Roman" panose="02020603050405020304" pitchFamily="18" charset="0"/>
              </a:rPr>
              <a:t>Thương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r>
              <a:rPr lang="en-US" sz="2400" dirty="0">
                <a:solidFill>
                  <a:srgbClr val="002060"/>
                </a:solidFill>
                <a:effectLst/>
                <a:latin typeface="Times New Roman" panose="02020603050405020304" pitchFamily="18" charset="0"/>
                <a:ea typeface="Times New Roman" panose="02020603050405020304" pitchFamily="18" charset="0"/>
              </a:rPr>
              <a:t>                                                    D. </a:t>
            </a:r>
            <a:r>
              <a:rPr lang="en-US" sz="2400" dirty="0" err="1">
                <a:solidFill>
                  <a:srgbClr val="002060"/>
                </a:solidFill>
                <a:effectLst/>
                <a:latin typeface="Times New Roman" panose="02020603050405020304" pitchFamily="18" charset="0"/>
                <a:ea typeface="Times New Roman" panose="02020603050405020304" pitchFamily="18" charset="0"/>
              </a:rPr>
              <a:t>Thủ</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và</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thương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endParaRPr lang="en-US" sz="2400" dirty="0">
              <a:solidFill>
                <a:srgbClr val="002060"/>
              </a:solidFill>
              <a:effectLst/>
              <a:latin typeface="Times New Roman" panose="02020603050405020304" pitchFamily="18" charset="0"/>
              <a:ea typeface="Times New Roman" panose="02020603050405020304" pitchFamily="18" charset="0"/>
            </a:endParaRPr>
          </a:p>
        </p:txBody>
      </p:sp>
      <p:sp>
        <p:nvSpPr>
          <p:cNvPr id="17" name="Oval 16">
            <a:extLst>
              <a:ext uri="{FF2B5EF4-FFF2-40B4-BE49-F238E27FC236}">
                <a16:creationId xmlns:a16="http://schemas.microsoft.com/office/drawing/2014/main" id="{F131D88D-D80F-B5F3-7520-2FA967BF3761}"/>
              </a:ext>
            </a:extLst>
          </p:cNvPr>
          <p:cNvSpPr/>
          <p:nvPr/>
        </p:nvSpPr>
        <p:spPr>
          <a:xfrm>
            <a:off x="769893" y="3210015"/>
            <a:ext cx="651642" cy="58857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741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lide Number Placeholder 3"/>
          <p:cNvSpPr>
            <a:spLocks noGrp="1"/>
          </p:cNvSpPr>
          <p:nvPr>
            <p:ph type="sldNum" sz="quarter" idx="12"/>
          </p:nvPr>
        </p:nvSpPr>
        <p:spPr/>
        <p:txBody>
          <a:bodyPr/>
          <a:lstStyle/>
          <a:p>
            <a:pPr defTabSz="1219170">
              <a:buClr>
                <a:srgbClr val="000000"/>
              </a:buClr>
              <a:defRPr/>
            </a:pPr>
            <a:fld id="{D7BE28D7-7F56-4F1C-A291-36D4F422562A}" type="slidenum">
              <a:rPr lang="en-US" sz="1867" kern="0">
                <a:solidFill>
                  <a:srgbClr val="000000"/>
                </a:solidFill>
                <a:latin typeface="Arial"/>
                <a:cs typeface="Arial"/>
                <a:sym typeface="Arial"/>
              </a:rPr>
              <a:pPr defTabSz="1219170">
                <a:buClr>
                  <a:srgbClr val="000000"/>
                </a:buClr>
                <a:defRPr/>
              </a:pPr>
              <a:t>18</a:t>
            </a:fld>
            <a:endParaRPr lang="en-US" sz="1867" kern="0">
              <a:solidFill>
                <a:srgbClr val="000000"/>
              </a:solidFill>
              <a:latin typeface="Arial"/>
              <a:cs typeface="Arial"/>
              <a:sym typeface="Arial"/>
            </a:endParaRPr>
          </a:p>
        </p:txBody>
      </p:sp>
      <p:sp>
        <p:nvSpPr>
          <p:cNvPr id="3078" name="Rectangle 10"/>
          <p:cNvSpPr>
            <a:spLocks noChangeArrowheads="1"/>
          </p:cNvSpPr>
          <p:nvPr/>
        </p:nvSpPr>
        <p:spPr bwMode="auto">
          <a:xfrm>
            <a:off x="-83131" y="15833"/>
            <a:ext cx="12192000" cy="6858000"/>
          </a:xfrm>
          <a:prstGeom prst="rect">
            <a:avLst/>
          </a:prstGeom>
          <a:noFill/>
          <a:ln w="76200" cmpd="tri" algn="ctr">
            <a:pattFill prst="solidDmnd">
              <a:fgClr>
                <a:srgbClr val="993366"/>
              </a:fgClr>
              <a:bgClr>
                <a:srgbClr val="FFFFFF"/>
              </a:bgClr>
            </a:pattFill>
            <a:miter lim="800000"/>
            <a:headEnd/>
            <a:tailEnd/>
          </a:ln>
          <a:effectLst>
            <a:prstShdw prst="shdw17" dist="17961" dir="13500000">
              <a:srgbClr val="5C1F3D"/>
            </a:prstShdw>
          </a:effectLst>
        </p:spPr>
        <p:txBody>
          <a:bodyPr wrap="none" anchor="ctr"/>
          <a:lstStyle/>
          <a:p>
            <a:pPr defTabSz="1219170">
              <a:buClr>
                <a:srgbClr val="000000"/>
              </a:buClr>
              <a:defRPr/>
            </a:pPr>
            <a:endParaRPr lang="en-US" sz="2200" kern="0">
              <a:solidFill>
                <a:srgbClr val="000000"/>
              </a:solidFill>
              <a:effectLst>
                <a:outerShdw blurRad="38100" dist="38100" dir="2700000" algn="tl">
                  <a:srgbClr val="000000">
                    <a:alpha val="43137"/>
                  </a:srgbClr>
                </a:outerShdw>
              </a:effectLst>
              <a:latin typeface="Arial" pitchFamily="34" charset="0"/>
              <a:cs typeface="Arial"/>
              <a:sym typeface="Arial"/>
            </a:endParaRPr>
          </a:p>
        </p:txBody>
      </p:sp>
      <p:pic>
        <p:nvPicPr>
          <p:cNvPr id="50" name="Picture 4">
            <a:extLst>
              <a:ext uri="{FF2B5EF4-FFF2-40B4-BE49-F238E27FC236}">
                <a16:creationId xmlns:a16="http://schemas.microsoft.com/office/drawing/2014/main" id="{2F2CCBA0-2534-4BDE-9BDD-E56CD8B4AB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3468" y="921758"/>
            <a:ext cx="3965451" cy="19900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D6CEA4A-B426-47F4-9C2F-E8985C26FC29}"/>
              </a:ext>
            </a:extLst>
          </p:cNvPr>
          <p:cNvSpPr/>
          <p:nvPr/>
        </p:nvSpPr>
        <p:spPr>
          <a:xfrm>
            <a:off x="1143290" y="754650"/>
            <a:ext cx="9905710" cy="8160750"/>
          </a:xfrm>
          <a:prstGeom prst="rect">
            <a:avLst/>
          </a:prstGeom>
          <a:noFill/>
        </p:spPr>
        <p:txBody>
          <a:bodyPr spcFirstLastPara="1" wrap="none">
            <a:prstTxWarp prst="textArchUp">
              <a:avLst>
                <a:gd name="adj" fmla="val 5918539"/>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Xin </a:t>
            </a:r>
            <a:r>
              <a:rPr kumimoji="0" lang="en-US" sz="54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chúc</a:t>
            </a:r>
            <a:r>
              <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Quý</a:t>
            </a:r>
            <a:r>
              <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Thầy</a:t>
            </a:r>
            <a:r>
              <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Cô</a:t>
            </a:r>
            <a:r>
              <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mạnh</a:t>
            </a:r>
            <a:r>
              <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khỏe</a:t>
            </a:r>
            <a:endPar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endParaRPr>
          </a:p>
        </p:txBody>
      </p:sp>
      <p:grpSp>
        <p:nvGrpSpPr>
          <p:cNvPr id="12" name="Group 196">
            <a:extLst>
              <a:ext uri="{FF2B5EF4-FFF2-40B4-BE49-F238E27FC236}">
                <a16:creationId xmlns:a16="http://schemas.microsoft.com/office/drawing/2014/main" id="{8769749C-CE41-40E6-8307-C235D0033288}"/>
              </a:ext>
            </a:extLst>
          </p:cNvPr>
          <p:cNvGrpSpPr>
            <a:grpSpLocks/>
          </p:cNvGrpSpPr>
          <p:nvPr/>
        </p:nvGrpSpPr>
        <p:grpSpPr bwMode="auto">
          <a:xfrm>
            <a:off x="-7646" y="55048"/>
            <a:ext cx="998538" cy="776288"/>
            <a:chOff x="2304" y="1632"/>
            <a:chExt cx="525" cy="480"/>
          </a:xfrm>
        </p:grpSpPr>
        <p:sp>
          <p:nvSpPr>
            <p:cNvPr id="13" name="Freeform 197">
              <a:extLst>
                <a:ext uri="{FF2B5EF4-FFF2-40B4-BE49-F238E27FC236}">
                  <a16:creationId xmlns:a16="http://schemas.microsoft.com/office/drawing/2014/main" id="{9B4468D6-AB96-4D21-A127-B7C3B4C9821C}"/>
                </a:ext>
              </a:extLst>
            </p:cNvPr>
            <p:cNvSpPr>
              <a:spLocks/>
            </p:cNvSpPr>
            <p:nvPr/>
          </p:nvSpPr>
          <p:spPr bwMode="gray">
            <a:xfrm>
              <a:off x="230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Freeform 198">
              <a:extLst>
                <a:ext uri="{FF2B5EF4-FFF2-40B4-BE49-F238E27FC236}">
                  <a16:creationId xmlns:a16="http://schemas.microsoft.com/office/drawing/2014/main" id="{4C0C6681-3417-40CE-915B-58D31F25567C}"/>
                </a:ext>
              </a:extLst>
            </p:cNvPr>
            <p:cNvSpPr>
              <a:spLocks/>
            </p:cNvSpPr>
            <p:nvPr/>
          </p:nvSpPr>
          <p:spPr bwMode="gray">
            <a:xfrm>
              <a:off x="237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Freeform 199">
              <a:extLst>
                <a:ext uri="{FF2B5EF4-FFF2-40B4-BE49-F238E27FC236}">
                  <a16:creationId xmlns:a16="http://schemas.microsoft.com/office/drawing/2014/main" id="{D4D7A4D3-2F3A-4A30-9737-43B74BF7FDDE}"/>
                </a:ext>
              </a:extLst>
            </p:cNvPr>
            <p:cNvSpPr>
              <a:spLocks/>
            </p:cNvSpPr>
            <p:nvPr/>
          </p:nvSpPr>
          <p:spPr bwMode="gray">
            <a:xfrm>
              <a:off x="243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3366FF"/>
                </a:gs>
                <a:gs pos="25000">
                  <a:srgbClr val="01A78F"/>
                </a:gs>
                <a:gs pos="50000">
                  <a:srgbClr val="FFFF00"/>
                </a:gs>
                <a:gs pos="75000">
                  <a:srgbClr val="FF6633"/>
                </a:gs>
                <a:gs pos="100000">
                  <a:srgbClr val="FF3399"/>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Freeform 200">
              <a:extLst>
                <a:ext uri="{FF2B5EF4-FFF2-40B4-BE49-F238E27FC236}">
                  <a16:creationId xmlns:a16="http://schemas.microsoft.com/office/drawing/2014/main" id="{CE6F3FC8-3C05-4AD1-AA97-958FDE124C78}"/>
                </a:ext>
              </a:extLst>
            </p:cNvPr>
            <p:cNvSpPr>
              <a:spLocks/>
            </p:cNvSpPr>
            <p:nvPr/>
          </p:nvSpPr>
          <p:spPr bwMode="gray">
            <a:xfrm>
              <a:off x="250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7" name="Group 196">
            <a:extLst>
              <a:ext uri="{FF2B5EF4-FFF2-40B4-BE49-F238E27FC236}">
                <a16:creationId xmlns:a16="http://schemas.microsoft.com/office/drawing/2014/main" id="{3550C85A-6749-42BF-998E-FBEA0A8EE3FD}"/>
              </a:ext>
            </a:extLst>
          </p:cNvPr>
          <p:cNvGrpSpPr>
            <a:grpSpLocks/>
          </p:cNvGrpSpPr>
          <p:nvPr/>
        </p:nvGrpSpPr>
        <p:grpSpPr bwMode="auto">
          <a:xfrm>
            <a:off x="11228204" y="173384"/>
            <a:ext cx="1000125" cy="777875"/>
            <a:chOff x="2304" y="1632"/>
            <a:chExt cx="525" cy="480"/>
          </a:xfrm>
        </p:grpSpPr>
        <p:sp>
          <p:nvSpPr>
            <p:cNvPr id="18" name="Freeform 197">
              <a:extLst>
                <a:ext uri="{FF2B5EF4-FFF2-40B4-BE49-F238E27FC236}">
                  <a16:creationId xmlns:a16="http://schemas.microsoft.com/office/drawing/2014/main" id="{931E0E8A-968B-4362-AF4F-12A06D255BF9}"/>
                </a:ext>
              </a:extLst>
            </p:cNvPr>
            <p:cNvSpPr>
              <a:spLocks/>
            </p:cNvSpPr>
            <p:nvPr/>
          </p:nvSpPr>
          <p:spPr bwMode="gray">
            <a:xfrm>
              <a:off x="230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Freeform 198">
              <a:extLst>
                <a:ext uri="{FF2B5EF4-FFF2-40B4-BE49-F238E27FC236}">
                  <a16:creationId xmlns:a16="http://schemas.microsoft.com/office/drawing/2014/main" id="{743704F0-67B8-4EE2-8A91-8FDE7C223A74}"/>
                </a:ext>
              </a:extLst>
            </p:cNvPr>
            <p:cNvSpPr>
              <a:spLocks/>
            </p:cNvSpPr>
            <p:nvPr/>
          </p:nvSpPr>
          <p:spPr bwMode="gray">
            <a:xfrm>
              <a:off x="237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Freeform 199">
              <a:extLst>
                <a:ext uri="{FF2B5EF4-FFF2-40B4-BE49-F238E27FC236}">
                  <a16:creationId xmlns:a16="http://schemas.microsoft.com/office/drawing/2014/main" id="{B049545C-01FE-477C-8192-8254953539F9}"/>
                </a:ext>
              </a:extLst>
            </p:cNvPr>
            <p:cNvSpPr>
              <a:spLocks/>
            </p:cNvSpPr>
            <p:nvPr/>
          </p:nvSpPr>
          <p:spPr bwMode="gray">
            <a:xfrm>
              <a:off x="243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3366FF"/>
                </a:gs>
                <a:gs pos="25000">
                  <a:srgbClr val="01A78F"/>
                </a:gs>
                <a:gs pos="50000">
                  <a:srgbClr val="FFFF00"/>
                </a:gs>
                <a:gs pos="75000">
                  <a:srgbClr val="FF6633"/>
                </a:gs>
                <a:gs pos="100000">
                  <a:srgbClr val="FF3399"/>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Freeform 200">
              <a:extLst>
                <a:ext uri="{FF2B5EF4-FFF2-40B4-BE49-F238E27FC236}">
                  <a16:creationId xmlns:a16="http://schemas.microsoft.com/office/drawing/2014/main" id="{4E7F80B0-4055-4072-842E-C26DE578793F}"/>
                </a:ext>
              </a:extLst>
            </p:cNvPr>
            <p:cNvSpPr>
              <a:spLocks/>
            </p:cNvSpPr>
            <p:nvPr/>
          </p:nvSpPr>
          <p:spPr bwMode="gray">
            <a:xfrm>
              <a:off x="250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3" name="Rectangle 22">
            <a:extLst>
              <a:ext uri="{FF2B5EF4-FFF2-40B4-BE49-F238E27FC236}">
                <a16:creationId xmlns:a16="http://schemas.microsoft.com/office/drawing/2014/main" id="{2454B546-035B-4F81-B1EB-D03E59480032}"/>
              </a:ext>
            </a:extLst>
          </p:cNvPr>
          <p:cNvSpPr/>
          <p:nvPr/>
        </p:nvSpPr>
        <p:spPr>
          <a:xfrm>
            <a:off x="1524000" y="4815406"/>
            <a:ext cx="8686800" cy="830997"/>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err="1">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Các</a:t>
            </a:r>
            <a:r>
              <a:rPr kumimoji="0" lang="en-US" sz="4800" b="1" i="0" u="none" strike="noStrike" kern="1200" cap="none" spc="0" normalizeH="0" baseline="0" noProof="0" dirty="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em</a:t>
            </a:r>
            <a:r>
              <a:rPr kumimoji="0" lang="en-US" sz="4800" b="1" i="0" u="none" strike="noStrike" kern="1200" cap="none" spc="0" normalizeH="0" baseline="0" noProof="0" dirty="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học</a:t>
            </a:r>
            <a:r>
              <a:rPr kumimoji="0" lang="en-US" sz="4800" b="1" i="0" u="none" strike="noStrike" kern="1200" cap="none" spc="0" normalizeH="0" baseline="0" noProof="0" dirty="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sinh</a:t>
            </a:r>
            <a:r>
              <a:rPr kumimoji="0" lang="en-US" sz="4800" b="1" i="0" u="none" strike="noStrike" kern="1200" cap="none" spc="0" normalizeH="0" baseline="0" noProof="0" dirty="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chăm</a:t>
            </a:r>
            <a:r>
              <a:rPr kumimoji="0" lang="en-US" sz="4800" b="1" i="0" u="none" strike="noStrike" kern="1200" cap="none" spc="0" normalizeH="0" baseline="0" noProof="0" dirty="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ngoan</a:t>
            </a:r>
            <a:endParaRPr kumimoji="0" lang="en-US" sz="4800" b="1" i="0" u="none" strike="noStrike" kern="1200" cap="none" spc="0" normalizeH="0" baseline="0" noProof="0" dirty="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endParaRPr>
          </a:p>
        </p:txBody>
      </p:sp>
      <p:pic>
        <p:nvPicPr>
          <p:cNvPr id="24" name="Picture 44" descr="POINSET2">
            <a:extLst>
              <a:ext uri="{FF2B5EF4-FFF2-40B4-BE49-F238E27FC236}">
                <a16:creationId xmlns:a16="http://schemas.microsoft.com/office/drawing/2014/main" id="{34FEFCE7-777F-40D9-9D69-340C272C84A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8057" y="5765459"/>
            <a:ext cx="1066547" cy="63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
            <a:extLst>
              <a:ext uri="{FF2B5EF4-FFF2-40B4-BE49-F238E27FC236}">
                <a16:creationId xmlns:a16="http://schemas.microsoft.com/office/drawing/2014/main" id="{6A58E053-D022-4739-9C7A-DC33D8C09DD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31226" y="6084946"/>
            <a:ext cx="7563285" cy="677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5" descr="POINSET2">
            <a:extLst>
              <a:ext uri="{FF2B5EF4-FFF2-40B4-BE49-F238E27FC236}">
                <a16:creationId xmlns:a16="http://schemas.microsoft.com/office/drawing/2014/main" id="{76A7EDB1-BA3D-4D91-86B7-D7CDF341371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11413014" y="5611729"/>
            <a:ext cx="647649" cy="1133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196">
            <a:extLst>
              <a:ext uri="{FF2B5EF4-FFF2-40B4-BE49-F238E27FC236}">
                <a16:creationId xmlns:a16="http://schemas.microsoft.com/office/drawing/2014/main" id="{B8061F9D-F683-43A1-9554-E1C4D1234F74}"/>
              </a:ext>
            </a:extLst>
          </p:cNvPr>
          <p:cNvGrpSpPr>
            <a:grpSpLocks/>
          </p:cNvGrpSpPr>
          <p:nvPr/>
        </p:nvGrpSpPr>
        <p:grpSpPr bwMode="auto">
          <a:xfrm>
            <a:off x="590118" y="6260091"/>
            <a:ext cx="933882" cy="497058"/>
            <a:chOff x="2304" y="1632"/>
            <a:chExt cx="525" cy="480"/>
          </a:xfrm>
        </p:grpSpPr>
        <p:sp>
          <p:nvSpPr>
            <p:cNvPr id="28" name="Freeform 197">
              <a:extLst>
                <a:ext uri="{FF2B5EF4-FFF2-40B4-BE49-F238E27FC236}">
                  <a16:creationId xmlns:a16="http://schemas.microsoft.com/office/drawing/2014/main" id="{3D2B6C27-B1AF-4DC5-8FDD-4B1DBB61CD64}"/>
                </a:ext>
              </a:extLst>
            </p:cNvPr>
            <p:cNvSpPr>
              <a:spLocks/>
            </p:cNvSpPr>
            <p:nvPr/>
          </p:nvSpPr>
          <p:spPr bwMode="gray">
            <a:xfrm>
              <a:off x="230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 name="Freeform 198">
              <a:extLst>
                <a:ext uri="{FF2B5EF4-FFF2-40B4-BE49-F238E27FC236}">
                  <a16:creationId xmlns:a16="http://schemas.microsoft.com/office/drawing/2014/main" id="{DC6244BB-B1A3-4F53-91E7-0EC4E7BCB8FA}"/>
                </a:ext>
              </a:extLst>
            </p:cNvPr>
            <p:cNvSpPr>
              <a:spLocks/>
            </p:cNvSpPr>
            <p:nvPr/>
          </p:nvSpPr>
          <p:spPr bwMode="gray">
            <a:xfrm>
              <a:off x="237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Freeform 199">
              <a:extLst>
                <a:ext uri="{FF2B5EF4-FFF2-40B4-BE49-F238E27FC236}">
                  <a16:creationId xmlns:a16="http://schemas.microsoft.com/office/drawing/2014/main" id="{175474FB-EAE0-425D-8A8F-B895C0D14799}"/>
                </a:ext>
              </a:extLst>
            </p:cNvPr>
            <p:cNvSpPr>
              <a:spLocks/>
            </p:cNvSpPr>
            <p:nvPr/>
          </p:nvSpPr>
          <p:spPr bwMode="gray">
            <a:xfrm>
              <a:off x="243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3366FF"/>
                </a:gs>
                <a:gs pos="25000">
                  <a:srgbClr val="01A78F"/>
                </a:gs>
                <a:gs pos="50000">
                  <a:srgbClr val="FFFF00"/>
                </a:gs>
                <a:gs pos="75000">
                  <a:srgbClr val="FF6633"/>
                </a:gs>
                <a:gs pos="100000">
                  <a:srgbClr val="FF3399"/>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Freeform 200">
              <a:extLst>
                <a:ext uri="{FF2B5EF4-FFF2-40B4-BE49-F238E27FC236}">
                  <a16:creationId xmlns:a16="http://schemas.microsoft.com/office/drawing/2014/main" id="{B83AB33C-F883-4CA1-AE12-5D47400FBF54}"/>
                </a:ext>
              </a:extLst>
            </p:cNvPr>
            <p:cNvSpPr>
              <a:spLocks/>
            </p:cNvSpPr>
            <p:nvPr/>
          </p:nvSpPr>
          <p:spPr bwMode="gray">
            <a:xfrm>
              <a:off x="253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2" name="Group 196">
            <a:extLst>
              <a:ext uri="{FF2B5EF4-FFF2-40B4-BE49-F238E27FC236}">
                <a16:creationId xmlns:a16="http://schemas.microsoft.com/office/drawing/2014/main" id="{A79F8BE3-5D9A-476D-9349-EA1315A17DD3}"/>
              </a:ext>
            </a:extLst>
          </p:cNvPr>
          <p:cNvGrpSpPr>
            <a:grpSpLocks/>
          </p:cNvGrpSpPr>
          <p:nvPr/>
        </p:nvGrpSpPr>
        <p:grpSpPr bwMode="auto">
          <a:xfrm>
            <a:off x="10668000" y="6178570"/>
            <a:ext cx="899770" cy="602000"/>
            <a:chOff x="2304" y="1632"/>
            <a:chExt cx="525" cy="480"/>
          </a:xfrm>
        </p:grpSpPr>
        <p:sp>
          <p:nvSpPr>
            <p:cNvPr id="33" name="Freeform 197">
              <a:extLst>
                <a:ext uri="{FF2B5EF4-FFF2-40B4-BE49-F238E27FC236}">
                  <a16:creationId xmlns:a16="http://schemas.microsoft.com/office/drawing/2014/main" id="{1247E9A4-1873-441B-AF03-51C9B0B0B366}"/>
                </a:ext>
              </a:extLst>
            </p:cNvPr>
            <p:cNvSpPr>
              <a:spLocks/>
            </p:cNvSpPr>
            <p:nvPr/>
          </p:nvSpPr>
          <p:spPr bwMode="gray">
            <a:xfrm>
              <a:off x="230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 name="Freeform 198">
              <a:extLst>
                <a:ext uri="{FF2B5EF4-FFF2-40B4-BE49-F238E27FC236}">
                  <a16:creationId xmlns:a16="http://schemas.microsoft.com/office/drawing/2014/main" id="{E0468E03-3E31-4715-A136-4D9E3190DAB5}"/>
                </a:ext>
              </a:extLst>
            </p:cNvPr>
            <p:cNvSpPr>
              <a:spLocks/>
            </p:cNvSpPr>
            <p:nvPr/>
          </p:nvSpPr>
          <p:spPr bwMode="gray">
            <a:xfrm>
              <a:off x="237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Freeform 199">
              <a:extLst>
                <a:ext uri="{FF2B5EF4-FFF2-40B4-BE49-F238E27FC236}">
                  <a16:creationId xmlns:a16="http://schemas.microsoft.com/office/drawing/2014/main" id="{DF4DF9B0-8205-43CE-822E-10D2902ADE72}"/>
                </a:ext>
              </a:extLst>
            </p:cNvPr>
            <p:cNvSpPr>
              <a:spLocks/>
            </p:cNvSpPr>
            <p:nvPr/>
          </p:nvSpPr>
          <p:spPr bwMode="gray">
            <a:xfrm>
              <a:off x="243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3366FF"/>
                </a:gs>
                <a:gs pos="25000">
                  <a:srgbClr val="01A78F"/>
                </a:gs>
                <a:gs pos="50000">
                  <a:srgbClr val="FFFF00"/>
                </a:gs>
                <a:gs pos="75000">
                  <a:srgbClr val="FF6633"/>
                </a:gs>
                <a:gs pos="100000">
                  <a:srgbClr val="FF3399"/>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Freeform 200">
              <a:extLst>
                <a:ext uri="{FF2B5EF4-FFF2-40B4-BE49-F238E27FC236}">
                  <a16:creationId xmlns:a16="http://schemas.microsoft.com/office/drawing/2014/main" id="{C1A92ABA-3A99-4ABC-8B90-EBB24866216E}"/>
                </a:ext>
              </a:extLst>
            </p:cNvPr>
            <p:cNvSpPr>
              <a:spLocks/>
            </p:cNvSpPr>
            <p:nvPr/>
          </p:nvSpPr>
          <p:spPr bwMode="gray">
            <a:xfrm>
              <a:off x="253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2" name="Giai-Dieu-To-Quoc-Trong-Tan">
            <a:hlinkClick r:id="" action="ppaction://media"/>
            <a:extLst>
              <a:ext uri="{FF2B5EF4-FFF2-40B4-BE49-F238E27FC236}">
                <a16:creationId xmlns:a16="http://schemas.microsoft.com/office/drawing/2014/main" id="{DBA9378F-F58D-41EE-9BA0-5122B1C08D2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7168" y="5651889"/>
            <a:ext cx="406400" cy="406400"/>
          </a:xfrm>
          <a:prstGeom prst="rect">
            <a:avLst/>
          </a:prstGeom>
        </p:spPr>
      </p:pic>
    </p:spTree>
    <p:extLst>
      <p:ext uri="{BB962C8B-B14F-4D97-AF65-F5344CB8AC3E}">
        <p14:creationId xmlns:p14="http://schemas.microsoft.com/office/powerpoint/2010/main" val="336362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repeatCount="indefinite"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1000"/>
                                        <p:tgtEl>
                                          <p:spTgt spid="12"/>
                                        </p:tgtEl>
                                      </p:cBhvr>
                                    </p:animEffect>
                                  </p:childTnLst>
                                </p:cTn>
                              </p:par>
                              <p:par>
                                <p:cTn id="8" presetID="6" presetClass="entr" presetSubtype="32" repeatCount="indefinite"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out)">
                                      <p:cBhvr>
                                        <p:cTn id="10" dur="1000"/>
                                        <p:tgtEl>
                                          <p:spTgt spid="17"/>
                                        </p:tgtEl>
                                      </p:cBhvr>
                                    </p:animEffect>
                                  </p:childTnLst>
                                </p:cTn>
                              </p:par>
                              <p:par>
                                <p:cTn id="11" presetID="6" presetClass="entr" presetSubtype="16" repeatCount="indefinite"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circle(in)">
                                      <p:cBhvr>
                                        <p:cTn id="13" dur="1250"/>
                                        <p:tgtEl>
                                          <p:spTgt spid="27"/>
                                        </p:tgtEl>
                                      </p:cBhvr>
                                    </p:animEffect>
                                  </p:childTnLst>
                                </p:cTn>
                              </p:par>
                              <p:par>
                                <p:cTn id="14" presetID="6" presetClass="entr" presetSubtype="16" repeatCount="indefinite"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circle(in)">
                                      <p:cBhvr>
                                        <p:cTn id="16" dur="125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127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 địa điểm du lịch đẹp nhất châu Âu - QuanTriMang.com">
            <a:extLst>
              <a:ext uri="{FF2B5EF4-FFF2-40B4-BE49-F238E27FC236}">
                <a16:creationId xmlns:a16="http://schemas.microsoft.com/office/drawing/2014/main" id="{26226FC0-5431-8A56-2B4E-CC9B307207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2760" y="0"/>
            <a:ext cx="9912859" cy="66085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Những hình ảnh sẽ tiết lộ bạn đã đi du lịch Châu Âu - PYS Travel">
            <a:extLst>
              <a:ext uri="{FF2B5EF4-FFF2-40B4-BE49-F238E27FC236}">
                <a16:creationId xmlns:a16="http://schemas.microsoft.com/office/drawing/2014/main" id="{D6A6C444-9205-3D3D-20AC-58C019815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44" y="51077"/>
            <a:ext cx="11758498" cy="66085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Khám phá Châu Âu cổ kính, hoa lệ qua hình ảnh du lịch">
            <a:extLst>
              <a:ext uri="{FF2B5EF4-FFF2-40B4-BE49-F238E27FC236}">
                <a16:creationId xmlns:a16="http://schemas.microsoft.com/office/drawing/2014/main" id="{139D0C52-4781-F875-7B5F-60240914E6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6379" y="58214"/>
            <a:ext cx="9854711" cy="67610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EEBEA23A-90CA-AE88-0E8F-A2321E92E7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6379" y="58213"/>
            <a:ext cx="9949240" cy="66719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CCFB01B-A206-E6C1-70F8-EED5EBB71DC8}"/>
              </a:ext>
            </a:extLst>
          </p:cNvPr>
          <p:cNvSpPr/>
          <p:nvPr/>
        </p:nvSpPr>
        <p:spPr>
          <a:xfrm>
            <a:off x="74758" y="96063"/>
            <a:ext cx="2206608" cy="6704639"/>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dirty="0">
                <a:solidFill>
                  <a:srgbClr val="002060"/>
                </a:solidFill>
                <a:latin typeface="Times New Roman" panose="02020603050405020304" pitchFamily="18" charset="0"/>
                <a:cs typeface="Times New Roman" panose="02020603050405020304" pitchFamily="18" charset="0"/>
              </a:rPr>
              <a:t> 1. Quan </a:t>
            </a:r>
            <a:r>
              <a:rPr lang="en-US" sz="2600" dirty="0" err="1">
                <a:solidFill>
                  <a:srgbClr val="002060"/>
                </a:solidFill>
                <a:latin typeface="Times New Roman" panose="02020603050405020304" pitchFamily="18" charset="0"/>
                <a:cs typeface="Times New Roman" panose="02020603050405020304" pitchFamily="18" charset="0"/>
              </a:rPr>
              <a:t>sát</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những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bức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ảnh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và</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cho</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biết</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nội</a:t>
            </a:r>
            <a:r>
              <a:rPr lang="en-US" sz="2600" dirty="0">
                <a:solidFill>
                  <a:srgbClr val="002060"/>
                </a:solidFill>
                <a:latin typeface="Times New Roman" panose="02020603050405020304" pitchFamily="18" charset="0"/>
                <a:cs typeface="Times New Roman" panose="02020603050405020304" pitchFamily="18" charset="0"/>
              </a:rPr>
              <a:t> dung </a:t>
            </a:r>
            <a:r>
              <a:rPr lang="en-US" sz="2600" dirty="0" err="1">
                <a:solidFill>
                  <a:srgbClr val="002060"/>
                </a:solidFill>
                <a:latin typeface="Times New Roman" panose="02020603050405020304" pitchFamily="18" charset="0"/>
                <a:cs typeface="Times New Roman" panose="02020603050405020304" pitchFamily="18" charset="0"/>
              </a:rPr>
              <a:t>của</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mỗi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bức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ảnh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Mỗi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bức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ảnh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gợi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cho</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em</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nhớ</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đến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những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nước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nào</a:t>
            </a:r>
            <a:r>
              <a:rPr lang="en-US" sz="2600" dirty="0">
                <a:solidFill>
                  <a:srgbClr val="002060"/>
                </a:solidFill>
                <a:latin typeface="Times New Roman" panose="02020603050405020304" pitchFamily="18" charset="0"/>
                <a:cs typeface="Times New Roman" panose="02020603050405020304" pitchFamily="18" charset="0"/>
              </a:rPr>
              <a:t>?</a:t>
            </a:r>
          </a:p>
          <a:p>
            <a:r>
              <a:rPr lang="en-US" sz="2600" dirty="0">
                <a:solidFill>
                  <a:srgbClr val="002060"/>
                </a:solidFill>
                <a:latin typeface="Times New Roman" panose="02020603050405020304" pitchFamily="18" charset="0"/>
                <a:cs typeface="Times New Roman" panose="02020603050405020304" pitchFamily="18" charset="0"/>
              </a:rPr>
              <a:t> 2. </a:t>
            </a:r>
            <a:r>
              <a:rPr lang="en-US" sz="2600" dirty="0" err="1">
                <a:solidFill>
                  <a:srgbClr val="002060"/>
                </a:solidFill>
                <a:latin typeface="Times New Roman" panose="02020603050405020304" pitchFamily="18" charset="0"/>
                <a:cs typeface="Times New Roman" panose="02020603050405020304" pitchFamily="18" charset="0"/>
              </a:rPr>
              <a:t>Từ</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đó</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gợi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cho</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em</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liên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tưởng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tới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khu</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vực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nào</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trên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thế</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giới</a:t>
            </a:r>
            <a:r>
              <a:rPr lang="en-US" sz="26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2739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ircle(in)">
                                      <p:cBhvr>
                                        <p:cTn id="10" dur="2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026"/>
                                        </p:tgtEl>
                                      </p:cBhvr>
                                    </p:animEffect>
                                    <p:set>
                                      <p:cBhvr>
                                        <p:cTn id="15" dur="1" fill="hold">
                                          <p:stCondLst>
                                            <p:cond delay="499"/>
                                          </p:stCondLst>
                                        </p:cTn>
                                        <p:tgtEl>
                                          <p:spTgt spid="1026"/>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6" presetClass="entr" presetSubtype="16"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circle(in)">
                                      <p:cBhvr>
                                        <p:cTn id="21" dur="2000"/>
                                        <p:tgtEl>
                                          <p:spTgt spid="102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028"/>
                                        </p:tgtEl>
                                      </p:cBhvr>
                                    </p:animEffect>
                                    <p:set>
                                      <p:cBhvr>
                                        <p:cTn id="26" dur="1" fill="hold">
                                          <p:stCondLst>
                                            <p:cond delay="499"/>
                                          </p:stCondLst>
                                        </p:cTn>
                                        <p:tgtEl>
                                          <p:spTgt spid="1028"/>
                                        </p:tgtEl>
                                        <p:attrNameLst>
                                          <p:attrName>style.visibility</p:attrName>
                                        </p:attrNameLst>
                                      </p:cBhvr>
                                      <p:to>
                                        <p:strVal val="hidden"/>
                                      </p:to>
                                    </p:set>
                                  </p:childTnLst>
                                </p:cTn>
                              </p:par>
                              <p:par>
                                <p:cTn id="27" presetID="13" presetClass="entr" presetSubtype="16" fill="hold" grpId="2"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plus(in)">
                                      <p:cBhvr>
                                        <p:cTn id="29" dur="2000"/>
                                        <p:tgtEl>
                                          <p:spTgt spid="4"/>
                                        </p:tgtEl>
                                      </p:cBhvr>
                                    </p:animEffect>
                                  </p:childTnLst>
                                </p:cTn>
                              </p:par>
                              <p:par>
                                <p:cTn id="30" presetID="4" presetClass="entr" presetSubtype="16" fill="hold" nodeType="withEffect">
                                  <p:stCondLst>
                                    <p:cond delay="0"/>
                                  </p:stCondLst>
                                  <p:childTnLst>
                                    <p:set>
                                      <p:cBhvr>
                                        <p:cTn id="31" dur="1" fill="hold">
                                          <p:stCondLst>
                                            <p:cond delay="0"/>
                                          </p:stCondLst>
                                        </p:cTn>
                                        <p:tgtEl>
                                          <p:spTgt spid="1030"/>
                                        </p:tgtEl>
                                        <p:attrNameLst>
                                          <p:attrName>style.visibility</p:attrName>
                                        </p:attrNameLst>
                                      </p:cBhvr>
                                      <p:to>
                                        <p:strVal val="visible"/>
                                      </p:to>
                                    </p:set>
                                    <p:animEffect transition="in" filter="box(in)">
                                      <p:cBhvr>
                                        <p:cTn id="32" dur="2000"/>
                                        <p:tgtEl>
                                          <p:spTgt spid="10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030"/>
                                        </p:tgtEl>
                                      </p:cBhvr>
                                    </p:animEffect>
                                    <p:set>
                                      <p:cBhvr>
                                        <p:cTn id="37" dur="1" fill="hold">
                                          <p:stCondLst>
                                            <p:cond delay="499"/>
                                          </p:stCondLst>
                                        </p:cTn>
                                        <p:tgtEl>
                                          <p:spTgt spid="1030"/>
                                        </p:tgtEl>
                                        <p:attrNameLst>
                                          <p:attrName>style.visibility</p:attrName>
                                        </p:attrNameLst>
                                      </p:cBhvr>
                                      <p:to>
                                        <p:strVal val="hidden"/>
                                      </p:to>
                                    </p:set>
                                  </p:childTnLst>
                                </p:cTn>
                              </p:par>
                              <p:par>
                                <p:cTn id="38" presetID="8" presetClass="entr" presetSubtype="16" fill="hold" nodeType="withEffect">
                                  <p:stCondLst>
                                    <p:cond delay="0"/>
                                  </p:stCondLst>
                                  <p:childTnLst>
                                    <p:set>
                                      <p:cBhvr>
                                        <p:cTn id="39" dur="1" fill="hold">
                                          <p:stCondLst>
                                            <p:cond delay="0"/>
                                          </p:stCondLst>
                                        </p:cTn>
                                        <p:tgtEl>
                                          <p:spTgt spid="1032"/>
                                        </p:tgtEl>
                                        <p:attrNameLst>
                                          <p:attrName>style.visibility</p:attrName>
                                        </p:attrNameLst>
                                      </p:cBhvr>
                                      <p:to>
                                        <p:strVal val="visible"/>
                                      </p:to>
                                    </p:set>
                                    <p:animEffect transition="in" filter="diamond(in)">
                                      <p:cBhvr>
                                        <p:cTn id="40" dur="2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effectLst/>
                <a:latin typeface="Times New Roman" panose="02020603050405020304" pitchFamily="18" charset="0"/>
                <a:ea typeface="Times New Roman" panose="02020603050405020304" pitchFamily="18" charset="0"/>
              </a:rPr>
              <a:t>CHƯƠNG I. </a:t>
            </a:r>
            <a:r>
              <a:rPr lang="en-US" sz="2000" b="1" dirty="0">
                <a:solidFill>
                  <a:srgbClr val="002060"/>
                </a:solidFill>
                <a:effectLst/>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sz="1800" b="1" dirty="0">
                <a:solidFill>
                  <a:srgbClr val="0070C0"/>
                </a:solidFill>
                <a:effectLst/>
                <a:latin typeface="Times New Roman" panose="02020603050405020304" pitchFamily="18" charset="0"/>
                <a:ea typeface="Times New Roman" panose="02020603050405020304" pitchFamily="18" charset="0"/>
              </a:rPr>
              <a:t>Bài 1</a:t>
            </a:r>
            <a:endParaRPr lang="en-US" sz="1400" dirty="0">
              <a:effectLst/>
              <a:latin typeface="Times New Roman" panose="02020603050405020304" pitchFamily="18" charset="0"/>
              <a:ea typeface="Times New Roman" panose="02020603050405020304" pitchFamily="18" charset="0"/>
            </a:endParaRPr>
          </a:p>
          <a:p>
            <a:pPr marL="457200" algn="ctr">
              <a:lnSpc>
                <a:spcPct val="150000"/>
              </a:lnSpc>
            </a:pPr>
            <a:r>
              <a:rPr lang="en-US" sz="1800" b="1" dirty="0">
                <a:solidFill>
                  <a:srgbClr val="0070C0"/>
                </a:solidFill>
                <a:effectLst/>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effectLst/>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id="{2B1BC10A-B327-0FA7-B4CB-8B04F640582E}"/>
              </a:ext>
            </a:extLst>
          </p:cNvPr>
          <p:cNvCxnSpPr>
            <a:cxnSpLocks/>
          </p:cNvCxnSpPr>
          <p:nvPr/>
        </p:nvCxnSpPr>
        <p:spPr>
          <a:xfrm>
            <a:off x="6248400" y="1801906"/>
            <a:ext cx="0" cy="4867835"/>
          </a:xfrm>
          <a:prstGeom prst="line">
            <a:avLst/>
          </a:prstGeom>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C47BC5CB-9711-AA6A-8F47-9BC3A194669C}"/>
              </a:ext>
            </a:extLst>
          </p:cNvPr>
          <p:cNvSpPr txBox="1"/>
          <p:nvPr/>
        </p:nvSpPr>
        <p:spPr>
          <a:xfrm>
            <a:off x="152400" y="1801906"/>
            <a:ext cx="6096000" cy="369332"/>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1. Quá trình hình thành xã hội phong kiến ở Tây Âu</a:t>
            </a:r>
            <a:endParaRPr lang="en-US" dirty="0">
              <a:solidFill>
                <a:srgbClr val="002060"/>
              </a:solidFill>
            </a:endParaRPr>
          </a:p>
        </p:txBody>
      </p:sp>
      <p:sp>
        <p:nvSpPr>
          <p:cNvPr id="16" name="TextBox 15">
            <a:extLst>
              <a:ext uri="{FF2B5EF4-FFF2-40B4-BE49-F238E27FC236}">
                <a16:creationId xmlns:a16="http://schemas.microsoft.com/office/drawing/2014/main" id="{CFA0FBA6-9890-1EE5-BDA5-5A3A4FD74475}"/>
              </a:ext>
            </a:extLst>
          </p:cNvPr>
          <p:cNvSpPr txBox="1"/>
          <p:nvPr/>
        </p:nvSpPr>
        <p:spPr>
          <a:xfrm>
            <a:off x="268945" y="2036988"/>
            <a:ext cx="5979455" cy="2951064"/>
          </a:xfrm>
          <a:prstGeom prst="rect">
            <a:avLst/>
          </a:prstGeom>
          <a:noFill/>
        </p:spPr>
        <p:txBody>
          <a:bodyPr wrap="square">
            <a:spAutoFit/>
          </a:bodyPr>
          <a:lstStyle/>
          <a:p>
            <a:pPr algn="just">
              <a:lnSpc>
                <a:spcPct val="150000"/>
              </a:lnSpc>
            </a:pPr>
            <a:r>
              <a:rPr lang="vi-VN" sz="1800" dirty="0">
                <a:effectLst/>
                <a:latin typeface="Times New Roman" panose="02020603050405020304" pitchFamily="18" charset="0"/>
                <a:ea typeface="Times New Roman" panose="02020603050405020304" pitchFamily="18" charset="0"/>
              </a:rPr>
              <a:t>- Thế kỉ thứ III, đế quốc La Mã lâm vào tình trạng khủng hoảng. Các cuộc đấu tranh cảu nô lệ dẫn đến tình trạng sản xuất sút kém, xã hội ngày càng rối ren. </a:t>
            </a:r>
            <a:endParaRPr lang="en-US" sz="1600" dirty="0">
              <a:effectLst/>
              <a:latin typeface="Times New Roman" panose="02020603050405020304" pitchFamily="18" charset="0"/>
              <a:ea typeface="Times New Roman" panose="02020603050405020304" pitchFamily="18" charset="0"/>
            </a:endParaRPr>
          </a:p>
          <a:p>
            <a:pPr algn="just">
              <a:lnSpc>
                <a:spcPct val="150000"/>
              </a:lnSpc>
            </a:pPr>
            <a:r>
              <a:rPr lang="vi-VN" sz="1800" dirty="0">
                <a:effectLst/>
                <a:latin typeface="Times New Roman" panose="02020603050405020304" pitchFamily="18" charset="0"/>
                <a:ea typeface="Times New Roman" panose="02020603050405020304" pitchFamily="18" charset="0"/>
              </a:rPr>
              <a:t>- Nửa cuối thế kỉ V, các bộ tộc người Giéc – man từ phương Bắc tràn xuống xâm chiếm lãnh thổ, đưa đến sự diệt vong của đế quốc La Mã (476). </a:t>
            </a:r>
            <a:endParaRPr lang="en-US" sz="1600" dirty="0">
              <a:effectLst/>
              <a:latin typeface="Times New Roman" panose="02020603050405020304" pitchFamily="18" charset="0"/>
              <a:ea typeface="Times New Roman" panose="02020603050405020304" pitchFamily="18" charset="0"/>
            </a:endParaRPr>
          </a:p>
          <a:p>
            <a:pPr algn="just">
              <a:lnSpc>
                <a:spcPct val="150000"/>
              </a:lnSpc>
            </a:pPr>
            <a:r>
              <a:rPr lang="vi-VN" sz="1800" b="1" i="1" dirty="0">
                <a:effectLst/>
                <a:latin typeface="Times New Roman" panose="02020603050405020304" pitchFamily="18" charset="0"/>
                <a:ea typeface="Times New Roman" panose="02020603050405020304" pitchFamily="18" charset="0"/>
              </a:rPr>
              <a:t>=&gt; Chế độ phong kiến từng bước được hình thành ở Tây Âu.</a:t>
            </a:r>
            <a:endParaRPr lang="en-US" sz="1600" b="1" i="1" dirty="0">
              <a:effectLst/>
              <a:latin typeface="Times New Roman" panose="02020603050405020304" pitchFamily="18" charset="0"/>
              <a:ea typeface="Times New Roman" panose="02020603050405020304" pitchFamily="18" charset="0"/>
            </a:endParaRPr>
          </a:p>
        </p:txBody>
      </p:sp>
      <p:pic>
        <p:nvPicPr>
          <p:cNvPr id="17" name="Picture 16">
            <a:extLst>
              <a:ext uri="{FF2B5EF4-FFF2-40B4-BE49-F238E27FC236}">
                <a16:creationId xmlns:a16="http://schemas.microsoft.com/office/drawing/2014/main" id="{7288A339-58B5-3743-36B6-2A4CDEB1E87B}"/>
              </a:ext>
            </a:extLst>
          </p:cNvPr>
          <p:cNvPicPr>
            <a:picLocks noChangeAspect="1"/>
          </p:cNvPicPr>
          <p:nvPr/>
        </p:nvPicPr>
        <p:blipFill>
          <a:blip r:embed="rId2"/>
          <a:stretch>
            <a:fillRect/>
          </a:stretch>
        </p:blipFill>
        <p:spPr>
          <a:xfrm>
            <a:off x="6364945" y="2288515"/>
            <a:ext cx="5497628" cy="24480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3756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6" presetClass="entr" presetSubtype="2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barn(inVertical)">
                                      <p:cBhvr>
                                        <p:cTn id="27" dur="500"/>
                                        <p:tgtEl>
                                          <p:spTgt spid="16">
                                            <p:txEl>
                                              <p:pRg st="0" end="0"/>
                                            </p:txEl>
                                          </p:spTgt>
                                        </p:tgtEl>
                                      </p:cBhvr>
                                    </p:animEffect>
                                  </p:childTnLst>
                                </p:cTn>
                              </p:par>
                              <p:par>
                                <p:cTn id="28" presetID="6" presetClass="entr" presetSubtype="16"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circle(in)">
                                      <p:cBhvr>
                                        <p:cTn id="30" dur="20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6">
                                            <p:txEl>
                                              <p:pRg st="1" end="1"/>
                                            </p:txEl>
                                          </p:spTgt>
                                        </p:tgtEl>
                                        <p:attrNameLst>
                                          <p:attrName>style.visibility</p:attrName>
                                        </p:attrNameLst>
                                      </p:cBhvr>
                                      <p:to>
                                        <p:strVal val="visible"/>
                                      </p:to>
                                    </p:set>
                                    <p:animEffect transition="in" filter="barn(inVertical)">
                                      <p:cBhvr>
                                        <p:cTn id="35" dur="500"/>
                                        <p:tgtEl>
                                          <p:spTgt spid="16">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6">
                                            <p:txEl>
                                              <p:pRg st="2" end="2"/>
                                            </p:txEl>
                                          </p:spTgt>
                                        </p:tgtEl>
                                        <p:attrNameLst>
                                          <p:attrName>style.visibility</p:attrName>
                                        </p:attrNameLst>
                                      </p:cBhvr>
                                      <p:to>
                                        <p:strVal val="visible"/>
                                      </p:to>
                                    </p:set>
                                    <p:animEffect transition="in" filter="barn(inVertical)">
                                      <p:cBhvr>
                                        <p:cTn id="40"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effectLst/>
                <a:latin typeface="Times New Roman" panose="02020603050405020304" pitchFamily="18" charset="0"/>
                <a:ea typeface="Times New Roman" panose="02020603050405020304" pitchFamily="18" charset="0"/>
              </a:rPr>
              <a:t>CHƯƠNG I. </a:t>
            </a:r>
            <a:r>
              <a:rPr lang="en-US" sz="2000" b="1" dirty="0">
                <a:solidFill>
                  <a:srgbClr val="002060"/>
                </a:solidFill>
                <a:effectLst/>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sz="1800" b="1" dirty="0">
                <a:solidFill>
                  <a:srgbClr val="0070C0"/>
                </a:solidFill>
                <a:effectLst/>
                <a:latin typeface="Times New Roman" panose="02020603050405020304" pitchFamily="18" charset="0"/>
                <a:ea typeface="Times New Roman" panose="02020603050405020304" pitchFamily="18" charset="0"/>
              </a:rPr>
              <a:t>Bài 1</a:t>
            </a:r>
            <a:endParaRPr lang="en-US" sz="1400" dirty="0">
              <a:effectLst/>
              <a:latin typeface="Times New Roman" panose="02020603050405020304" pitchFamily="18" charset="0"/>
              <a:ea typeface="Times New Roman" panose="02020603050405020304" pitchFamily="18" charset="0"/>
            </a:endParaRPr>
          </a:p>
          <a:p>
            <a:pPr marL="457200" algn="ctr">
              <a:lnSpc>
                <a:spcPct val="150000"/>
              </a:lnSpc>
            </a:pPr>
            <a:r>
              <a:rPr lang="en-US" sz="1800" b="1" dirty="0">
                <a:solidFill>
                  <a:srgbClr val="0070C0"/>
                </a:solidFill>
                <a:effectLst/>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effectLst/>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id="{2B1BC10A-B327-0FA7-B4CB-8B04F640582E}"/>
              </a:ext>
            </a:extLst>
          </p:cNvPr>
          <p:cNvCxnSpPr>
            <a:cxnSpLocks/>
          </p:cNvCxnSpPr>
          <p:nvPr/>
        </p:nvCxnSpPr>
        <p:spPr>
          <a:xfrm>
            <a:off x="6248400" y="1801906"/>
            <a:ext cx="0" cy="4867835"/>
          </a:xfrm>
          <a:prstGeom prst="line">
            <a:avLst/>
          </a:prstGeom>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C47BC5CB-9711-AA6A-8F47-9BC3A194669C}"/>
              </a:ext>
            </a:extLst>
          </p:cNvPr>
          <p:cNvSpPr txBox="1"/>
          <p:nvPr/>
        </p:nvSpPr>
        <p:spPr>
          <a:xfrm>
            <a:off x="111039" y="1772743"/>
            <a:ext cx="6096000" cy="369332"/>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1. Quá trình hình thành xã hội phong kiến ở Tây Âu</a:t>
            </a:r>
            <a:endParaRPr lang="en-US" dirty="0">
              <a:solidFill>
                <a:srgbClr val="002060"/>
              </a:solidFill>
            </a:endParaRPr>
          </a:p>
        </p:txBody>
      </p:sp>
      <p:sp>
        <p:nvSpPr>
          <p:cNvPr id="10" name="TextBox 9">
            <a:extLst>
              <a:ext uri="{FF2B5EF4-FFF2-40B4-BE49-F238E27FC236}">
                <a16:creationId xmlns:a16="http://schemas.microsoft.com/office/drawing/2014/main" id="{D99CFB5E-8EFB-990E-B022-AFCBE756EFC8}"/>
              </a:ext>
            </a:extLst>
          </p:cNvPr>
          <p:cNvSpPr txBox="1"/>
          <p:nvPr/>
        </p:nvSpPr>
        <p:spPr>
          <a:xfrm>
            <a:off x="104617" y="2171238"/>
            <a:ext cx="6094476" cy="646331"/>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2. Lãnh địa phong kiến và quan hệ xã hội của chế độ phong kiến ở Tây Âu</a:t>
            </a:r>
            <a:endParaRPr lang="en-US" dirty="0">
              <a:solidFill>
                <a:srgbClr val="002060"/>
              </a:solidFill>
            </a:endParaRPr>
          </a:p>
        </p:txBody>
      </p:sp>
      <p:sp>
        <p:nvSpPr>
          <p:cNvPr id="12" name="TextBox 11">
            <a:extLst>
              <a:ext uri="{FF2B5EF4-FFF2-40B4-BE49-F238E27FC236}">
                <a16:creationId xmlns:a16="http://schemas.microsoft.com/office/drawing/2014/main" id="{E885BA1F-1958-3F3B-F416-5D20FC473F6A}"/>
              </a:ext>
            </a:extLst>
          </p:cNvPr>
          <p:cNvSpPr txBox="1"/>
          <p:nvPr/>
        </p:nvSpPr>
        <p:spPr>
          <a:xfrm>
            <a:off x="174565" y="2777739"/>
            <a:ext cx="6204204" cy="3987054"/>
          </a:xfrm>
          <a:prstGeom prst="rect">
            <a:avLst/>
          </a:prstGeom>
          <a:noFill/>
        </p:spPr>
        <p:txBody>
          <a:bodyPr wrap="square">
            <a:spAutoFit/>
          </a:bodyPr>
          <a:lstStyle/>
          <a:p>
            <a:r>
              <a:rPr lang="en-US" sz="1900" b="1" dirty="0">
                <a:latin typeface="Times New Roman" panose="02020603050405020304" pitchFamily="18" charset="0"/>
                <a:cs typeface="Times New Roman" panose="02020603050405020304" pitchFamily="18" charset="0"/>
              </a:rPr>
              <a:t>a. </a:t>
            </a:r>
            <a:r>
              <a:rPr lang="en-US" sz="1900" b="1" dirty="0" err="1">
                <a:latin typeface="Times New Roman" panose="02020603050405020304" pitchFamily="18" charset="0"/>
                <a:cs typeface="Times New Roman" panose="02020603050405020304" pitchFamily="18" charset="0"/>
              </a:rPr>
              <a:t>Lãnh</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địa</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phong</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kiến</a:t>
            </a:r>
            <a:endParaRPr lang="en-US" sz="1900" dirty="0">
              <a:latin typeface="Times New Roman" panose="02020603050405020304" pitchFamily="18" charset="0"/>
              <a:cs typeface="Times New Roman" panose="02020603050405020304" pitchFamily="18" charset="0"/>
            </a:endParaRPr>
          </a:p>
          <a:p>
            <a:r>
              <a:rPr lang="en-US" sz="1900"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Lãnh</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địa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những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vùng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đất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đai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rộng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lớn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bị</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các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quý</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tộc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biến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thành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những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vùng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đất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riêng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của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họ</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được</a:t>
            </a:r>
            <a:r>
              <a:rPr lang="en-US" sz="1900" dirty="0">
                <a:latin typeface="Times New Roman" panose="02020603050405020304" pitchFamily="18" charset="0"/>
                <a:cs typeface="Times New Roman" panose="02020603050405020304" pitchFamily="18" charset="0"/>
              </a:rPr>
              <a:t> cha </a:t>
            </a:r>
            <a:r>
              <a:rPr lang="en-US" sz="1900" dirty="0" err="1">
                <a:latin typeface="Times New Roman" panose="02020603050405020304" pitchFamily="18" charset="0"/>
                <a:cs typeface="Times New Roman" panose="02020603050405020304" pitchFamily="18" charset="0"/>
              </a:rPr>
              <a:t>truyền</a:t>
            </a:r>
            <a:r>
              <a:rPr lang="en-US" sz="1900" dirty="0">
                <a:latin typeface="Times New Roman" panose="02020603050405020304" pitchFamily="18" charset="0"/>
                <a:cs typeface="Times New Roman" panose="02020603050405020304" pitchFamily="18" charset="0"/>
              </a:rPr>
              <a:t> con </a:t>
            </a:r>
            <a:r>
              <a:rPr lang="en-US" sz="1900" dirty="0" err="1">
                <a:latin typeface="Times New Roman" panose="02020603050405020304" pitchFamily="18" charset="0"/>
                <a:cs typeface="Times New Roman" panose="02020603050405020304" pitchFamily="18" charset="0"/>
              </a:rPr>
              <a:t>nối</a:t>
            </a:r>
            <a:r>
              <a:rPr lang="en-US" sz="1900" dirty="0">
                <a:latin typeface="Times New Roman" panose="02020603050405020304" pitchFamily="18" charset="0"/>
                <a:cs typeface="Times New Roman" panose="02020603050405020304" pitchFamily="18" charset="0"/>
              </a:rPr>
              <a:t>.</a:t>
            </a:r>
          </a:p>
          <a:p>
            <a:r>
              <a:rPr lang="en-US" sz="1900"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Thời</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gian</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hình</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thành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giữa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thế</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kỉ</a:t>
            </a:r>
            <a:r>
              <a:rPr lang="en-US" sz="1900" dirty="0">
                <a:latin typeface="Times New Roman" panose="02020603050405020304" pitchFamily="18" charset="0"/>
                <a:cs typeface="Times New Roman" panose="02020603050405020304" pitchFamily="18" charset="0"/>
              </a:rPr>
              <a:t> IX.</a:t>
            </a:r>
          </a:p>
          <a:p>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Lãnh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chúa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xây</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dựng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lãnh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địa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bằng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đài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kiên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cố</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dinh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thự</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nhà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thờ</a:t>
            </a:r>
            <a:r>
              <a:rPr lang="en-US" sz="1900" dirty="0">
                <a:latin typeface="Times New Roman" panose="02020603050405020304" pitchFamily="18" charset="0"/>
                <a:cs typeface="Times New Roman" panose="02020603050405020304" pitchFamily="18" charset="0"/>
              </a:rPr>
              <a:t>…</a:t>
            </a:r>
            <a:r>
              <a:rPr lang="en-US" sz="1900" dirty="0" err="1">
                <a:latin typeface="Times New Roman" panose="02020603050405020304" pitchFamily="18" charset="0"/>
                <a:cs typeface="Times New Roman" panose="02020603050405020304" pitchFamily="18" charset="0"/>
              </a:rPr>
              <a:t>với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hào</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sâu</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tường</a:t>
            </a:r>
            <a:r>
              <a:rPr lang="en-US" sz="1900" dirty="0">
                <a:latin typeface="Times New Roman" panose="02020603050405020304" pitchFamily="18" charset="0"/>
                <a:cs typeface="Times New Roman" panose="02020603050405020304" pitchFamily="18" charset="0"/>
              </a:rPr>
              <a:t> bao </a:t>
            </a:r>
            <a:r>
              <a:rPr lang="en-US" sz="1900" dirty="0" err="1">
                <a:latin typeface="Times New Roman" panose="02020603050405020304" pitchFamily="18" charset="0"/>
                <a:cs typeface="Times New Roman" panose="02020603050405020304" pitchFamily="18" charset="0"/>
              </a:rPr>
              <a:t>quanh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Xung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quanh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đất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đai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canh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tác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đồng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cỏ</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ao</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hồ</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rừng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khu</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nhà</a:t>
            </a:r>
            <a:r>
              <a:rPr lang="en-US" sz="1900" dirty="0">
                <a:latin typeface="Times New Roman" panose="02020603050405020304" pitchFamily="18" charset="0"/>
                <a:cs typeface="Times New Roman" panose="02020603050405020304" pitchFamily="18" charset="0"/>
              </a:rPr>
              <a:t> ở </a:t>
            </a:r>
            <a:r>
              <a:rPr lang="en-US" sz="1900" dirty="0" err="1">
                <a:latin typeface="Times New Roman" panose="02020603050405020304" pitchFamily="18" charset="0"/>
                <a:cs typeface="Times New Roman" panose="02020603050405020304" pitchFamily="18" charset="0"/>
              </a:rPr>
              <a:t>của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nông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nô</a:t>
            </a:r>
            <a:r>
              <a:rPr lang="en-US" sz="1900" dirty="0">
                <a:latin typeface="Times New Roman" panose="02020603050405020304" pitchFamily="18" charset="0"/>
                <a:cs typeface="Times New Roman" panose="02020603050405020304" pitchFamily="18" charset="0"/>
              </a:rPr>
              <a:t>.</a:t>
            </a:r>
          </a:p>
          <a:p>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Mỗi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lãnh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chúa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có</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một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lãnh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địa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riêng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toàn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quyền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cai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quản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như</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một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ông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vua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nhỏ</a:t>
            </a:r>
            <a:r>
              <a:rPr lang="en-US" sz="1900" dirty="0">
                <a:latin typeface="Times New Roman" panose="02020603050405020304" pitchFamily="18" charset="0"/>
                <a:cs typeface="Times New Roman" panose="02020603050405020304" pitchFamily="18" charset="0"/>
              </a:rPr>
              <a:t>.</a:t>
            </a:r>
          </a:p>
          <a:p>
            <a:r>
              <a:rPr lang="en-US" sz="1900"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Hoạt</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động</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kinh</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tế</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trong</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lãnh</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địa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Chủ</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yếu</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nông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nghiệp</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mang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tính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tự</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cung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tự</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cấp</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Ngoài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ra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có</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nghề</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thủ</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công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dệt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vải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rèn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đúc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công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cụ</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vũ</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khí</a:t>
            </a:r>
            <a:r>
              <a:rPr lang="en-US" sz="1900" dirty="0">
                <a:latin typeface="Times New Roman" panose="02020603050405020304" pitchFamily="18" charset="0"/>
                <a:cs typeface="Times New Roman" panose="02020603050405020304" pitchFamily="18" charset="0"/>
              </a:rPr>
              <a:t>…</a:t>
            </a:r>
          </a:p>
          <a:p>
            <a:pPr>
              <a:lnSpc>
                <a:spcPct val="150000"/>
              </a:lnSpc>
            </a:pP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ED0004E-419B-4900-29CF-47E769A163C6}"/>
              </a:ext>
            </a:extLst>
          </p:cNvPr>
          <p:cNvPicPr>
            <a:picLocks noChangeAspect="1"/>
          </p:cNvPicPr>
          <p:nvPr/>
        </p:nvPicPr>
        <p:blipFill>
          <a:blip r:embed="rId2"/>
          <a:stretch>
            <a:fillRect/>
          </a:stretch>
        </p:blipFill>
        <p:spPr>
          <a:xfrm>
            <a:off x="6333516" y="2507850"/>
            <a:ext cx="5630695" cy="32384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EA7BE2B9-BCC2-70E3-8363-B47DB86F865B}"/>
              </a:ext>
            </a:extLst>
          </p:cNvPr>
          <p:cNvPicPr>
            <a:picLocks noChangeAspect="1"/>
          </p:cNvPicPr>
          <p:nvPr/>
        </p:nvPicPr>
        <p:blipFill>
          <a:blip r:embed="rId3"/>
          <a:stretch>
            <a:fillRect/>
          </a:stretch>
        </p:blipFill>
        <p:spPr>
          <a:xfrm>
            <a:off x="6378769" y="5830773"/>
            <a:ext cx="5540188" cy="260277"/>
          </a:xfrm>
          <a:prstGeom prst="rect">
            <a:avLst/>
          </a:prstGeom>
        </p:spPr>
      </p:pic>
    </p:spTree>
    <p:extLst>
      <p:ext uri="{BB962C8B-B14F-4D97-AF65-F5344CB8AC3E}">
        <p14:creationId xmlns:p14="http://schemas.microsoft.com/office/powerpoint/2010/main" val="448005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barn(inVertical)">
                                      <p:cBhvr>
                                        <p:cTn id="18" dur="500"/>
                                        <p:tgtEl>
                                          <p:spTgt spid="1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animEffect transition="in" filter="barn(inVertical)">
                                      <p:cBhvr>
                                        <p:cTn id="23" dur="500"/>
                                        <p:tgtEl>
                                          <p:spTgt spid="1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xEl>
                                              <p:pRg st="2" end="2"/>
                                            </p:txEl>
                                          </p:spTgt>
                                        </p:tgtEl>
                                        <p:attrNameLst>
                                          <p:attrName>style.visibility</p:attrName>
                                        </p:attrNameLst>
                                      </p:cBhvr>
                                      <p:to>
                                        <p:strVal val="visible"/>
                                      </p:to>
                                    </p:set>
                                    <p:animEffect transition="in" filter="barn(inVertical)">
                                      <p:cBhvr>
                                        <p:cTn id="28" dur="500"/>
                                        <p:tgtEl>
                                          <p:spTgt spid="1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xEl>
                                              <p:pRg st="3" end="3"/>
                                            </p:txEl>
                                          </p:spTgt>
                                        </p:tgtEl>
                                        <p:attrNameLst>
                                          <p:attrName>style.visibility</p:attrName>
                                        </p:attrNameLst>
                                      </p:cBhvr>
                                      <p:to>
                                        <p:strVal val="visible"/>
                                      </p:to>
                                    </p:set>
                                    <p:animEffect transition="in" filter="barn(inVertical)">
                                      <p:cBhvr>
                                        <p:cTn id="33" dur="500"/>
                                        <p:tgtEl>
                                          <p:spTgt spid="12">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2">
                                            <p:txEl>
                                              <p:pRg st="4" end="4"/>
                                            </p:txEl>
                                          </p:spTgt>
                                        </p:tgtEl>
                                        <p:attrNameLst>
                                          <p:attrName>style.visibility</p:attrName>
                                        </p:attrNameLst>
                                      </p:cBhvr>
                                      <p:to>
                                        <p:strVal val="visible"/>
                                      </p:to>
                                    </p:set>
                                    <p:animEffect transition="in" filter="barn(inVertical)">
                                      <p:cBhvr>
                                        <p:cTn id="38" dur="500"/>
                                        <p:tgtEl>
                                          <p:spTgt spid="1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2">
                                            <p:txEl>
                                              <p:pRg st="5" end="5"/>
                                            </p:txEl>
                                          </p:spTgt>
                                        </p:tgtEl>
                                        <p:attrNameLst>
                                          <p:attrName>style.visibility</p:attrName>
                                        </p:attrNameLst>
                                      </p:cBhvr>
                                      <p:to>
                                        <p:strVal val="visible"/>
                                      </p:to>
                                    </p:set>
                                    <p:animEffect transition="in" filter="barn(inVertical)">
                                      <p:cBhvr>
                                        <p:cTn id="43"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effectLst/>
                <a:latin typeface="Times New Roman" panose="02020603050405020304" pitchFamily="18" charset="0"/>
                <a:ea typeface="Times New Roman" panose="02020603050405020304" pitchFamily="18" charset="0"/>
              </a:rPr>
              <a:t>CHƯƠNG I. </a:t>
            </a:r>
            <a:r>
              <a:rPr lang="en-US" sz="2000" b="1" dirty="0">
                <a:solidFill>
                  <a:srgbClr val="002060"/>
                </a:solidFill>
                <a:effectLst/>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sz="1800" b="1" dirty="0">
                <a:solidFill>
                  <a:srgbClr val="0070C0"/>
                </a:solidFill>
                <a:effectLst/>
                <a:latin typeface="Times New Roman" panose="02020603050405020304" pitchFamily="18" charset="0"/>
                <a:ea typeface="Times New Roman" panose="02020603050405020304" pitchFamily="18" charset="0"/>
              </a:rPr>
              <a:t>Bài 1</a:t>
            </a:r>
            <a:endParaRPr lang="en-US" sz="1400" dirty="0">
              <a:effectLst/>
              <a:latin typeface="Times New Roman" panose="02020603050405020304" pitchFamily="18" charset="0"/>
              <a:ea typeface="Times New Roman" panose="02020603050405020304" pitchFamily="18" charset="0"/>
            </a:endParaRPr>
          </a:p>
          <a:p>
            <a:pPr marL="457200" algn="ctr">
              <a:lnSpc>
                <a:spcPct val="150000"/>
              </a:lnSpc>
            </a:pPr>
            <a:r>
              <a:rPr lang="en-US" sz="1800" b="1" dirty="0">
                <a:solidFill>
                  <a:srgbClr val="0070C0"/>
                </a:solidFill>
                <a:effectLst/>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effectLst/>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id="{2B1BC10A-B327-0FA7-B4CB-8B04F640582E}"/>
              </a:ext>
            </a:extLst>
          </p:cNvPr>
          <p:cNvCxnSpPr>
            <a:cxnSpLocks/>
          </p:cNvCxnSpPr>
          <p:nvPr/>
        </p:nvCxnSpPr>
        <p:spPr>
          <a:xfrm>
            <a:off x="6185238" y="1801906"/>
            <a:ext cx="0" cy="4867835"/>
          </a:xfrm>
          <a:prstGeom prst="line">
            <a:avLst/>
          </a:prstGeom>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C47BC5CB-9711-AA6A-8F47-9BC3A194669C}"/>
              </a:ext>
            </a:extLst>
          </p:cNvPr>
          <p:cNvSpPr txBox="1"/>
          <p:nvPr/>
        </p:nvSpPr>
        <p:spPr>
          <a:xfrm>
            <a:off x="152400" y="1801906"/>
            <a:ext cx="6096000" cy="369332"/>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1. Quá trình hình thành xã hội phong kiến ở Tây Âu</a:t>
            </a:r>
            <a:endParaRPr lang="en-US" dirty="0">
              <a:solidFill>
                <a:srgbClr val="002060"/>
              </a:solidFill>
            </a:endParaRPr>
          </a:p>
        </p:txBody>
      </p:sp>
      <p:sp>
        <p:nvSpPr>
          <p:cNvPr id="10" name="TextBox 9">
            <a:extLst>
              <a:ext uri="{FF2B5EF4-FFF2-40B4-BE49-F238E27FC236}">
                <a16:creationId xmlns:a16="http://schemas.microsoft.com/office/drawing/2014/main" id="{D99CFB5E-8EFB-990E-B022-AFCBE756EFC8}"/>
              </a:ext>
            </a:extLst>
          </p:cNvPr>
          <p:cNvSpPr txBox="1"/>
          <p:nvPr/>
        </p:nvSpPr>
        <p:spPr>
          <a:xfrm>
            <a:off x="104617" y="2171238"/>
            <a:ext cx="6094476" cy="646331"/>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2. Lãnh địa phong kiến và quan hệ xã hội của chế độ phong kiến ở Tây Âu</a:t>
            </a:r>
            <a:endParaRPr lang="en-US" dirty="0">
              <a:solidFill>
                <a:srgbClr val="002060"/>
              </a:solidFill>
            </a:endParaRPr>
          </a:p>
        </p:txBody>
      </p:sp>
      <p:sp>
        <p:nvSpPr>
          <p:cNvPr id="12" name="TextBox 11">
            <a:extLst>
              <a:ext uri="{FF2B5EF4-FFF2-40B4-BE49-F238E27FC236}">
                <a16:creationId xmlns:a16="http://schemas.microsoft.com/office/drawing/2014/main" id="{E885BA1F-1958-3F3B-F416-5D20FC473F6A}"/>
              </a:ext>
            </a:extLst>
          </p:cNvPr>
          <p:cNvSpPr txBox="1"/>
          <p:nvPr/>
        </p:nvSpPr>
        <p:spPr>
          <a:xfrm>
            <a:off x="129312" y="2645076"/>
            <a:ext cx="6204204" cy="458074"/>
          </a:xfrm>
          <a:prstGeom prst="rect">
            <a:avLst/>
          </a:prstGeom>
          <a:noFill/>
        </p:spPr>
        <p:txBody>
          <a:bodyPr wrap="square">
            <a:spAutoFit/>
          </a:bodyPr>
          <a:lstStyle/>
          <a:p>
            <a:pPr>
              <a:lnSpc>
                <a:spcPct val="150000"/>
              </a:lnSpc>
            </a:pPr>
            <a:r>
              <a:rPr lang="en-US" sz="1800" b="1" dirty="0">
                <a:effectLst/>
                <a:latin typeface="Times New Roman" panose="02020603050405020304" pitchFamily="18" charset="0"/>
                <a:ea typeface="Times New Roman" panose="02020603050405020304" pitchFamily="18" charset="0"/>
              </a:rPr>
              <a:t>a. </a:t>
            </a:r>
            <a:r>
              <a:rPr lang="en-US" sz="1800" b="1" dirty="0" err="1">
                <a:effectLst/>
                <a:latin typeface="Times New Roman" panose="02020603050405020304" pitchFamily="18" charset="0"/>
                <a:ea typeface="Times New Roman" panose="02020603050405020304" pitchFamily="18" charset="0"/>
              </a:rPr>
              <a:t>Lãnh</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địa</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phong</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kiến</a:t>
            </a:r>
            <a:endParaRPr lang="en-US" sz="1600" dirty="0">
              <a:effectLst/>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id="{AE434815-F397-FDFB-A182-98E13300569B}"/>
              </a:ext>
            </a:extLst>
          </p:cNvPr>
          <p:cNvSpPr txBox="1"/>
          <p:nvPr/>
        </p:nvSpPr>
        <p:spPr>
          <a:xfrm>
            <a:off x="129312" y="2968040"/>
            <a:ext cx="5779655" cy="2535566"/>
          </a:xfrm>
          <a:prstGeom prst="rect">
            <a:avLst/>
          </a:prstGeom>
          <a:noFill/>
        </p:spPr>
        <p:txBody>
          <a:bodyPr wrap="square">
            <a:spAutoFit/>
          </a:bodyPr>
          <a:lstStyle/>
          <a:p>
            <a:pPr>
              <a:lnSpc>
                <a:spcPct val="150000"/>
              </a:lnSpc>
            </a:pPr>
            <a:r>
              <a:rPr lang="en-US" sz="1800" b="1" dirty="0">
                <a:effectLst/>
                <a:latin typeface="Times New Roman" panose="02020603050405020304" pitchFamily="18" charset="0"/>
                <a:ea typeface="Times New Roman" panose="02020603050405020304" pitchFamily="18" charset="0"/>
              </a:rPr>
              <a:t>b. Quan </a:t>
            </a:r>
            <a:r>
              <a:rPr lang="en-US" sz="1800" b="1" dirty="0" err="1">
                <a:effectLst/>
                <a:latin typeface="Times New Roman" panose="02020603050405020304" pitchFamily="18" charset="0"/>
                <a:ea typeface="Times New Roman" panose="02020603050405020304" pitchFamily="18" charset="0"/>
              </a:rPr>
              <a:t>hệ</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xã</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hội</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Lãnh</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chúa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một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cuộc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sống</a:t>
            </a:r>
            <a:r>
              <a:rPr lang="en-US" sz="1800" dirty="0">
                <a:effectLst/>
                <a:latin typeface="Times New Roman" panose="02020603050405020304" pitchFamily="18" charset="0"/>
                <a:ea typeface="Times New Roman" panose="02020603050405020304" pitchFamily="18" charset="0"/>
              </a:rPr>
              <a:t> sung </a:t>
            </a:r>
            <a:r>
              <a:rPr lang="en-US" sz="1800" dirty="0" err="1">
                <a:effectLst/>
                <a:latin typeface="Times New Roman" panose="02020603050405020304" pitchFamily="18" charset="0"/>
                <a:ea typeface="Times New Roman" panose="02020603050405020304" pitchFamily="18" charset="0"/>
              </a:rPr>
              <a:t>sướng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hoa</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Nông</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nô</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thuê</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ruộng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đất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lãnh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cấy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trồng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trọt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nộp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tô</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thuế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lãnh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chúa</a:t>
            </a:r>
            <a:r>
              <a:rPr lang="en-US" sz="1800" dirty="0">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b="1" i="1" dirty="0">
                <a:effectLst/>
                <a:latin typeface="Times New Roman" panose="02020603050405020304" pitchFamily="18" charset="0"/>
                <a:ea typeface="Times New Roman" panose="02020603050405020304" pitchFamily="18" charset="0"/>
              </a:rPr>
              <a:t>=&gt; </a:t>
            </a:r>
            <a:r>
              <a:rPr lang="en-US" sz="1800" b="1" i="1" dirty="0" err="1">
                <a:effectLst/>
                <a:latin typeface="Times New Roman" panose="02020603050405020304" pitchFamily="18" charset="0"/>
                <a:ea typeface="Times New Roman" panose="02020603050405020304" pitchFamily="18" charset="0"/>
              </a:rPr>
              <a:t>Đây</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là</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quan</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hệ</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giữa</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lãnh</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chúa</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với</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nông</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nô</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quan</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hệ</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gia</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cấp</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bóc</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lột</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và</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giai</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cấp</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bị</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bóc</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lột</a:t>
            </a:r>
            <a:r>
              <a:rPr lang="en-US" sz="1800" b="1" i="1" dirty="0">
                <a:effectLst/>
                <a:latin typeface="Times New Roman" panose="02020603050405020304" pitchFamily="18" charset="0"/>
                <a:ea typeface="Times New Roman" panose="02020603050405020304" pitchFamily="18" charset="0"/>
              </a:rPr>
              <a:t>)</a:t>
            </a:r>
            <a:endParaRPr lang="en-US" sz="1600" b="1" i="1" dirty="0">
              <a:effectLst/>
              <a:latin typeface="Times New Roman" panose="02020603050405020304" pitchFamily="18" charset="0"/>
              <a:ea typeface="Times New Roman" panose="02020603050405020304" pitchFamily="18" charset="0"/>
            </a:endParaRPr>
          </a:p>
        </p:txBody>
      </p:sp>
      <p:pic>
        <p:nvPicPr>
          <p:cNvPr id="4" name="Picture 3">
            <a:extLst>
              <a:ext uri="{FF2B5EF4-FFF2-40B4-BE49-F238E27FC236}">
                <a16:creationId xmlns:a16="http://schemas.microsoft.com/office/drawing/2014/main" id="{261FF228-A326-E1F2-962A-615014CC7136}"/>
              </a:ext>
            </a:extLst>
          </p:cNvPr>
          <p:cNvPicPr>
            <a:picLocks noChangeAspect="1"/>
          </p:cNvPicPr>
          <p:nvPr/>
        </p:nvPicPr>
        <p:blipFill>
          <a:blip r:embed="rId2"/>
          <a:stretch>
            <a:fillRect/>
          </a:stretch>
        </p:blipFill>
        <p:spPr>
          <a:xfrm>
            <a:off x="6924293" y="1880563"/>
            <a:ext cx="4295394" cy="4681129"/>
          </a:xfrm>
          <a:prstGeom prst="rect">
            <a:avLst/>
          </a:prstGeom>
          <a:ln>
            <a:noFill/>
          </a:ln>
          <a:effectLst>
            <a:softEdge rad="112500"/>
          </a:effectLst>
        </p:spPr>
      </p:pic>
    </p:spTree>
    <p:extLst>
      <p:ext uri="{BB962C8B-B14F-4D97-AF65-F5344CB8AC3E}">
        <p14:creationId xmlns:p14="http://schemas.microsoft.com/office/powerpoint/2010/main" val="3782102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Effect transition="in" filter="barn(inVertical)">
                                      <p:cBhvr>
                                        <p:cTn id="15" dur="500"/>
                                        <p:tgtEl>
                                          <p:spTgt spid="1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xEl>
                                              <p:pRg st="2" end="2"/>
                                            </p:txEl>
                                          </p:spTgt>
                                        </p:tgtEl>
                                        <p:attrNameLst>
                                          <p:attrName>style.visibility</p:attrName>
                                        </p:attrNameLst>
                                      </p:cBhvr>
                                      <p:to>
                                        <p:strVal val="visible"/>
                                      </p:to>
                                    </p:set>
                                    <p:animEffect transition="in" filter="barn(inVertical)">
                                      <p:cBhvr>
                                        <p:cTn id="20" dur="500"/>
                                        <p:tgtEl>
                                          <p:spTgt spid="1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animEffect transition="in" filter="barn(inVertical)">
                                      <p:cBhvr>
                                        <p:cTn id="25"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effectLst/>
                <a:latin typeface="Times New Roman" panose="02020603050405020304" pitchFamily="18" charset="0"/>
                <a:ea typeface="Times New Roman" panose="02020603050405020304" pitchFamily="18" charset="0"/>
              </a:rPr>
              <a:t>CHƯƠNG I. </a:t>
            </a:r>
            <a:r>
              <a:rPr lang="en-US" sz="2000" b="1" dirty="0">
                <a:solidFill>
                  <a:srgbClr val="002060"/>
                </a:solidFill>
                <a:effectLst/>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sz="1800" b="1" dirty="0">
                <a:solidFill>
                  <a:srgbClr val="0070C0"/>
                </a:solidFill>
                <a:effectLst/>
                <a:latin typeface="Times New Roman" panose="02020603050405020304" pitchFamily="18" charset="0"/>
                <a:ea typeface="Times New Roman" panose="02020603050405020304" pitchFamily="18" charset="0"/>
              </a:rPr>
              <a:t>Bài 1</a:t>
            </a:r>
            <a:endParaRPr lang="en-US" sz="1400" dirty="0">
              <a:effectLst/>
              <a:latin typeface="Times New Roman" panose="02020603050405020304" pitchFamily="18" charset="0"/>
              <a:ea typeface="Times New Roman" panose="02020603050405020304" pitchFamily="18" charset="0"/>
            </a:endParaRPr>
          </a:p>
          <a:p>
            <a:pPr marL="457200" algn="ctr">
              <a:lnSpc>
                <a:spcPct val="150000"/>
              </a:lnSpc>
            </a:pPr>
            <a:r>
              <a:rPr lang="en-US" sz="1800" b="1" dirty="0">
                <a:solidFill>
                  <a:srgbClr val="0070C0"/>
                </a:solidFill>
                <a:effectLst/>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effectLst/>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id="{2B1BC10A-B327-0FA7-B4CB-8B04F640582E}"/>
              </a:ext>
            </a:extLst>
          </p:cNvPr>
          <p:cNvCxnSpPr>
            <a:cxnSpLocks/>
          </p:cNvCxnSpPr>
          <p:nvPr/>
        </p:nvCxnSpPr>
        <p:spPr>
          <a:xfrm>
            <a:off x="6370488" y="1766725"/>
            <a:ext cx="0" cy="4867835"/>
          </a:xfrm>
          <a:prstGeom prst="line">
            <a:avLst/>
          </a:prstGeom>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E25F109B-FCC1-794F-091C-2D91FD09A46C}"/>
              </a:ext>
            </a:extLst>
          </p:cNvPr>
          <p:cNvSpPr txBox="1"/>
          <p:nvPr/>
        </p:nvSpPr>
        <p:spPr>
          <a:xfrm>
            <a:off x="198966" y="1896722"/>
            <a:ext cx="6096000" cy="369332"/>
          </a:xfrm>
          <a:prstGeom prst="rect">
            <a:avLst/>
          </a:prstGeom>
          <a:noFill/>
        </p:spPr>
        <p:txBody>
          <a:bodyPr wrap="square">
            <a:spAutoFit/>
          </a:bodyPr>
          <a:lstStyle/>
          <a:p>
            <a:r>
              <a:rPr lang="en-US" sz="1800" b="1" dirty="0">
                <a:solidFill>
                  <a:srgbClr val="002060"/>
                </a:solidFill>
                <a:effectLst/>
                <a:latin typeface="Times New Roman" panose="02020603050405020304" pitchFamily="18" charset="0"/>
                <a:ea typeface="Times New Roman" panose="02020603050405020304" pitchFamily="18" charset="0"/>
              </a:rPr>
              <a:t>3. </a:t>
            </a:r>
            <a:r>
              <a:rPr lang="en-US" sz="1800" b="1" dirty="0" err="1">
                <a:solidFill>
                  <a:srgbClr val="002060"/>
                </a:solidFill>
                <a:effectLst/>
                <a:latin typeface="Times New Roman" panose="02020603050405020304" pitchFamily="18" charset="0"/>
                <a:ea typeface="Times New Roman" panose="02020603050405020304" pitchFamily="18" charset="0"/>
              </a:rPr>
              <a:t>Sự</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ra</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đời</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của</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Thiên</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Chúa</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giáo</a:t>
            </a:r>
            <a:endParaRPr lang="en-US" dirty="0">
              <a:solidFill>
                <a:srgbClr val="002060"/>
              </a:solidFill>
            </a:endParaRPr>
          </a:p>
        </p:txBody>
      </p:sp>
      <p:sp>
        <p:nvSpPr>
          <p:cNvPr id="22" name="TextBox 21">
            <a:extLst>
              <a:ext uri="{FF2B5EF4-FFF2-40B4-BE49-F238E27FC236}">
                <a16:creationId xmlns:a16="http://schemas.microsoft.com/office/drawing/2014/main" id="{26BA5195-53F8-FBC3-3250-8E4FDFC22074}"/>
              </a:ext>
            </a:extLst>
          </p:cNvPr>
          <p:cNvSpPr txBox="1"/>
          <p:nvPr/>
        </p:nvSpPr>
        <p:spPr>
          <a:xfrm>
            <a:off x="198966" y="2252657"/>
            <a:ext cx="6158484" cy="3970318"/>
          </a:xfrm>
          <a:prstGeom prst="rect">
            <a:avLst/>
          </a:prstGeom>
          <a:noFill/>
        </p:spPr>
        <p:txBody>
          <a:bodyPr wrap="square">
            <a:spAutoFit/>
          </a:bodyPr>
          <a:lstStyle/>
          <a:p>
            <a:pPr>
              <a:lnSpc>
                <a:spcPct val="150000"/>
              </a:lnSpc>
            </a:pP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Thời</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gian</a:t>
            </a:r>
            <a:r>
              <a:rPr lang="en-US" sz="1800" b="1"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kỉ</a:t>
            </a:r>
            <a:r>
              <a:rPr lang="en-US" sz="1800" dirty="0">
                <a:effectLst/>
                <a:latin typeface="Times New Roman" panose="02020603050405020304" pitchFamily="18" charset="0"/>
                <a:ea typeface="Times New Roman" panose="02020603050405020304" pitchFamily="18" charset="0"/>
              </a:rPr>
              <a:t> I</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Địa</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điểm</a:t>
            </a:r>
            <a:r>
              <a:rPr lang="en-US" sz="1800" b="1"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Giu-đê</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Vùng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Giê-ru-sa-lem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hiện</a:t>
            </a:r>
            <a:r>
              <a:rPr lang="en-US" sz="1800" dirty="0">
                <a:effectLst/>
                <a:latin typeface="Times New Roman" panose="02020603050405020304" pitchFamily="18" charset="0"/>
                <a:ea typeface="Times New Roman" panose="02020603050405020304" pitchFamily="18" charset="0"/>
              </a:rPr>
              <a:t> nay </a:t>
            </a:r>
            <a:r>
              <a:rPr lang="en-US" sz="1800" dirty="0" err="1">
                <a:effectLst/>
                <a:latin typeface="Times New Roman" panose="02020603050405020304" pitchFamily="18" charset="0"/>
                <a:ea typeface="Times New Roman" panose="02020603050405020304" pitchFamily="18" charset="0"/>
              </a:rPr>
              <a:t>thuộc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Palestin</a:t>
            </a:r>
            <a:r>
              <a:rPr lang="en-US" sz="1800" dirty="0">
                <a:effectLst/>
                <a:latin typeface="Times New Roman" panose="02020603050405020304" pitchFamily="18" charset="0"/>
                <a:ea typeface="Times New Roman" panose="02020603050405020304" pitchFamily="18" charset="0"/>
              </a:rPr>
              <a:t> (La </a:t>
            </a:r>
            <a:r>
              <a:rPr lang="en-US" sz="1800" dirty="0" err="1">
                <a:effectLst/>
                <a:latin typeface="Times New Roman" panose="02020603050405020304" pitchFamily="18" charset="0"/>
                <a:ea typeface="Times New Roman" panose="02020603050405020304" pitchFamily="18" charset="0"/>
              </a:rPr>
              <a:t>Mã</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vi-VN" sz="1800" b="1" dirty="0">
                <a:effectLst/>
                <a:latin typeface="Times New Roman" panose="02020603050405020304" pitchFamily="18" charset="0"/>
                <a:ea typeface="Times New Roman" panose="02020603050405020304" pitchFamily="18" charset="0"/>
              </a:rPr>
              <a:t>Nguồn gốc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thừa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giáo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lí</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bản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tín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điều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đạo</a:t>
            </a:r>
            <a:r>
              <a:rPr lang="en-US" sz="1800" dirty="0">
                <a:effectLst/>
                <a:latin typeface="Times New Roman" panose="02020603050405020304" pitchFamily="18" charset="0"/>
                <a:ea typeface="Times New Roman" panose="02020603050405020304" pitchFamily="18" charset="0"/>
              </a:rPr>
              <a:t> Do </a:t>
            </a:r>
            <a:r>
              <a:rPr lang="en-US" sz="1800" dirty="0" err="1">
                <a:effectLst/>
                <a:latin typeface="Times New Roman" panose="02020603050405020304" pitchFamily="18" charset="0"/>
                <a:ea typeface="Times New Roman" panose="02020603050405020304" pitchFamily="18" charset="0"/>
              </a:rPr>
              <a:t>Thái</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vi-VN" sz="1800" dirty="0">
                <a:effectLst/>
                <a:latin typeface="Times New Roman" panose="02020603050405020304" pitchFamily="18" charset="0"/>
                <a:ea typeface="Times New Roman" panose="02020603050405020304" pitchFamily="18" charset="0"/>
              </a:rPr>
              <a:t>- </a:t>
            </a:r>
            <a:r>
              <a:rPr lang="vi-VN" sz="1800" b="1" dirty="0">
                <a:effectLst/>
                <a:latin typeface="Times New Roman" panose="02020603050405020304" pitchFamily="18" charset="0"/>
                <a:ea typeface="Times New Roman" panose="02020603050405020304" pitchFamily="18" charset="0"/>
              </a:rPr>
              <a:t>Quá trình</a:t>
            </a:r>
            <a:r>
              <a:rPr lang="vi-VN"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Khi mới ra đời, Thiên Chúa giáo bị đế quốc La Mã ngăn cản.</a:t>
            </a:r>
            <a:endParaRPr lang="en-US" sz="1800" dirty="0">
              <a:effectLst/>
              <a:latin typeface="Times New Roman" panose="02020603050405020304" pitchFamily="18" charset="0"/>
              <a:ea typeface="Times New Roman" panose="02020603050405020304" pitchFamily="18" charset="0"/>
            </a:endParaRPr>
          </a:p>
          <a:p>
            <a:pPr>
              <a:lnSpc>
                <a:spcPct val="150000"/>
              </a:lnSpc>
            </a:pPr>
            <a:r>
              <a:rPr lang="vi-VN" sz="1800" dirty="0">
                <a:effectLst/>
                <a:latin typeface="Times New Roman" panose="02020603050405020304" pitchFamily="18" charset="0"/>
                <a:ea typeface="Times New Roman" panose="02020603050405020304" pitchFamily="18" charset="0"/>
              </a:rPr>
              <a:t>+ Thời trung đại, Thiên Chúa giáo trở thành tư tưởng thống trị của giai cấp phong kiến.</a:t>
            </a:r>
            <a:endParaRPr lang="en-US" sz="1800" dirty="0">
              <a:effectLst/>
              <a:latin typeface="Times New Roman" panose="02020603050405020304" pitchFamily="18" charset="0"/>
              <a:ea typeface="Times New Roman" panose="02020603050405020304" pitchFamily="18" charset="0"/>
            </a:endParaRPr>
          </a:p>
          <a:p>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1800" b="1" i="1" dirty="0">
                <a:effectLst/>
                <a:latin typeface="Times New Roman" panose="02020603050405020304" pitchFamily="18" charset="0"/>
                <a:ea typeface="Times New Roman" panose="02020603050405020304" pitchFamily="18" charset="0"/>
              </a:rPr>
              <a:t> </a:t>
            </a:r>
            <a:r>
              <a:rPr lang="vi-VN" sz="1800" b="1" i="1" dirty="0">
                <a:effectLst/>
                <a:latin typeface="Times New Roman" panose="02020603050405020304" pitchFamily="18" charset="0"/>
                <a:ea typeface="Times New Roman" panose="02020603050405020304" pitchFamily="18" charset="0"/>
              </a:rPr>
              <a:t> Thiên Chúa giáo trở thành thế lực rất lớn về chính trị, kinh tế, văn hóa, xã hội ở Tây Âu.</a:t>
            </a:r>
            <a:endParaRPr lang="en-US" sz="1600" b="1" i="1" dirty="0">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64E56D80-8B1C-983D-B50E-1E4DE9C88C93}"/>
              </a:ext>
            </a:extLst>
          </p:cNvPr>
          <p:cNvPicPr>
            <a:picLocks noChangeAspect="1"/>
          </p:cNvPicPr>
          <p:nvPr/>
        </p:nvPicPr>
        <p:blipFill>
          <a:blip r:embed="rId2"/>
          <a:stretch>
            <a:fillRect/>
          </a:stretch>
        </p:blipFill>
        <p:spPr>
          <a:xfrm>
            <a:off x="6539327" y="2252657"/>
            <a:ext cx="5247288" cy="3597825"/>
          </a:xfrm>
          <a:prstGeom prst="rect">
            <a:avLst/>
          </a:prstGeom>
          <a:ln>
            <a:noFill/>
          </a:ln>
          <a:effectLst>
            <a:softEdge rad="112500"/>
          </a:effectLst>
        </p:spPr>
      </p:pic>
    </p:spTree>
    <p:extLst>
      <p:ext uri="{BB962C8B-B14F-4D97-AF65-F5344CB8AC3E}">
        <p14:creationId xmlns:p14="http://schemas.microsoft.com/office/powerpoint/2010/main" val="2414766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barn(inVertical)">
                                      <p:cBhvr>
                                        <p:cTn id="15" dur="500"/>
                                        <p:tgtEl>
                                          <p:spTgt spid="2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2">
                                            <p:txEl>
                                              <p:pRg st="1" end="1"/>
                                            </p:txEl>
                                          </p:spTgt>
                                        </p:tgtEl>
                                        <p:attrNameLst>
                                          <p:attrName>style.visibility</p:attrName>
                                        </p:attrNameLst>
                                      </p:cBhvr>
                                      <p:to>
                                        <p:strVal val="visible"/>
                                      </p:to>
                                    </p:set>
                                    <p:animEffect transition="in" filter="barn(inVertical)">
                                      <p:cBhvr>
                                        <p:cTn id="20" dur="500"/>
                                        <p:tgtEl>
                                          <p:spTgt spid="2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2">
                                            <p:txEl>
                                              <p:pRg st="2" end="2"/>
                                            </p:txEl>
                                          </p:spTgt>
                                        </p:tgtEl>
                                        <p:attrNameLst>
                                          <p:attrName>style.visibility</p:attrName>
                                        </p:attrNameLst>
                                      </p:cBhvr>
                                      <p:to>
                                        <p:strVal val="visible"/>
                                      </p:to>
                                    </p:set>
                                    <p:animEffect transition="in" filter="barn(inVertical)">
                                      <p:cBhvr>
                                        <p:cTn id="25" dur="500"/>
                                        <p:tgtEl>
                                          <p:spTgt spid="2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2">
                                            <p:txEl>
                                              <p:pRg st="3" end="3"/>
                                            </p:txEl>
                                          </p:spTgt>
                                        </p:tgtEl>
                                        <p:attrNameLst>
                                          <p:attrName>style.visibility</p:attrName>
                                        </p:attrNameLst>
                                      </p:cBhvr>
                                      <p:to>
                                        <p:strVal val="visible"/>
                                      </p:to>
                                    </p:set>
                                    <p:animEffect transition="in" filter="barn(inVertical)">
                                      <p:cBhvr>
                                        <p:cTn id="30" dur="500"/>
                                        <p:tgtEl>
                                          <p:spTgt spid="2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2">
                                            <p:txEl>
                                              <p:pRg st="4" end="4"/>
                                            </p:txEl>
                                          </p:spTgt>
                                        </p:tgtEl>
                                        <p:attrNameLst>
                                          <p:attrName>style.visibility</p:attrName>
                                        </p:attrNameLst>
                                      </p:cBhvr>
                                      <p:to>
                                        <p:strVal val="visible"/>
                                      </p:to>
                                    </p:set>
                                    <p:animEffect transition="in" filter="barn(inVertical)">
                                      <p:cBhvr>
                                        <p:cTn id="35" dur="500"/>
                                        <p:tgtEl>
                                          <p:spTgt spid="2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2">
                                            <p:txEl>
                                              <p:pRg st="5" end="5"/>
                                            </p:txEl>
                                          </p:spTgt>
                                        </p:tgtEl>
                                        <p:attrNameLst>
                                          <p:attrName>style.visibility</p:attrName>
                                        </p:attrNameLst>
                                      </p:cBhvr>
                                      <p:to>
                                        <p:strVal val="visible"/>
                                      </p:to>
                                    </p:set>
                                    <p:animEffect transition="in" filter="barn(inVertical)">
                                      <p:cBhvr>
                                        <p:cTn id="40" dur="500"/>
                                        <p:tgtEl>
                                          <p:spTgt spid="22">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2">
                                            <p:txEl>
                                              <p:pRg st="6" end="6"/>
                                            </p:txEl>
                                          </p:spTgt>
                                        </p:tgtEl>
                                        <p:attrNameLst>
                                          <p:attrName>style.visibility</p:attrName>
                                        </p:attrNameLst>
                                      </p:cBhvr>
                                      <p:to>
                                        <p:strVal val="visible"/>
                                      </p:to>
                                    </p:set>
                                    <p:animEffect transition="in" filter="barn(inVertical)">
                                      <p:cBhvr>
                                        <p:cTn id="45" dur="500"/>
                                        <p:tgtEl>
                                          <p:spTgt spid="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00F187-9994-93AE-24B3-B5BBB7D093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1840" y="61709"/>
            <a:ext cx="5535468" cy="6647099"/>
          </a:xfrm>
          <a:prstGeom prst="rect">
            <a:avLst/>
          </a:prstGeom>
        </p:spPr>
      </p:pic>
    </p:spTree>
    <p:extLst>
      <p:ext uri="{BB962C8B-B14F-4D97-AF65-F5344CB8AC3E}">
        <p14:creationId xmlns:p14="http://schemas.microsoft.com/office/powerpoint/2010/main" val="1248748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effectLst/>
                <a:latin typeface="Times New Roman" panose="02020603050405020304" pitchFamily="18" charset="0"/>
                <a:ea typeface="Times New Roman" panose="02020603050405020304" pitchFamily="18" charset="0"/>
              </a:rPr>
              <a:t>CHƯƠNG I. </a:t>
            </a:r>
            <a:r>
              <a:rPr lang="en-US" sz="2000" b="1" dirty="0">
                <a:solidFill>
                  <a:srgbClr val="002060"/>
                </a:solidFill>
                <a:effectLst/>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sz="1800" b="1" dirty="0">
                <a:solidFill>
                  <a:srgbClr val="0070C0"/>
                </a:solidFill>
                <a:effectLst/>
                <a:latin typeface="Times New Roman" panose="02020603050405020304" pitchFamily="18" charset="0"/>
                <a:ea typeface="Times New Roman" panose="02020603050405020304" pitchFamily="18" charset="0"/>
              </a:rPr>
              <a:t>Bài 1</a:t>
            </a:r>
            <a:endParaRPr lang="en-US" sz="1400" dirty="0">
              <a:effectLst/>
              <a:latin typeface="Times New Roman" panose="02020603050405020304" pitchFamily="18" charset="0"/>
              <a:ea typeface="Times New Roman" panose="02020603050405020304" pitchFamily="18" charset="0"/>
            </a:endParaRPr>
          </a:p>
          <a:p>
            <a:pPr marL="457200" algn="ctr">
              <a:lnSpc>
                <a:spcPct val="150000"/>
              </a:lnSpc>
            </a:pPr>
            <a:r>
              <a:rPr lang="en-US" sz="1800" b="1" dirty="0">
                <a:solidFill>
                  <a:srgbClr val="0070C0"/>
                </a:solidFill>
                <a:effectLst/>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effectLst/>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id="{2B1BC10A-B327-0FA7-B4CB-8B04F640582E}"/>
              </a:ext>
            </a:extLst>
          </p:cNvPr>
          <p:cNvCxnSpPr>
            <a:cxnSpLocks/>
          </p:cNvCxnSpPr>
          <p:nvPr/>
        </p:nvCxnSpPr>
        <p:spPr>
          <a:xfrm>
            <a:off x="6185238" y="1801906"/>
            <a:ext cx="0" cy="4867835"/>
          </a:xfrm>
          <a:prstGeom prst="line">
            <a:avLst/>
          </a:prstGeom>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E25F109B-FCC1-794F-091C-2D91FD09A46C}"/>
              </a:ext>
            </a:extLst>
          </p:cNvPr>
          <p:cNvSpPr txBox="1"/>
          <p:nvPr/>
        </p:nvSpPr>
        <p:spPr>
          <a:xfrm>
            <a:off x="198966" y="1706854"/>
            <a:ext cx="6096000" cy="369332"/>
          </a:xfrm>
          <a:prstGeom prst="rect">
            <a:avLst/>
          </a:prstGeom>
          <a:noFill/>
        </p:spPr>
        <p:txBody>
          <a:bodyPr wrap="square">
            <a:spAutoFit/>
          </a:bodyPr>
          <a:lstStyle/>
          <a:p>
            <a:r>
              <a:rPr lang="en-US" sz="1800" b="1" dirty="0">
                <a:solidFill>
                  <a:srgbClr val="002060"/>
                </a:solidFill>
                <a:effectLst/>
                <a:latin typeface="Times New Roman" panose="02020603050405020304" pitchFamily="18" charset="0"/>
                <a:ea typeface="Times New Roman" panose="02020603050405020304" pitchFamily="18" charset="0"/>
              </a:rPr>
              <a:t>4. </a:t>
            </a:r>
            <a:r>
              <a:rPr lang="en-US" sz="1800" b="1" dirty="0" err="1">
                <a:solidFill>
                  <a:srgbClr val="002060"/>
                </a:solidFill>
                <a:effectLst/>
                <a:latin typeface="Times New Roman" panose="02020603050405020304" pitchFamily="18" charset="0"/>
                <a:ea typeface="Times New Roman" panose="02020603050405020304" pitchFamily="18" charset="0"/>
              </a:rPr>
              <a:t>Thành</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thị</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Tây</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Âu</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thời</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trung</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đại</a:t>
            </a:r>
            <a:endParaRPr lang="en-US" dirty="0">
              <a:solidFill>
                <a:srgbClr val="002060"/>
              </a:solidFill>
            </a:endParaRPr>
          </a:p>
        </p:txBody>
      </p:sp>
      <p:sp>
        <p:nvSpPr>
          <p:cNvPr id="16" name="TextBox 15">
            <a:extLst>
              <a:ext uri="{FF2B5EF4-FFF2-40B4-BE49-F238E27FC236}">
                <a16:creationId xmlns:a16="http://schemas.microsoft.com/office/drawing/2014/main" id="{C828CBB1-0837-03F3-8F27-BADE63D6759C}"/>
              </a:ext>
            </a:extLst>
          </p:cNvPr>
          <p:cNvSpPr txBox="1"/>
          <p:nvPr/>
        </p:nvSpPr>
        <p:spPr>
          <a:xfrm>
            <a:off x="212821" y="2036988"/>
            <a:ext cx="6119772" cy="2535566"/>
          </a:xfrm>
          <a:prstGeom prst="rect">
            <a:avLst/>
          </a:prstGeom>
          <a:noFill/>
        </p:spPr>
        <p:txBody>
          <a:bodyPr wrap="square">
            <a:spAutoFit/>
          </a:bodyPr>
          <a:lstStyle/>
          <a:p>
            <a:pPr>
              <a:lnSpc>
                <a:spcPct val="150000"/>
              </a:lnSpc>
            </a:pP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Thời</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gian</a:t>
            </a:r>
            <a:r>
              <a:rPr lang="en-US" sz="1800" b="1"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Cuối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kỉ</a:t>
            </a:r>
            <a:r>
              <a:rPr lang="en-US" sz="1800" dirty="0">
                <a:effectLst/>
                <a:latin typeface="Times New Roman" panose="02020603050405020304" pitchFamily="18" charset="0"/>
                <a:ea typeface="Times New Roman" panose="02020603050405020304" pitchFamily="18" charset="0"/>
              </a:rPr>
              <a:t> XI</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Nguyên</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nhân</a:t>
            </a:r>
            <a:r>
              <a:rPr lang="en-US" sz="1800" b="1"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do </a:t>
            </a:r>
            <a:r>
              <a:rPr lang="en-US" sz="1800" dirty="0" err="1">
                <a:effectLst/>
                <a:latin typeface="Times New Roman" panose="02020603050405020304" pitchFamily="18" charset="0"/>
                <a:ea typeface="Times New Roman" panose="02020603050405020304" pitchFamily="18" charset="0"/>
              </a:rPr>
              <a:t>sản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xuất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triển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gắn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liền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hoạt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sản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xuất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thợ</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thủ</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thương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nhân</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Quá</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trình</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hình</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thợ</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thủ</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thương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nhân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đến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những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nơi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thuận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lợi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về</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giao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mở</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xưởng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cửa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hàng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dẫn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đến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thị</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trấn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thị</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tứ</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hình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triển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thị</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p:txBody>
      </p:sp>
      <p:sp>
        <p:nvSpPr>
          <p:cNvPr id="17" name="TextBox 16">
            <a:extLst>
              <a:ext uri="{FF2B5EF4-FFF2-40B4-BE49-F238E27FC236}">
                <a16:creationId xmlns:a16="http://schemas.microsoft.com/office/drawing/2014/main" id="{3C646B30-4A80-E8EC-1202-E725770256A9}"/>
              </a:ext>
            </a:extLst>
          </p:cNvPr>
          <p:cNvSpPr txBox="1"/>
          <p:nvPr/>
        </p:nvSpPr>
        <p:spPr>
          <a:xfrm>
            <a:off x="198966" y="4505394"/>
            <a:ext cx="6211454" cy="873572"/>
          </a:xfrm>
          <a:prstGeom prst="rect">
            <a:avLst/>
          </a:prstGeom>
          <a:noFill/>
        </p:spPr>
        <p:txBody>
          <a:bodyPr wrap="square">
            <a:spAutoFit/>
          </a:bodyPr>
          <a:lstStyle/>
          <a:p>
            <a:pPr>
              <a:lnSpc>
                <a:spcPct val="150000"/>
              </a:lnSpc>
            </a:pPr>
            <a:r>
              <a:rPr lang="en-US" sz="1800"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Đặc</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điểm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bến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càng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rạp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thờ</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Kinh</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tế</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chủ</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đạo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thủ</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nghiệp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thương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nghiệp</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55518DB3-2CE1-C0C0-43EA-17098845CBAA}"/>
              </a:ext>
            </a:extLst>
          </p:cNvPr>
          <p:cNvPicPr>
            <a:picLocks noChangeAspect="1"/>
          </p:cNvPicPr>
          <p:nvPr/>
        </p:nvPicPr>
        <p:blipFill>
          <a:blip r:embed="rId2"/>
          <a:stretch>
            <a:fillRect/>
          </a:stretch>
        </p:blipFill>
        <p:spPr>
          <a:xfrm>
            <a:off x="6199093" y="2036988"/>
            <a:ext cx="5707875" cy="4115157"/>
          </a:xfrm>
          <a:prstGeom prst="rect">
            <a:avLst/>
          </a:prstGeom>
          <a:ln>
            <a:noFill/>
          </a:ln>
          <a:effectLst>
            <a:softEdge rad="112500"/>
          </a:effectLst>
        </p:spPr>
      </p:pic>
    </p:spTree>
    <p:extLst>
      <p:ext uri="{BB962C8B-B14F-4D97-AF65-F5344CB8AC3E}">
        <p14:creationId xmlns:p14="http://schemas.microsoft.com/office/powerpoint/2010/main" val="2143000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barn(inVertical)">
                                      <p:cBhvr>
                                        <p:cTn id="15" dur="500"/>
                                        <p:tgtEl>
                                          <p:spTgt spid="1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xEl>
                                              <p:pRg st="1" end="1"/>
                                            </p:txEl>
                                          </p:spTgt>
                                        </p:tgtEl>
                                        <p:attrNameLst>
                                          <p:attrName>style.visibility</p:attrName>
                                        </p:attrNameLst>
                                      </p:cBhvr>
                                      <p:to>
                                        <p:strVal val="visible"/>
                                      </p:to>
                                    </p:set>
                                    <p:animEffect transition="in" filter="barn(inVertical)">
                                      <p:cBhvr>
                                        <p:cTn id="20" dur="500"/>
                                        <p:tgtEl>
                                          <p:spTgt spid="1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
                                            <p:txEl>
                                              <p:pRg st="2" end="2"/>
                                            </p:txEl>
                                          </p:spTgt>
                                        </p:tgtEl>
                                        <p:attrNameLst>
                                          <p:attrName>style.visibility</p:attrName>
                                        </p:attrNameLst>
                                      </p:cBhvr>
                                      <p:to>
                                        <p:strVal val="visible"/>
                                      </p:to>
                                    </p:set>
                                    <p:animEffect transition="in" filter="barn(inVertical)">
                                      <p:cBhvr>
                                        <p:cTn id="25" dur="500"/>
                                        <p:tgtEl>
                                          <p:spTgt spid="1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barn(inVertical)">
                                      <p:cBhvr>
                                        <p:cTn id="30" dur="500"/>
                                        <p:tgtEl>
                                          <p:spTgt spid="1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7">
                                            <p:txEl>
                                              <p:pRg st="1" end="1"/>
                                            </p:txEl>
                                          </p:spTgt>
                                        </p:tgtEl>
                                        <p:attrNameLst>
                                          <p:attrName>style.visibility</p:attrName>
                                        </p:attrNameLst>
                                      </p:cBhvr>
                                      <p:to>
                                        <p:strVal val="visible"/>
                                      </p:to>
                                    </p:set>
                                    <p:animEffect transition="in" filter="barn(inVertical)">
                                      <p:cBhvr>
                                        <p:cTn id="35"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effectLst/>
                <a:latin typeface="Times New Roman" panose="02020603050405020304" pitchFamily="18" charset="0"/>
                <a:ea typeface="Times New Roman" panose="02020603050405020304" pitchFamily="18" charset="0"/>
              </a:rPr>
              <a:t>CHƯƠNG I. </a:t>
            </a:r>
            <a:r>
              <a:rPr lang="en-US" sz="2000" b="1" dirty="0">
                <a:solidFill>
                  <a:srgbClr val="002060"/>
                </a:solidFill>
                <a:effectLst/>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sz="1800" b="1" dirty="0">
                <a:solidFill>
                  <a:srgbClr val="0070C0"/>
                </a:solidFill>
                <a:effectLst/>
                <a:latin typeface="Times New Roman" panose="02020603050405020304" pitchFamily="18" charset="0"/>
                <a:ea typeface="Times New Roman" panose="02020603050405020304" pitchFamily="18" charset="0"/>
              </a:rPr>
              <a:t>Bài 1</a:t>
            </a:r>
            <a:endParaRPr lang="en-US" sz="1400" dirty="0">
              <a:effectLst/>
              <a:latin typeface="Times New Roman" panose="02020603050405020304" pitchFamily="18" charset="0"/>
              <a:ea typeface="Times New Roman" panose="02020603050405020304" pitchFamily="18" charset="0"/>
            </a:endParaRPr>
          </a:p>
          <a:p>
            <a:pPr marL="457200" algn="ctr">
              <a:lnSpc>
                <a:spcPct val="150000"/>
              </a:lnSpc>
            </a:pPr>
            <a:r>
              <a:rPr lang="en-US" sz="1800" b="1" dirty="0">
                <a:solidFill>
                  <a:srgbClr val="0070C0"/>
                </a:solidFill>
                <a:effectLst/>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effectLst/>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id="{2B1BC10A-B327-0FA7-B4CB-8B04F640582E}"/>
              </a:ext>
            </a:extLst>
          </p:cNvPr>
          <p:cNvCxnSpPr>
            <a:cxnSpLocks/>
          </p:cNvCxnSpPr>
          <p:nvPr/>
        </p:nvCxnSpPr>
        <p:spPr>
          <a:xfrm>
            <a:off x="6185238" y="1801906"/>
            <a:ext cx="0" cy="4867835"/>
          </a:xfrm>
          <a:prstGeom prst="line">
            <a:avLst/>
          </a:prstGeom>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C47BC5CB-9711-AA6A-8F47-9BC3A194669C}"/>
              </a:ext>
            </a:extLst>
          </p:cNvPr>
          <p:cNvSpPr txBox="1"/>
          <p:nvPr/>
        </p:nvSpPr>
        <p:spPr>
          <a:xfrm>
            <a:off x="126864" y="1774711"/>
            <a:ext cx="6096000" cy="369332"/>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1. Quá trình hình thành xã hội phong kiến ở Tây Âu</a:t>
            </a:r>
            <a:endParaRPr lang="en-US" dirty="0">
              <a:solidFill>
                <a:srgbClr val="002060"/>
              </a:solidFill>
            </a:endParaRPr>
          </a:p>
        </p:txBody>
      </p:sp>
      <p:sp>
        <p:nvSpPr>
          <p:cNvPr id="10" name="TextBox 9">
            <a:extLst>
              <a:ext uri="{FF2B5EF4-FFF2-40B4-BE49-F238E27FC236}">
                <a16:creationId xmlns:a16="http://schemas.microsoft.com/office/drawing/2014/main" id="{D99CFB5E-8EFB-990E-B022-AFCBE756EFC8}"/>
              </a:ext>
            </a:extLst>
          </p:cNvPr>
          <p:cNvSpPr txBox="1"/>
          <p:nvPr/>
        </p:nvSpPr>
        <p:spPr>
          <a:xfrm>
            <a:off x="126864" y="2144221"/>
            <a:ext cx="5825127" cy="923330"/>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2. Lãnh địa phong kiến và quan hệ xã hội của chế độ phong kiến ở Tây Âu</a:t>
            </a:r>
            <a:endParaRPr lang="en-US" sz="1800" b="1" dirty="0">
              <a:solidFill>
                <a:srgbClr val="002060"/>
              </a:solidFill>
              <a:effectLst/>
              <a:latin typeface="Times New Roman" panose="02020603050405020304" pitchFamily="18" charset="0"/>
              <a:ea typeface="Times New Roman" panose="02020603050405020304" pitchFamily="18" charset="0"/>
            </a:endParaRPr>
          </a:p>
          <a:p>
            <a:r>
              <a:rPr lang="en-US" b="1" dirty="0">
                <a:solidFill>
                  <a:srgbClr val="002060"/>
                </a:solidFill>
                <a:latin typeface="Times New Roman" panose="02020603050405020304" pitchFamily="18" charset="0"/>
              </a:rPr>
              <a:t>3. </a:t>
            </a:r>
            <a:r>
              <a:rPr lang="en-US" b="1" dirty="0" err="1">
                <a:solidFill>
                  <a:srgbClr val="002060"/>
                </a:solidFill>
                <a:latin typeface="Times New Roman" panose="02020603050405020304" pitchFamily="18" charset="0"/>
              </a:rPr>
              <a:t>Sự</a:t>
            </a:r>
            <a:r>
              <a:rPr lang="en-US" b="1" dirty="0">
                <a:solidFill>
                  <a:srgbClr val="002060"/>
                </a:solidFill>
                <a:latin typeface="Times New Roman" panose="02020603050405020304" pitchFamily="18" charset="0"/>
              </a:rPr>
              <a:t> </a:t>
            </a:r>
            <a:r>
              <a:rPr lang="en-US" b="1" dirty="0" err="1">
                <a:solidFill>
                  <a:srgbClr val="002060"/>
                </a:solidFill>
                <a:latin typeface="Times New Roman" panose="02020603050405020304" pitchFamily="18" charset="0"/>
              </a:rPr>
              <a:t>ra</a:t>
            </a:r>
            <a:r>
              <a:rPr lang="en-US" b="1" dirty="0">
                <a:solidFill>
                  <a:srgbClr val="002060"/>
                </a:solidFill>
                <a:latin typeface="Times New Roman" panose="02020603050405020304" pitchFamily="18" charset="0"/>
              </a:rPr>
              <a:t> </a:t>
            </a:r>
            <a:r>
              <a:rPr lang="en-US" b="1" dirty="0" err="1">
                <a:solidFill>
                  <a:srgbClr val="002060"/>
                </a:solidFill>
                <a:latin typeface="Times New Roman" panose="02020603050405020304" pitchFamily="18" charset="0"/>
              </a:rPr>
              <a:t>đời</a:t>
            </a:r>
            <a:r>
              <a:rPr lang="en-US" b="1" dirty="0">
                <a:solidFill>
                  <a:srgbClr val="002060"/>
                </a:solidFill>
                <a:latin typeface="Times New Roman" panose="02020603050405020304" pitchFamily="18" charset="0"/>
              </a:rPr>
              <a:t> </a:t>
            </a:r>
            <a:r>
              <a:rPr lang="en-US" b="1" dirty="0" err="1">
                <a:solidFill>
                  <a:srgbClr val="002060"/>
                </a:solidFill>
                <a:latin typeface="Times New Roman" panose="02020603050405020304" pitchFamily="18" charset="0"/>
              </a:rPr>
              <a:t>của</a:t>
            </a:r>
            <a:r>
              <a:rPr lang="en-US" b="1" dirty="0">
                <a:solidFill>
                  <a:srgbClr val="002060"/>
                </a:solidFill>
                <a:latin typeface="Times New Roman" panose="02020603050405020304" pitchFamily="18" charset="0"/>
              </a:rPr>
              <a:t> </a:t>
            </a:r>
            <a:r>
              <a:rPr lang="en-US" b="1" dirty="0" err="1">
                <a:solidFill>
                  <a:srgbClr val="002060"/>
                </a:solidFill>
                <a:latin typeface="Times New Roman" panose="02020603050405020304" pitchFamily="18" charset="0"/>
              </a:rPr>
              <a:t>Thiên</a:t>
            </a:r>
            <a:r>
              <a:rPr lang="en-US" b="1" dirty="0">
                <a:solidFill>
                  <a:srgbClr val="002060"/>
                </a:solidFill>
                <a:latin typeface="Times New Roman" panose="02020603050405020304" pitchFamily="18" charset="0"/>
              </a:rPr>
              <a:t> </a:t>
            </a:r>
            <a:r>
              <a:rPr lang="en-US" b="1" dirty="0" err="1">
                <a:solidFill>
                  <a:srgbClr val="002060"/>
                </a:solidFill>
                <a:latin typeface="Times New Roman" panose="02020603050405020304" pitchFamily="18" charset="0"/>
              </a:rPr>
              <a:t>chúa</a:t>
            </a:r>
            <a:r>
              <a:rPr lang="en-US" b="1" dirty="0">
                <a:solidFill>
                  <a:srgbClr val="002060"/>
                </a:solidFill>
                <a:latin typeface="Times New Roman" panose="02020603050405020304" pitchFamily="18" charset="0"/>
              </a:rPr>
              <a:t> </a:t>
            </a:r>
            <a:r>
              <a:rPr lang="en-US" b="1" dirty="0" err="1">
                <a:solidFill>
                  <a:srgbClr val="002060"/>
                </a:solidFill>
                <a:latin typeface="Times New Roman" panose="02020603050405020304" pitchFamily="18" charset="0"/>
              </a:rPr>
              <a:t>giáo</a:t>
            </a:r>
            <a:endParaRPr lang="en-US" dirty="0">
              <a:solidFill>
                <a:srgbClr val="002060"/>
              </a:solidFill>
            </a:endParaRPr>
          </a:p>
        </p:txBody>
      </p:sp>
      <p:sp>
        <p:nvSpPr>
          <p:cNvPr id="13" name="TextBox 12">
            <a:extLst>
              <a:ext uri="{FF2B5EF4-FFF2-40B4-BE49-F238E27FC236}">
                <a16:creationId xmlns:a16="http://schemas.microsoft.com/office/drawing/2014/main" id="{E25F109B-FCC1-794F-091C-2D91FD09A46C}"/>
              </a:ext>
            </a:extLst>
          </p:cNvPr>
          <p:cNvSpPr txBox="1"/>
          <p:nvPr/>
        </p:nvSpPr>
        <p:spPr>
          <a:xfrm>
            <a:off x="108488" y="3110035"/>
            <a:ext cx="6096000" cy="369332"/>
          </a:xfrm>
          <a:prstGeom prst="rect">
            <a:avLst/>
          </a:prstGeom>
          <a:noFill/>
        </p:spPr>
        <p:txBody>
          <a:bodyPr wrap="square">
            <a:spAutoFit/>
          </a:bodyPr>
          <a:lstStyle/>
          <a:p>
            <a:r>
              <a:rPr lang="en-US" b="1" dirty="0">
                <a:solidFill>
                  <a:srgbClr val="002060"/>
                </a:solidFill>
                <a:latin typeface="Times New Roman" panose="02020603050405020304" pitchFamily="18" charset="0"/>
                <a:ea typeface="Times New Roman" panose="02020603050405020304" pitchFamily="18" charset="0"/>
              </a:rPr>
              <a:t>4</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Thành</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thị</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Tây</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Âu</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thời</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trung</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đại</a:t>
            </a:r>
            <a:endParaRPr lang="en-US" dirty="0">
              <a:solidFill>
                <a:srgbClr val="002060"/>
              </a:solidFill>
            </a:endParaRPr>
          </a:p>
        </p:txBody>
      </p:sp>
      <p:sp>
        <p:nvSpPr>
          <p:cNvPr id="20" name="TextBox 19">
            <a:extLst>
              <a:ext uri="{FF2B5EF4-FFF2-40B4-BE49-F238E27FC236}">
                <a16:creationId xmlns:a16="http://schemas.microsoft.com/office/drawing/2014/main" id="{5D682B16-CC44-16E6-C138-CF5EFCF16E3C}"/>
              </a:ext>
            </a:extLst>
          </p:cNvPr>
          <p:cNvSpPr txBox="1"/>
          <p:nvPr/>
        </p:nvSpPr>
        <p:spPr>
          <a:xfrm>
            <a:off x="169889" y="3513797"/>
            <a:ext cx="5898725" cy="2862322"/>
          </a:xfrm>
          <a:prstGeom prst="rect">
            <a:avLst/>
          </a:prstGeom>
          <a:noFill/>
        </p:spPr>
        <p:txBody>
          <a:bodyPr wrap="square">
            <a:spAutoFit/>
          </a:bodyPr>
          <a:lstStyle/>
          <a:p>
            <a:pPr>
              <a:lnSpc>
                <a:spcPct val="150000"/>
              </a:lnSpc>
            </a:pPr>
            <a:r>
              <a:rPr lang="en-US" sz="1800" b="1" dirty="0">
                <a:effectLst/>
                <a:latin typeface="Times New Roman" panose="02020603050405020304" pitchFamily="18" charset="0"/>
                <a:ea typeface="Times New Roman" panose="02020603050405020304" pitchFamily="18" charset="0"/>
              </a:rPr>
              <a:t>- Ý </a:t>
            </a:r>
            <a:r>
              <a:rPr lang="en-US" sz="1800" b="1" dirty="0" err="1">
                <a:effectLst/>
                <a:latin typeface="Times New Roman" panose="02020603050405020304" pitchFamily="18" charset="0"/>
                <a:ea typeface="Times New Roman" panose="02020603050405020304" pitchFamily="18" charset="0"/>
              </a:rPr>
              <a:t>nghĩa</a:t>
            </a:r>
            <a:r>
              <a:rPr lang="en-US" sz="1800" b="1" dirty="0">
                <a:effectLst/>
                <a:latin typeface="Times New Roman" panose="02020603050405020304" pitchFamily="18" charset="0"/>
                <a:ea typeface="Times New Roman" panose="02020603050405020304" pitchFamily="18" charset="0"/>
              </a:rPr>
              <a:t>: </a:t>
            </a:r>
            <a:br>
              <a:rPr lang="en-US" sz="1800" b="1" dirty="0">
                <a:effectLst/>
                <a:latin typeface="Times New Roman" panose="02020603050405020304" pitchFamily="18" charset="0"/>
                <a:ea typeface="Times New Roman" panose="02020603050405020304" pitchFamily="18" charset="0"/>
              </a:rPr>
            </a:b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Thành</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thị</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góp</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phần</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phá</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vỡ</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nền</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kinh</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tế</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tư</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nhiên</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của</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lãnh</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địa</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tạo</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điều</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kiện</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cho</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kinh</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tế</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hàng</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hóa</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phát</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triển</a:t>
            </a:r>
            <a:r>
              <a:rPr lang="en-US" dirty="0">
                <a:effectLst/>
                <a:latin typeface="Times New Roman" panose="02020603050405020304" pitchFamily="18" charset="0"/>
                <a:ea typeface="Times New Roman" panose="02020603050405020304" pitchFamily="18" charset="0"/>
              </a:rPr>
              <a:t>.</a:t>
            </a:r>
          </a:p>
          <a:p>
            <a:pPr>
              <a:lnSpc>
                <a:spcPct val="150000"/>
              </a:lnSpc>
            </a:pP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Thành</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thị</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góp</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phần</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xóa</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bỏ</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chế</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độ</a:t>
            </a:r>
            <a:r>
              <a:rPr lang="en-US" dirty="0">
                <a:effectLst/>
                <a:latin typeface="Times New Roman" panose="02020603050405020304" pitchFamily="18" charset="0"/>
                <a:ea typeface="Times New Roman" panose="02020603050405020304" pitchFamily="18" charset="0"/>
              </a:rPr>
              <a:t> P.K </a:t>
            </a:r>
            <a:r>
              <a:rPr lang="en-US" dirty="0" err="1">
                <a:effectLst/>
                <a:latin typeface="Times New Roman" panose="02020603050405020304" pitchFamily="18" charset="0"/>
                <a:ea typeface="Times New Roman" panose="02020603050405020304" pitchFamily="18" charset="0"/>
              </a:rPr>
              <a:t>phân</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quyền</a:t>
            </a:r>
            <a:r>
              <a:rPr lang="en-US" dirty="0">
                <a:effectLst/>
                <a:latin typeface="Times New Roman" panose="02020603050405020304" pitchFamily="18" charset="0"/>
                <a:ea typeface="Times New Roman" panose="02020603050405020304" pitchFamily="18" charset="0"/>
              </a:rPr>
              <a:t>.</a:t>
            </a:r>
          </a:p>
          <a:p>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Tạo</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cơ</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sở</a:t>
            </a:r>
            <a:r>
              <a:rPr lang="en-US" dirty="0">
                <a:effectLst/>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để</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xây</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dựng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nền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văn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hóa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mới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a:t>
            </a:r>
            <a:r>
              <a:rPr lang="en-US" dirty="0" err="1">
                <a:effectLst/>
                <a:latin typeface="Times New Roman" panose="02020603050405020304" pitchFamily="18" charset="0"/>
                <a:ea typeface="Times New Roman" panose="02020603050405020304" pitchFamily="18" charset="0"/>
              </a:rPr>
              <a:t>iều</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kiện</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cho</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các</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trường</a:t>
            </a:r>
            <a:r>
              <a:rPr lang="en-US" dirty="0">
                <a:effectLst/>
                <a:latin typeface="Times New Roman" panose="02020603050405020304" pitchFamily="18" charset="0"/>
                <a:ea typeface="Times New Roman" panose="02020603050405020304" pitchFamily="18" charset="0"/>
              </a:rPr>
              <a:t> ĐH </a:t>
            </a:r>
            <a:r>
              <a:rPr lang="en-US" dirty="0" err="1">
                <a:effectLst/>
                <a:latin typeface="Times New Roman" panose="02020603050405020304" pitchFamily="18" charset="0"/>
                <a:ea typeface="Times New Roman" panose="02020603050405020304" pitchFamily="18" charset="0"/>
              </a:rPr>
              <a:t>lớn</a:t>
            </a:r>
            <a:r>
              <a:rPr lang="en-US" dirty="0">
                <a:effectLst/>
                <a:latin typeface="Times New Roman" panose="02020603050405020304" pitchFamily="18" charset="0"/>
                <a:ea typeface="Times New Roman" panose="02020603050405020304" pitchFamily="18" charset="0"/>
              </a:rPr>
              <a:t> ở </a:t>
            </a:r>
            <a:r>
              <a:rPr lang="en-US" dirty="0" err="1">
                <a:effectLst/>
                <a:latin typeface="Times New Roman" panose="02020603050405020304" pitchFamily="18" charset="0"/>
                <a:ea typeface="Times New Roman" panose="02020603050405020304" pitchFamily="18" charset="0"/>
              </a:rPr>
              <a:t>Tây</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Âu</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hình</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thành</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Mang</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lại</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không</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khí</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tự</a:t>
            </a:r>
            <a:r>
              <a:rPr lang="en-US" dirty="0">
                <a:effectLst/>
                <a:latin typeface="Times New Roman" panose="02020603050405020304" pitchFamily="18" charset="0"/>
                <a:ea typeface="Times New Roman" panose="02020603050405020304" pitchFamily="18" charset="0"/>
              </a:rPr>
              <a:t> do, </a:t>
            </a:r>
            <a:r>
              <a:rPr lang="en-US" dirty="0" err="1">
                <a:effectLst/>
                <a:latin typeface="Times New Roman" panose="02020603050405020304" pitchFamily="18" charset="0"/>
                <a:ea typeface="Times New Roman" panose="02020603050405020304" pitchFamily="18" charset="0"/>
              </a:rPr>
              <a:t>cởi</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mở</a:t>
            </a:r>
            <a:r>
              <a:rPr lang="en-US" dirty="0">
                <a:effectLst/>
                <a:latin typeface="Times New Roman" panose="02020603050405020304" pitchFamily="18" charset="0"/>
                <a:ea typeface="Times New Roman" panose="02020603050405020304" pitchFamily="18" charset="0"/>
              </a:rPr>
              <a:t>.</a:t>
            </a:r>
          </a:p>
          <a:p>
            <a:r>
              <a:rPr lang="en-US" dirty="0">
                <a:latin typeface="Times New Roman" panose="02020603050405020304" pitchFamily="18" charset="0"/>
              </a:rPr>
              <a:t>+ </a:t>
            </a:r>
            <a:r>
              <a:rPr lang="en-US" dirty="0" err="1">
                <a:latin typeface="Times New Roman" panose="02020603050405020304" pitchFamily="18" charset="0"/>
              </a:rPr>
              <a:t>Đưa</a:t>
            </a:r>
            <a:r>
              <a:rPr lang="en-US" dirty="0">
                <a:latin typeface="Times New Roman" panose="02020603050405020304" pitchFamily="18" charset="0"/>
              </a:rPr>
              <a:t> </a:t>
            </a:r>
            <a:r>
              <a:rPr lang="en-US" dirty="0" err="1">
                <a:latin typeface="Times New Roman" panose="02020603050405020304" pitchFamily="18" charset="0"/>
              </a:rPr>
              <a:t>đến</a:t>
            </a:r>
            <a:r>
              <a:rPr lang="en-US" dirty="0">
                <a:latin typeface="Times New Roman" panose="02020603050405020304" pitchFamily="18" charset="0"/>
              </a:rPr>
              <a:t> </a:t>
            </a:r>
            <a:r>
              <a:rPr lang="en-US" dirty="0" err="1">
                <a:latin typeface="Times New Roman" panose="02020603050405020304" pitchFamily="18" charset="0"/>
              </a:rPr>
              <a:t>sự</a:t>
            </a:r>
            <a:r>
              <a:rPr lang="en-US" dirty="0">
                <a:latin typeface="Times New Roman" panose="02020603050405020304" pitchFamily="18" charset="0"/>
              </a:rPr>
              <a:t> </a:t>
            </a:r>
            <a:r>
              <a:rPr lang="en-US" dirty="0" err="1">
                <a:latin typeface="Times New Roman" panose="02020603050405020304" pitchFamily="18" charset="0"/>
              </a:rPr>
              <a:t>xuất</a:t>
            </a:r>
            <a:r>
              <a:rPr lang="en-US" dirty="0">
                <a:latin typeface="Times New Roman" panose="02020603050405020304" pitchFamily="18" charset="0"/>
              </a:rPr>
              <a:t> </a:t>
            </a:r>
            <a:r>
              <a:rPr lang="en-US" dirty="0" err="1">
                <a:latin typeface="Times New Roman" panose="02020603050405020304" pitchFamily="18" charset="0"/>
              </a:rPr>
              <a:t>hiện</a:t>
            </a:r>
            <a:r>
              <a:rPr lang="en-US" dirty="0">
                <a:latin typeface="Times New Roman" panose="02020603050405020304" pitchFamily="18" charset="0"/>
              </a:rPr>
              <a:t> </a:t>
            </a:r>
            <a:r>
              <a:rPr lang="en-US" dirty="0" err="1">
                <a:latin typeface="Times New Roman" panose="02020603050405020304" pitchFamily="18" charset="0"/>
              </a:rPr>
              <a:t>của</a:t>
            </a:r>
            <a:r>
              <a:rPr lang="en-US" dirty="0">
                <a:latin typeface="Times New Roman" panose="02020603050405020304" pitchFamily="18" charset="0"/>
              </a:rPr>
              <a:t> </a:t>
            </a:r>
            <a:r>
              <a:rPr lang="en-US" dirty="0" err="1">
                <a:latin typeface="Times New Roman" panose="02020603050405020304" pitchFamily="18" charset="0"/>
              </a:rPr>
              <a:t>tầng</a:t>
            </a:r>
            <a:r>
              <a:rPr lang="en-US" dirty="0">
                <a:latin typeface="Times New Roman" panose="02020603050405020304" pitchFamily="18" charset="0"/>
              </a:rPr>
              <a:t> </a:t>
            </a:r>
            <a:r>
              <a:rPr lang="en-US" dirty="0" err="1">
                <a:latin typeface="Times New Roman" panose="02020603050405020304" pitchFamily="18" charset="0"/>
              </a:rPr>
              <a:t>lớp</a:t>
            </a:r>
            <a:r>
              <a:rPr lang="en-US" dirty="0">
                <a:latin typeface="Times New Roman" panose="02020603050405020304" pitchFamily="18" charset="0"/>
              </a:rPr>
              <a:t> </a:t>
            </a:r>
            <a:r>
              <a:rPr lang="en-US" dirty="0" err="1">
                <a:latin typeface="Times New Roman" panose="02020603050405020304" pitchFamily="18" charset="0"/>
              </a:rPr>
              <a:t>thị</a:t>
            </a:r>
            <a:r>
              <a:rPr lang="en-US" dirty="0">
                <a:latin typeface="Times New Roman" panose="02020603050405020304" pitchFamily="18" charset="0"/>
              </a:rPr>
              <a:t> </a:t>
            </a:r>
            <a:r>
              <a:rPr lang="en-US" dirty="0" err="1">
                <a:latin typeface="Times New Roman" panose="02020603050405020304" pitchFamily="18" charset="0"/>
              </a:rPr>
              <a:t>dân</a:t>
            </a:r>
            <a:endParaRPr lang="en-US" dirty="0"/>
          </a:p>
        </p:txBody>
      </p:sp>
      <p:pic>
        <p:nvPicPr>
          <p:cNvPr id="1026" name="Picture 2" descr="Đại học Bologna - một trong những ngôi trường có kiến trúc tinh xảo nhất  thế giới - Tạp chí Kiến Trúc">
            <a:extLst>
              <a:ext uri="{FF2B5EF4-FFF2-40B4-BE49-F238E27FC236}">
                <a16:creationId xmlns:a16="http://schemas.microsoft.com/office/drawing/2014/main" id="{1536C32D-1C3D-B1C3-6096-6689FEF2A0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5398" y="1904512"/>
            <a:ext cx="5102345" cy="43042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5A8687D-F276-C0E5-AA4D-D47510F99F45}"/>
              </a:ext>
            </a:extLst>
          </p:cNvPr>
          <p:cNvSpPr txBox="1"/>
          <p:nvPr/>
        </p:nvSpPr>
        <p:spPr>
          <a:xfrm>
            <a:off x="7790688" y="6281928"/>
            <a:ext cx="2999230"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Đại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Bô-lô-nha</a:t>
            </a:r>
            <a:r>
              <a:rPr lang="en-US" dirty="0">
                <a:latin typeface="Times New Roman" panose="02020603050405020304" pitchFamily="18" charset="0"/>
                <a:cs typeface="Times New Roman" panose="02020603050405020304" pitchFamily="18" charset="0"/>
              </a:rPr>
              <a:t> (I-ta-li-a)</a:t>
            </a:r>
          </a:p>
        </p:txBody>
      </p:sp>
      <p:pic>
        <p:nvPicPr>
          <p:cNvPr id="1028" name="Picture 4" descr="Tổng quan về Đại học Oxford của Anh Quốc - University of Oxford">
            <a:extLst>
              <a:ext uri="{FF2B5EF4-FFF2-40B4-BE49-F238E27FC236}">
                <a16:creationId xmlns:a16="http://schemas.microsoft.com/office/drawing/2014/main" id="{118B2A05-716E-1B23-AD25-F486B85865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7220" y="2107909"/>
            <a:ext cx="5810771" cy="38974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476870F8-6BB3-AC26-EFA6-9D55794F63E3}"/>
              </a:ext>
            </a:extLst>
          </p:cNvPr>
          <p:cNvSpPr txBox="1"/>
          <p:nvPr/>
        </p:nvSpPr>
        <p:spPr>
          <a:xfrm>
            <a:off x="7790688" y="6281928"/>
            <a:ext cx="2999230"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Đại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Ox-</a:t>
            </a:r>
            <a:r>
              <a:rPr lang="en-US" dirty="0" err="1">
                <a:latin typeface="Times New Roman" panose="02020603050405020304" pitchFamily="18" charset="0"/>
                <a:cs typeface="Times New Roman" panose="02020603050405020304" pitchFamily="18" charset="0"/>
              </a:rPr>
              <a:t>phord</a:t>
            </a:r>
            <a:r>
              <a:rPr lang="en-US" dirty="0">
                <a:latin typeface="Times New Roman" panose="02020603050405020304" pitchFamily="18" charset="0"/>
                <a:cs typeface="Times New Roman" panose="02020603050405020304" pitchFamily="18" charset="0"/>
              </a:rPr>
              <a:t> (Anh)</a:t>
            </a:r>
          </a:p>
        </p:txBody>
      </p:sp>
      <p:pic>
        <p:nvPicPr>
          <p:cNvPr id="1032" name="Picture 8" descr="Trường Đại học Paris 1 Panthéon – Sorbonne | Du học Pháp 2015 cùng Việt  Phát VTI">
            <a:extLst>
              <a:ext uri="{FF2B5EF4-FFF2-40B4-BE49-F238E27FC236}">
                <a16:creationId xmlns:a16="http://schemas.microsoft.com/office/drawing/2014/main" id="{7744D2E2-0E3F-9BF7-F1AD-97B47BEA58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2150" y="2212847"/>
            <a:ext cx="5600770" cy="37276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A3D4BCF8-5876-8C06-C4EE-B91ADF23F9B6}"/>
              </a:ext>
            </a:extLst>
          </p:cNvPr>
          <p:cNvSpPr txBox="1"/>
          <p:nvPr/>
        </p:nvSpPr>
        <p:spPr>
          <a:xfrm>
            <a:off x="7854696" y="6281928"/>
            <a:ext cx="2999230"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Đại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Xoóc</a:t>
            </a:r>
            <a:r>
              <a:rPr lang="en-US" dirty="0">
                <a:latin typeface="Times New Roman" panose="02020603050405020304" pitchFamily="18" charset="0"/>
                <a:cs typeface="Times New Roman" panose="02020603050405020304" pitchFamily="18" charset="0"/>
              </a:rPr>
              <a:t>-bon (Anh)</a:t>
            </a:r>
          </a:p>
        </p:txBody>
      </p:sp>
    </p:spTree>
    <p:extLst>
      <p:ext uri="{BB962C8B-B14F-4D97-AF65-F5344CB8AC3E}">
        <p14:creationId xmlns:p14="http://schemas.microsoft.com/office/powerpoint/2010/main" val="504880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barn(inVertical)">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barn(inVertical)">
                                      <p:cBhvr>
                                        <p:cTn id="17" dur="500"/>
                                        <p:tgtEl>
                                          <p:spTgt spid="2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xEl>
                                              <p:pRg st="2" end="2"/>
                                            </p:txEl>
                                          </p:spTgt>
                                        </p:tgtEl>
                                        <p:attrNameLst>
                                          <p:attrName>style.visibility</p:attrName>
                                        </p:attrNameLst>
                                      </p:cBhvr>
                                      <p:to>
                                        <p:strVal val="visible"/>
                                      </p:to>
                                    </p:set>
                                    <p:animEffect transition="in" filter="barn(inVertical)">
                                      <p:cBhvr>
                                        <p:cTn id="22" dur="500"/>
                                        <p:tgtEl>
                                          <p:spTgt spid="2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circle(in)">
                                      <p:cBhvr>
                                        <p:cTn id="27" dur="2000"/>
                                        <p:tgtEl>
                                          <p:spTgt spid="1026"/>
                                        </p:tgtEl>
                                      </p:cBhvr>
                                    </p:animEffect>
                                  </p:childTnLst>
                                </p:cTn>
                              </p:par>
                              <p:par>
                                <p:cTn id="28" presetID="16" presetClass="entr" presetSubtype="21" fill="hold" nodeType="withEffect">
                                  <p:stCondLst>
                                    <p:cond delay="0"/>
                                  </p:stCondLst>
                                  <p:childTnLst>
                                    <p:set>
                                      <p:cBhvr>
                                        <p:cTn id="29" dur="1" fill="hold">
                                          <p:stCondLst>
                                            <p:cond delay="0"/>
                                          </p:stCondLst>
                                        </p:cTn>
                                        <p:tgtEl>
                                          <p:spTgt spid="21">
                                            <p:txEl>
                                              <p:pRg st="0" end="0"/>
                                            </p:txEl>
                                          </p:spTgt>
                                        </p:tgtEl>
                                        <p:attrNameLst>
                                          <p:attrName>style.visibility</p:attrName>
                                        </p:attrNameLst>
                                      </p:cBhvr>
                                      <p:to>
                                        <p:strVal val="visible"/>
                                      </p:to>
                                    </p:set>
                                    <p:animEffect transition="in" filter="barn(inVertical)">
                                      <p:cBhvr>
                                        <p:cTn id="30" dur="500"/>
                                        <p:tgtEl>
                                          <p:spTgt spid="2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026"/>
                                        </p:tgtEl>
                                      </p:cBhvr>
                                    </p:animEffect>
                                    <p:set>
                                      <p:cBhvr>
                                        <p:cTn id="35" dur="1" fill="hold">
                                          <p:stCondLst>
                                            <p:cond delay="499"/>
                                          </p:stCondLst>
                                        </p:cTn>
                                        <p:tgtEl>
                                          <p:spTgt spid="1026"/>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21">
                                            <p:txEl>
                                              <p:pRg st="0" end="0"/>
                                            </p:txEl>
                                          </p:spTgt>
                                        </p:tgtEl>
                                      </p:cBhvr>
                                    </p:animEffect>
                                    <p:set>
                                      <p:cBhvr>
                                        <p:cTn id="38" dur="1" fill="hold">
                                          <p:stCondLst>
                                            <p:cond delay="499"/>
                                          </p:stCondLst>
                                        </p:cTn>
                                        <p:tgtEl>
                                          <p:spTgt spid="21">
                                            <p:txEl>
                                              <p:pRg st="0" end="0"/>
                                            </p:txEl>
                                          </p:spTgt>
                                        </p:tgtEl>
                                        <p:attrNameLst>
                                          <p:attrName>style.visibility</p:attrName>
                                        </p:attrNameLst>
                                      </p:cBhvr>
                                      <p:to>
                                        <p:strVal val="hidden"/>
                                      </p:to>
                                    </p:set>
                                  </p:childTnLst>
                                </p:cTn>
                              </p:par>
                              <p:par>
                                <p:cTn id="39" presetID="6" presetClass="entr" presetSubtype="16" fill="hold" nodeType="withEffect">
                                  <p:stCondLst>
                                    <p:cond delay="0"/>
                                  </p:stCondLst>
                                  <p:childTnLst>
                                    <p:set>
                                      <p:cBhvr>
                                        <p:cTn id="40" dur="1" fill="hold">
                                          <p:stCondLst>
                                            <p:cond delay="0"/>
                                          </p:stCondLst>
                                        </p:cTn>
                                        <p:tgtEl>
                                          <p:spTgt spid="1028"/>
                                        </p:tgtEl>
                                        <p:attrNameLst>
                                          <p:attrName>style.visibility</p:attrName>
                                        </p:attrNameLst>
                                      </p:cBhvr>
                                      <p:to>
                                        <p:strVal val="visible"/>
                                      </p:to>
                                    </p:set>
                                    <p:animEffect transition="in" filter="circle(in)">
                                      <p:cBhvr>
                                        <p:cTn id="41" dur="2000"/>
                                        <p:tgtEl>
                                          <p:spTgt spid="1028"/>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barn(inVertical)">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028"/>
                                        </p:tgtEl>
                                      </p:cBhvr>
                                    </p:animEffect>
                                    <p:set>
                                      <p:cBhvr>
                                        <p:cTn id="49" dur="1" fill="hold">
                                          <p:stCondLst>
                                            <p:cond delay="499"/>
                                          </p:stCondLst>
                                        </p:cTn>
                                        <p:tgtEl>
                                          <p:spTgt spid="102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24"/>
                                        </p:tgtEl>
                                      </p:cBhvr>
                                    </p:animEffect>
                                    <p:set>
                                      <p:cBhvr>
                                        <p:cTn id="52" dur="1" fill="hold">
                                          <p:stCondLst>
                                            <p:cond delay="499"/>
                                          </p:stCondLst>
                                        </p:cTn>
                                        <p:tgtEl>
                                          <p:spTgt spid="24"/>
                                        </p:tgtEl>
                                        <p:attrNameLst>
                                          <p:attrName>style.visibility</p:attrName>
                                        </p:attrNameLst>
                                      </p:cBhvr>
                                      <p:to>
                                        <p:strVal val="hidden"/>
                                      </p:to>
                                    </p:set>
                                  </p:childTnLst>
                                </p:cTn>
                              </p:par>
                              <p:par>
                                <p:cTn id="53" presetID="6" presetClass="entr" presetSubtype="16" fill="hold" nodeType="withEffect">
                                  <p:stCondLst>
                                    <p:cond delay="0"/>
                                  </p:stCondLst>
                                  <p:childTnLst>
                                    <p:set>
                                      <p:cBhvr>
                                        <p:cTn id="54" dur="1" fill="hold">
                                          <p:stCondLst>
                                            <p:cond delay="0"/>
                                          </p:stCondLst>
                                        </p:cTn>
                                        <p:tgtEl>
                                          <p:spTgt spid="1032"/>
                                        </p:tgtEl>
                                        <p:attrNameLst>
                                          <p:attrName>style.visibility</p:attrName>
                                        </p:attrNameLst>
                                      </p:cBhvr>
                                      <p:to>
                                        <p:strVal val="visible"/>
                                      </p:to>
                                    </p:set>
                                    <p:animEffect transition="in" filter="circle(in)">
                                      <p:cBhvr>
                                        <p:cTn id="55" dur="2000"/>
                                        <p:tgtEl>
                                          <p:spTgt spid="1032"/>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circle(in)">
                                      <p:cBhvr>
                                        <p:cTn id="58" dur="20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20">
                                            <p:txEl>
                                              <p:pRg st="3" end="3"/>
                                            </p:txEl>
                                          </p:spTgt>
                                        </p:tgtEl>
                                        <p:attrNameLst>
                                          <p:attrName>style.visibility</p:attrName>
                                        </p:attrNameLst>
                                      </p:cBhvr>
                                      <p:to>
                                        <p:strVal val="visible"/>
                                      </p:to>
                                    </p:set>
                                    <p:animEffect transition="in" filter="barn(inVertical)">
                                      <p:cBhvr>
                                        <p:cTn id="63"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allAtOnce"/>
      <p:bldP spid="24" grpId="0"/>
      <p:bldP spid="24" grpId="1"/>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306</TotalTime>
  <Words>1289</Words>
  <Application>Microsoft Office PowerPoint</Application>
  <PresentationFormat>Widescreen</PresentationFormat>
  <Paragraphs>95</Paragraphs>
  <Slides>18</Slides>
  <Notes>1</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Hoang Thi Ha GV</dc:creator>
  <cp:lastModifiedBy>do cuc</cp:lastModifiedBy>
  <cp:revision>8</cp:revision>
  <dcterms:created xsi:type="dcterms:W3CDTF">2022-06-19T11:40:22Z</dcterms:created>
  <dcterms:modified xsi:type="dcterms:W3CDTF">2022-09-20T13:05:26Z</dcterms:modified>
</cp:coreProperties>
</file>