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67" r:id="rId14"/>
    <p:sldId id="266" r:id="rId15"/>
    <p:sldId id="268" r:id="rId16"/>
    <p:sldId id="269" r:id="rId17"/>
    <p:sldId id="270" r:id="rId18"/>
    <p:sldId id="277" r:id="rId19"/>
    <p:sldId id="289" r:id="rId20"/>
    <p:sldId id="274" r:id="rId21"/>
    <p:sldId id="275" r:id="rId22"/>
    <p:sldId id="281" r:id="rId23"/>
    <p:sldId id="278" r:id="rId24"/>
    <p:sldId id="293" r:id="rId25"/>
    <p:sldId id="284" r:id="rId26"/>
    <p:sldId id="280" r:id="rId27"/>
    <p:sldId id="287" r:id="rId28"/>
    <p:sldId id="279" r:id="rId29"/>
    <p:sldId id="285" r:id="rId30"/>
    <p:sldId id="292" r:id="rId31"/>
    <p:sldId id="290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05AE-0B11-441E-AA01-E14C114E5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1C916-6528-48B0-ACEA-002486BFD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B0E1-CF16-4BD7-9A96-372C2950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F5F5-897C-4344-8E14-AE203285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2E3EE-3625-4DC2-9F8D-ED0A5E4C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D334-89E1-43CB-A5DA-E10C911A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6A752-ECCE-421D-BD47-7EAD87A2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7BD-E13E-4AFC-B304-43F71E4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1CA2-E93E-408F-B98D-230C0D2C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EA94-AB7F-4F41-87EA-4B00EF73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C09E0-4937-4F81-9953-63F1944F3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5651F-4D50-47DE-873D-81AF1563C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67582-68F3-4325-AB50-616DC9C1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5511E-3721-4CAD-9FA9-7963A275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36D0-3F93-4C8F-B37C-AE4E876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0065-A16D-4743-BEA1-9FC36D9C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5B9F-4DBC-43BE-A1E3-3FD53486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D8AE-BE49-4ADE-85E0-F9EC1F37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71B2-4906-45EC-95F1-F7F46F5F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2619-0381-46BB-A773-78EBC0CB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019B-18D1-4FF1-A192-C005971D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45C51-3A1E-403E-A6EB-6D4C4B08F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25F3-432C-44D1-9758-617EE110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4C24-1256-45E9-8585-711B99AE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A197-2638-451D-9C9F-0C23EC92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0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2FCD-EA17-42E5-A9F9-0C6D1841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12CE-57CF-4708-903C-4428B87C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BC9A7-E48F-4B76-8CD8-FC674E85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4FA90-6B51-494E-8DD2-C4EC59B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920D1-8A58-4CD2-A2AF-BF1542A9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94DA5-D786-4CDA-8B66-3F1F1C37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8174-54AA-4F26-BEFB-33022A37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71BE-8C30-49D3-8CAF-C354B387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227E2-FCAB-48A7-8E91-30239B73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21E1F-E2DA-467A-B790-145454805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C22C4-7F8E-4151-9FED-4BAFDDFE4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CB434-6B23-47AA-9EBB-74A73491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AE476-E021-4679-B886-C9794A95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2F655-6335-4B27-AB09-68198CBC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FADA-8A74-4AA6-81BB-AB9F8FEA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C5414-64D8-4A31-8E03-5C4A76AD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0930A-70FF-4AD1-89FF-8A63DC0C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A8E73-6073-4D28-8034-49E5AD46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6A38F-D400-4E11-A3E6-FFC99ED6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72844-CA5E-45D2-B68D-9615045D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54E7-2A7D-4E97-8367-955CA518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1055-E05C-40CE-A83D-44AED6CA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07DD-1F44-4C9D-BB6F-573C9809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F95FD-6FA9-4DAC-A078-0311FC9FF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D9153-0DE1-4970-AC64-DB4BB547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719BF-91EB-4B10-83EE-C001DA89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28B35-CC27-435E-94F4-C75D3F1F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9821-AB1C-4976-929D-5F643EE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120C0-14B5-4703-8A4A-DEAE4253A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1522A-479F-406F-BCB4-C3D2910F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B39DB-4959-474A-8B60-4934179E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9CD2-761E-46D4-81E4-11C9EB9C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55EDA-357C-4701-86E2-4D99E016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CC966-1F18-4537-8751-0ECC4293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DF937-39BC-4E8F-A5BB-09DB1B5C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027D-BEEF-4163-98D6-49B5174A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93C-2055-4CB4-8706-D71F415E7481}" type="datetimeFigureOut">
              <a:rPr lang="en-US" smtClean="0"/>
              <a:t>30/03/2022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F6EB-3391-4BB8-8393-83DE7900C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0E4A6-C828-4163-BEE1-F065DD60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DE0F3F-5E0B-479F-AB16-DF74181D7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7" y="270932"/>
            <a:ext cx="10588978" cy="1071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21: </a:t>
            </a:r>
            <a:r>
              <a:rPr lang="en-US" b="1" dirty="0" err="1">
                <a:solidFill>
                  <a:srgbClr val="FF0000"/>
                </a:solidFill>
              </a:rPr>
              <a:t>Vương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quốc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Phù</a:t>
            </a:r>
            <a:r>
              <a:rPr lang="en-US" b="1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E86284-CF87-48B4-8295-640550C77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453E9C3-1974-42B3-8BB7-66B4DCBE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22" y="1476656"/>
            <a:ext cx="6750756" cy="53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3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FC3BF9A-C199-49F0-AA20-CDDBED08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681037"/>
            <a:ext cx="9445486" cy="56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AFC38FC-53CE-4986-A4EE-12D117D3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73426"/>
            <a:ext cx="9886122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D53D339-0A36-449B-9EBB-0F45F4E4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437322"/>
            <a:ext cx="9409044" cy="62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03AC1AD-B753-4E10-8507-3552255B69EB}"/>
              </a:ext>
            </a:extLst>
          </p:cNvPr>
          <p:cNvSpPr txBox="1"/>
          <p:nvPr/>
        </p:nvSpPr>
        <p:spPr>
          <a:xfrm>
            <a:off x="145774" y="94927"/>
            <a:ext cx="11913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V,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4000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176E54E-2FEC-427B-8CA3-B38FA16E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2" y="2033918"/>
            <a:ext cx="7553738" cy="48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C96F4AC-7D4B-4257-AA76-5F44B10B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10817"/>
            <a:ext cx="10893287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10DD75E-AA49-4B93-AE1D-9C95E023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948"/>
            <a:ext cx="12192000" cy="497101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ra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V,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vượng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bang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– VII,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3FE00EC6-F89C-4908-B428-6E8D51D30AB3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I. Quá trình thành lập, phát triển và suy vong của Phù Nam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0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B88981-B6EC-4707-970E-A95BBC8D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351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hội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AD9139-DEE8-43C5-B28B-CA86198E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4350"/>
            <a:ext cx="4704522" cy="516994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Mekong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rạch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C0FCB1A-3DCD-48AE-BE7B-6E0203F0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2" y="984259"/>
            <a:ext cx="748747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A44F45-491E-47C3-821E-D0A38654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25FE85-F28B-4179-88C0-5994020C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6C0F34C-C5FA-4D4E-B172-E6DB08EA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7906"/>
            <a:ext cx="6453809" cy="43513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086D2-145E-43CD-AE2D-8BF5757C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7" y="1690687"/>
            <a:ext cx="5738193" cy="24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D48CD4-703E-4C82-8DCC-725C8581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169104"/>
            <a:ext cx="10515600" cy="771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ở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84493E4-FF2C-4336-8F69-4973AAA0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5" y="1462333"/>
            <a:ext cx="4757901" cy="44216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183F75B1-A0BA-4517-AD6C-EFA084CE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31" y="1046923"/>
            <a:ext cx="6294782" cy="52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44D1F0A-E499-4EA7-A7D5-79DB53E6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835"/>
            <a:ext cx="12191999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A8C1D7-8333-4E58-BCB1-66F1BC8A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7571"/>
          </a:xfrm>
        </p:spPr>
        <p:txBody>
          <a:bodyPr/>
          <a:lstStyle/>
          <a:p>
            <a:r>
              <a:rPr lang="en-US" b="1" dirty="0" err="1"/>
              <a:t>Khởi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endParaRPr lang="en-US" b="1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8DF608-0F40-49DE-B7AF-9FF1CFED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7570"/>
            <a:ext cx="5751443" cy="6030429"/>
          </a:xfrm>
        </p:spPr>
        <p:txBody>
          <a:bodyPr/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Nam </a:t>
            </a:r>
            <a:r>
              <a:rPr lang="en-US" dirty="0" err="1"/>
              <a:t>Bộ</a:t>
            </a:r>
            <a:r>
              <a:rPr lang="en-US" dirty="0"/>
              <a:t>, </a:t>
            </a:r>
            <a:r>
              <a:rPr lang="en-US" dirty="0" err="1"/>
              <a:t>Tây</a:t>
            </a:r>
            <a:r>
              <a:rPr lang="en-US" dirty="0"/>
              <a:t> Nam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vựa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?</a:t>
            </a:r>
          </a:p>
          <a:p>
            <a:pPr>
              <a:buFontTx/>
              <a:buChar char="-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: “</a:t>
            </a:r>
            <a:r>
              <a:rPr lang="en-US" dirty="0" err="1"/>
              <a:t>tháng</a:t>
            </a:r>
            <a:r>
              <a:rPr lang="en-US" dirty="0"/>
              <a:t> 7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” ?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E8E3C4D-C050-48D2-ADEA-0D4FE5D2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2" y="413785"/>
            <a:ext cx="6440557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1C7D4E6-0FC6-493F-9487-2EEB01AB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215900"/>
            <a:ext cx="10515600" cy="573018"/>
          </a:xfrm>
        </p:spPr>
        <p:txBody>
          <a:bodyPr/>
          <a:lstStyle/>
          <a:p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? </a:t>
            </a:r>
          </a:p>
        </p:txBody>
      </p:sp>
      <p:pic>
        <p:nvPicPr>
          <p:cNvPr id="4" name="Picture 96">
            <a:extLst>
              <a:ext uri="{FF2B5EF4-FFF2-40B4-BE49-F238E27FC236}">
                <a16:creationId xmlns:a16="http://schemas.microsoft.com/office/drawing/2014/main" id="{B82E0D31-3024-4AC8-AE2C-CA657F0A3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709531"/>
            <a:ext cx="10721009" cy="37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27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5EC5FB-D334-4484-BE30-F29B9D07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235363"/>
            <a:ext cx="11495616" cy="1672949"/>
          </a:xfrm>
        </p:spPr>
        <p:txBody>
          <a:bodyPr>
            <a:normAutofit/>
          </a:bodyPr>
          <a:lstStyle/>
          <a:p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 ?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</a:t>
            </a:r>
          </a:p>
          <a:p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ở </a:t>
            </a:r>
            <a:r>
              <a:rPr lang="en-US" dirty="0" err="1"/>
              <a:t>Phù</a:t>
            </a:r>
            <a:r>
              <a:rPr lang="en-US" dirty="0"/>
              <a:t> Nam </a:t>
            </a:r>
            <a:r>
              <a:rPr lang="en-US" dirty="0" err="1"/>
              <a:t>diễn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nhộn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?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02251-E958-48B1-87BB-6AB1E251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333"/>
            <a:ext cx="11790476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00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76E8E5-2829-4C1F-9708-02A3555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3A0F411-9DC9-4CA3-B7B1-786A1E968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FDFF975-0923-4E06-9DBB-81D5F13C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5" y="681037"/>
            <a:ext cx="11032860" cy="51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5A343AE-D123-4C18-8090-809D7B8A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7808"/>
            <a:ext cx="5121966" cy="6500191"/>
          </a:xfrm>
        </p:spPr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xã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  <a:p>
            <a:pPr>
              <a:buFontTx/>
              <a:buChar char="-"/>
            </a:pP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ở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?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dirty="0"/>
          </a:p>
        </p:txBody>
      </p:sp>
      <p:pic>
        <p:nvPicPr>
          <p:cNvPr id="4" name="Picture 98">
            <a:extLst>
              <a:ext uri="{FF2B5EF4-FFF2-40B4-BE49-F238E27FC236}">
                <a16:creationId xmlns:a16="http://schemas.microsoft.com/office/drawing/2014/main" id="{C9226DA3-F94B-4A70-B35B-D6D0E9C28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65" y="834887"/>
            <a:ext cx="6665843" cy="566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11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48143-233D-4BA9-851B-FA85DE9D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4" name="Picture 13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CD598E00-2D36-4A7E-A45F-ACB81134C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294C297-9F2B-48C4-9331-981CDC9C84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2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1EDCFD-E64E-410A-B069-E45671F3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595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III.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CED874-C65C-4CCE-87E3-839535F2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0901"/>
            <a:ext cx="3429000" cy="536023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</a:p>
        </p:txBody>
      </p:sp>
      <p:pic>
        <p:nvPicPr>
          <p:cNvPr id="4" name="Picture 101">
            <a:extLst>
              <a:ext uri="{FF2B5EF4-FFF2-40B4-BE49-F238E27FC236}">
                <a16:creationId xmlns:a16="http://schemas.microsoft.com/office/drawing/2014/main" id="{72602AD1-DBC6-4B96-8E69-20C5FE403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2" y="715619"/>
            <a:ext cx="8786191" cy="6142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5ED580-10FF-4FAE-B083-C0D4398E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A1F9B3-9646-44FC-9AAC-4D71F69E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DF31A94-1AB1-4B38-8243-A643933E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681037"/>
            <a:ext cx="1144987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E0D3CE0-759E-4DCC-82EA-488B7697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1066061"/>
            <a:ext cx="7765773" cy="51241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23EE273-D94B-4D76-B8E1-476E1B2B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35" y="450574"/>
            <a:ext cx="4520562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34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09C62DF-7555-4386-8323-2C8BD74A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14" y="1071857"/>
            <a:ext cx="7828571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">
            <a:extLst>
              <a:ext uri="{FF2B5EF4-FFF2-40B4-BE49-F238E27FC236}">
                <a16:creationId xmlns:a16="http://schemas.microsoft.com/office/drawing/2014/main" id="{74693B97-726F-4BE8-9555-74408F93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9" y="702365"/>
            <a:ext cx="9501809" cy="502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33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27B858-4E3A-46C5-B11F-23B180D3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B64B49-AAD5-459A-894A-E99A2A50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8" y="6121089"/>
            <a:ext cx="8107017" cy="5580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869209-DD49-4F8E-B59B-8111B1EF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365125"/>
            <a:ext cx="7076661" cy="56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42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9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CF793-D6A9-44CB-8DA6-DF0D9F7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4F7FF2-BE55-472A-91F7-9119FBB6B62E}"/>
              </a:ext>
            </a:extLst>
          </p:cNvPr>
          <p:cNvSpPr txBox="1"/>
          <p:nvPr/>
        </p:nvSpPr>
        <p:spPr>
          <a:xfrm>
            <a:off x="5993817" y="1090699"/>
            <a:ext cx="5672137" cy="332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899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3697B99-C0C3-4299-88C5-47026EA4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395955"/>
            <a:ext cx="9409043" cy="62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6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875220" y="2015557"/>
            <a:ext cx="92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8278-7985-4364-B56B-B7340A94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519837"/>
            <a:ext cx="11399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22222"/>
                </a:solidFill>
                <a:latin typeface="+mj-lt"/>
              </a:rPr>
              <a:t>Giống: </a:t>
            </a:r>
            <a:endParaRPr lang="vi-VN" sz="2800" dirty="0">
              <a:solidFill>
                <a:srgbClr val="222222"/>
              </a:solidFill>
              <a:latin typeface="+mj-lt"/>
            </a:endParaRPr>
          </a:p>
          <a:p>
            <a:r>
              <a:rPr lang="vi-VN" sz="2800" dirty="0">
                <a:solidFill>
                  <a:srgbClr val="222222"/>
                </a:solidFill>
                <a:latin typeface="+mj-lt"/>
              </a:rPr>
              <a:t>Chủ yếu là nông nghiệp trồng lúa nước, sử dụng sức kéo của trâu bò. Ngoài ra, cư dân còn chăn nuôi, làm các mặt hàng thủ công, đánh cá.</a:t>
            </a:r>
          </a:p>
          <a:p>
            <a:r>
              <a:rPr lang="vi-VN" sz="2800" dirty="0">
                <a:solidFill>
                  <a:srgbClr val="222222"/>
                </a:solidFill>
                <a:latin typeface="+mj-lt"/>
              </a:rPr>
              <a:t>Có tập quán ở nhà sàn, có đời sống văn hoá phong phú gắn với sản xuất nông nghiệp.</a:t>
            </a:r>
            <a:endParaRPr lang="vi-VN" sz="28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88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69166"/>
              </p:ext>
            </p:extLst>
          </p:nvPr>
        </p:nvGraphicFramePr>
        <p:xfrm>
          <a:off x="765568" y="1343549"/>
          <a:ext cx="9058941" cy="4351338"/>
        </p:xfrm>
        <a:graphic>
          <a:graphicData uri="http://schemas.openxmlformats.org/drawingml/2006/table">
            <a:tbl>
              <a:tblPr/>
              <a:tblGrid>
                <a:gridCol w="3019647">
                  <a:extLst>
                    <a:ext uri="{9D8B030D-6E8A-4147-A177-3AD203B41FA5}">
                      <a16:colId xmlns:a16="http://schemas.microsoft.com/office/drawing/2014/main" val="792062290"/>
                    </a:ext>
                  </a:extLst>
                </a:gridCol>
                <a:gridCol w="3019647">
                  <a:extLst>
                    <a:ext uri="{9D8B030D-6E8A-4147-A177-3AD203B41FA5}">
                      <a16:colId xmlns:a16="http://schemas.microsoft.com/office/drawing/2014/main" val="173319708"/>
                    </a:ext>
                  </a:extLst>
                </a:gridCol>
                <a:gridCol w="3019647">
                  <a:extLst>
                    <a:ext uri="{9D8B030D-6E8A-4147-A177-3AD203B41FA5}">
                      <a16:colId xmlns:a16="http://schemas.microsoft.com/office/drawing/2014/main" val="1023291593"/>
                    </a:ext>
                  </a:extLst>
                </a:gridCol>
              </a:tblGrid>
              <a:tr h="505359">
                <a:tc>
                  <a:txBody>
                    <a:bodyPr/>
                    <a:lstStyle/>
                    <a:p>
                      <a:endParaRPr lang="en-US" sz="1600">
                        <a:effectLst/>
                      </a:endParaRP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b="1">
                          <a:effectLst/>
                        </a:rPr>
                        <a:t>Cư dân Chăm – pa</a:t>
                      </a:r>
                      <a:endParaRPr lang="vi-VN" sz="1600">
                        <a:effectLst/>
                      </a:endParaRP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b="1">
                          <a:effectLst/>
                        </a:rPr>
                        <a:t>Cư dân Phù Nam</a:t>
                      </a:r>
                      <a:endParaRPr lang="vi-VN" sz="1600">
                        <a:effectLst/>
                      </a:endParaRP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10766"/>
                  </a:ext>
                </a:extLst>
              </a:tr>
              <a:tr h="3104348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Hoạt động kinh tế</a:t>
                      </a: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effectLst/>
                        </a:rPr>
                        <a:t>Nông nghiệp trồng lúa, công cụ sắt và sức kéo trâu bò, đã biết sử dụng guồng nước</a:t>
                      </a:r>
                      <a:endParaRPr lang="vi-VN" sz="1600">
                        <a:solidFill>
                          <a:srgbClr val="222222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vi-VN" sz="1600">
                          <a:solidFill>
                            <a:srgbClr val="222222"/>
                          </a:solidFill>
                          <a:effectLst/>
                          <a:latin typeface="Verdana" panose="020B0604030504040204" pitchFamily="34" charset="0"/>
                        </a:rPr>
                        <a:t>Các nghề thủ công khai thác làm thổ sản khá phát triển, đóng gạch, kĩ thuật xây tháp đạt trình độ cao</a:t>
                      </a:r>
                    </a:p>
                    <a:p>
                      <a:r>
                        <a:rPr lang="vi-VN" sz="1600">
                          <a:solidFill>
                            <a:srgbClr val="222222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effectLst/>
                        </a:rPr>
                        <a:t>Sản xuất nông nghiệp, kết hợp làm nghề thủ công, đánh cá và buôn bán bằng</a:t>
                      </a:r>
                      <a:endParaRPr lang="vi-VN" sz="1600">
                        <a:solidFill>
                          <a:srgbClr val="222222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vi-VN" sz="1600">
                          <a:solidFill>
                            <a:srgbClr val="222222"/>
                          </a:solidFill>
                          <a:effectLst/>
                          <a:latin typeface="Verdana" panose="020B0604030504040204" pitchFamily="34" charset="0"/>
                        </a:rPr>
                        <a:t>Ngoại thương đường biển rất phát triển.</a:t>
                      </a: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79947"/>
                  </a:ext>
                </a:extLst>
              </a:tr>
              <a:tr h="74163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Tổ chức xã hội</a:t>
                      </a: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Gồm quý tộc, dân tự do, nông dân lệ thuộc và nô lệ</a:t>
                      </a: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Phân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hóa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: </a:t>
                      </a:r>
                      <a:r>
                        <a:rPr lang="en-US" sz="1600" dirty="0" err="1">
                          <a:effectLst/>
                        </a:rPr>
                        <a:t>Quý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tộc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bình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nô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lệ</a:t>
                      </a:r>
                      <a:endParaRPr lang="en-US" sz="1600" dirty="0">
                        <a:effectLst/>
                      </a:endParaRPr>
                    </a:p>
                  </a:txBody>
                  <a:tcPr marL="65631" marR="65631" marT="16408" marB="16408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45736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40535"/>
            <a:ext cx="2103551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Khác: 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EBDE5B-D266-4293-A031-CA626BF7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14706E3-0DC0-4878-B6A1-5FC3861B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4DCBD58-5D53-45A0-BEB9-DF4F80CE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212034"/>
            <a:ext cx="10044576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5F3794-FFED-4FB9-8B36-EC312470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552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dirty="0" err="1">
                <a:solidFill>
                  <a:srgbClr val="FF0000"/>
                </a:solidFill>
              </a:rPr>
              <a:t>Quá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phát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Phù</a:t>
            </a:r>
            <a:r>
              <a:rPr lang="en-US" b="1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FED2C6D-9CEB-402E-8E56-B2981783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1470"/>
            <a:ext cx="5602356" cy="156938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ở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65F3E77-FB15-44BF-92C2-CA587669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3" y="1149349"/>
            <a:ext cx="6440557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1AC8C36-A238-4DF1-8120-2AC7BE66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42599"/>
            <a:ext cx="10515600" cy="586271"/>
          </a:xfrm>
        </p:spPr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A20E790-27C1-420C-BA7C-44C84B36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728870"/>
            <a:ext cx="9803296" cy="61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9C4E54-504C-4177-A95E-04B467959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622852"/>
            <a:ext cx="5989983" cy="555411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ra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Nam. Các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793BE8B-4A08-4E12-B82A-B5AE6BC5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57" y="238539"/>
            <a:ext cx="5257800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50113A-98D2-41FD-9F85-E7D48254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1A5B68-A28B-4414-9233-2BFACE21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51" y="6206848"/>
            <a:ext cx="11247783" cy="570949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kênh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(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P. Paris (1931)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92F3176-2B0E-4960-8D40-18B7530F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0"/>
            <a:ext cx="7752522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4B95D3-EE68-4A24-8BE3-3D44B591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71" y="4293704"/>
            <a:ext cx="10829229" cy="18832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32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A510BF1-DF29-4EEE-B12D-22C13F21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1" y="294037"/>
            <a:ext cx="11142857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1101</Words>
  <Application>Microsoft Office PowerPoint</Application>
  <PresentationFormat>Widescreen</PresentationFormat>
  <Paragraphs>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Verdana</vt:lpstr>
      <vt:lpstr>Office Theme</vt:lpstr>
      <vt:lpstr>Bài 21: Vương quốc cổ Phù Nam</vt:lpstr>
      <vt:lpstr>Khởi động</vt:lpstr>
      <vt:lpstr>PowerPoint Presentation</vt:lpstr>
      <vt:lpstr>PowerPoint Presentation</vt:lpstr>
      <vt:lpstr>I. Quá trình thành lập, phát triển và suy vong của Phù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Hoạt động kinh tế và tổ chức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Một số thành tựu văn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ôn giữa kì</dc:title>
  <dc:creator>Thái Nguyễn Đức Minh Quân</dc:creator>
  <cp:lastModifiedBy>Admin</cp:lastModifiedBy>
  <cp:revision>38</cp:revision>
  <dcterms:created xsi:type="dcterms:W3CDTF">2021-09-04T04:05:40Z</dcterms:created>
  <dcterms:modified xsi:type="dcterms:W3CDTF">2022-03-30T07:54:03Z</dcterms:modified>
</cp:coreProperties>
</file>