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9" r:id="rId3"/>
    <p:sldId id="257" r:id="rId4"/>
    <p:sldId id="302" r:id="rId5"/>
    <p:sldId id="303" r:id="rId6"/>
    <p:sldId id="304" r:id="rId7"/>
    <p:sldId id="258" r:id="rId8"/>
    <p:sldId id="305" r:id="rId9"/>
    <p:sldId id="282" r:id="rId10"/>
    <p:sldId id="306" r:id="rId11"/>
    <p:sldId id="283" r:id="rId12"/>
  </p:sldIdLst>
  <p:sldSz cx="9144000" cy="5143500" type="screen16x9"/>
  <p:notesSz cx="6858000" cy="9144000"/>
  <p:embeddedFontLst>
    <p:embeddedFont>
      <p:font typeface="Yeon Sung" charset="-127"/>
      <p:regular r:id="rId14"/>
    </p:embeddedFont>
    <p:embeddedFont>
      <p:font typeface="Bebas Neue" charset="0"/>
      <p:regular r:id="rId15"/>
    </p:embeddedFont>
    <p:embeddedFont>
      <p:font typeface="Actor" charset="0"/>
      <p:regular r:id="rId16"/>
    </p:embeddedFont>
    <p:embeddedFont>
      <p:font typeface="Aladin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1E9C78-8F79-4DEE-B99C-476FB2C1FE0A}">
  <a:tblStyle styleId="{A11E9C78-8F79-4DEE-B99C-476FB2C1FE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DE45346-D735-406D-857D-80EC6BB00D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0438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16e4c135e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16e4c135e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4" name="Google Shape;9464;g172c1ed8aa4_0_3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5" name="Google Shape;9465;g172c1ed8aa4_0_3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1" name="Google Shape;10031;g172c1ed8aa4_0_5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2" name="Google Shape;10032;g172c1ed8aa4_0_5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g16f734e35db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1" name="Google Shape;3221;g16f734e35db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17162841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9" name="Google Shape;3019;g17162841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17162841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9" name="Google Shape;3019;g17162841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17162841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9" name="Google Shape;3019;g17162841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17162841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9" name="Google Shape;3019;g17162841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16cf579e6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16cf579e6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g16f734e35db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1" name="Google Shape;3221;g16f734e35db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4" name="Google Shape;9464;g172c1ed8aa4_0_3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5" name="Google Shape;9465;g172c1ed8aa4_0_3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19550" y="2362350"/>
            <a:ext cx="7914008" cy="3321223"/>
          </a:xfrm>
          <a:custGeom>
            <a:avLst/>
            <a:gdLst/>
            <a:ahLst/>
            <a:cxnLst/>
            <a:rect l="l" t="t" r="r" b="b"/>
            <a:pathLst>
              <a:path w="35494" h="18379" extrusionOk="0">
                <a:moveTo>
                  <a:pt x="18367" y="0"/>
                </a:moveTo>
                <a:cubicBezTo>
                  <a:pt x="18315" y="0"/>
                  <a:pt x="18263" y="3"/>
                  <a:pt x="18210" y="9"/>
                </a:cubicBezTo>
                <a:cubicBezTo>
                  <a:pt x="17556" y="89"/>
                  <a:pt x="17013" y="616"/>
                  <a:pt x="16662" y="1142"/>
                </a:cubicBezTo>
                <a:cubicBezTo>
                  <a:pt x="16183" y="1860"/>
                  <a:pt x="15896" y="2690"/>
                  <a:pt x="15657" y="3504"/>
                </a:cubicBezTo>
                <a:cubicBezTo>
                  <a:pt x="15401" y="4414"/>
                  <a:pt x="15210" y="5324"/>
                  <a:pt x="14954" y="6233"/>
                </a:cubicBezTo>
                <a:cubicBezTo>
                  <a:pt x="14715" y="7047"/>
                  <a:pt x="14428" y="7829"/>
                  <a:pt x="13901" y="8515"/>
                </a:cubicBezTo>
                <a:cubicBezTo>
                  <a:pt x="13582" y="8930"/>
                  <a:pt x="13135" y="9409"/>
                  <a:pt x="12576" y="9457"/>
                </a:cubicBezTo>
                <a:cubicBezTo>
                  <a:pt x="12533" y="9462"/>
                  <a:pt x="12490" y="9464"/>
                  <a:pt x="12447" y="9464"/>
                </a:cubicBezTo>
                <a:cubicBezTo>
                  <a:pt x="12049" y="9464"/>
                  <a:pt x="11680" y="9272"/>
                  <a:pt x="11364" y="9042"/>
                </a:cubicBezTo>
                <a:cubicBezTo>
                  <a:pt x="10470" y="8420"/>
                  <a:pt x="9816" y="7526"/>
                  <a:pt x="8938" y="6904"/>
                </a:cubicBezTo>
                <a:cubicBezTo>
                  <a:pt x="8555" y="6616"/>
                  <a:pt x="8108" y="6393"/>
                  <a:pt x="7629" y="6361"/>
                </a:cubicBezTo>
                <a:cubicBezTo>
                  <a:pt x="7586" y="6357"/>
                  <a:pt x="7543" y="6356"/>
                  <a:pt x="7500" y="6356"/>
                </a:cubicBezTo>
                <a:cubicBezTo>
                  <a:pt x="6962" y="6356"/>
                  <a:pt x="6479" y="6627"/>
                  <a:pt x="6065" y="6967"/>
                </a:cubicBezTo>
                <a:cubicBezTo>
                  <a:pt x="4517" y="8180"/>
                  <a:pt x="3687" y="10095"/>
                  <a:pt x="2825" y="11819"/>
                </a:cubicBezTo>
                <a:cubicBezTo>
                  <a:pt x="2331" y="12792"/>
                  <a:pt x="1852" y="13750"/>
                  <a:pt x="1437" y="14771"/>
                </a:cubicBezTo>
                <a:cubicBezTo>
                  <a:pt x="990" y="15841"/>
                  <a:pt x="575" y="16910"/>
                  <a:pt x="49" y="17947"/>
                </a:cubicBezTo>
                <a:cubicBezTo>
                  <a:pt x="1" y="18011"/>
                  <a:pt x="49" y="18091"/>
                  <a:pt x="128" y="18091"/>
                </a:cubicBezTo>
                <a:cubicBezTo>
                  <a:pt x="240" y="18107"/>
                  <a:pt x="368" y="18107"/>
                  <a:pt x="479" y="18107"/>
                </a:cubicBezTo>
                <a:cubicBezTo>
                  <a:pt x="1756" y="18107"/>
                  <a:pt x="3049" y="18123"/>
                  <a:pt x="4326" y="18139"/>
                </a:cubicBezTo>
                <a:cubicBezTo>
                  <a:pt x="6592" y="18155"/>
                  <a:pt x="8874" y="18171"/>
                  <a:pt x="11140" y="18187"/>
                </a:cubicBezTo>
                <a:cubicBezTo>
                  <a:pt x="13869" y="18203"/>
                  <a:pt x="16582" y="18235"/>
                  <a:pt x="19295" y="18251"/>
                </a:cubicBezTo>
                <a:cubicBezTo>
                  <a:pt x="21913" y="18282"/>
                  <a:pt x="24530" y="18298"/>
                  <a:pt x="27147" y="18314"/>
                </a:cubicBezTo>
                <a:cubicBezTo>
                  <a:pt x="29126" y="18330"/>
                  <a:pt x="31089" y="18346"/>
                  <a:pt x="33052" y="18362"/>
                </a:cubicBezTo>
                <a:lnTo>
                  <a:pt x="35398" y="18378"/>
                </a:lnTo>
                <a:cubicBezTo>
                  <a:pt x="35446" y="18378"/>
                  <a:pt x="35462" y="18362"/>
                  <a:pt x="35478" y="18330"/>
                </a:cubicBezTo>
                <a:cubicBezTo>
                  <a:pt x="35494" y="18298"/>
                  <a:pt x="35494" y="18282"/>
                  <a:pt x="35494" y="18251"/>
                </a:cubicBezTo>
                <a:cubicBezTo>
                  <a:pt x="34760" y="15218"/>
                  <a:pt x="33595" y="12282"/>
                  <a:pt x="32270" y="9473"/>
                </a:cubicBezTo>
                <a:cubicBezTo>
                  <a:pt x="31935" y="8771"/>
                  <a:pt x="31584" y="8085"/>
                  <a:pt x="31153" y="7430"/>
                </a:cubicBezTo>
                <a:cubicBezTo>
                  <a:pt x="30722" y="6760"/>
                  <a:pt x="30211" y="6090"/>
                  <a:pt x="29557" y="5611"/>
                </a:cubicBezTo>
                <a:cubicBezTo>
                  <a:pt x="29147" y="5310"/>
                  <a:pt x="28647" y="5090"/>
                  <a:pt x="28130" y="5090"/>
                </a:cubicBezTo>
                <a:cubicBezTo>
                  <a:pt x="27963" y="5090"/>
                  <a:pt x="27794" y="5113"/>
                  <a:pt x="27626" y="5164"/>
                </a:cubicBezTo>
                <a:cubicBezTo>
                  <a:pt x="26844" y="5403"/>
                  <a:pt x="26477" y="6201"/>
                  <a:pt x="26046" y="6840"/>
                </a:cubicBezTo>
                <a:cubicBezTo>
                  <a:pt x="25703" y="7336"/>
                  <a:pt x="25086" y="7902"/>
                  <a:pt x="24446" y="7902"/>
                </a:cubicBezTo>
                <a:cubicBezTo>
                  <a:pt x="24282" y="7902"/>
                  <a:pt x="24118" y="7866"/>
                  <a:pt x="23955" y="7781"/>
                </a:cubicBezTo>
                <a:cubicBezTo>
                  <a:pt x="23253" y="7430"/>
                  <a:pt x="22918" y="6568"/>
                  <a:pt x="22599" y="5898"/>
                </a:cubicBezTo>
                <a:cubicBezTo>
                  <a:pt x="22056" y="4685"/>
                  <a:pt x="21593" y="3440"/>
                  <a:pt x="20939" y="2275"/>
                </a:cubicBezTo>
                <a:cubicBezTo>
                  <a:pt x="20588" y="1669"/>
                  <a:pt x="20205" y="1062"/>
                  <a:pt x="19678" y="600"/>
                </a:cubicBezTo>
                <a:cubicBezTo>
                  <a:pt x="19317" y="267"/>
                  <a:pt x="18864" y="0"/>
                  <a:pt x="18367" y="0"/>
                </a:cubicBezTo>
                <a:close/>
              </a:path>
            </a:pathLst>
          </a:custGeom>
          <a:solidFill>
            <a:srgbClr val="D29966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412085" y="4799075"/>
            <a:ext cx="15990125" cy="975810"/>
            <a:chOff x="-3423075" y="4828085"/>
            <a:chExt cx="15990125" cy="946653"/>
          </a:xfrm>
        </p:grpSpPr>
        <p:sp>
          <p:nvSpPr>
            <p:cNvPr id="11" name="Google Shape;11;p2"/>
            <p:cNvSpPr/>
            <p:nvPr/>
          </p:nvSpPr>
          <p:spPr>
            <a:xfrm>
              <a:off x="-64840" y="4828085"/>
              <a:ext cx="9208800" cy="472200"/>
            </a:xfrm>
            <a:prstGeom prst="rect">
              <a:avLst/>
            </a:prstGeom>
            <a:solidFill>
              <a:srgbClr val="B06A50">
                <a:alpha val="7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-3423075" y="4836317"/>
              <a:ext cx="15990125" cy="938421"/>
              <a:chOff x="-3423070" y="4608727"/>
              <a:chExt cx="15990125" cy="1165741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>
                <a:off x="8890504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1" y="1"/>
                    </a:moveTo>
                    <a:lnTo>
                      <a:pt x="44948" y="216077"/>
                    </a:lnTo>
                    <a:lnTo>
                      <a:pt x="45261" y="216077"/>
                    </a:lnTo>
                    <a:lnTo>
                      <a:pt x="63" y="128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8544627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0" y="1"/>
                    </a:moveTo>
                    <a:lnTo>
                      <a:pt x="41356" y="216077"/>
                    </a:lnTo>
                    <a:lnTo>
                      <a:pt x="41651" y="216077"/>
                    </a:lnTo>
                    <a:lnTo>
                      <a:pt x="70" y="125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>
                <a:off x="8198993" y="4608727"/>
                <a:ext cx="3089908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9" h="216074" extrusionOk="0">
                    <a:moveTo>
                      <a:pt x="1" y="0"/>
                    </a:moveTo>
                    <a:lnTo>
                      <a:pt x="37761" y="216073"/>
                    </a:lnTo>
                    <a:lnTo>
                      <a:pt x="38039" y="216073"/>
                    </a:lnTo>
                    <a:lnTo>
                      <a:pt x="74" y="12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>
                <a:off x="7853116" y="4608727"/>
                <a:ext cx="2796424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216074" extrusionOk="0">
                    <a:moveTo>
                      <a:pt x="1" y="0"/>
                    </a:moveTo>
                    <a:lnTo>
                      <a:pt x="34167" y="216073"/>
                    </a:lnTo>
                    <a:lnTo>
                      <a:pt x="34426" y="216073"/>
                    </a:lnTo>
                    <a:lnTo>
                      <a:pt x="78" y="117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10800000">
                <a:off x="7507564" y="4608727"/>
                <a:ext cx="2502859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2" h="216070" extrusionOk="0">
                    <a:moveTo>
                      <a:pt x="0" y="0"/>
                    </a:moveTo>
                    <a:lnTo>
                      <a:pt x="30574" y="216069"/>
                    </a:lnTo>
                    <a:lnTo>
                      <a:pt x="30811" y="216069"/>
                    </a:lnTo>
                    <a:lnTo>
                      <a:pt x="84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0800000">
                <a:off x="7161686" y="4608727"/>
                <a:ext cx="2209700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3" h="216070" extrusionOk="0">
                    <a:moveTo>
                      <a:pt x="1" y="0"/>
                    </a:moveTo>
                    <a:lnTo>
                      <a:pt x="26980" y="216069"/>
                    </a:lnTo>
                    <a:lnTo>
                      <a:pt x="27202" y="216069"/>
                    </a:lnTo>
                    <a:lnTo>
                      <a:pt x="93" y="11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0800000">
                <a:off x="6815809" y="4608727"/>
                <a:ext cx="1916459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3" h="216067" extrusionOk="0">
                    <a:moveTo>
                      <a:pt x="0" y="1"/>
                    </a:moveTo>
                    <a:lnTo>
                      <a:pt x="23389" y="216066"/>
                    </a:lnTo>
                    <a:lnTo>
                      <a:pt x="23592" y="216066"/>
                    </a:lnTo>
                    <a:lnTo>
                      <a:pt x="99" y="10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6469932" y="4608727"/>
                <a:ext cx="1623300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216063" extrusionOk="0">
                    <a:moveTo>
                      <a:pt x="1" y="0"/>
                    </a:moveTo>
                    <a:lnTo>
                      <a:pt x="19794" y="216062"/>
                    </a:lnTo>
                    <a:lnTo>
                      <a:pt x="19983" y="216062"/>
                    </a:lnTo>
                    <a:lnTo>
                      <a:pt x="110" y="9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0800000">
                <a:off x="6124054" y="4608727"/>
                <a:ext cx="1330060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4" h="216056" extrusionOk="0">
                    <a:moveTo>
                      <a:pt x="0" y="0"/>
                    </a:moveTo>
                    <a:lnTo>
                      <a:pt x="16199" y="216055"/>
                    </a:lnTo>
                    <a:lnTo>
                      <a:pt x="16374" y="216055"/>
                    </a:lnTo>
                    <a:lnTo>
                      <a:pt x="118" y="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>
                <a:off x="5778258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" y="0"/>
                    </a:moveTo>
                    <a:lnTo>
                      <a:pt x="12604" y="216047"/>
                    </a:lnTo>
                    <a:lnTo>
                      <a:pt x="12764" y="216047"/>
                    </a:lnTo>
                    <a:lnTo>
                      <a:pt x="125" y="6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0800000">
                <a:off x="5432056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0" y="0"/>
                    </a:moveTo>
                    <a:lnTo>
                      <a:pt x="9004" y="216040"/>
                    </a:lnTo>
                    <a:lnTo>
                      <a:pt x="9157" y="216040"/>
                    </a:lnTo>
                    <a:lnTo>
                      <a:pt x="132" y="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0800000">
                <a:off x="5085935" y="4608727"/>
                <a:ext cx="450989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16031" extrusionOk="0">
                    <a:moveTo>
                      <a:pt x="1" y="1"/>
                    </a:moveTo>
                    <a:lnTo>
                      <a:pt x="5407" y="216030"/>
                    </a:lnTo>
                    <a:lnTo>
                      <a:pt x="5552" y="216030"/>
                    </a:lnTo>
                    <a:lnTo>
                      <a:pt x="140" y="3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0800000">
                <a:off x="4739408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" y="0"/>
                    </a:moveTo>
                    <a:lnTo>
                      <a:pt x="1803" y="216018"/>
                    </a:lnTo>
                    <a:lnTo>
                      <a:pt x="1946" y="216018"/>
                    </a:lnTo>
                    <a:lnTo>
                      <a:pt x="142" y="1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>
                <a:off x="4246504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945" y="0"/>
                    </a:moveTo>
                    <a:lnTo>
                      <a:pt x="1804" y="11"/>
                    </a:lnTo>
                    <a:lnTo>
                      <a:pt x="0" y="216018"/>
                    </a:lnTo>
                    <a:lnTo>
                      <a:pt x="143" y="216018"/>
                    </a:lnTo>
                    <a:lnTo>
                      <a:pt x="194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>
                <a:off x="3607468" y="4608727"/>
                <a:ext cx="450664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216031" extrusionOk="0">
                    <a:moveTo>
                      <a:pt x="5548" y="1"/>
                    </a:moveTo>
                    <a:lnTo>
                      <a:pt x="5413" y="34"/>
                    </a:lnTo>
                    <a:lnTo>
                      <a:pt x="0" y="216030"/>
                    </a:lnTo>
                    <a:lnTo>
                      <a:pt x="146" y="216030"/>
                    </a:lnTo>
                    <a:lnTo>
                      <a:pt x="554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>
                <a:off x="2968107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9158" y="0"/>
                    </a:moveTo>
                    <a:lnTo>
                      <a:pt x="9027" y="51"/>
                    </a:lnTo>
                    <a:lnTo>
                      <a:pt x="1" y="216040"/>
                    </a:lnTo>
                    <a:lnTo>
                      <a:pt x="154" y="216040"/>
                    </a:lnTo>
                    <a:lnTo>
                      <a:pt x="915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>
                <a:off x="2328989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2763" y="0"/>
                    </a:moveTo>
                    <a:lnTo>
                      <a:pt x="12640" y="69"/>
                    </a:lnTo>
                    <a:lnTo>
                      <a:pt x="1" y="216047"/>
                    </a:lnTo>
                    <a:lnTo>
                      <a:pt x="161" y="216047"/>
                    </a:lnTo>
                    <a:lnTo>
                      <a:pt x="1276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>
                <a:off x="1689952" y="4608727"/>
                <a:ext cx="1329979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3" h="216056" extrusionOk="0">
                    <a:moveTo>
                      <a:pt x="16373" y="0"/>
                    </a:moveTo>
                    <a:lnTo>
                      <a:pt x="16257" y="84"/>
                    </a:lnTo>
                    <a:lnTo>
                      <a:pt x="1" y="216055"/>
                    </a:lnTo>
                    <a:lnTo>
                      <a:pt x="175" y="216055"/>
                    </a:lnTo>
                    <a:lnTo>
                      <a:pt x="1637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>
                <a:off x="1050835" y="4608727"/>
                <a:ext cx="1623219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216063" extrusionOk="0">
                    <a:moveTo>
                      <a:pt x="19982" y="0"/>
                    </a:moveTo>
                    <a:lnTo>
                      <a:pt x="19873" y="95"/>
                    </a:lnTo>
                    <a:lnTo>
                      <a:pt x="1" y="216062"/>
                    </a:lnTo>
                    <a:lnTo>
                      <a:pt x="190" y="216062"/>
                    </a:lnTo>
                    <a:lnTo>
                      <a:pt x="19982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>
                <a:off x="411798" y="4608727"/>
                <a:ext cx="1916378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216067" extrusionOk="0">
                    <a:moveTo>
                      <a:pt x="23592" y="1"/>
                    </a:moveTo>
                    <a:lnTo>
                      <a:pt x="23490" y="102"/>
                    </a:lnTo>
                    <a:lnTo>
                      <a:pt x="1" y="216066"/>
                    </a:lnTo>
                    <a:lnTo>
                      <a:pt x="204" y="216066"/>
                    </a:lnTo>
                    <a:lnTo>
                      <a:pt x="2359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>
                <a:off x="-227319" y="4608727"/>
                <a:ext cx="220961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216070" extrusionOk="0">
                    <a:moveTo>
                      <a:pt x="27201" y="0"/>
                    </a:moveTo>
                    <a:lnTo>
                      <a:pt x="27110" y="110"/>
                    </a:lnTo>
                    <a:lnTo>
                      <a:pt x="1" y="216069"/>
                    </a:lnTo>
                    <a:lnTo>
                      <a:pt x="223" y="216069"/>
                    </a:lnTo>
                    <a:lnTo>
                      <a:pt x="272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>
                <a:off x="-866356" y="4608727"/>
                <a:ext cx="250277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1" h="216070" extrusionOk="0">
                    <a:moveTo>
                      <a:pt x="30811" y="0"/>
                    </a:moveTo>
                    <a:lnTo>
                      <a:pt x="30728" y="113"/>
                    </a:lnTo>
                    <a:lnTo>
                      <a:pt x="1" y="216069"/>
                    </a:lnTo>
                    <a:lnTo>
                      <a:pt x="237" y="216069"/>
                    </a:lnTo>
                    <a:lnTo>
                      <a:pt x="3081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0800000">
                <a:off x="-1505473" y="4608727"/>
                <a:ext cx="2796343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5" h="216074" extrusionOk="0">
                    <a:moveTo>
                      <a:pt x="34424" y="0"/>
                    </a:moveTo>
                    <a:lnTo>
                      <a:pt x="34348" y="117"/>
                    </a:lnTo>
                    <a:lnTo>
                      <a:pt x="1" y="216073"/>
                    </a:lnTo>
                    <a:lnTo>
                      <a:pt x="259" y="216073"/>
                    </a:lnTo>
                    <a:lnTo>
                      <a:pt x="3442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0800000">
                <a:off x="-2144510" y="4608727"/>
                <a:ext cx="3089502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4" h="216074" extrusionOk="0">
                    <a:moveTo>
                      <a:pt x="38034" y="0"/>
                    </a:moveTo>
                    <a:lnTo>
                      <a:pt x="37961" y="121"/>
                    </a:lnTo>
                    <a:lnTo>
                      <a:pt x="1" y="216073"/>
                    </a:lnTo>
                    <a:lnTo>
                      <a:pt x="274" y="216073"/>
                    </a:lnTo>
                    <a:lnTo>
                      <a:pt x="3803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10800000">
                <a:off x="-2783952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41651" y="1"/>
                    </a:moveTo>
                    <a:lnTo>
                      <a:pt x="41581" y="125"/>
                    </a:lnTo>
                    <a:lnTo>
                      <a:pt x="0" y="216077"/>
                    </a:lnTo>
                    <a:lnTo>
                      <a:pt x="295" y="216077"/>
                    </a:lnTo>
                    <a:lnTo>
                      <a:pt x="416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10800000">
                <a:off x="-3423070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45260" y="1"/>
                    </a:moveTo>
                    <a:lnTo>
                      <a:pt x="45198" y="128"/>
                    </a:lnTo>
                    <a:lnTo>
                      <a:pt x="0" y="216077"/>
                    </a:lnTo>
                    <a:lnTo>
                      <a:pt x="313" y="216077"/>
                    </a:lnTo>
                    <a:lnTo>
                      <a:pt x="4526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127900" y="1297025"/>
            <a:ext cx="4888200" cy="21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8500">
                <a:solidFill>
                  <a:schemeClr val="accent5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127900" y="3659575"/>
            <a:ext cx="48882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2495000" y="2448303"/>
            <a:ext cx="4176000" cy="97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2915313" y="16064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2494988" y="3400838"/>
            <a:ext cx="41760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>
            <a:off x="-3412085" y="4799075"/>
            <a:ext cx="15990125" cy="975810"/>
            <a:chOff x="-3423075" y="4828085"/>
            <a:chExt cx="15990125" cy="946653"/>
          </a:xfrm>
        </p:grpSpPr>
        <p:sp>
          <p:nvSpPr>
            <p:cNvPr id="46" name="Google Shape;46;p3"/>
            <p:cNvSpPr/>
            <p:nvPr/>
          </p:nvSpPr>
          <p:spPr>
            <a:xfrm>
              <a:off x="-64840" y="4828085"/>
              <a:ext cx="9208800" cy="472200"/>
            </a:xfrm>
            <a:prstGeom prst="rect">
              <a:avLst/>
            </a:prstGeom>
            <a:solidFill>
              <a:srgbClr val="B06A50">
                <a:alpha val="7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3"/>
            <p:cNvGrpSpPr/>
            <p:nvPr/>
          </p:nvGrpSpPr>
          <p:grpSpPr>
            <a:xfrm>
              <a:off x="-3423075" y="4836317"/>
              <a:ext cx="15990125" cy="938421"/>
              <a:chOff x="-3423070" y="4608727"/>
              <a:chExt cx="15990125" cy="1165741"/>
            </a:xfrm>
          </p:grpSpPr>
          <p:sp>
            <p:nvSpPr>
              <p:cNvPr id="48" name="Google Shape;48;p3"/>
              <p:cNvSpPr/>
              <p:nvPr/>
            </p:nvSpPr>
            <p:spPr>
              <a:xfrm rot="10800000">
                <a:off x="8890504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1" y="1"/>
                    </a:moveTo>
                    <a:lnTo>
                      <a:pt x="44948" y="216077"/>
                    </a:lnTo>
                    <a:lnTo>
                      <a:pt x="45261" y="216077"/>
                    </a:lnTo>
                    <a:lnTo>
                      <a:pt x="63" y="128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rot="10800000">
                <a:off x="8544627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0" y="1"/>
                    </a:moveTo>
                    <a:lnTo>
                      <a:pt x="41356" y="216077"/>
                    </a:lnTo>
                    <a:lnTo>
                      <a:pt x="41651" y="216077"/>
                    </a:lnTo>
                    <a:lnTo>
                      <a:pt x="70" y="125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 rot="10800000">
                <a:off x="8198993" y="4608727"/>
                <a:ext cx="3089908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9" h="216074" extrusionOk="0">
                    <a:moveTo>
                      <a:pt x="1" y="0"/>
                    </a:moveTo>
                    <a:lnTo>
                      <a:pt x="37761" y="216073"/>
                    </a:lnTo>
                    <a:lnTo>
                      <a:pt x="38039" y="216073"/>
                    </a:lnTo>
                    <a:lnTo>
                      <a:pt x="74" y="12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 rot="10800000">
                <a:off x="7853116" y="4608727"/>
                <a:ext cx="2796424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216074" extrusionOk="0">
                    <a:moveTo>
                      <a:pt x="1" y="0"/>
                    </a:moveTo>
                    <a:lnTo>
                      <a:pt x="34167" y="216073"/>
                    </a:lnTo>
                    <a:lnTo>
                      <a:pt x="34426" y="216073"/>
                    </a:lnTo>
                    <a:lnTo>
                      <a:pt x="78" y="117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 rot="10800000">
                <a:off x="7507564" y="4608727"/>
                <a:ext cx="2502859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2" h="216070" extrusionOk="0">
                    <a:moveTo>
                      <a:pt x="0" y="0"/>
                    </a:moveTo>
                    <a:lnTo>
                      <a:pt x="30574" y="216069"/>
                    </a:lnTo>
                    <a:lnTo>
                      <a:pt x="30811" y="216069"/>
                    </a:lnTo>
                    <a:lnTo>
                      <a:pt x="84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7161686" y="4608727"/>
                <a:ext cx="2209700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3" h="216070" extrusionOk="0">
                    <a:moveTo>
                      <a:pt x="1" y="0"/>
                    </a:moveTo>
                    <a:lnTo>
                      <a:pt x="26980" y="216069"/>
                    </a:lnTo>
                    <a:lnTo>
                      <a:pt x="27202" y="216069"/>
                    </a:lnTo>
                    <a:lnTo>
                      <a:pt x="93" y="11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 rot="10800000">
                <a:off x="6815809" y="4608727"/>
                <a:ext cx="1916459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3" h="216067" extrusionOk="0">
                    <a:moveTo>
                      <a:pt x="0" y="1"/>
                    </a:moveTo>
                    <a:lnTo>
                      <a:pt x="23389" y="216066"/>
                    </a:lnTo>
                    <a:lnTo>
                      <a:pt x="23592" y="216066"/>
                    </a:lnTo>
                    <a:lnTo>
                      <a:pt x="99" y="10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 rot="10800000">
                <a:off x="6469932" y="4608727"/>
                <a:ext cx="1623300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216063" extrusionOk="0">
                    <a:moveTo>
                      <a:pt x="1" y="0"/>
                    </a:moveTo>
                    <a:lnTo>
                      <a:pt x="19794" y="216062"/>
                    </a:lnTo>
                    <a:lnTo>
                      <a:pt x="19983" y="216062"/>
                    </a:lnTo>
                    <a:lnTo>
                      <a:pt x="110" y="9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124054" y="4608727"/>
                <a:ext cx="1330060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4" h="216056" extrusionOk="0">
                    <a:moveTo>
                      <a:pt x="0" y="0"/>
                    </a:moveTo>
                    <a:lnTo>
                      <a:pt x="16199" y="216055"/>
                    </a:lnTo>
                    <a:lnTo>
                      <a:pt x="16374" y="216055"/>
                    </a:lnTo>
                    <a:lnTo>
                      <a:pt x="118" y="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5778258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" y="0"/>
                    </a:moveTo>
                    <a:lnTo>
                      <a:pt x="12604" y="216047"/>
                    </a:lnTo>
                    <a:lnTo>
                      <a:pt x="12764" y="216047"/>
                    </a:lnTo>
                    <a:lnTo>
                      <a:pt x="125" y="6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 rot="10800000">
                <a:off x="5432056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0" y="0"/>
                    </a:moveTo>
                    <a:lnTo>
                      <a:pt x="9004" y="216040"/>
                    </a:lnTo>
                    <a:lnTo>
                      <a:pt x="9157" y="216040"/>
                    </a:lnTo>
                    <a:lnTo>
                      <a:pt x="132" y="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>
                <a:off x="5085935" y="4608727"/>
                <a:ext cx="450989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16031" extrusionOk="0">
                    <a:moveTo>
                      <a:pt x="1" y="1"/>
                    </a:moveTo>
                    <a:lnTo>
                      <a:pt x="5407" y="216030"/>
                    </a:lnTo>
                    <a:lnTo>
                      <a:pt x="5552" y="216030"/>
                    </a:lnTo>
                    <a:lnTo>
                      <a:pt x="140" y="3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4739408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" y="0"/>
                    </a:moveTo>
                    <a:lnTo>
                      <a:pt x="1803" y="216018"/>
                    </a:lnTo>
                    <a:lnTo>
                      <a:pt x="1946" y="216018"/>
                    </a:lnTo>
                    <a:lnTo>
                      <a:pt x="142" y="1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4246504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945" y="0"/>
                    </a:moveTo>
                    <a:lnTo>
                      <a:pt x="1804" y="11"/>
                    </a:lnTo>
                    <a:lnTo>
                      <a:pt x="0" y="216018"/>
                    </a:lnTo>
                    <a:lnTo>
                      <a:pt x="143" y="216018"/>
                    </a:lnTo>
                    <a:lnTo>
                      <a:pt x="194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3607468" y="4608727"/>
                <a:ext cx="450664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216031" extrusionOk="0">
                    <a:moveTo>
                      <a:pt x="5548" y="1"/>
                    </a:moveTo>
                    <a:lnTo>
                      <a:pt x="5413" y="34"/>
                    </a:lnTo>
                    <a:lnTo>
                      <a:pt x="0" y="216030"/>
                    </a:lnTo>
                    <a:lnTo>
                      <a:pt x="146" y="216030"/>
                    </a:lnTo>
                    <a:lnTo>
                      <a:pt x="554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 rot="10800000">
                <a:off x="2968107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9158" y="0"/>
                    </a:moveTo>
                    <a:lnTo>
                      <a:pt x="9027" y="51"/>
                    </a:lnTo>
                    <a:lnTo>
                      <a:pt x="1" y="216040"/>
                    </a:lnTo>
                    <a:lnTo>
                      <a:pt x="154" y="216040"/>
                    </a:lnTo>
                    <a:lnTo>
                      <a:pt x="915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 rot="10800000">
                <a:off x="2328989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2763" y="0"/>
                    </a:moveTo>
                    <a:lnTo>
                      <a:pt x="12640" y="69"/>
                    </a:lnTo>
                    <a:lnTo>
                      <a:pt x="1" y="216047"/>
                    </a:lnTo>
                    <a:lnTo>
                      <a:pt x="161" y="216047"/>
                    </a:lnTo>
                    <a:lnTo>
                      <a:pt x="1276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 rot="10800000">
                <a:off x="1689952" y="4608727"/>
                <a:ext cx="1329979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3" h="216056" extrusionOk="0">
                    <a:moveTo>
                      <a:pt x="16373" y="0"/>
                    </a:moveTo>
                    <a:lnTo>
                      <a:pt x="16257" y="84"/>
                    </a:lnTo>
                    <a:lnTo>
                      <a:pt x="1" y="216055"/>
                    </a:lnTo>
                    <a:lnTo>
                      <a:pt x="175" y="216055"/>
                    </a:lnTo>
                    <a:lnTo>
                      <a:pt x="1637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rot="10800000">
                <a:off x="1050835" y="4608727"/>
                <a:ext cx="1623219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216063" extrusionOk="0">
                    <a:moveTo>
                      <a:pt x="19982" y="0"/>
                    </a:moveTo>
                    <a:lnTo>
                      <a:pt x="19873" y="95"/>
                    </a:lnTo>
                    <a:lnTo>
                      <a:pt x="1" y="216062"/>
                    </a:lnTo>
                    <a:lnTo>
                      <a:pt x="190" y="216062"/>
                    </a:lnTo>
                    <a:lnTo>
                      <a:pt x="19982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 rot="10800000">
                <a:off x="411798" y="4608727"/>
                <a:ext cx="1916378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216067" extrusionOk="0">
                    <a:moveTo>
                      <a:pt x="23592" y="1"/>
                    </a:moveTo>
                    <a:lnTo>
                      <a:pt x="23490" y="102"/>
                    </a:lnTo>
                    <a:lnTo>
                      <a:pt x="1" y="216066"/>
                    </a:lnTo>
                    <a:lnTo>
                      <a:pt x="204" y="216066"/>
                    </a:lnTo>
                    <a:lnTo>
                      <a:pt x="2359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 rot="10800000">
                <a:off x="-227319" y="4608727"/>
                <a:ext cx="220961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216070" extrusionOk="0">
                    <a:moveTo>
                      <a:pt x="27201" y="0"/>
                    </a:moveTo>
                    <a:lnTo>
                      <a:pt x="27110" y="110"/>
                    </a:lnTo>
                    <a:lnTo>
                      <a:pt x="1" y="216069"/>
                    </a:lnTo>
                    <a:lnTo>
                      <a:pt x="223" y="216069"/>
                    </a:lnTo>
                    <a:lnTo>
                      <a:pt x="272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 rot="10800000">
                <a:off x="-866356" y="4608727"/>
                <a:ext cx="250277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1" h="216070" extrusionOk="0">
                    <a:moveTo>
                      <a:pt x="30811" y="0"/>
                    </a:moveTo>
                    <a:lnTo>
                      <a:pt x="30728" y="113"/>
                    </a:lnTo>
                    <a:lnTo>
                      <a:pt x="1" y="216069"/>
                    </a:lnTo>
                    <a:lnTo>
                      <a:pt x="237" y="216069"/>
                    </a:lnTo>
                    <a:lnTo>
                      <a:pt x="3081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 rot="10800000">
                <a:off x="-1505473" y="4608727"/>
                <a:ext cx="2796343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5" h="216074" extrusionOk="0">
                    <a:moveTo>
                      <a:pt x="34424" y="0"/>
                    </a:moveTo>
                    <a:lnTo>
                      <a:pt x="34348" y="117"/>
                    </a:lnTo>
                    <a:lnTo>
                      <a:pt x="1" y="216073"/>
                    </a:lnTo>
                    <a:lnTo>
                      <a:pt x="259" y="216073"/>
                    </a:lnTo>
                    <a:lnTo>
                      <a:pt x="3442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 rot="10800000">
                <a:off x="-2144510" y="4608727"/>
                <a:ext cx="3089502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4" h="216074" extrusionOk="0">
                    <a:moveTo>
                      <a:pt x="38034" y="0"/>
                    </a:moveTo>
                    <a:lnTo>
                      <a:pt x="37961" y="121"/>
                    </a:lnTo>
                    <a:lnTo>
                      <a:pt x="1" y="216073"/>
                    </a:lnTo>
                    <a:lnTo>
                      <a:pt x="274" y="216073"/>
                    </a:lnTo>
                    <a:lnTo>
                      <a:pt x="3803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 rot="10800000">
                <a:off x="-2783952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41651" y="1"/>
                    </a:moveTo>
                    <a:lnTo>
                      <a:pt x="41581" y="125"/>
                    </a:lnTo>
                    <a:lnTo>
                      <a:pt x="0" y="216077"/>
                    </a:lnTo>
                    <a:lnTo>
                      <a:pt x="295" y="216077"/>
                    </a:lnTo>
                    <a:lnTo>
                      <a:pt x="416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 rot="10800000">
                <a:off x="-3423070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45260" y="1"/>
                    </a:moveTo>
                    <a:lnTo>
                      <a:pt x="45198" y="128"/>
                    </a:lnTo>
                    <a:lnTo>
                      <a:pt x="0" y="216077"/>
                    </a:lnTo>
                    <a:lnTo>
                      <a:pt x="313" y="216077"/>
                    </a:lnTo>
                    <a:lnTo>
                      <a:pt x="4526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15100" y="376150"/>
            <a:ext cx="81171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ladin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9pPr>
          </a:lstStyle>
          <a:p>
            <a:endParaRPr/>
          </a:p>
        </p:txBody>
      </p:sp>
      <p:grpSp>
        <p:nvGrpSpPr>
          <p:cNvPr id="77" name="Google Shape;77;p4"/>
          <p:cNvGrpSpPr/>
          <p:nvPr/>
        </p:nvGrpSpPr>
        <p:grpSpPr>
          <a:xfrm>
            <a:off x="-3412085" y="4799075"/>
            <a:ext cx="15990125" cy="975810"/>
            <a:chOff x="-3423075" y="4828085"/>
            <a:chExt cx="15990125" cy="946653"/>
          </a:xfrm>
        </p:grpSpPr>
        <p:sp>
          <p:nvSpPr>
            <p:cNvPr id="78" name="Google Shape;78;p4"/>
            <p:cNvSpPr/>
            <p:nvPr/>
          </p:nvSpPr>
          <p:spPr>
            <a:xfrm>
              <a:off x="-64840" y="4828085"/>
              <a:ext cx="9208800" cy="472200"/>
            </a:xfrm>
            <a:prstGeom prst="rect">
              <a:avLst/>
            </a:prstGeom>
            <a:solidFill>
              <a:srgbClr val="B06A50">
                <a:alpha val="7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-3423075" y="4836317"/>
              <a:ext cx="15990125" cy="938421"/>
              <a:chOff x="-3423070" y="4608727"/>
              <a:chExt cx="15990125" cy="1165741"/>
            </a:xfrm>
          </p:grpSpPr>
          <p:sp>
            <p:nvSpPr>
              <p:cNvPr id="80" name="Google Shape;80;p4"/>
              <p:cNvSpPr/>
              <p:nvPr/>
            </p:nvSpPr>
            <p:spPr>
              <a:xfrm rot="10800000">
                <a:off x="8890504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1" y="1"/>
                    </a:moveTo>
                    <a:lnTo>
                      <a:pt x="44948" y="216077"/>
                    </a:lnTo>
                    <a:lnTo>
                      <a:pt x="45261" y="216077"/>
                    </a:lnTo>
                    <a:lnTo>
                      <a:pt x="63" y="128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 rot="10800000">
                <a:off x="8544627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0" y="1"/>
                    </a:moveTo>
                    <a:lnTo>
                      <a:pt x="41356" y="216077"/>
                    </a:lnTo>
                    <a:lnTo>
                      <a:pt x="41651" y="216077"/>
                    </a:lnTo>
                    <a:lnTo>
                      <a:pt x="70" y="125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 rot="10800000">
                <a:off x="8198993" y="4608727"/>
                <a:ext cx="3089908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9" h="216074" extrusionOk="0">
                    <a:moveTo>
                      <a:pt x="1" y="0"/>
                    </a:moveTo>
                    <a:lnTo>
                      <a:pt x="37761" y="216073"/>
                    </a:lnTo>
                    <a:lnTo>
                      <a:pt x="38039" y="216073"/>
                    </a:lnTo>
                    <a:lnTo>
                      <a:pt x="74" y="12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 rot="10800000">
                <a:off x="7853116" y="4608727"/>
                <a:ext cx="2796424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216074" extrusionOk="0">
                    <a:moveTo>
                      <a:pt x="1" y="0"/>
                    </a:moveTo>
                    <a:lnTo>
                      <a:pt x="34167" y="216073"/>
                    </a:lnTo>
                    <a:lnTo>
                      <a:pt x="34426" y="216073"/>
                    </a:lnTo>
                    <a:lnTo>
                      <a:pt x="78" y="117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 rot="10800000">
                <a:off x="7507564" y="4608727"/>
                <a:ext cx="2502859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2" h="216070" extrusionOk="0">
                    <a:moveTo>
                      <a:pt x="0" y="0"/>
                    </a:moveTo>
                    <a:lnTo>
                      <a:pt x="30574" y="216069"/>
                    </a:lnTo>
                    <a:lnTo>
                      <a:pt x="30811" y="216069"/>
                    </a:lnTo>
                    <a:lnTo>
                      <a:pt x="84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 rot="10800000">
                <a:off x="7161686" y="4608727"/>
                <a:ext cx="2209700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3" h="216070" extrusionOk="0">
                    <a:moveTo>
                      <a:pt x="1" y="0"/>
                    </a:moveTo>
                    <a:lnTo>
                      <a:pt x="26980" y="216069"/>
                    </a:lnTo>
                    <a:lnTo>
                      <a:pt x="27202" y="216069"/>
                    </a:lnTo>
                    <a:lnTo>
                      <a:pt x="93" y="11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 rot="10800000">
                <a:off x="6815809" y="4608727"/>
                <a:ext cx="1916459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3" h="216067" extrusionOk="0">
                    <a:moveTo>
                      <a:pt x="0" y="1"/>
                    </a:moveTo>
                    <a:lnTo>
                      <a:pt x="23389" y="216066"/>
                    </a:lnTo>
                    <a:lnTo>
                      <a:pt x="23592" y="216066"/>
                    </a:lnTo>
                    <a:lnTo>
                      <a:pt x="99" y="10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 rot="10800000">
                <a:off x="6469932" y="4608727"/>
                <a:ext cx="1623300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216063" extrusionOk="0">
                    <a:moveTo>
                      <a:pt x="1" y="0"/>
                    </a:moveTo>
                    <a:lnTo>
                      <a:pt x="19794" y="216062"/>
                    </a:lnTo>
                    <a:lnTo>
                      <a:pt x="19983" y="216062"/>
                    </a:lnTo>
                    <a:lnTo>
                      <a:pt x="110" y="9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 rot="10800000">
                <a:off x="6124054" y="4608727"/>
                <a:ext cx="1330060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4" h="216056" extrusionOk="0">
                    <a:moveTo>
                      <a:pt x="0" y="0"/>
                    </a:moveTo>
                    <a:lnTo>
                      <a:pt x="16199" y="216055"/>
                    </a:lnTo>
                    <a:lnTo>
                      <a:pt x="16374" y="216055"/>
                    </a:lnTo>
                    <a:lnTo>
                      <a:pt x="118" y="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 rot="10800000">
                <a:off x="5778258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" y="0"/>
                    </a:moveTo>
                    <a:lnTo>
                      <a:pt x="12604" y="216047"/>
                    </a:lnTo>
                    <a:lnTo>
                      <a:pt x="12764" y="216047"/>
                    </a:lnTo>
                    <a:lnTo>
                      <a:pt x="125" y="6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 rot="10800000">
                <a:off x="5432056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0" y="0"/>
                    </a:moveTo>
                    <a:lnTo>
                      <a:pt x="9004" y="216040"/>
                    </a:lnTo>
                    <a:lnTo>
                      <a:pt x="9157" y="216040"/>
                    </a:lnTo>
                    <a:lnTo>
                      <a:pt x="132" y="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 rot="10800000">
                <a:off x="5085935" y="4608727"/>
                <a:ext cx="450989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16031" extrusionOk="0">
                    <a:moveTo>
                      <a:pt x="1" y="1"/>
                    </a:moveTo>
                    <a:lnTo>
                      <a:pt x="5407" y="216030"/>
                    </a:lnTo>
                    <a:lnTo>
                      <a:pt x="5552" y="216030"/>
                    </a:lnTo>
                    <a:lnTo>
                      <a:pt x="140" y="3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 rot="10800000">
                <a:off x="4739408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" y="0"/>
                    </a:moveTo>
                    <a:lnTo>
                      <a:pt x="1803" y="216018"/>
                    </a:lnTo>
                    <a:lnTo>
                      <a:pt x="1946" y="216018"/>
                    </a:lnTo>
                    <a:lnTo>
                      <a:pt x="142" y="1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rot="10800000">
                <a:off x="4246504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945" y="0"/>
                    </a:moveTo>
                    <a:lnTo>
                      <a:pt x="1804" y="11"/>
                    </a:lnTo>
                    <a:lnTo>
                      <a:pt x="0" y="216018"/>
                    </a:lnTo>
                    <a:lnTo>
                      <a:pt x="143" y="216018"/>
                    </a:lnTo>
                    <a:lnTo>
                      <a:pt x="194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 rot="10800000">
                <a:off x="3607468" y="4608727"/>
                <a:ext cx="450664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216031" extrusionOk="0">
                    <a:moveTo>
                      <a:pt x="5548" y="1"/>
                    </a:moveTo>
                    <a:lnTo>
                      <a:pt x="5413" y="34"/>
                    </a:lnTo>
                    <a:lnTo>
                      <a:pt x="0" y="216030"/>
                    </a:lnTo>
                    <a:lnTo>
                      <a:pt x="146" y="216030"/>
                    </a:lnTo>
                    <a:lnTo>
                      <a:pt x="554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 rot="10800000">
                <a:off x="2968107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9158" y="0"/>
                    </a:moveTo>
                    <a:lnTo>
                      <a:pt x="9027" y="51"/>
                    </a:lnTo>
                    <a:lnTo>
                      <a:pt x="1" y="216040"/>
                    </a:lnTo>
                    <a:lnTo>
                      <a:pt x="154" y="216040"/>
                    </a:lnTo>
                    <a:lnTo>
                      <a:pt x="915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 rot="10800000">
                <a:off x="2328989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2763" y="0"/>
                    </a:moveTo>
                    <a:lnTo>
                      <a:pt x="12640" y="69"/>
                    </a:lnTo>
                    <a:lnTo>
                      <a:pt x="1" y="216047"/>
                    </a:lnTo>
                    <a:lnTo>
                      <a:pt x="161" y="216047"/>
                    </a:lnTo>
                    <a:lnTo>
                      <a:pt x="1276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 rot="10800000">
                <a:off x="1689952" y="4608727"/>
                <a:ext cx="1329979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3" h="216056" extrusionOk="0">
                    <a:moveTo>
                      <a:pt x="16373" y="0"/>
                    </a:moveTo>
                    <a:lnTo>
                      <a:pt x="16257" y="84"/>
                    </a:lnTo>
                    <a:lnTo>
                      <a:pt x="1" y="216055"/>
                    </a:lnTo>
                    <a:lnTo>
                      <a:pt x="175" y="216055"/>
                    </a:lnTo>
                    <a:lnTo>
                      <a:pt x="1637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 rot="10800000">
                <a:off x="1050835" y="4608727"/>
                <a:ext cx="1623219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216063" extrusionOk="0">
                    <a:moveTo>
                      <a:pt x="19982" y="0"/>
                    </a:moveTo>
                    <a:lnTo>
                      <a:pt x="19873" y="95"/>
                    </a:lnTo>
                    <a:lnTo>
                      <a:pt x="1" y="216062"/>
                    </a:lnTo>
                    <a:lnTo>
                      <a:pt x="190" y="216062"/>
                    </a:lnTo>
                    <a:lnTo>
                      <a:pt x="19982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 rot="10800000">
                <a:off x="411798" y="4608727"/>
                <a:ext cx="1916378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216067" extrusionOk="0">
                    <a:moveTo>
                      <a:pt x="23592" y="1"/>
                    </a:moveTo>
                    <a:lnTo>
                      <a:pt x="23490" y="102"/>
                    </a:lnTo>
                    <a:lnTo>
                      <a:pt x="1" y="216066"/>
                    </a:lnTo>
                    <a:lnTo>
                      <a:pt x="204" y="216066"/>
                    </a:lnTo>
                    <a:lnTo>
                      <a:pt x="2359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 rot="10800000">
                <a:off x="-227319" y="4608727"/>
                <a:ext cx="220961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216070" extrusionOk="0">
                    <a:moveTo>
                      <a:pt x="27201" y="0"/>
                    </a:moveTo>
                    <a:lnTo>
                      <a:pt x="27110" y="110"/>
                    </a:lnTo>
                    <a:lnTo>
                      <a:pt x="1" y="216069"/>
                    </a:lnTo>
                    <a:lnTo>
                      <a:pt x="223" y="216069"/>
                    </a:lnTo>
                    <a:lnTo>
                      <a:pt x="272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 rot="10800000">
                <a:off x="-866356" y="4608727"/>
                <a:ext cx="250277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1" h="216070" extrusionOk="0">
                    <a:moveTo>
                      <a:pt x="30811" y="0"/>
                    </a:moveTo>
                    <a:lnTo>
                      <a:pt x="30728" y="113"/>
                    </a:lnTo>
                    <a:lnTo>
                      <a:pt x="1" y="216069"/>
                    </a:lnTo>
                    <a:lnTo>
                      <a:pt x="237" y="216069"/>
                    </a:lnTo>
                    <a:lnTo>
                      <a:pt x="3081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 rot="10800000">
                <a:off x="-1505473" y="4608727"/>
                <a:ext cx="2796343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5" h="216074" extrusionOk="0">
                    <a:moveTo>
                      <a:pt x="34424" y="0"/>
                    </a:moveTo>
                    <a:lnTo>
                      <a:pt x="34348" y="117"/>
                    </a:lnTo>
                    <a:lnTo>
                      <a:pt x="1" y="216073"/>
                    </a:lnTo>
                    <a:lnTo>
                      <a:pt x="259" y="216073"/>
                    </a:lnTo>
                    <a:lnTo>
                      <a:pt x="3442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 rot="10800000">
                <a:off x="-2144510" y="4608727"/>
                <a:ext cx="3089502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4" h="216074" extrusionOk="0">
                    <a:moveTo>
                      <a:pt x="38034" y="0"/>
                    </a:moveTo>
                    <a:lnTo>
                      <a:pt x="37961" y="121"/>
                    </a:lnTo>
                    <a:lnTo>
                      <a:pt x="1" y="216073"/>
                    </a:lnTo>
                    <a:lnTo>
                      <a:pt x="274" y="216073"/>
                    </a:lnTo>
                    <a:lnTo>
                      <a:pt x="3803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 rot="10800000">
                <a:off x="-2783952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41651" y="1"/>
                    </a:moveTo>
                    <a:lnTo>
                      <a:pt x="41581" y="125"/>
                    </a:lnTo>
                    <a:lnTo>
                      <a:pt x="0" y="216077"/>
                    </a:lnTo>
                    <a:lnTo>
                      <a:pt x="295" y="216077"/>
                    </a:lnTo>
                    <a:lnTo>
                      <a:pt x="416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 rot="10800000">
                <a:off x="-3423070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45260" y="1"/>
                    </a:moveTo>
                    <a:lnTo>
                      <a:pt x="45198" y="128"/>
                    </a:lnTo>
                    <a:lnTo>
                      <a:pt x="0" y="216077"/>
                    </a:lnTo>
                    <a:lnTo>
                      <a:pt x="313" y="216077"/>
                    </a:lnTo>
                    <a:lnTo>
                      <a:pt x="4526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Google Shape;106;p4"/>
          <p:cNvSpPr/>
          <p:nvPr/>
        </p:nvSpPr>
        <p:spPr>
          <a:xfrm flipH="1">
            <a:off x="-752050" y="2362350"/>
            <a:ext cx="7914008" cy="3321223"/>
          </a:xfrm>
          <a:custGeom>
            <a:avLst/>
            <a:gdLst/>
            <a:ahLst/>
            <a:cxnLst/>
            <a:rect l="l" t="t" r="r" b="b"/>
            <a:pathLst>
              <a:path w="35494" h="18379" extrusionOk="0">
                <a:moveTo>
                  <a:pt x="18367" y="0"/>
                </a:moveTo>
                <a:cubicBezTo>
                  <a:pt x="18315" y="0"/>
                  <a:pt x="18263" y="3"/>
                  <a:pt x="18210" y="9"/>
                </a:cubicBezTo>
                <a:cubicBezTo>
                  <a:pt x="17556" y="89"/>
                  <a:pt x="17013" y="616"/>
                  <a:pt x="16662" y="1142"/>
                </a:cubicBezTo>
                <a:cubicBezTo>
                  <a:pt x="16183" y="1860"/>
                  <a:pt x="15896" y="2690"/>
                  <a:pt x="15657" y="3504"/>
                </a:cubicBezTo>
                <a:cubicBezTo>
                  <a:pt x="15401" y="4414"/>
                  <a:pt x="15210" y="5324"/>
                  <a:pt x="14954" y="6233"/>
                </a:cubicBezTo>
                <a:cubicBezTo>
                  <a:pt x="14715" y="7047"/>
                  <a:pt x="14428" y="7829"/>
                  <a:pt x="13901" y="8515"/>
                </a:cubicBezTo>
                <a:cubicBezTo>
                  <a:pt x="13582" y="8930"/>
                  <a:pt x="13135" y="9409"/>
                  <a:pt x="12576" y="9457"/>
                </a:cubicBezTo>
                <a:cubicBezTo>
                  <a:pt x="12533" y="9462"/>
                  <a:pt x="12490" y="9464"/>
                  <a:pt x="12447" y="9464"/>
                </a:cubicBezTo>
                <a:cubicBezTo>
                  <a:pt x="12049" y="9464"/>
                  <a:pt x="11680" y="9272"/>
                  <a:pt x="11364" y="9042"/>
                </a:cubicBezTo>
                <a:cubicBezTo>
                  <a:pt x="10470" y="8420"/>
                  <a:pt x="9816" y="7526"/>
                  <a:pt x="8938" y="6904"/>
                </a:cubicBezTo>
                <a:cubicBezTo>
                  <a:pt x="8555" y="6616"/>
                  <a:pt x="8108" y="6393"/>
                  <a:pt x="7629" y="6361"/>
                </a:cubicBezTo>
                <a:cubicBezTo>
                  <a:pt x="7586" y="6357"/>
                  <a:pt x="7543" y="6356"/>
                  <a:pt x="7500" y="6356"/>
                </a:cubicBezTo>
                <a:cubicBezTo>
                  <a:pt x="6962" y="6356"/>
                  <a:pt x="6479" y="6627"/>
                  <a:pt x="6065" y="6967"/>
                </a:cubicBezTo>
                <a:cubicBezTo>
                  <a:pt x="4517" y="8180"/>
                  <a:pt x="3687" y="10095"/>
                  <a:pt x="2825" y="11819"/>
                </a:cubicBezTo>
                <a:cubicBezTo>
                  <a:pt x="2331" y="12792"/>
                  <a:pt x="1852" y="13750"/>
                  <a:pt x="1437" y="14771"/>
                </a:cubicBezTo>
                <a:cubicBezTo>
                  <a:pt x="990" y="15841"/>
                  <a:pt x="575" y="16910"/>
                  <a:pt x="49" y="17947"/>
                </a:cubicBezTo>
                <a:cubicBezTo>
                  <a:pt x="1" y="18011"/>
                  <a:pt x="49" y="18091"/>
                  <a:pt x="128" y="18091"/>
                </a:cubicBezTo>
                <a:cubicBezTo>
                  <a:pt x="240" y="18107"/>
                  <a:pt x="368" y="18107"/>
                  <a:pt x="479" y="18107"/>
                </a:cubicBezTo>
                <a:cubicBezTo>
                  <a:pt x="1756" y="18107"/>
                  <a:pt x="3049" y="18123"/>
                  <a:pt x="4326" y="18139"/>
                </a:cubicBezTo>
                <a:cubicBezTo>
                  <a:pt x="6592" y="18155"/>
                  <a:pt x="8874" y="18171"/>
                  <a:pt x="11140" y="18187"/>
                </a:cubicBezTo>
                <a:cubicBezTo>
                  <a:pt x="13869" y="18203"/>
                  <a:pt x="16582" y="18235"/>
                  <a:pt x="19295" y="18251"/>
                </a:cubicBezTo>
                <a:cubicBezTo>
                  <a:pt x="21913" y="18282"/>
                  <a:pt x="24530" y="18298"/>
                  <a:pt x="27147" y="18314"/>
                </a:cubicBezTo>
                <a:cubicBezTo>
                  <a:pt x="29126" y="18330"/>
                  <a:pt x="31089" y="18346"/>
                  <a:pt x="33052" y="18362"/>
                </a:cubicBezTo>
                <a:lnTo>
                  <a:pt x="35398" y="18378"/>
                </a:lnTo>
                <a:cubicBezTo>
                  <a:pt x="35446" y="18378"/>
                  <a:pt x="35462" y="18362"/>
                  <a:pt x="35478" y="18330"/>
                </a:cubicBezTo>
                <a:cubicBezTo>
                  <a:pt x="35494" y="18298"/>
                  <a:pt x="35494" y="18282"/>
                  <a:pt x="35494" y="18251"/>
                </a:cubicBezTo>
                <a:cubicBezTo>
                  <a:pt x="34760" y="15218"/>
                  <a:pt x="33595" y="12282"/>
                  <a:pt x="32270" y="9473"/>
                </a:cubicBezTo>
                <a:cubicBezTo>
                  <a:pt x="31935" y="8771"/>
                  <a:pt x="31584" y="8085"/>
                  <a:pt x="31153" y="7430"/>
                </a:cubicBezTo>
                <a:cubicBezTo>
                  <a:pt x="30722" y="6760"/>
                  <a:pt x="30211" y="6090"/>
                  <a:pt x="29557" y="5611"/>
                </a:cubicBezTo>
                <a:cubicBezTo>
                  <a:pt x="29147" y="5310"/>
                  <a:pt x="28647" y="5090"/>
                  <a:pt x="28130" y="5090"/>
                </a:cubicBezTo>
                <a:cubicBezTo>
                  <a:pt x="27963" y="5090"/>
                  <a:pt x="27794" y="5113"/>
                  <a:pt x="27626" y="5164"/>
                </a:cubicBezTo>
                <a:cubicBezTo>
                  <a:pt x="26844" y="5403"/>
                  <a:pt x="26477" y="6201"/>
                  <a:pt x="26046" y="6840"/>
                </a:cubicBezTo>
                <a:cubicBezTo>
                  <a:pt x="25703" y="7336"/>
                  <a:pt x="25086" y="7902"/>
                  <a:pt x="24446" y="7902"/>
                </a:cubicBezTo>
                <a:cubicBezTo>
                  <a:pt x="24282" y="7902"/>
                  <a:pt x="24118" y="7866"/>
                  <a:pt x="23955" y="7781"/>
                </a:cubicBezTo>
                <a:cubicBezTo>
                  <a:pt x="23253" y="7430"/>
                  <a:pt x="22918" y="6568"/>
                  <a:pt x="22599" y="5898"/>
                </a:cubicBezTo>
                <a:cubicBezTo>
                  <a:pt x="22056" y="4685"/>
                  <a:pt x="21593" y="3440"/>
                  <a:pt x="20939" y="2275"/>
                </a:cubicBezTo>
                <a:cubicBezTo>
                  <a:pt x="20588" y="1669"/>
                  <a:pt x="20205" y="1062"/>
                  <a:pt x="19678" y="600"/>
                </a:cubicBezTo>
                <a:cubicBezTo>
                  <a:pt x="19317" y="267"/>
                  <a:pt x="18864" y="0"/>
                  <a:pt x="18367" y="0"/>
                </a:cubicBezTo>
                <a:close/>
              </a:path>
            </a:pathLst>
          </a:custGeom>
          <a:solidFill>
            <a:srgbClr val="D29966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0" y="-361015"/>
            <a:ext cx="9144000" cy="6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4"/>
          <p:cNvGrpSpPr/>
          <p:nvPr/>
        </p:nvGrpSpPr>
        <p:grpSpPr>
          <a:xfrm>
            <a:off x="-275844" y="3512271"/>
            <a:ext cx="880727" cy="524290"/>
            <a:chOff x="1384425" y="1434950"/>
            <a:chExt cx="1071575" cy="637900"/>
          </a:xfrm>
        </p:grpSpPr>
        <p:sp>
          <p:nvSpPr>
            <p:cNvPr id="109" name="Google Shape;109;p4"/>
            <p:cNvSpPr/>
            <p:nvPr/>
          </p:nvSpPr>
          <p:spPr>
            <a:xfrm>
              <a:off x="1384425" y="1435100"/>
              <a:ext cx="692250" cy="503725"/>
            </a:xfrm>
            <a:custGeom>
              <a:avLst/>
              <a:gdLst/>
              <a:ahLst/>
              <a:cxnLst/>
              <a:rect l="l" t="t" r="r" b="b"/>
              <a:pathLst>
                <a:path w="27690" h="20149" extrusionOk="0">
                  <a:moveTo>
                    <a:pt x="10370" y="0"/>
                  </a:moveTo>
                  <a:cubicBezTo>
                    <a:pt x="9322" y="0"/>
                    <a:pt x="8267" y="253"/>
                    <a:pt x="7421" y="717"/>
                  </a:cubicBezTo>
                  <a:cubicBezTo>
                    <a:pt x="5841" y="1595"/>
                    <a:pt x="4692" y="3351"/>
                    <a:pt x="4517" y="5154"/>
                  </a:cubicBezTo>
                  <a:cubicBezTo>
                    <a:pt x="4428" y="6099"/>
                    <a:pt x="4540" y="7309"/>
                    <a:pt x="5055" y="8208"/>
                  </a:cubicBezTo>
                  <a:lnTo>
                    <a:pt x="5055" y="8208"/>
                  </a:lnTo>
                  <a:cubicBezTo>
                    <a:pt x="4867" y="8178"/>
                    <a:pt x="4680" y="8162"/>
                    <a:pt x="4493" y="8162"/>
                  </a:cubicBezTo>
                  <a:cubicBezTo>
                    <a:pt x="3937" y="8162"/>
                    <a:pt x="3387" y="8303"/>
                    <a:pt x="2873" y="8617"/>
                  </a:cubicBezTo>
                  <a:cubicBezTo>
                    <a:pt x="1820" y="9255"/>
                    <a:pt x="1181" y="10420"/>
                    <a:pt x="814" y="11554"/>
                  </a:cubicBezTo>
                  <a:cubicBezTo>
                    <a:pt x="0" y="14027"/>
                    <a:pt x="320" y="17347"/>
                    <a:pt x="2458" y="19070"/>
                  </a:cubicBezTo>
                  <a:cubicBezTo>
                    <a:pt x="3396" y="19848"/>
                    <a:pt x="4583" y="20148"/>
                    <a:pt x="5774" y="20148"/>
                  </a:cubicBezTo>
                  <a:cubicBezTo>
                    <a:pt x="6123" y="20148"/>
                    <a:pt x="6472" y="20123"/>
                    <a:pt x="6815" y="20076"/>
                  </a:cubicBezTo>
                  <a:cubicBezTo>
                    <a:pt x="8746" y="19804"/>
                    <a:pt x="10645" y="19006"/>
                    <a:pt x="11108" y="16932"/>
                  </a:cubicBezTo>
                  <a:cubicBezTo>
                    <a:pt x="11427" y="15480"/>
                    <a:pt x="10901" y="13644"/>
                    <a:pt x="9592" y="12846"/>
                  </a:cubicBezTo>
                  <a:cubicBezTo>
                    <a:pt x="9282" y="12655"/>
                    <a:pt x="8953" y="12570"/>
                    <a:pt x="8627" y="12570"/>
                  </a:cubicBezTo>
                  <a:cubicBezTo>
                    <a:pt x="7379" y="12570"/>
                    <a:pt x="6188" y="13821"/>
                    <a:pt x="6352" y="15112"/>
                  </a:cubicBezTo>
                  <a:cubicBezTo>
                    <a:pt x="6416" y="15735"/>
                    <a:pt x="6783" y="16421"/>
                    <a:pt x="7389" y="16660"/>
                  </a:cubicBezTo>
                  <a:cubicBezTo>
                    <a:pt x="7525" y="16719"/>
                    <a:pt x="7654" y="16746"/>
                    <a:pt x="7774" y="16746"/>
                  </a:cubicBezTo>
                  <a:cubicBezTo>
                    <a:pt x="8274" y="16746"/>
                    <a:pt x="8633" y="16288"/>
                    <a:pt x="8826" y="15799"/>
                  </a:cubicBezTo>
                  <a:cubicBezTo>
                    <a:pt x="8913" y="15577"/>
                    <a:pt x="8732" y="15431"/>
                    <a:pt x="8543" y="15431"/>
                  </a:cubicBezTo>
                  <a:cubicBezTo>
                    <a:pt x="8419" y="15431"/>
                    <a:pt x="8292" y="15494"/>
                    <a:pt x="8235" y="15639"/>
                  </a:cubicBezTo>
                  <a:cubicBezTo>
                    <a:pt x="8110" y="15937"/>
                    <a:pt x="7945" y="16102"/>
                    <a:pt x="7749" y="16102"/>
                  </a:cubicBezTo>
                  <a:cubicBezTo>
                    <a:pt x="7620" y="16102"/>
                    <a:pt x="7478" y="16031"/>
                    <a:pt x="7326" y="15878"/>
                  </a:cubicBezTo>
                  <a:cubicBezTo>
                    <a:pt x="6943" y="15480"/>
                    <a:pt x="6863" y="14873"/>
                    <a:pt x="7006" y="14362"/>
                  </a:cubicBezTo>
                  <a:cubicBezTo>
                    <a:pt x="7203" y="13693"/>
                    <a:pt x="7941" y="13207"/>
                    <a:pt x="8631" y="13207"/>
                  </a:cubicBezTo>
                  <a:cubicBezTo>
                    <a:pt x="8780" y="13207"/>
                    <a:pt x="8927" y="13229"/>
                    <a:pt x="9065" y="13277"/>
                  </a:cubicBezTo>
                  <a:cubicBezTo>
                    <a:pt x="10597" y="13804"/>
                    <a:pt x="10853" y="16214"/>
                    <a:pt x="10278" y="17458"/>
                  </a:cubicBezTo>
                  <a:cubicBezTo>
                    <a:pt x="9570" y="19024"/>
                    <a:pt x="7561" y="19545"/>
                    <a:pt x="5876" y="19545"/>
                  </a:cubicBezTo>
                  <a:cubicBezTo>
                    <a:pt x="5586" y="19545"/>
                    <a:pt x="5306" y="19529"/>
                    <a:pt x="5043" y="19501"/>
                  </a:cubicBezTo>
                  <a:cubicBezTo>
                    <a:pt x="3607" y="19342"/>
                    <a:pt x="2426" y="18496"/>
                    <a:pt x="1740" y="17251"/>
                  </a:cubicBezTo>
                  <a:cubicBezTo>
                    <a:pt x="750" y="15432"/>
                    <a:pt x="830" y="12990"/>
                    <a:pt x="1628" y="11123"/>
                  </a:cubicBezTo>
                  <a:cubicBezTo>
                    <a:pt x="2214" y="9771"/>
                    <a:pt x="3285" y="8795"/>
                    <a:pt x="4591" y="8795"/>
                  </a:cubicBezTo>
                  <a:cubicBezTo>
                    <a:pt x="4993" y="8795"/>
                    <a:pt x="5417" y="8888"/>
                    <a:pt x="5856" y="9089"/>
                  </a:cubicBezTo>
                  <a:lnTo>
                    <a:pt x="5856" y="9089"/>
                  </a:lnTo>
                  <a:cubicBezTo>
                    <a:pt x="5893" y="9114"/>
                    <a:pt x="5930" y="9137"/>
                    <a:pt x="5969" y="9160"/>
                  </a:cubicBezTo>
                  <a:lnTo>
                    <a:pt x="5976" y="9147"/>
                  </a:lnTo>
                  <a:lnTo>
                    <a:pt x="5976" y="9147"/>
                  </a:lnTo>
                  <a:cubicBezTo>
                    <a:pt x="6027" y="9174"/>
                    <a:pt x="6078" y="9186"/>
                    <a:pt x="6125" y="9186"/>
                  </a:cubicBezTo>
                  <a:cubicBezTo>
                    <a:pt x="6398" y="9186"/>
                    <a:pt x="6572" y="8793"/>
                    <a:pt x="6288" y="8617"/>
                  </a:cubicBezTo>
                  <a:cubicBezTo>
                    <a:pt x="5203" y="8011"/>
                    <a:pt x="5075" y="6383"/>
                    <a:pt x="5123" y="5282"/>
                  </a:cubicBezTo>
                  <a:cubicBezTo>
                    <a:pt x="5203" y="3686"/>
                    <a:pt x="6256" y="2217"/>
                    <a:pt x="7549" y="1356"/>
                  </a:cubicBezTo>
                  <a:cubicBezTo>
                    <a:pt x="8313" y="849"/>
                    <a:pt x="9289" y="606"/>
                    <a:pt x="10262" y="606"/>
                  </a:cubicBezTo>
                  <a:cubicBezTo>
                    <a:pt x="11098" y="606"/>
                    <a:pt x="11931" y="786"/>
                    <a:pt x="12624" y="1132"/>
                  </a:cubicBezTo>
                  <a:cubicBezTo>
                    <a:pt x="14029" y="1802"/>
                    <a:pt x="14986" y="3382"/>
                    <a:pt x="15098" y="4915"/>
                  </a:cubicBezTo>
                  <a:cubicBezTo>
                    <a:pt x="15118" y="5092"/>
                    <a:pt x="15271" y="5215"/>
                    <a:pt x="15424" y="5215"/>
                  </a:cubicBezTo>
                  <a:cubicBezTo>
                    <a:pt x="15518" y="5215"/>
                    <a:pt x="15611" y="5168"/>
                    <a:pt x="15672" y="5058"/>
                  </a:cubicBezTo>
                  <a:cubicBezTo>
                    <a:pt x="16343" y="3845"/>
                    <a:pt x="17141" y="2696"/>
                    <a:pt x="18417" y="2058"/>
                  </a:cubicBezTo>
                  <a:cubicBezTo>
                    <a:pt x="19035" y="1756"/>
                    <a:pt x="19731" y="1634"/>
                    <a:pt x="20435" y="1634"/>
                  </a:cubicBezTo>
                  <a:cubicBezTo>
                    <a:pt x="21258" y="1634"/>
                    <a:pt x="22091" y="1801"/>
                    <a:pt x="22822" y="2042"/>
                  </a:cubicBezTo>
                  <a:cubicBezTo>
                    <a:pt x="24418" y="2569"/>
                    <a:pt x="25455" y="3686"/>
                    <a:pt x="26158" y="5170"/>
                  </a:cubicBezTo>
                  <a:cubicBezTo>
                    <a:pt x="26908" y="6750"/>
                    <a:pt x="27147" y="8665"/>
                    <a:pt x="26142" y="10181"/>
                  </a:cubicBezTo>
                  <a:cubicBezTo>
                    <a:pt x="25391" y="11322"/>
                    <a:pt x="23794" y="11912"/>
                    <a:pt x="22452" y="11912"/>
                  </a:cubicBezTo>
                  <a:cubicBezTo>
                    <a:pt x="22367" y="11912"/>
                    <a:pt x="22282" y="11909"/>
                    <a:pt x="22200" y="11905"/>
                  </a:cubicBezTo>
                  <a:cubicBezTo>
                    <a:pt x="21178" y="11841"/>
                    <a:pt x="20428" y="11107"/>
                    <a:pt x="19949" y="10245"/>
                  </a:cubicBezTo>
                  <a:cubicBezTo>
                    <a:pt x="19172" y="8849"/>
                    <a:pt x="19057" y="6239"/>
                    <a:pt x="21203" y="6239"/>
                  </a:cubicBezTo>
                  <a:cubicBezTo>
                    <a:pt x="21216" y="6239"/>
                    <a:pt x="21229" y="6239"/>
                    <a:pt x="21242" y="6239"/>
                  </a:cubicBezTo>
                  <a:cubicBezTo>
                    <a:pt x="22311" y="6239"/>
                    <a:pt x="23109" y="7117"/>
                    <a:pt x="23077" y="8170"/>
                  </a:cubicBezTo>
                  <a:cubicBezTo>
                    <a:pt x="23061" y="8617"/>
                    <a:pt x="22774" y="8856"/>
                    <a:pt x="22375" y="8952"/>
                  </a:cubicBezTo>
                  <a:cubicBezTo>
                    <a:pt x="22359" y="8954"/>
                    <a:pt x="22334" y="8955"/>
                    <a:pt x="22304" y="8955"/>
                  </a:cubicBezTo>
                  <a:cubicBezTo>
                    <a:pt x="22102" y="8955"/>
                    <a:pt x="21645" y="8910"/>
                    <a:pt x="21673" y="8840"/>
                  </a:cubicBezTo>
                  <a:cubicBezTo>
                    <a:pt x="21751" y="8608"/>
                    <a:pt x="21563" y="8458"/>
                    <a:pt x="21376" y="8458"/>
                  </a:cubicBezTo>
                  <a:cubicBezTo>
                    <a:pt x="21254" y="8458"/>
                    <a:pt x="21133" y="8521"/>
                    <a:pt x="21083" y="8665"/>
                  </a:cubicBezTo>
                  <a:cubicBezTo>
                    <a:pt x="20838" y="9372"/>
                    <a:pt x="21705" y="9558"/>
                    <a:pt x="22273" y="9558"/>
                  </a:cubicBezTo>
                  <a:cubicBezTo>
                    <a:pt x="22372" y="9558"/>
                    <a:pt x="22462" y="9552"/>
                    <a:pt x="22535" y="9543"/>
                  </a:cubicBezTo>
                  <a:cubicBezTo>
                    <a:pt x="23700" y="9367"/>
                    <a:pt x="23875" y="8043"/>
                    <a:pt x="23508" y="7133"/>
                  </a:cubicBezTo>
                  <a:cubicBezTo>
                    <a:pt x="23119" y="6150"/>
                    <a:pt x="22122" y="5617"/>
                    <a:pt x="21149" y="5617"/>
                  </a:cubicBezTo>
                  <a:cubicBezTo>
                    <a:pt x="20288" y="5617"/>
                    <a:pt x="19445" y="6034"/>
                    <a:pt x="19056" y="6925"/>
                  </a:cubicBezTo>
                  <a:cubicBezTo>
                    <a:pt x="18369" y="8473"/>
                    <a:pt x="19088" y="10516"/>
                    <a:pt x="20237" y="11649"/>
                  </a:cubicBezTo>
                  <a:cubicBezTo>
                    <a:pt x="20884" y="12278"/>
                    <a:pt x="21717" y="12543"/>
                    <a:pt x="22582" y="12543"/>
                  </a:cubicBezTo>
                  <a:cubicBezTo>
                    <a:pt x="24019" y="12543"/>
                    <a:pt x="25542" y="11810"/>
                    <a:pt x="26429" y="10803"/>
                  </a:cubicBezTo>
                  <a:cubicBezTo>
                    <a:pt x="27690" y="9399"/>
                    <a:pt x="27594" y="7324"/>
                    <a:pt x="27019" y="5649"/>
                  </a:cubicBezTo>
                  <a:cubicBezTo>
                    <a:pt x="26397" y="3877"/>
                    <a:pt x="25280" y="2441"/>
                    <a:pt x="23540" y="1675"/>
                  </a:cubicBezTo>
                  <a:cubicBezTo>
                    <a:pt x="22624" y="1269"/>
                    <a:pt x="21574" y="1036"/>
                    <a:pt x="20535" y="1036"/>
                  </a:cubicBezTo>
                  <a:cubicBezTo>
                    <a:pt x="19818" y="1036"/>
                    <a:pt x="19107" y="1147"/>
                    <a:pt x="18449" y="1388"/>
                  </a:cubicBezTo>
                  <a:cubicBezTo>
                    <a:pt x="17173" y="1861"/>
                    <a:pt x="16276" y="2899"/>
                    <a:pt x="15571" y="4027"/>
                  </a:cubicBezTo>
                  <a:lnTo>
                    <a:pt x="15571" y="4027"/>
                  </a:lnTo>
                  <a:cubicBezTo>
                    <a:pt x="15219" y="2644"/>
                    <a:pt x="14327" y="1424"/>
                    <a:pt x="13087" y="685"/>
                  </a:cubicBezTo>
                  <a:cubicBezTo>
                    <a:pt x="12304" y="217"/>
                    <a:pt x="11341" y="0"/>
                    <a:pt x="10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711575" y="1673750"/>
              <a:ext cx="196575" cy="235275"/>
            </a:xfrm>
            <a:custGeom>
              <a:avLst/>
              <a:gdLst/>
              <a:ahLst/>
              <a:cxnLst/>
              <a:rect l="l" t="t" r="r" b="b"/>
              <a:pathLst>
                <a:path w="7863" h="9411" extrusionOk="0">
                  <a:moveTo>
                    <a:pt x="4893" y="1"/>
                  </a:moveTo>
                  <a:cubicBezTo>
                    <a:pt x="3931" y="1"/>
                    <a:pt x="2977" y="486"/>
                    <a:pt x="2219" y="1162"/>
                  </a:cubicBezTo>
                  <a:cubicBezTo>
                    <a:pt x="911" y="2295"/>
                    <a:pt x="1" y="4098"/>
                    <a:pt x="49" y="5838"/>
                  </a:cubicBezTo>
                  <a:cubicBezTo>
                    <a:pt x="81" y="7673"/>
                    <a:pt x="1613" y="9221"/>
                    <a:pt x="3448" y="9397"/>
                  </a:cubicBezTo>
                  <a:cubicBezTo>
                    <a:pt x="3548" y="9406"/>
                    <a:pt x="3649" y="9411"/>
                    <a:pt x="3752" y="9411"/>
                  </a:cubicBezTo>
                  <a:cubicBezTo>
                    <a:pt x="5580" y="9411"/>
                    <a:pt x="7863" y="7961"/>
                    <a:pt x="7757" y="5981"/>
                  </a:cubicBezTo>
                  <a:cubicBezTo>
                    <a:pt x="7693" y="4816"/>
                    <a:pt x="6496" y="3843"/>
                    <a:pt x="5427" y="3619"/>
                  </a:cubicBezTo>
                  <a:cubicBezTo>
                    <a:pt x="5297" y="3590"/>
                    <a:pt x="5170" y="3576"/>
                    <a:pt x="5045" y="3576"/>
                  </a:cubicBezTo>
                  <a:cubicBezTo>
                    <a:pt x="4359" y="3576"/>
                    <a:pt x="3767" y="4001"/>
                    <a:pt x="3416" y="4609"/>
                  </a:cubicBezTo>
                  <a:cubicBezTo>
                    <a:pt x="3049" y="5263"/>
                    <a:pt x="2921" y="6157"/>
                    <a:pt x="3225" y="6859"/>
                  </a:cubicBezTo>
                  <a:cubicBezTo>
                    <a:pt x="3352" y="7162"/>
                    <a:pt x="3576" y="7418"/>
                    <a:pt x="3895" y="7529"/>
                  </a:cubicBezTo>
                  <a:cubicBezTo>
                    <a:pt x="3999" y="7569"/>
                    <a:pt x="4097" y="7583"/>
                    <a:pt x="4191" y="7583"/>
                  </a:cubicBezTo>
                  <a:cubicBezTo>
                    <a:pt x="4441" y="7583"/>
                    <a:pt x="4665" y="7482"/>
                    <a:pt x="4932" y="7482"/>
                  </a:cubicBezTo>
                  <a:cubicBezTo>
                    <a:pt x="5315" y="7482"/>
                    <a:pt x="5315" y="6859"/>
                    <a:pt x="4932" y="6859"/>
                  </a:cubicBezTo>
                  <a:cubicBezTo>
                    <a:pt x="4698" y="6859"/>
                    <a:pt x="4496" y="6976"/>
                    <a:pt x="4274" y="6976"/>
                  </a:cubicBezTo>
                  <a:cubicBezTo>
                    <a:pt x="4223" y="6976"/>
                    <a:pt x="4172" y="6970"/>
                    <a:pt x="4118" y="6955"/>
                  </a:cubicBezTo>
                  <a:cubicBezTo>
                    <a:pt x="3863" y="6891"/>
                    <a:pt x="3767" y="6588"/>
                    <a:pt x="3719" y="6364"/>
                  </a:cubicBezTo>
                  <a:cubicBezTo>
                    <a:pt x="3576" y="5742"/>
                    <a:pt x="3815" y="4992"/>
                    <a:pt x="4230" y="4545"/>
                  </a:cubicBezTo>
                  <a:cubicBezTo>
                    <a:pt x="4468" y="4296"/>
                    <a:pt x="4742" y="4199"/>
                    <a:pt x="5024" y="4199"/>
                  </a:cubicBezTo>
                  <a:cubicBezTo>
                    <a:pt x="5556" y="4199"/>
                    <a:pt x="6116" y="4546"/>
                    <a:pt x="6512" y="4880"/>
                  </a:cubicBezTo>
                  <a:cubicBezTo>
                    <a:pt x="7534" y="5758"/>
                    <a:pt x="7135" y="6955"/>
                    <a:pt x="6289" y="7769"/>
                  </a:cubicBezTo>
                  <a:cubicBezTo>
                    <a:pt x="5648" y="8372"/>
                    <a:pt x="4722" y="8795"/>
                    <a:pt x="3819" y="8795"/>
                  </a:cubicBezTo>
                  <a:cubicBezTo>
                    <a:pt x="3553" y="8795"/>
                    <a:pt x="3288" y="8759"/>
                    <a:pt x="3033" y="8678"/>
                  </a:cubicBezTo>
                  <a:cubicBezTo>
                    <a:pt x="2092" y="8391"/>
                    <a:pt x="1230" y="7785"/>
                    <a:pt x="863" y="6827"/>
                  </a:cubicBezTo>
                  <a:cubicBezTo>
                    <a:pt x="192" y="5120"/>
                    <a:pt x="1182" y="3125"/>
                    <a:pt x="2347" y="1896"/>
                  </a:cubicBezTo>
                  <a:cubicBezTo>
                    <a:pt x="3022" y="1188"/>
                    <a:pt x="3942" y="622"/>
                    <a:pt x="4874" y="622"/>
                  </a:cubicBezTo>
                  <a:cubicBezTo>
                    <a:pt x="5308" y="622"/>
                    <a:pt x="5745" y="745"/>
                    <a:pt x="6161" y="1034"/>
                  </a:cubicBezTo>
                  <a:cubicBezTo>
                    <a:pt x="6218" y="1072"/>
                    <a:pt x="6274" y="1088"/>
                    <a:pt x="6326" y="1088"/>
                  </a:cubicBezTo>
                  <a:cubicBezTo>
                    <a:pt x="6581" y="1088"/>
                    <a:pt x="6746" y="693"/>
                    <a:pt x="6480" y="507"/>
                  </a:cubicBezTo>
                  <a:cubicBezTo>
                    <a:pt x="5971" y="153"/>
                    <a:pt x="5431" y="1"/>
                    <a:pt x="4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548000" y="1906675"/>
              <a:ext cx="217875" cy="166175"/>
            </a:xfrm>
            <a:custGeom>
              <a:avLst/>
              <a:gdLst/>
              <a:ahLst/>
              <a:cxnLst/>
              <a:rect l="l" t="t" r="r" b="b"/>
              <a:pathLst>
                <a:path w="8715" h="6647" extrusionOk="0">
                  <a:moveTo>
                    <a:pt x="2344" y="0"/>
                  </a:moveTo>
                  <a:cubicBezTo>
                    <a:pt x="2294" y="0"/>
                    <a:pt x="2241" y="15"/>
                    <a:pt x="2187" y="48"/>
                  </a:cubicBezTo>
                  <a:lnTo>
                    <a:pt x="2203" y="48"/>
                  </a:lnTo>
                  <a:cubicBezTo>
                    <a:pt x="144" y="1388"/>
                    <a:pt x="1" y="4437"/>
                    <a:pt x="1948" y="5921"/>
                  </a:cubicBezTo>
                  <a:cubicBezTo>
                    <a:pt x="2614" y="6419"/>
                    <a:pt x="3434" y="6647"/>
                    <a:pt x="4268" y="6647"/>
                  </a:cubicBezTo>
                  <a:cubicBezTo>
                    <a:pt x="5810" y="6647"/>
                    <a:pt x="7400" y="5870"/>
                    <a:pt x="8156" y="4596"/>
                  </a:cubicBezTo>
                  <a:cubicBezTo>
                    <a:pt x="8714" y="3655"/>
                    <a:pt x="8443" y="2489"/>
                    <a:pt x="7853" y="1644"/>
                  </a:cubicBezTo>
                  <a:cubicBezTo>
                    <a:pt x="7463" y="1079"/>
                    <a:pt x="6798" y="563"/>
                    <a:pt x="6104" y="563"/>
                  </a:cubicBezTo>
                  <a:cubicBezTo>
                    <a:pt x="5916" y="563"/>
                    <a:pt x="5726" y="601"/>
                    <a:pt x="5538" y="686"/>
                  </a:cubicBezTo>
                  <a:cubicBezTo>
                    <a:pt x="4565" y="1117"/>
                    <a:pt x="4246" y="2138"/>
                    <a:pt x="4693" y="3064"/>
                  </a:cubicBezTo>
                  <a:cubicBezTo>
                    <a:pt x="4916" y="3511"/>
                    <a:pt x="5529" y="4079"/>
                    <a:pt x="6092" y="4079"/>
                  </a:cubicBezTo>
                  <a:cubicBezTo>
                    <a:pt x="6293" y="4079"/>
                    <a:pt x="6488" y="4006"/>
                    <a:pt x="6656" y="3830"/>
                  </a:cubicBezTo>
                  <a:cubicBezTo>
                    <a:pt x="6751" y="3734"/>
                    <a:pt x="6815" y="3639"/>
                    <a:pt x="6879" y="3511"/>
                  </a:cubicBezTo>
                  <a:cubicBezTo>
                    <a:pt x="7012" y="3267"/>
                    <a:pt x="6799" y="3046"/>
                    <a:pt x="6592" y="3046"/>
                  </a:cubicBezTo>
                  <a:cubicBezTo>
                    <a:pt x="6501" y="3046"/>
                    <a:pt x="6411" y="3089"/>
                    <a:pt x="6352" y="3192"/>
                  </a:cubicBezTo>
                  <a:cubicBezTo>
                    <a:pt x="6254" y="3374"/>
                    <a:pt x="6137" y="3447"/>
                    <a:pt x="6015" y="3447"/>
                  </a:cubicBezTo>
                  <a:cubicBezTo>
                    <a:pt x="5624" y="3447"/>
                    <a:pt x="5177" y="2694"/>
                    <a:pt x="5092" y="2378"/>
                  </a:cubicBezTo>
                  <a:cubicBezTo>
                    <a:pt x="4938" y="1699"/>
                    <a:pt x="5565" y="1216"/>
                    <a:pt x="6173" y="1216"/>
                  </a:cubicBezTo>
                  <a:cubicBezTo>
                    <a:pt x="6323" y="1216"/>
                    <a:pt x="6472" y="1245"/>
                    <a:pt x="6608" y="1309"/>
                  </a:cubicBezTo>
                  <a:cubicBezTo>
                    <a:pt x="7278" y="1628"/>
                    <a:pt x="7677" y="2410"/>
                    <a:pt x="7821" y="3096"/>
                  </a:cubicBezTo>
                  <a:cubicBezTo>
                    <a:pt x="7996" y="3974"/>
                    <a:pt x="7422" y="4740"/>
                    <a:pt x="6751" y="5234"/>
                  </a:cubicBezTo>
                  <a:cubicBezTo>
                    <a:pt x="6088" y="5740"/>
                    <a:pt x="5218" y="6011"/>
                    <a:pt x="4356" y="6011"/>
                  </a:cubicBezTo>
                  <a:cubicBezTo>
                    <a:pt x="3474" y="6011"/>
                    <a:pt x="2601" y="5728"/>
                    <a:pt x="1964" y="5123"/>
                  </a:cubicBezTo>
                  <a:cubicBezTo>
                    <a:pt x="623" y="3878"/>
                    <a:pt x="1038" y="1532"/>
                    <a:pt x="2506" y="574"/>
                  </a:cubicBezTo>
                  <a:cubicBezTo>
                    <a:pt x="2788" y="400"/>
                    <a:pt x="2607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744100" y="1707175"/>
              <a:ext cx="711850" cy="354925"/>
            </a:xfrm>
            <a:custGeom>
              <a:avLst/>
              <a:gdLst/>
              <a:ahLst/>
              <a:cxnLst/>
              <a:rect l="l" t="t" r="r" b="b"/>
              <a:pathLst>
                <a:path w="28474" h="14197" extrusionOk="0">
                  <a:moveTo>
                    <a:pt x="23459" y="0"/>
                  </a:moveTo>
                  <a:cubicBezTo>
                    <a:pt x="21672" y="0"/>
                    <a:pt x="20234" y="796"/>
                    <a:pt x="18713" y="1756"/>
                  </a:cubicBezTo>
                  <a:cubicBezTo>
                    <a:pt x="17203" y="2690"/>
                    <a:pt x="15769" y="3305"/>
                    <a:pt x="13996" y="3305"/>
                  </a:cubicBezTo>
                  <a:cubicBezTo>
                    <a:pt x="13951" y="3305"/>
                    <a:pt x="13906" y="3305"/>
                    <a:pt x="13861" y="3304"/>
                  </a:cubicBezTo>
                  <a:cubicBezTo>
                    <a:pt x="12249" y="3288"/>
                    <a:pt x="10398" y="2697"/>
                    <a:pt x="9744" y="1070"/>
                  </a:cubicBezTo>
                  <a:cubicBezTo>
                    <a:pt x="9688" y="933"/>
                    <a:pt x="9562" y="874"/>
                    <a:pt x="9439" y="874"/>
                  </a:cubicBezTo>
                  <a:cubicBezTo>
                    <a:pt x="9244" y="874"/>
                    <a:pt x="9056" y="1021"/>
                    <a:pt x="9153" y="1245"/>
                  </a:cubicBezTo>
                  <a:cubicBezTo>
                    <a:pt x="9943" y="3173"/>
                    <a:pt x="11978" y="3939"/>
                    <a:pt x="14014" y="3939"/>
                  </a:cubicBezTo>
                  <a:cubicBezTo>
                    <a:pt x="15062" y="3939"/>
                    <a:pt x="16110" y="3736"/>
                    <a:pt x="16989" y="3384"/>
                  </a:cubicBezTo>
                  <a:cubicBezTo>
                    <a:pt x="18920" y="2602"/>
                    <a:pt x="20596" y="782"/>
                    <a:pt x="22750" y="623"/>
                  </a:cubicBezTo>
                  <a:cubicBezTo>
                    <a:pt x="22924" y="610"/>
                    <a:pt x="23097" y="605"/>
                    <a:pt x="23271" y="605"/>
                  </a:cubicBezTo>
                  <a:cubicBezTo>
                    <a:pt x="23996" y="605"/>
                    <a:pt x="24724" y="705"/>
                    <a:pt x="25432" y="846"/>
                  </a:cubicBezTo>
                  <a:cubicBezTo>
                    <a:pt x="25846" y="937"/>
                    <a:pt x="26282" y="1048"/>
                    <a:pt x="26689" y="1215"/>
                  </a:cubicBezTo>
                  <a:lnTo>
                    <a:pt x="26689" y="1215"/>
                  </a:lnTo>
                  <a:cubicBezTo>
                    <a:pt x="26521" y="1202"/>
                    <a:pt x="26355" y="1195"/>
                    <a:pt x="26190" y="1195"/>
                  </a:cubicBezTo>
                  <a:cubicBezTo>
                    <a:pt x="22004" y="1195"/>
                    <a:pt x="18591" y="5428"/>
                    <a:pt x="15824" y="8139"/>
                  </a:cubicBezTo>
                  <a:cubicBezTo>
                    <a:pt x="14164" y="9767"/>
                    <a:pt x="12345" y="11028"/>
                    <a:pt x="10238" y="12033"/>
                  </a:cubicBezTo>
                  <a:cubicBezTo>
                    <a:pt x="8545" y="12843"/>
                    <a:pt x="6540" y="13597"/>
                    <a:pt x="4593" y="13597"/>
                  </a:cubicBezTo>
                  <a:cubicBezTo>
                    <a:pt x="4009" y="13597"/>
                    <a:pt x="3429" y="13529"/>
                    <a:pt x="2865" y="13374"/>
                  </a:cubicBezTo>
                  <a:cubicBezTo>
                    <a:pt x="2418" y="13246"/>
                    <a:pt x="2019" y="13055"/>
                    <a:pt x="1636" y="12800"/>
                  </a:cubicBezTo>
                  <a:cubicBezTo>
                    <a:pt x="1429" y="12656"/>
                    <a:pt x="1253" y="12496"/>
                    <a:pt x="1094" y="12321"/>
                  </a:cubicBezTo>
                  <a:cubicBezTo>
                    <a:pt x="966" y="12209"/>
                    <a:pt x="870" y="12081"/>
                    <a:pt x="775" y="11954"/>
                  </a:cubicBezTo>
                  <a:cubicBezTo>
                    <a:pt x="762" y="11941"/>
                    <a:pt x="681" y="11782"/>
                    <a:pt x="654" y="11782"/>
                  </a:cubicBezTo>
                  <a:cubicBezTo>
                    <a:pt x="647" y="11782"/>
                    <a:pt x="643" y="11795"/>
                    <a:pt x="647" y="11826"/>
                  </a:cubicBezTo>
                  <a:cubicBezTo>
                    <a:pt x="623" y="11635"/>
                    <a:pt x="455" y="11539"/>
                    <a:pt x="300" y="11539"/>
                  </a:cubicBezTo>
                  <a:cubicBezTo>
                    <a:pt x="144" y="11539"/>
                    <a:pt x="1" y="11635"/>
                    <a:pt x="25" y="11826"/>
                  </a:cubicBezTo>
                  <a:cubicBezTo>
                    <a:pt x="88" y="12257"/>
                    <a:pt x="535" y="12656"/>
                    <a:pt x="838" y="12943"/>
                  </a:cubicBezTo>
                  <a:cubicBezTo>
                    <a:pt x="1237" y="13310"/>
                    <a:pt x="1700" y="13597"/>
                    <a:pt x="2195" y="13789"/>
                  </a:cubicBezTo>
                  <a:cubicBezTo>
                    <a:pt x="2919" y="14081"/>
                    <a:pt x="3687" y="14197"/>
                    <a:pt x="4454" y="14197"/>
                  </a:cubicBezTo>
                  <a:cubicBezTo>
                    <a:pt x="4820" y="14197"/>
                    <a:pt x="5186" y="14171"/>
                    <a:pt x="5546" y="14124"/>
                  </a:cubicBezTo>
                  <a:cubicBezTo>
                    <a:pt x="7988" y="13853"/>
                    <a:pt x="10350" y="12784"/>
                    <a:pt x="12457" y="11555"/>
                  </a:cubicBezTo>
                  <a:cubicBezTo>
                    <a:pt x="14452" y="10390"/>
                    <a:pt x="16064" y="8794"/>
                    <a:pt x="17675" y="7150"/>
                  </a:cubicBezTo>
                  <a:cubicBezTo>
                    <a:pt x="19511" y="5315"/>
                    <a:pt x="21410" y="3304"/>
                    <a:pt x="23852" y="2298"/>
                  </a:cubicBezTo>
                  <a:cubicBezTo>
                    <a:pt x="24612" y="1982"/>
                    <a:pt x="25403" y="1819"/>
                    <a:pt x="26196" y="1819"/>
                  </a:cubicBezTo>
                  <a:cubicBezTo>
                    <a:pt x="26801" y="1819"/>
                    <a:pt x="27407" y="1913"/>
                    <a:pt x="28001" y="2107"/>
                  </a:cubicBezTo>
                  <a:cubicBezTo>
                    <a:pt x="28039" y="2120"/>
                    <a:pt x="28075" y="2126"/>
                    <a:pt x="28108" y="2126"/>
                  </a:cubicBezTo>
                  <a:cubicBezTo>
                    <a:pt x="28357" y="2126"/>
                    <a:pt x="28473" y="1793"/>
                    <a:pt x="28304" y="1596"/>
                  </a:cubicBezTo>
                  <a:cubicBezTo>
                    <a:pt x="27283" y="399"/>
                    <a:pt x="25368" y="128"/>
                    <a:pt x="23900" y="16"/>
                  </a:cubicBezTo>
                  <a:cubicBezTo>
                    <a:pt x="23750" y="5"/>
                    <a:pt x="23603" y="0"/>
                    <a:pt x="2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384425" y="1435100"/>
              <a:ext cx="1071575" cy="637750"/>
            </a:xfrm>
            <a:custGeom>
              <a:avLst/>
              <a:gdLst/>
              <a:ahLst/>
              <a:cxnLst/>
              <a:rect l="l" t="t" r="r" b="b"/>
              <a:pathLst>
                <a:path w="42863" h="25510" extrusionOk="0">
                  <a:moveTo>
                    <a:pt x="10370" y="0"/>
                  </a:moveTo>
                  <a:cubicBezTo>
                    <a:pt x="9322" y="0"/>
                    <a:pt x="8267" y="253"/>
                    <a:pt x="7421" y="717"/>
                  </a:cubicBezTo>
                  <a:cubicBezTo>
                    <a:pt x="5841" y="1595"/>
                    <a:pt x="4692" y="3351"/>
                    <a:pt x="4517" y="5154"/>
                  </a:cubicBezTo>
                  <a:cubicBezTo>
                    <a:pt x="4421" y="6095"/>
                    <a:pt x="4549" y="7308"/>
                    <a:pt x="5059" y="8218"/>
                  </a:cubicBezTo>
                  <a:cubicBezTo>
                    <a:pt x="4872" y="8185"/>
                    <a:pt x="4682" y="8168"/>
                    <a:pt x="4492" y="8168"/>
                  </a:cubicBezTo>
                  <a:cubicBezTo>
                    <a:pt x="3939" y="8168"/>
                    <a:pt x="3384" y="8312"/>
                    <a:pt x="2873" y="8633"/>
                  </a:cubicBezTo>
                  <a:cubicBezTo>
                    <a:pt x="1820" y="9271"/>
                    <a:pt x="1181" y="10420"/>
                    <a:pt x="814" y="11554"/>
                  </a:cubicBezTo>
                  <a:cubicBezTo>
                    <a:pt x="0" y="14027"/>
                    <a:pt x="320" y="17347"/>
                    <a:pt x="2458" y="19086"/>
                  </a:cubicBezTo>
                  <a:cubicBezTo>
                    <a:pt x="3395" y="19851"/>
                    <a:pt x="4581" y="20149"/>
                    <a:pt x="5771" y="20149"/>
                  </a:cubicBezTo>
                  <a:cubicBezTo>
                    <a:pt x="6120" y="20149"/>
                    <a:pt x="6471" y="20123"/>
                    <a:pt x="6815" y="20076"/>
                  </a:cubicBezTo>
                  <a:cubicBezTo>
                    <a:pt x="7134" y="20028"/>
                    <a:pt x="7437" y="19980"/>
                    <a:pt x="7741" y="19900"/>
                  </a:cubicBezTo>
                  <a:lnTo>
                    <a:pt x="7741" y="19900"/>
                  </a:lnTo>
                  <a:cubicBezTo>
                    <a:pt x="6719" y="21416"/>
                    <a:pt x="6927" y="23603"/>
                    <a:pt x="8491" y="24784"/>
                  </a:cubicBezTo>
                  <a:cubicBezTo>
                    <a:pt x="9157" y="25282"/>
                    <a:pt x="9977" y="25510"/>
                    <a:pt x="10811" y="25510"/>
                  </a:cubicBezTo>
                  <a:cubicBezTo>
                    <a:pt x="12353" y="25510"/>
                    <a:pt x="13943" y="24733"/>
                    <a:pt x="14699" y="23459"/>
                  </a:cubicBezTo>
                  <a:cubicBezTo>
                    <a:pt x="14715" y="23427"/>
                    <a:pt x="14731" y="23379"/>
                    <a:pt x="14763" y="23347"/>
                  </a:cubicBezTo>
                  <a:cubicBezTo>
                    <a:pt x="14906" y="23523"/>
                    <a:pt x="15098" y="23698"/>
                    <a:pt x="15241" y="23826"/>
                  </a:cubicBezTo>
                  <a:cubicBezTo>
                    <a:pt x="15624" y="24193"/>
                    <a:pt x="16103" y="24480"/>
                    <a:pt x="16598" y="24672"/>
                  </a:cubicBezTo>
                  <a:cubicBezTo>
                    <a:pt x="17323" y="24964"/>
                    <a:pt x="18084" y="25073"/>
                    <a:pt x="18853" y="25073"/>
                  </a:cubicBezTo>
                  <a:cubicBezTo>
                    <a:pt x="19218" y="25073"/>
                    <a:pt x="19584" y="25048"/>
                    <a:pt x="19949" y="25007"/>
                  </a:cubicBezTo>
                  <a:cubicBezTo>
                    <a:pt x="22391" y="24736"/>
                    <a:pt x="24753" y="23667"/>
                    <a:pt x="26844" y="22438"/>
                  </a:cubicBezTo>
                  <a:cubicBezTo>
                    <a:pt x="28855" y="21273"/>
                    <a:pt x="30451" y="19677"/>
                    <a:pt x="32078" y="18033"/>
                  </a:cubicBezTo>
                  <a:cubicBezTo>
                    <a:pt x="33898" y="16198"/>
                    <a:pt x="35813" y="14187"/>
                    <a:pt x="38239" y="13181"/>
                  </a:cubicBezTo>
                  <a:cubicBezTo>
                    <a:pt x="38999" y="12865"/>
                    <a:pt x="39790" y="12702"/>
                    <a:pt x="40586" y="12702"/>
                  </a:cubicBezTo>
                  <a:cubicBezTo>
                    <a:pt x="41193" y="12702"/>
                    <a:pt x="41803" y="12796"/>
                    <a:pt x="42404" y="12990"/>
                  </a:cubicBezTo>
                  <a:cubicBezTo>
                    <a:pt x="42436" y="13000"/>
                    <a:pt x="42466" y="13004"/>
                    <a:pt x="42494" y="13004"/>
                  </a:cubicBezTo>
                  <a:cubicBezTo>
                    <a:pt x="42740" y="13004"/>
                    <a:pt x="42863" y="12665"/>
                    <a:pt x="42691" y="12479"/>
                  </a:cubicBezTo>
                  <a:cubicBezTo>
                    <a:pt x="41670" y="11282"/>
                    <a:pt x="39755" y="11011"/>
                    <a:pt x="38287" y="10899"/>
                  </a:cubicBezTo>
                  <a:cubicBezTo>
                    <a:pt x="38137" y="10888"/>
                    <a:pt x="37990" y="10883"/>
                    <a:pt x="37846" y="10883"/>
                  </a:cubicBezTo>
                  <a:cubicBezTo>
                    <a:pt x="36059" y="10883"/>
                    <a:pt x="34621" y="11679"/>
                    <a:pt x="33100" y="12639"/>
                  </a:cubicBezTo>
                  <a:cubicBezTo>
                    <a:pt x="31605" y="13573"/>
                    <a:pt x="30172" y="14188"/>
                    <a:pt x="28399" y="14188"/>
                  </a:cubicBezTo>
                  <a:cubicBezTo>
                    <a:pt x="28354" y="14188"/>
                    <a:pt x="28309" y="14188"/>
                    <a:pt x="28264" y="14187"/>
                  </a:cubicBezTo>
                  <a:cubicBezTo>
                    <a:pt x="26732" y="14171"/>
                    <a:pt x="25008" y="13644"/>
                    <a:pt x="24258" y="12240"/>
                  </a:cubicBezTo>
                  <a:cubicBezTo>
                    <a:pt x="25120" y="11921"/>
                    <a:pt x="25886" y="11410"/>
                    <a:pt x="26445" y="10803"/>
                  </a:cubicBezTo>
                  <a:cubicBezTo>
                    <a:pt x="27690" y="9399"/>
                    <a:pt x="27594" y="7324"/>
                    <a:pt x="27019" y="5649"/>
                  </a:cubicBezTo>
                  <a:cubicBezTo>
                    <a:pt x="26397" y="3877"/>
                    <a:pt x="25296" y="2457"/>
                    <a:pt x="23556" y="1675"/>
                  </a:cubicBezTo>
                  <a:cubicBezTo>
                    <a:pt x="22631" y="1269"/>
                    <a:pt x="21576" y="1036"/>
                    <a:pt x="20539" y="1036"/>
                  </a:cubicBezTo>
                  <a:cubicBezTo>
                    <a:pt x="19824" y="1036"/>
                    <a:pt x="19117" y="1147"/>
                    <a:pt x="18465" y="1388"/>
                  </a:cubicBezTo>
                  <a:cubicBezTo>
                    <a:pt x="17172" y="1850"/>
                    <a:pt x="16279" y="2888"/>
                    <a:pt x="15577" y="4021"/>
                  </a:cubicBezTo>
                  <a:cubicBezTo>
                    <a:pt x="15225" y="2648"/>
                    <a:pt x="14316" y="1419"/>
                    <a:pt x="13087" y="685"/>
                  </a:cubicBezTo>
                  <a:cubicBezTo>
                    <a:pt x="12304" y="217"/>
                    <a:pt x="11341" y="0"/>
                    <a:pt x="10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384425" y="1434950"/>
              <a:ext cx="692250" cy="503875"/>
            </a:xfrm>
            <a:custGeom>
              <a:avLst/>
              <a:gdLst/>
              <a:ahLst/>
              <a:cxnLst/>
              <a:rect l="l" t="t" r="r" b="b"/>
              <a:pathLst>
                <a:path w="27690" h="20155" extrusionOk="0">
                  <a:moveTo>
                    <a:pt x="10357" y="0"/>
                  </a:moveTo>
                  <a:cubicBezTo>
                    <a:pt x="9313" y="0"/>
                    <a:pt x="8263" y="253"/>
                    <a:pt x="7421" y="723"/>
                  </a:cubicBezTo>
                  <a:cubicBezTo>
                    <a:pt x="5841" y="1601"/>
                    <a:pt x="4692" y="3357"/>
                    <a:pt x="4517" y="5160"/>
                  </a:cubicBezTo>
                  <a:cubicBezTo>
                    <a:pt x="4428" y="6098"/>
                    <a:pt x="4541" y="7316"/>
                    <a:pt x="5060" y="8215"/>
                  </a:cubicBezTo>
                  <a:lnTo>
                    <a:pt x="5060" y="8215"/>
                  </a:lnTo>
                  <a:cubicBezTo>
                    <a:pt x="4871" y="8184"/>
                    <a:pt x="4682" y="8168"/>
                    <a:pt x="4493" y="8168"/>
                  </a:cubicBezTo>
                  <a:cubicBezTo>
                    <a:pt x="3937" y="8168"/>
                    <a:pt x="3387" y="8309"/>
                    <a:pt x="2873" y="8623"/>
                  </a:cubicBezTo>
                  <a:cubicBezTo>
                    <a:pt x="1820" y="9261"/>
                    <a:pt x="1181" y="10426"/>
                    <a:pt x="814" y="11560"/>
                  </a:cubicBezTo>
                  <a:cubicBezTo>
                    <a:pt x="0" y="14033"/>
                    <a:pt x="320" y="17353"/>
                    <a:pt x="2458" y="19076"/>
                  </a:cubicBezTo>
                  <a:cubicBezTo>
                    <a:pt x="3396" y="19854"/>
                    <a:pt x="4583" y="20154"/>
                    <a:pt x="5774" y="20154"/>
                  </a:cubicBezTo>
                  <a:cubicBezTo>
                    <a:pt x="6123" y="20154"/>
                    <a:pt x="6472" y="20129"/>
                    <a:pt x="6815" y="20082"/>
                  </a:cubicBezTo>
                  <a:cubicBezTo>
                    <a:pt x="8746" y="19810"/>
                    <a:pt x="10645" y="19012"/>
                    <a:pt x="11108" y="16938"/>
                  </a:cubicBezTo>
                  <a:cubicBezTo>
                    <a:pt x="11427" y="15486"/>
                    <a:pt x="10901" y="13650"/>
                    <a:pt x="9592" y="12852"/>
                  </a:cubicBezTo>
                  <a:cubicBezTo>
                    <a:pt x="9280" y="12660"/>
                    <a:pt x="8949" y="12574"/>
                    <a:pt x="8622" y="12574"/>
                  </a:cubicBezTo>
                  <a:cubicBezTo>
                    <a:pt x="7375" y="12574"/>
                    <a:pt x="6188" y="13816"/>
                    <a:pt x="6352" y="15118"/>
                  </a:cubicBezTo>
                  <a:cubicBezTo>
                    <a:pt x="6416" y="15741"/>
                    <a:pt x="6783" y="16411"/>
                    <a:pt x="7389" y="16666"/>
                  </a:cubicBezTo>
                  <a:cubicBezTo>
                    <a:pt x="7523" y="16721"/>
                    <a:pt x="7648" y="16746"/>
                    <a:pt x="7766" y="16746"/>
                  </a:cubicBezTo>
                  <a:cubicBezTo>
                    <a:pt x="8270" y="16746"/>
                    <a:pt x="8632" y="16296"/>
                    <a:pt x="8826" y="15805"/>
                  </a:cubicBezTo>
                  <a:cubicBezTo>
                    <a:pt x="8913" y="15583"/>
                    <a:pt x="8732" y="15437"/>
                    <a:pt x="8543" y="15437"/>
                  </a:cubicBezTo>
                  <a:cubicBezTo>
                    <a:pt x="8419" y="15437"/>
                    <a:pt x="8292" y="15500"/>
                    <a:pt x="8235" y="15645"/>
                  </a:cubicBezTo>
                  <a:cubicBezTo>
                    <a:pt x="8112" y="15940"/>
                    <a:pt x="7948" y="16105"/>
                    <a:pt x="7755" y="16105"/>
                  </a:cubicBezTo>
                  <a:cubicBezTo>
                    <a:pt x="7624" y="16105"/>
                    <a:pt x="7480" y="16029"/>
                    <a:pt x="7326" y="15869"/>
                  </a:cubicBezTo>
                  <a:cubicBezTo>
                    <a:pt x="6943" y="15486"/>
                    <a:pt x="6863" y="14863"/>
                    <a:pt x="7006" y="14368"/>
                  </a:cubicBezTo>
                  <a:cubicBezTo>
                    <a:pt x="7203" y="13699"/>
                    <a:pt x="7941" y="13213"/>
                    <a:pt x="8631" y="13213"/>
                  </a:cubicBezTo>
                  <a:cubicBezTo>
                    <a:pt x="8780" y="13213"/>
                    <a:pt x="8927" y="13235"/>
                    <a:pt x="9065" y="13283"/>
                  </a:cubicBezTo>
                  <a:cubicBezTo>
                    <a:pt x="10597" y="13794"/>
                    <a:pt x="10853" y="16220"/>
                    <a:pt x="10278" y="17464"/>
                  </a:cubicBezTo>
                  <a:cubicBezTo>
                    <a:pt x="9568" y="19021"/>
                    <a:pt x="7549" y="19550"/>
                    <a:pt x="5861" y="19550"/>
                  </a:cubicBezTo>
                  <a:cubicBezTo>
                    <a:pt x="5576" y="19550"/>
                    <a:pt x="5301" y="19535"/>
                    <a:pt x="5043" y="19507"/>
                  </a:cubicBezTo>
                  <a:cubicBezTo>
                    <a:pt x="3607" y="19348"/>
                    <a:pt x="2426" y="18502"/>
                    <a:pt x="1740" y="17257"/>
                  </a:cubicBezTo>
                  <a:cubicBezTo>
                    <a:pt x="750" y="15438"/>
                    <a:pt x="830" y="12996"/>
                    <a:pt x="1628" y="11129"/>
                  </a:cubicBezTo>
                  <a:cubicBezTo>
                    <a:pt x="2214" y="9777"/>
                    <a:pt x="3285" y="8801"/>
                    <a:pt x="4591" y="8801"/>
                  </a:cubicBezTo>
                  <a:cubicBezTo>
                    <a:pt x="5027" y="8801"/>
                    <a:pt x="5490" y="8910"/>
                    <a:pt x="5969" y="9150"/>
                  </a:cubicBezTo>
                  <a:cubicBezTo>
                    <a:pt x="6019" y="9175"/>
                    <a:pt x="6068" y="9186"/>
                    <a:pt x="6115" y="9186"/>
                  </a:cubicBezTo>
                  <a:cubicBezTo>
                    <a:pt x="6394" y="9186"/>
                    <a:pt x="6576" y="8787"/>
                    <a:pt x="6288" y="8623"/>
                  </a:cubicBezTo>
                  <a:cubicBezTo>
                    <a:pt x="5203" y="8017"/>
                    <a:pt x="5075" y="6389"/>
                    <a:pt x="5123" y="5288"/>
                  </a:cubicBezTo>
                  <a:cubicBezTo>
                    <a:pt x="5203" y="3692"/>
                    <a:pt x="6256" y="2223"/>
                    <a:pt x="7549" y="1362"/>
                  </a:cubicBezTo>
                  <a:cubicBezTo>
                    <a:pt x="8313" y="855"/>
                    <a:pt x="9289" y="612"/>
                    <a:pt x="10262" y="612"/>
                  </a:cubicBezTo>
                  <a:cubicBezTo>
                    <a:pt x="11098" y="612"/>
                    <a:pt x="11931" y="792"/>
                    <a:pt x="12624" y="1138"/>
                  </a:cubicBezTo>
                  <a:cubicBezTo>
                    <a:pt x="14029" y="1808"/>
                    <a:pt x="14986" y="3388"/>
                    <a:pt x="15098" y="4921"/>
                  </a:cubicBezTo>
                  <a:cubicBezTo>
                    <a:pt x="15118" y="5098"/>
                    <a:pt x="15271" y="5221"/>
                    <a:pt x="15424" y="5221"/>
                  </a:cubicBezTo>
                  <a:cubicBezTo>
                    <a:pt x="15518" y="5221"/>
                    <a:pt x="15611" y="5174"/>
                    <a:pt x="15672" y="5064"/>
                  </a:cubicBezTo>
                  <a:cubicBezTo>
                    <a:pt x="16343" y="3851"/>
                    <a:pt x="17141" y="2702"/>
                    <a:pt x="18417" y="2064"/>
                  </a:cubicBezTo>
                  <a:cubicBezTo>
                    <a:pt x="19035" y="1762"/>
                    <a:pt x="19731" y="1640"/>
                    <a:pt x="20435" y="1640"/>
                  </a:cubicBezTo>
                  <a:cubicBezTo>
                    <a:pt x="21258" y="1640"/>
                    <a:pt x="22091" y="1807"/>
                    <a:pt x="22822" y="2048"/>
                  </a:cubicBezTo>
                  <a:cubicBezTo>
                    <a:pt x="24418" y="2575"/>
                    <a:pt x="25455" y="3692"/>
                    <a:pt x="26158" y="5160"/>
                  </a:cubicBezTo>
                  <a:cubicBezTo>
                    <a:pt x="26908" y="6756"/>
                    <a:pt x="27147" y="8655"/>
                    <a:pt x="26142" y="10187"/>
                  </a:cubicBezTo>
                  <a:cubicBezTo>
                    <a:pt x="25391" y="11328"/>
                    <a:pt x="23794" y="11918"/>
                    <a:pt x="22452" y="11918"/>
                  </a:cubicBezTo>
                  <a:cubicBezTo>
                    <a:pt x="22367" y="11918"/>
                    <a:pt x="22282" y="11915"/>
                    <a:pt x="22200" y="11911"/>
                  </a:cubicBezTo>
                  <a:cubicBezTo>
                    <a:pt x="21178" y="11847"/>
                    <a:pt x="20428" y="11097"/>
                    <a:pt x="19949" y="10251"/>
                  </a:cubicBezTo>
                  <a:cubicBezTo>
                    <a:pt x="19170" y="8835"/>
                    <a:pt x="19056" y="6229"/>
                    <a:pt x="21222" y="6229"/>
                  </a:cubicBezTo>
                  <a:cubicBezTo>
                    <a:pt x="21229" y="6229"/>
                    <a:pt x="21235" y="6229"/>
                    <a:pt x="21242" y="6229"/>
                  </a:cubicBezTo>
                  <a:cubicBezTo>
                    <a:pt x="22311" y="6245"/>
                    <a:pt x="23109" y="7123"/>
                    <a:pt x="23077" y="8176"/>
                  </a:cubicBezTo>
                  <a:cubicBezTo>
                    <a:pt x="23061" y="8623"/>
                    <a:pt x="22774" y="8862"/>
                    <a:pt x="22375" y="8942"/>
                  </a:cubicBezTo>
                  <a:cubicBezTo>
                    <a:pt x="22348" y="8949"/>
                    <a:pt x="22299" y="8952"/>
                    <a:pt x="22239" y="8952"/>
                  </a:cubicBezTo>
                  <a:cubicBezTo>
                    <a:pt x="22017" y="8952"/>
                    <a:pt x="21648" y="8909"/>
                    <a:pt x="21673" y="8846"/>
                  </a:cubicBezTo>
                  <a:cubicBezTo>
                    <a:pt x="21751" y="8614"/>
                    <a:pt x="21563" y="8464"/>
                    <a:pt x="21376" y="8464"/>
                  </a:cubicBezTo>
                  <a:cubicBezTo>
                    <a:pt x="21254" y="8464"/>
                    <a:pt x="21133" y="8527"/>
                    <a:pt x="21083" y="8671"/>
                  </a:cubicBezTo>
                  <a:cubicBezTo>
                    <a:pt x="20838" y="9378"/>
                    <a:pt x="21705" y="9564"/>
                    <a:pt x="22273" y="9564"/>
                  </a:cubicBezTo>
                  <a:cubicBezTo>
                    <a:pt x="22372" y="9564"/>
                    <a:pt x="22462" y="9558"/>
                    <a:pt x="22535" y="9549"/>
                  </a:cubicBezTo>
                  <a:cubicBezTo>
                    <a:pt x="23700" y="9373"/>
                    <a:pt x="23875" y="8049"/>
                    <a:pt x="23508" y="7139"/>
                  </a:cubicBezTo>
                  <a:cubicBezTo>
                    <a:pt x="23119" y="6156"/>
                    <a:pt x="22122" y="5623"/>
                    <a:pt x="21149" y="5623"/>
                  </a:cubicBezTo>
                  <a:cubicBezTo>
                    <a:pt x="20288" y="5623"/>
                    <a:pt x="19445" y="6040"/>
                    <a:pt x="19056" y="6931"/>
                  </a:cubicBezTo>
                  <a:cubicBezTo>
                    <a:pt x="18369" y="8479"/>
                    <a:pt x="19088" y="10522"/>
                    <a:pt x="20237" y="11655"/>
                  </a:cubicBezTo>
                  <a:cubicBezTo>
                    <a:pt x="20881" y="12282"/>
                    <a:pt x="21711" y="12545"/>
                    <a:pt x="22572" y="12545"/>
                  </a:cubicBezTo>
                  <a:cubicBezTo>
                    <a:pt x="24013" y="12545"/>
                    <a:pt x="25540" y="11808"/>
                    <a:pt x="26429" y="10809"/>
                  </a:cubicBezTo>
                  <a:cubicBezTo>
                    <a:pt x="27690" y="9405"/>
                    <a:pt x="27594" y="7314"/>
                    <a:pt x="27019" y="5655"/>
                  </a:cubicBezTo>
                  <a:cubicBezTo>
                    <a:pt x="26397" y="3867"/>
                    <a:pt x="25280" y="2447"/>
                    <a:pt x="23540" y="1681"/>
                  </a:cubicBezTo>
                  <a:cubicBezTo>
                    <a:pt x="22630" y="1268"/>
                    <a:pt x="21587" y="1037"/>
                    <a:pt x="20555" y="1037"/>
                  </a:cubicBezTo>
                  <a:cubicBezTo>
                    <a:pt x="19831" y="1037"/>
                    <a:pt x="19113" y="1150"/>
                    <a:pt x="18449" y="1394"/>
                  </a:cubicBezTo>
                  <a:cubicBezTo>
                    <a:pt x="17172" y="1854"/>
                    <a:pt x="16275" y="2891"/>
                    <a:pt x="15570" y="4028"/>
                  </a:cubicBezTo>
                  <a:lnTo>
                    <a:pt x="15570" y="4028"/>
                  </a:lnTo>
                  <a:cubicBezTo>
                    <a:pt x="15217" y="2643"/>
                    <a:pt x="14326" y="1416"/>
                    <a:pt x="13087" y="691"/>
                  </a:cubicBezTo>
                  <a:cubicBezTo>
                    <a:pt x="12301" y="221"/>
                    <a:pt x="11332" y="0"/>
                    <a:pt x="10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711575" y="1673750"/>
              <a:ext cx="196575" cy="235275"/>
            </a:xfrm>
            <a:custGeom>
              <a:avLst/>
              <a:gdLst/>
              <a:ahLst/>
              <a:cxnLst/>
              <a:rect l="l" t="t" r="r" b="b"/>
              <a:pathLst>
                <a:path w="7863" h="9411" extrusionOk="0">
                  <a:moveTo>
                    <a:pt x="4893" y="1"/>
                  </a:moveTo>
                  <a:cubicBezTo>
                    <a:pt x="3931" y="1"/>
                    <a:pt x="2977" y="486"/>
                    <a:pt x="2219" y="1162"/>
                  </a:cubicBezTo>
                  <a:cubicBezTo>
                    <a:pt x="911" y="2295"/>
                    <a:pt x="1" y="4098"/>
                    <a:pt x="49" y="5838"/>
                  </a:cubicBezTo>
                  <a:cubicBezTo>
                    <a:pt x="81" y="7673"/>
                    <a:pt x="1613" y="9221"/>
                    <a:pt x="3448" y="9397"/>
                  </a:cubicBezTo>
                  <a:cubicBezTo>
                    <a:pt x="3548" y="9406"/>
                    <a:pt x="3649" y="9411"/>
                    <a:pt x="3752" y="9411"/>
                  </a:cubicBezTo>
                  <a:cubicBezTo>
                    <a:pt x="5580" y="9411"/>
                    <a:pt x="7863" y="7961"/>
                    <a:pt x="7757" y="5981"/>
                  </a:cubicBezTo>
                  <a:cubicBezTo>
                    <a:pt x="7693" y="4816"/>
                    <a:pt x="6496" y="3843"/>
                    <a:pt x="5427" y="3619"/>
                  </a:cubicBezTo>
                  <a:cubicBezTo>
                    <a:pt x="5297" y="3590"/>
                    <a:pt x="5170" y="3576"/>
                    <a:pt x="5045" y="3576"/>
                  </a:cubicBezTo>
                  <a:cubicBezTo>
                    <a:pt x="4359" y="3576"/>
                    <a:pt x="3767" y="4001"/>
                    <a:pt x="3416" y="4609"/>
                  </a:cubicBezTo>
                  <a:cubicBezTo>
                    <a:pt x="3049" y="5263"/>
                    <a:pt x="2921" y="6157"/>
                    <a:pt x="3225" y="6859"/>
                  </a:cubicBezTo>
                  <a:cubicBezTo>
                    <a:pt x="3352" y="7162"/>
                    <a:pt x="3576" y="7418"/>
                    <a:pt x="3895" y="7529"/>
                  </a:cubicBezTo>
                  <a:cubicBezTo>
                    <a:pt x="3999" y="7569"/>
                    <a:pt x="4097" y="7583"/>
                    <a:pt x="4191" y="7583"/>
                  </a:cubicBezTo>
                  <a:cubicBezTo>
                    <a:pt x="4441" y="7583"/>
                    <a:pt x="4665" y="7482"/>
                    <a:pt x="4932" y="7482"/>
                  </a:cubicBezTo>
                  <a:cubicBezTo>
                    <a:pt x="5315" y="7482"/>
                    <a:pt x="5315" y="6859"/>
                    <a:pt x="4932" y="6859"/>
                  </a:cubicBezTo>
                  <a:cubicBezTo>
                    <a:pt x="4698" y="6859"/>
                    <a:pt x="4496" y="6976"/>
                    <a:pt x="4274" y="6976"/>
                  </a:cubicBezTo>
                  <a:cubicBezTo>
                    <a:pt x="4223" y="6976"/>
                    <a:pt x="4172" y="6970"/>
                    <a:pt x="4118" y="6955"/>
                  </a:cubicBezTo>
                  <a:cubicBezTo>
                    <a:pt x="3863" y="6891"/>
                    <a:pt x="3767" y="6588"/>
                    <a:pt x="3719" y="6364"/>
                  </a:cubicBezTo>
                  <a:cubicBezTo>
                    <a:pt x="3576" y="5742"/>
                    <a:pt x="3815" y="4992"/>
                    <a:pt x="4230" y="4545"/>
                  </a:cubicBezTo>
                  <a:cubicBezTo>
                    <a:pt x="4468" y="4296"/>
                    <a:pt x="4742" y="4199"/>
                    <a:pt x="5024" y="4199"/>
                  </a:cubicBezTo>
                  <a:cubicBezTo>
                    <a:pt x="5556" y="4199"/>
                    <a:pt x="6116" y="4546"/>
                    <a:pt x="6512" y="4880"/>
                  </a:cubicBezTo>
                  <a:cubicBezTo>
                    <a:pt x="7534" y="5758"/>
                    <a:pt x="7135" y="6955"/>
                    <a:pt x="6289" y="7769"/>
                  </a:cubicBezTo>
                  <a:cubicBezTo>
                    <a:pt x="5648" y="8372"/>
                    <a:pt x="4722" y="8795"/>
                    <a:pt x="3819" y="8795"/>
                  </a:cubicBezTo>
                  <a:cubicBezTo>
                    <a:pt x="3553" y="8795"/>
                    <a:pt x="3288" y="8759"/>
                    <a:pt x="3033" y="8678"/>
                  </a:cubicBezTo>
                  <a:cubicBezTo>
                    <a:pt x="2092" y="8391"/>
                    <a:pt x="1230" y="7785"/>
                    <a:pt x="863" y="6827"/>
                  </a:cubicBezTo>
                  <a:cubicBezTo>
                    <a:pt x="192" y="5120"/>
                    <a:pt x="1182" y="3125"/>
                    <a:pt x="2347" y="1896"/>
                  </a:cubicBezTo>
                  <a:cubicBezTo>
                    <a:pt x="3022" y="1188"/>
                    <a:pt x="3942" y="622"/>
                    <a:pt x="4874" y="622"/>
                  </a:cubicBezTo>
                  <a:cubicBezTo>
                    <a:pt x="5308" y="622"/>
                    <a:pt x="5745" y="745"/>
                    <a:pt x="6161" y="1034"/>
                  </a:cubicBezTo>
                  <a:cubicBezTo>
                    <a:pt x="6218" y="1072"/>
                    <a:pt x="6274" y="1088"/>
                    <a:pt x="6326" y="1088"/>
                  </a:cubicBezTo>
                  <a:cubicBezTo>
                    <a:pt x="6581" y="1088"/>
                    <a:pt x="6746" y="693"/>
                    <a:pt x="6480" y="507"/>
                  </a:cubicBezTo>
                  <a:cubicBezTo>
                    <a:pt x="5971" y="153"/>
                    <a:pt x="5431" y="1"/>
                    <a:pt x="4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548000" y="1906675"/>
              <a:ext cx="217875" cy="166175"/>
            </a:xfrm>
            <a:custGeom>
              <a:avLst/>
              <a:gdLst/>
              <a:ahLst/>
              <a:cxnLst/>
              <a:rect l="l" t="t" r="r" b="b"/>
              <a:pathLst>
                <a:path w="8715" h="6647" extrusionOk="0">
                  <a:moveTo>
                    <a:pt x="2344" y="0"/>
                  </a:moveTo>
                  <a:cubicBezTo>
                    <a:pt x="2294" y="0"/>
                    <a:pt x="2241" y="15"/>
                    <a:pt x="2187" y="48"/>
                  </a:cubicBezTo>
                  <a:lnTo>
                    <a:pt x="2203" y="48"/>
                  </a:lnTo>
                  <a:cubicBezTo>
                    <a:pt x="144" y="1388"/>
                    <a:pt x="1" y="4437"/>
                    <a:pt x="1948" y="5921"/>
                  </a:cubicBezTo>
                  <a:cubicBezTo>
                    <a:pt x="2614" y="6419"/>
                    <a:pt x="3434" y="6647"/>
                    <a:pt x="4268" y="6647"/>
                  </a:cubicBezTo>
                  <a:cubicBezTo>
                    <a:pt x="5810" y="6647"/>
                    <a:pt x="7400" y="5870"/>
                    <a:pt x="8156" y="4596"/>
                  </a:cubicBezTo>
                  <a:cubicBezTo>
                    <a:pt x="8714" y="3655"/>
                    <a:pt x="8443" y="2489"/>
                    <a:pt x="7853" y="1644"/>
                  </a:cubicBezTo>
                  <a:cubicBezTo>
                    <a:pt x="7463" y="1079"/>
                    <a:pt x="6798" y="563"/>
                    <a:pt x="6104" y="563"/>
                  </a:cubicBezTo>
                  <a:cubicBezTo>
                    <a:pt x="5916" y="563"/>
                    <a:pt x="5726" y="601"/>
                    <a:pt x="5538" y="686"/>
                  </a:cubicBezTo>
                  <a:cubicBezTo>
                    <a:pt x="4565" y="1117"/>
                    <a:pt x="4246" y="2138"/>
                    <a:pt x="4693" y="3064"/>
                  </a:cubicBezTo>
                  <a:cubicBezTo>
                    <a:pt x="4916" y="3511"/>
                    <a:pt x="5529" y="4079"/>
                    <a:pt x="6092" y="4079"/>
                  </a:cubicBezTo>
                  <a:cubicBezTo>
                    <a:pt x="6293" y="4079"/>
                    <a:pt x="6488" y="4006"/>
                    <a:pt x="6656" y="3830"/>
                  </a:cubicBezTo>
                  <a:cubicBezTo>
                    <a:pt x="6751" y="3734"/>
                    <a:pt x="6815" y="3639"/>
                    <a:pt x="6879" y="3511"/>
                  </a:cubicBezTo>
                  <a:cubicBezTo>
                    <a:pt x="7012" y="3267"/>
                    <a:pt x="6799" y="3046"/>
                    <a:pt x="6592" y="3046"/>
                  </a:cubicBezTo>
                  <a:cubicBezTo>
                    <a:pt x="6501" y="3046"/>
                    <a:pt x="6411" y="3089"/>
                    <a:pt x="6352" y="3192"/>
                  </a:cubicBezTo>
                  <a:cubicBezTo>
                    <a:pt x="6254" y="3374"/>
                    <a:pt x="6137" y="3447"/>
                    <a:pt x="6015" y="3447"/>
                  </a:cubicBezTo>
                  <a:cubicBezTo>
                    <a:pt x="5624" y="3447"/>
                    <a:pt x="5177" y="2694"/>
                    <a:pt x="5092" y="2378"/>
                  </a:cubicBezTo>
                  <a:cubicBezTo>
                    <a:pt x="4938" y="1699"/>
                    <a:pt x="5565" y="1216"/>
                    <a:pt x="6173" y="1216"/>
                  </a:cubicBezTo>
                  <a:cubicBezTo>
                    <a:pt x="6323" y="1216"/>
                    <a:pt x="6472" y="1245"/>
                    <a:pt x="6608" y="1309"/>
                  </a:cubicBezTo>
                  <a:cubicBezTo>
                    <a:pt x="7278" y="1628"/>
                    <a:pt x="7677" y="2410"/>
                    <a:pt x="7821" y="3096"/>
                  </a:cubicBezTo>
                  <a:cubicBezTo>
                    <a:pt x="7996" y="3974"/>
                    <a:pt x="7422" y="4740"/>
                    <a:pt x="6751" y="5234"/>
                  </a:cubicBezTo>
                  <a:cubicBezTo>
                    <a:pt x="6088" y="5740"/>
                    <a:pt x="5218" y="6011"/>
                    <a:pt x="4356" y="6011"/>
                  </a:cubicBezTo>
                  <a:cubicBezTo>
                    <a:pt x="3474" y="6011"/>
                    <a:pt x="2601" y="5728"/>
                    <a:pt x="1964" y="5123"/>
                  </a:cubicBezTo>
                  <a:cubicBezTo>
                    <a:pt x="623" y="3878"/>
                    <a:pt x="1038" y="1532"/>
                    <a:pt x="2506" y="574"/>
                  </a:cubicBezTo>
                  <a:cubicBezTo>
                    <a:pt x="2788" y="400"/>
                    <a:pt x="2607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44100" y="1707175"/>
              <a:ext cx="711850" cy="354925"/>
            </a:xfrm>
            <a:custGeom>
              <a:avLst/>
              <a:gdLst/>
              <a:ahLst/>
              <a:cxnLst/>
              <a:rect l="l" t="t" r="r" b="b"/>
              <a:pathLst>
                <a:path w="28474" h="14197" extrusionOk="0">
                  <a:moveTo>
                    <a:pt x="23459" y="0"/>
                  </a:moveTo>
                  <a:cubicBezTo>
                    <a:pt x="21672" y="0"/>
                    <a:pt x="20234" y="796"/>
                    <a:pt x="18713" y="1756"/>
                  </a:cubicBezTo>
                  <a:cubicBezTo>
                    <a:pt x="17203" y="2690"/>
                    <a:pt x="15769" y="3305"/>
                    <a:pt x="13996" y="3305"/>
                  </a:cubicBezTo>
                  <a:cubicBezTo>
                    <a:pt x="13951" y="3305"/>
                    <a:pt x="13906" y="3305"/>
                    <a:pt x="13861" y="3304"/>
                  </a:cubicBezTo>
                  <a:cubicBezTo>
                    <a:pt x="12249" y="3288"/>
                    <a:pt x="10398" y="2697"/>
                    <a:pt x="9744" y="1070"/>
                  </a:cubicBezTo>
                  <a:cubicBezTo>
                    <a:pt x="9688" y="933"/>
                    <a:pt x="9562" y="874"/>
                    <a:pt x="9439" y="874"/>
                  </a:cubicBezTo>
                  <a:cubicBezTo>
                    <a:pt x="9244" y="874"/>
                    <a:pt x="9056" y="1021"/>
                    <a:pt x="9153" y="1245"/>
                  </a:cubicBezTo>
                  <a:cubicBezTo>
                    <a:pt x="9943" y="3173"/>
                    <a:pt x="11978" y="3939"/>
                    <a:pt x="14014" y="3939"/>
                  </a:cubicBezTo>
                  <a:cubicBezTo>
                    <a:pt x="15062" y="3939"/>
                    <a:pt x="16110" y="3736"/>
                    <a:pt x="16989" y="3384"/>
                  </a:cubicBezTo>
                  <a:cubicBezTo>
                    <a:pt x="18920" y="2602"/>
                    <a:pt x="20596" y="782"/>
                    <a:pt x="22750" y="623"/>
                  </a:cubicBezTo>
                  <a:cubicBezTo>
                    <a:pt x="22924" y="610"/>
                    <a:pt x="23097" y="605"/>
                    <a:pt x="23271" y="605"/>
                  </a:cubicBezTo>
                  <a:cubicBezTo>
                    <a:pt x="23996" y="605"/>
                    <a:pt x="24724" y="705"/>
                    <a:pt x="25432" y="846"/>
                  </a:cubicBezTo>
                  <a:cubicBezTo>
                    <a:pt x="25846" y="937"/>
                    <a:pt x="26282" y="1048"/>
                    <a:pt x="26689" y="1215"/>
                  </a:cubicBezTo>
                  <a:lnTo>
                    <a:pt x="26689" y="1215"/>
                  </a:lnTo>
                  <a:cubicBezTo>
                    <a:pt x="26521" y="1202"/>
                    <a:pt x="26355" y="1195"/>
                    <a:pt x="26190" y="1195"/>
                  </a:cubicBezTo>
                  <a:cubicBezTo>
                    <a:pt x="22004" y="1195"/>
                    <a:pt x="18591" y="5428"/>
                    <a:pt x="15824" y="8139"/>
                  </a:cubicBezTo>
                  <a:cubicBezTo>
                    <a:pt x="14164" y="9767"/>
                    <a:pt x="12345" y="11028"/>
                    <a:pt x="10238" y="12033"/>
                  </a:cubicBezTo>
                  <a:cubicBezTo>
                    <a:pt x="8545" y="12843"/>
                    <a:pt x="6540" y="13597"/>
                    <a:pt x="4593" y="13597"/>
                  </a:cubicBezTo>
                  <a:cubicBezTo>
                    <a:pt x="4009" y="13597"/>
                    <a:pt x="3429" y="13529"/>
                    <a:pt x="2865" y="13374"/>
                  </a:cubicBezTo>
                  <a:cubicBezTo>
                    <a:pt x="2418" y="13246"/>
                    <a:pt x="2019" y="13055"/>
                    <a:pt x="1636" y="12800"/>
                  </a:cubicBezTo>
                  <a:cubicBezTo>
                    <a:pt x="1429" y="12656"/>
                    <a:pt x="1253" y="12496"/>
                    <a:pt x="1094" y="12321"/>
                  </a:cubicBezTo>
                  <a:cubicBezTo>
                    <a:pt x="966" y="12209"/>
                    <a:pt x="870" y="12081"/>
                    <a:pt x="775" y="11954"/>
                  </a:cubicBezTo>
                  <a:cubicBezTo>
                    <a:pt x="762" y="11941"/>
                    <a:pt x="681" y="11782"/>
                    <a:pt x="654" y="11782"/>
                  </a:cubicBezTo>
                  <a:cubicBezTo>
                    <a:pt x="647" y="11782"/>
                    <a:pt x="643" y="11795"/>
                    <a:pt x="647" y="11826"/>
                  </a:cubicBezTo>
                  <a:cubicBezTo>
                    <a:pt x="623" y="11635"/>
                    <a:pt x="455" y="11539"/>
                    <a:pt x="300" y="11539"/>
                  </a:cubicBezTo>
                  <a:cubicBezTo>
                    <a:pt x="144" y="11539"/>
                    <a:pt x="1" y="11635"/>
                    <a:pt x="25" y="11826"/>
                  </a:cubicBezTo>
                  <a:cubicBezTo>
                    <a:pt x="88" y="12257"/>
                    <a:pt x="535" y="12656"/>
                    <a:pt x="838" y="12943"/>
                  </a:cubicBezTo>
                  <a:cubicBezTo>
                    <a:pt x="1237" y="13310"/>
                    <a:pt x="1700" y="13597"/>
                    <a:pt x="2195" y="13789"/>
                  </a:cubicBezTo>
                  <a:cubicBezTo>
                    <a:pt x="2919" y="14081"/>
                    <a:pt x="3687" y="14197"/>
                    <a:pt x="4454" y="14197"/>
                  </a:cubicBezTo>
                  <a:cubicBezTo>
                    <a:pt x="4820" y="14197"/>
                    <a:pt x="5186" y="14171"/>
                    <a:pt x="5546" y="14124"/>
                  </a:cubicBezTo>
                  <a:cubicBezTo>
                    <a:pt x="7988" y="13853"/>
                    <a:pt x="10350" y="12784"/>
                    <a:pt x="12457" y="11555"/>
                  </a:cubicBezTo>
                  <a:cubicBezTo>
                    <a:pt x="14452" y="10390"/>
                    <a:pt x="16064" y="8794"/>
                    <a:pt x="17675" y="7150"/>
                  </a:cubicBezTo>
                  <a:cubicBezTo>
                    <a:pt x="19511" y="5315"/>
                    <a:pt x="21410" y="3304"/>
                    <a:pt x="23852" y="2298"/>
                  </a:cubicBezTo>
                  <a:cubicBezTo>
                    <a:pt x="24612" y="1982"/>
                    <a:pt x="25403" y="1819"/>
                    <a:pt x="26196" y="1819"/>
                  </a:cubicBezTo>
                  <a:cubicBezTo>
                    <a:pt x="26801" y="1819"/>
                    <a:pt x="27407" y="1913"/>
                    <a:pt x="28001" y="2107"/>
                  </a:cubicBezTo>
                  <a:cubicBezTo>
                    <a:pt x="28039" y="2120"/>
                    <a:pt x="28075" y="2126"/>
                    <a:pt x="28108" y="2126"/>
                  </a:cubicBezTo>
                  <a:cubicBezTo>
                    <a:pt x="28357" y="2126"/>
                    <a:pt x="28473" y="1793"/>
                    <a:pt x="28304" y="1596"/>
                  </a:cubicBezTo>
                  <a:cubicBezTo>
                    <a:pt x="27283" y="399"/>
                    <a:pt x="25368" y="128"/>
                    <a:pt x="23900" y="16"/>
                  </a:cubicBezTo>
                  <a:cubicBezTo>
                    <a:pt x="23750" y="5"/>
                    <a:pt x="23603" y="0"/>
                    <a:pt x="2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48900" y="1838350"/>
              <a:ext cx="72875" cy="71000"/>
            </a:xfrm>
            <a:custGeom>
              <a:avLst/>
              <a:gdLst/>
              <a:ahLst/>
              <a:cxnLst/>
              <a:rect l="l" t="t" r="r" b="b"/>
              <a:pathLst>
                <a:path w="2915" h="2840" extrusionOk="0">
                  <a:moveTo>
                    <a:pt x="381" y="1"/>
                  </a:moveTo>
                  <a:cubicBezTo>
                    <a:pt x="199" y="1"/>
                    <a:pt x="0" y="156"/>
                    <a:pt x="39" y="387"/>
                  </a:cubicBezTo>
                  <a:cubicBezTo>
                    <a:pt x="262" y="1600"/>
                    <a:pt x="1220" y="2525"/>
                    <a:pt x="2401" y="2829"/>
                  </a:cubicBezTo>
                  <a:cubicBezTo>
                    <a:pt x="2429" y="2836"/>
                    <a:pt x="2456" y="2839"/>
                    <a:pt x="2482" y="2839"/>
                  </a:cubicBezTo>
                  <a:cubicBezTo>
                    <a:pt x="2804" y="2839"/>
                    <a:pt x="2915" y="2326"/>
                    <a:pt x="2560" y="2222"/>
                  </a:cubicBezTo>
                  <a:cubicBezTo>
                    <a:pt x="1587" y="1983"/>
                    <a:pt x="821" y="1233"/>
                    <a:pt x="645" y="227"/>
                  </a:cubicBezTo>
                  <a:cubicBezTo>
                    <a:pt x="613" y="69"/>
                    <a:pt x="501" y="1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18075" y="1526900"/>
              <a:ext cx="37350" cy="90825"/>
            </a:xfrm>
            <a:custGeom>
              <a:avLst/>
              <a:gdLst/>
              <a:ahLst/>
              <a:cxnLst/>
              <a:rect l="l" t="t" r="r" b="b"/>
              <a:pathLst>
                <a:path w="1494" h="3633" extrusionOk="0">
                  <a:moveTo>
                    <a:pt x="1010" y="0"/>
                  </a:moveTo>
                  <a:cubicBezTo>
                    <a:pt x="916" y="0"/>
                    <a:pt x="821" y="37"/>
                    <a:pt x="751" y="125"/>
                  </a:cubicBezTo>
                  <a:cubicBezTo>
                    <a:pt x="1" y="1163"/>
                    <a:pt x="288" y="2423"/>
                    <a:pt x="847" y="3477"/>
                  </a:cubicBezTo>
                  <a:cubicBezTo>
                    <a:pt x="902" y="3587"/>
                    <a:pt x="991" y="3633"/>
                    <a:pt x="1083" y="3633"/>
                  </a:cubicBezTo>
                  <a:cubicBezTo>
                    <a:pt x="1284" y="3633"/>
                    <a:pt x="1494" y="3414"/>
                    <a:pt x="1373" y="3174"/>
                  </a:cubicBezTo>
                  <a:cubicBezTo>
                    <a:pt x="910" y="2296"/>
                    <a:pt x="655" y="1290"/>
                    <a:pt x="1293" y="445"/>
                  </a:cubicBezTo>
                  <a:cubicBezTo>
                    <a:pt x="1463" y="218"/>
                    <a:pt x="1240" y="0"/>
                    <a:pt x="1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79725" y="1709450"/>
              <a:ext cx="105575" cy="60025"/>
            </a:xfrm>
            <a:custGeom>
              <a:avLst/>
              <a:gdLst/>
              <a:ahLst/>
              <a:cxnLst/>
              <a:rect l="l" t="t" r="r" b="b"/>
              <a:pathLst>
                <a:path w="4223" h="2401" extrusionOk="0">
                  <a:moveTo>
                    <a:pt x="1034" y="1"/>
                  </a:moveTo>
                  <a:cubicBezTo>
                    <a:pt x="815" y="1"/>
                    <a:pt x="590" y="23"/>
                    <a:pt x="359" y="69"/>
                  </a:cubicBezTo>
                  <a:cubicBezTo>
                    <a:pt x="0" y="144"/>
                    <a:pt x="118" y="683"/>
                    <a:pt x="464" y="683"/>
                  </a:cubicBezTo>
                  <a:cubicBezTo>
                    <a:pt x="487" y="683"/>
                    <a:pt x="511" y="680"/>
                    <a:pt x="535" y="675"/>
                  </a:cubicBezTo>
                  <a:cubicBezTo>
                    <a:pt x="717" y="638"/>
                    <a:pt x="894" y="620"/>
                    <a:pt x="1066" y="620"/>
                  </a:cubicBezTo>
                  <a:cubicBezTo>
                    <a:pt x="2129" y="620"/>
                    <a:pt x="2988" y="1307"/>
                    <a:pt x="3551" y="2255"/>
                  </a:cubicBezTo>
                  <a:cubicBezTo>
                    <a:pt x="3610" y="2358"/>
                    <a:pt x="3701" y="2401"/>
                    <a:pt x="3794" y="2401"/>
                  </a:cubicBezTo>
                  <a:cubicBezTo>
                    <a:pt x="4005" y="2401"/>
                    <a:pt x="4222" y="2180"/>
                    <a:pt x="4078" y="1936"/>
                  </a:cubicBezTo>
                  <a:cubicBezTo>
                    <a:pt x="3395" y="776"/>
                    <a:pt x="2327" y="1"/>
                    <a:pt x="1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929825" y="1510075"/>
              <a:ext cx="81825" cy="80525"/>
            </a:xfrm>
            <a:custGeom>
              <a:avLst/>
              <a:gdLst/>
              <a:ahLst/>
              <a:cxnLst/>
              <a:rect l="l" t="t" r="r" b="b"/>
              <a:pathLst>
                <a:path w="3273" h="3221" extrusionOk="0">
                  <a:moveTo>
                    <a:pt x="384" y="0"/>
                  </a:moveTo>
                  <a:cubicBezTo>
                    <a:pt x="1" y="0"/>
                    <a:pt x="6" y="591"/>
                    <a:pt x="400" y="607"/>
                  </a:cubicBezTo>
                  <a:cubicBezTo>
                    <a:pt x="1549" y="655"/>
                    <a:pt x="2522" y="1836"/>
                    <a:pt x="2634" y="2921"/>
                  </a:cubicBezTo>
                  <a:cubicBezTo>
                    <a:pt x="2658" y="3120"/>
                    <a:pt x="2821" y="3220"/>
                    <a:pt x="2975" y="3220"/>
                  </a:cubicBezTo>
                  <a:cubicBezTo>
                    <a:pt x="3129" y="3220"/>
                    <a:pt x="3272" y="3120"/>
                    <a:pt x="3256" y="2921"/>
                  </a:cubicBezTo>
                  <a:cubicBezTo>
                    <a:pt x="3113" y="1485"/>
                    <a:pt x="1916" y="48"/>
                    <a:pt x="400" y="0"/>
                  </a:cubicBezTo>
                  <a:cubicBezTo>
                    <a:pt x="394" y="0"/>
                    <a:pt x="389" y="0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792975" y="1990525"/>
              <a:ext cx="126975" cy="36875"/>
            </a:xfrm>
            <a:custGeom>
              <a:avLst/>
              <a:gdLst/>
              <a:ahLst/>
              <a:cxnLst/>
              <a:rect l="l" t="t" r="r" b="b"/>
              <a:pathLst>
                <a:path w="5079" h="1475" extrusionOk="0">
                  <a:moveTo>
                    <a:pt x="470" y="1"/>
                  </a:moveTo>
                  <a:cubicBezTo>
                    <a:pt x="219" y="1"/>
                    <a:pt x="1" y="319"/>
                    <a:pt x="240" y="508"/>
                  </a:cubicBezTo>
                  <a:cubicBezTo>
                    <a:pt x="1073" y="1185"/>
                    <a:pt x="2069" y="1474"/>
                    <a:pt x="3090" y="1474"/>
                  </a:cubicBezTo>
                  <a:cubicBezTo>
                    <a:pt x="3634" y="1474"/>
                    <a:pt x="4186" y="1392"/>
                    <a:pt x="4725" y="1242"/>
                  </a:cubicBezTo>
                  <a:cubicBezTo>
                    <a:pt x="5079" y="1153"/>
                    <a:pt x="4969" y="641"/>
                    <a:pt x="4647" y="641"/>
                  </a:cubicBezTo>
                  <a:cubicBezTo>
                    <a:pt x="4621" y="641"/>
                    <a:pt x="4594" y="644"/>
                    <a:pt x="4565" y="652"/>
                  </a:cubicBezTo>
                  <a:cubicBezTo>
                    <a:pt x="4074" y="788"/>
                    <a:pt x="3563" y="867"/>
                    <a:pt x="3058" y="867"/>
                  </a:cubicBezTo>
                  <a:cubicBezTo>
                    <a:pt x="2202" y="867"/>
                    <a:pt x="1364" y="639"/>
                    <a:pt x="671" y="77"/>
                  </a:cubicBezTo>
                  <a:cubicBezTo>
                    <a:pt x="607" y="23"/>
                    <a:pt x="538" y="1"/>
                    <a:pt x="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29175" y="1908175"/>
              <a:ext cx="58325" cy="52275"/>
            </a:xfrm>
            <a:custGeom>
              <a:avLst/>
              <a:gdLst/>
              <a:ahLst/>
              <a:cxnLst/>
              <a:rect l="l" t="t" r="r" b="b"/>
              <a:pathLst>
                <a:path w="2333" h="2091" extrusionOk="0">
                  <a:moveTo>
                    <a:pt x="478" y="0"/>
                  </a:moveTo>
                  <a:cubicBezTo>
                    <a:pt x="195" y="0"/>
                    <a:pt x="0" y="413"/>
                    <a:pt x="302" y="578"/>
                  </a:cubicBezTo>
                  <a:cubicBezTo>
                    <a:pt x="909" y="881"/>
                    <a:pt x="1356" y="1328"/>
                    <a:pt x="1675" y="1935"/>
                  </a:cubicBezTo>
                  <a:cubicBezTo>
                    <a:pt x="1730" y="2045"/>
                    <a:pt x="1821" y="2091"/>
                    <a:pt x="1915" y="2091"/>
                  </a:cubicBezTo>
                  <a:cubicBezTo>
                    <a:pt x="2119" y="2091"/>
                    <a:pt x="2333" y="1872"/>
                    <a:pt x="2202" y="1632"/>
                  </a:cubicBezTo>
                  <a:cubicBezTo>
                    <a:pt x="1850" y="945"/>
                    <a:pt x="1308" y="403"/>
                    <a:pt x="622" y="36"/>
                  </a:cubicBezTo>
                  <a:cubicBezTo>
                    <a:pt x="573" y="11"/>
                    <a:pt x="524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034750" y="1850275"/>
              <a:ext cx="122925" cy="103825"/>
            </a:xfrm>
            <a:custGeom>
              <a:avLst/>
              <a:gdLst/>
              <a:ahLst/>
              <a:cxnLst/>
              <a:rect l="l" t="t" r="r" b="b"/>
              <a:pathLst>
                <a:path w="4917" h="4153" extrusionOk="0">
                  <a:moveTo>
                    <a:pt x="4478" y="0"/>
                  </a:moveTo>
                  <a:cubicBezTo>
                    <a:pt x="4409" y="0"/>
                    <a:pt x="4338" y="30"/>
                    <a:pt x="4278" y="101"/>
                  </a:cubicBezTo>
                  <a:cubicBezTo>
                    <a:pt x="3129" y="1426"/>
                    <a:pt x="1948" y="2862"/>
                    <a:pt x="320" y="3596"/>
                  </a:cubicBezTo>
                  <a:cubicBezTo>
                    <a:pt x="0" y="3735"/>
                    <a:pt x="201" y="4153"/>
                    <a:pt x="490" y="4153"/>
                  </a:cubicBezTo>
                  <a:cubicBezTo>
                    <a:pt x="533" y="4153"/>
                    <a:pt x="578" y="4144"/>
                    <a:pt x="623" y="4123"/>
                  </a:cubicBezTo>
                  <a:cubicBezTo>
                    <a:pt x="2315" y="3373"/>
                    <a:pt x="3544" y="1905"/>
                    <a:pt x="4709" y="548"/>
                  </a:cubicBezTo>
                  <a:cubicBezTo>
                    <a:pt x="4916" y="316"/>
                    <a:pt x="4704" y="0"/>
                    <a:pt x="4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226878" y="4441307"/>
            <a:ext cx="764450" cy="373875"/>
            <a:chOff x="2683475" y="1630600"/>
            <a:chExt cx="764450" cy="373875"/>
          </a:xfrm>
        </p:grpSpPr>
        <p:sp>
          <p:nvSpPr>
            <p:cNvPr id="126" name="Google Shape;126;p4"/>
            <p:cNvSpPr/>
            <p:nvPr/>
          </p:nvSpPr>
          <p:spPr>
            <a:xfrm>
              <a:off x="2728550" y="1852050"/>
              <a:ext cx="304850" cy="152425"/>
            </a:xfrm>
            <a:custGeom>
              <a:avLst/>
              <a:gdLst/>
              <a:ahLst/>
              <a:cxnLst/>
              <a:rect l="l" t="t" r="r" b="b"/>
              <a:pathLst>
                <a:path w="12194" h="6097" extrusionOk="0">
                  <a:moveTo>
                    <a:pt x="6097" y="0"/>
                  </a:moveTo>
                  <a:cubicBezTo>
                    <a:pt x="6100" y="0"/>
                    <a:pt x="6102" y="0"/>
                    <a:pt x="6105" y="0"/>
                  </a:cubicBezTo>
                  <a:lnTo>
                    <a:pt x="6105" y="0"/>
                  </a:lnTo>
                  <a:cubicBezTo>
                    <a:pt x="6108" y="0"/>
                    <a:pt x="6110" y="0"/>
                    <a:pt x="6113" y="0"/>
                  </a:cubicBezTo>
                  <a:close/>
                  <a:moveTo>
                    <a:pt x="6105" y="0"/>
                  </a:moveTo>
                  <a:lnTo>
                    <a:pt x="6105" y="0"/>
                  </a:lnTo>
                  <a:cubicBezTo>
                    <a:pt x="2741" y="5"/>
                    <a:pt x="1" y="2732"/>
                    <a:pt x="1" y="6097"/>
                  </a:cubicBezTo>
                  <a:lnTo>
                    <a:pt x="1006" y="6097"/>
                  </a:lnTo>
                  <a:cubicBezTo>
                    <a:pt x="1006" y="3288"/>
                    <a:pt x="3288" y="990"/>
                    <a:pt x="6097" y="990"/>
                  </a:cubicBezTo>
                  <a:cubicBezTo>
                    <a:pt x="8922" y="990"/>
                    <a:pt x="11204" y="3288"/>
                    <a:pt x="11204" y="6097"/>
                  </a:cubicBezTo>
                  <a:lnTo>
                    <a:pt x="12193" y="6097"/>
                  </a:lnTo>
                  <a:cubicBezTo>
                    <a:pt x="12193" y="2732"/>
                    <a:pt x="9469" y="5"/>
                    <a:pt x="6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781225" y="1904700"/>
              <a:ext cx="199900" cy="99775"/>
            </a:xfrm>
            <a:custGeom>
              <a:avLst/>
              <a:gdLst/>
              <a:ahLst/>
              <a:cxnLst/>
              <a:rect l="l" t="t" r="r" b="b"/>
              <a:pathLst>
                <a:path w="7996" h="3991" extrusionOk="0">
                  <a:moveTo>
                    <a:pt x="3990" y="1"/>
                  </a:moveTo>
                  <a:cubicBezTo>
                    <a:pt x="3993" y="1"/>
                    <a:pt x="3995" y="1"/>
                    <a:pt x="3998" y="1"/>
                  </a:cubicBezTo>
                  <a:lnTo>
                    <a:pt x="3998" y="1"/>
                  </a:lnTo>
                  <a:cubicBezTo>
                    <a:pt x="4001" y="1"/>
                    <a:pt x="4003" y="1"/>
                    <a:pt x="4006" y="1"/>
                  </a:cubicBezTo>
                  <a:close/>
                  <a:moveTo>
                    <a:pt x="3998" y="1"/>
                  </a:moveTo>
                  <a:cubicBezTo>
                    <a:pt x="1799" y="5"/>
                    <a:pt x="0" y="1791"/>
                    <a:pt x="0" y="3991"/>
                  </a:cubicBezTo>
                  <a:lnTo>
                    <a:pt x="1006" y="3991"/>
                  </a:lnTo>
                  <a:cubicBezTo>
                    <a:pt x="1006" y="2347"/>
                    <a:pt x="2346" y="990"/>
                    <a:pt x="3990" y="990"/>
                  </a:cubicBezTo>
                  <a:cubicBezTo>
                    <a:pt x="5650" y="990"/>
                    <a:pt x="6990" y="2347"/>
                    <a:pt x="6990" y="3991"/>
                  </a:cubicBezTo>
                  <a:lnTo>
                    <a:pt x="7996" y="3991"/>
                  </a:lnTo>
                  <a:cubicBezTo>
                    <a:pt x="7996" y="1791"/>
                    <a:pt x="6197" y="5"/>
                    <a:pt x="3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097600" y="1852050"/>
              <a:ext cx="304850" cy="152425"/>
            </a:xfrm>
            <a:custGeom>
              <a:avLst/>
              <a:gdLst/>
              <a:ahLst/>
              <a:cxnLst/>
              <a:rect l="l" t="t" r="r" b="b"/>
              <a:pathLst>
                <a:path w="12194" h="6097" extrusionOk="0">
                  <a:moveTo>
                    <a:pt x="6097" y="0"/>
                  </a:moveTo>
                  <a:cubicBezTo>
                    <a:pt x="6100" y="0"/>
                    <a:pt x="6103" y="0"/>
                    <a:pt x="6105" y="0"/>
                  </a:cubicBezTo>
                  <a:lnTo>
                    <a:pt x="6105" y="0"/>
                  </a:lnTo>
                  <a:cubicBezTo>
                    <a:pt x="6108" y="0"/>
                    <a:pt x="6111" y="0"/>
                    <a:pt x="6113" y="0"/>
                  </a:cubicBezTo>
                  <a:close/>
                  <a:moveTo>
                    <a:pt x="6105" y="0"/>
                  </a:moveTo>
                  <a:lnTo>
                    <a:pt x="6105" y="0"/>
                  </a:lnTo>
                  <a:cubicBezTo>
                    <a:pt x="2741" y="5"/>
                    <a:pt x="1" y="2732"/>
                    <a:pt x="1" y="6097"/>
                  </a:cubicBezTo>
                  <a:lnTo>
                    <a:pt x="1006" y="6097"/>
                  </a:lnTo>
                  <a:cubicBezTo>
                    <a:pt x="1006" y="3288"/>
                    <a:pt x="3288" y="990"/>
                    <a:pt x="6097" y="990"/>
                  </a:cubicBezTo>
                  <a:cubicBezTo>
                    <a:pt x="8906" y="990"/>
                    <a:pt x="11204" y="3288"/>
                    <a:pt x="11204" y="6097"/>
                  </a:cubicBezTo>
                  <a:lnTo>
                    <a:pt x="12194" y="6097"/>
                  </a:lnTo>
                  <a:cubicBezTo>
                    <a:pt x="12194" y="2732"/>
                    <a:pt x="9469" y="5"/>
                    <a:pt x="6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3150275" y="1904700"/>
              <a:ext cx="199900" cy="99775"/>
            </a:xfrm>
            <a:custGeom>
              <a:avLst/>
              <a:gdLst/>
              <a:ahLst/>
              <a:cxnLst/>
              <a:rect l="l" t="t" r="r" b="b"/>
              <a:pathLst>
                <a:path w="7996" h="3991" extrusionOk="0">
                  <a:moveTo>
                    <a:pt x="3990" y="1"/>
                  </a:moveTo>
                  <a:cubicBezTo>
                    <a:pt x="3993" y="1"/>
                    <a:pt x="3996" y="1"/>
                    <a:pt x="3998" y="1"/>
                  </a:cubicBezTo>
                  <a:lnTo>
                    <a:pt x="3998" y="1"/>
                  </a:lnTo>
                  <a:cubicBezTo>
                    <a:pt x="4001" y="1"/>
                    <a:pt x="4004" y="1"/>
                    <a:pt x="4006" y="1"/>
                  </a:cubicBezTo>
                  <a:close/>
                  <a:moveTo>
                    <a:pt x="3998" y="1"/>
                  </a:moveTo>
                  <a:cubicBezTo>
                    <a:pt x="1799" y="5"/>
                    <a:pt x="0" y="1791"/>
                    <a:pt x="0" y="3991"/>
                  </a:cubicBezTo>
                  <a:lnTo>
                    <a:pt x="1006" y="3991"/>
                  </a:lnTo>
                  <a:cubicBezTo>
                    <a:pt x="1006" y="2347"/>
                    <a:pt x="2346" y="990"/>
                    <a:pt x="3990" y="990"/>
                  </a:cubicBezTo>
                  <a:cubicBezTo>
                    <a:pt x="5650" y="990"/>
                    <a:pt x="6991" y="2347"/>
                    <a:pt x="6991" y="3991"/>
                  </a:cubicBezTo>
                  <a:lnTo>
                    <a:pt x="7996" y="3991"/>
                  </a:lnTo>
                  <a:cubicBezTo>
                    <a:pt x="7996" y="1791"/>
                    <a:pt x="6197" y="5"/>
                    <a:pt x="3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683475" y="1630600"/>
              <a:ext cx="764450" cy="373875"/>
            </a:xfrm>
            <a:custGeom>
              <a:avLst/>
              <a:gdLst/>
              <a:ahLst/>
              <a:cxnLst/>
              <a:rect l="l" t="t" r="r" b="b"/>
              <a:pathLst>
                <a:path w="30578" h="14955" extrusionOk="0">
                  <a:moveTo>
                    <a:pt x="15289" y="1006"/>
                  </a:moveTo>
                  <a:cubicBezTo>
                    <a:pt x="18816" y="1006"/>
                    <a:pt x="21721" y="3656"/>
                    <a:pt x="22152" y="7055"/>
                  </a:cubicBezTo>
                  <a:cubicBezTo>
                    <a:pt x="21880" y="7087"/>
                    <a:pt x="21609" y="7103"/>
                    <a:pt x="21338" y="7151"/>
                  </a:cubicBezTo>
                  <a:cubicBezTo>
                    <a:pt x="20955" y="4150"/>
                    <a:pt x="18401" y="1820"/>
                    <a:pt x="15289" y="1820"/>
                  </a:cubicBezTo>
                  <a:cubicBezTo>
                    <a:pt x="12193" y="1820"/>
                    <a:pt x="9624" y="4150"/>
                    <a:pt x="9241" y="7151"/>
                  </a:cubicBezTo>
                  <a:cubicBezTo>
                    <a:pt x="8969" y="7103"/>
                    <a:pt x="8714" y="7087"/>
                    <a:pt x="8427" y="7055"/>
                  </a:cubicBezTo>
                  <a:cubicBezTo>
                    <a:pt x="8857" y="3656"/>
                    <a:pt x="11762" y="1006"/>
                    <a:pt x="15289" y="1006"/>
                  </a:cubicBezTo>
                  <a:close/>
                  <a:moveTo>
                    <a:pt x="15289" y="2826"/>
                  </a:moveTo>
                  <a:cubicBezTo>
                    <a:pt x="17922" y="2826"/>
                    <a:pt x="20093" y="4821"/>
                    <a:pt x="20364" y="7390"/>
                  </a:cubicBezTo>
                  <a:cubicBezTo>
                    <a:pt x="19997" y="7502"/>
                    <a:pt x="19630" y="7645"/>
                    <a:pt x="19279" y="7805"/>
                  </a:cubicBezTo>
                  <a:cubicBezTo>
                    <a:pt x="19215" y="5651"/>
                    <a:pt x="17460" y="3927"/>
                    <a:pt x="15289" y="3927"/>
                  </a:cubicBezTo>
                  <a:cubicBezTo>
                    <a:pt x="13135" y="3927"/>
                    <a:pt x="11363" y="5651"/>
                    <a:pt x="11299" y="7805"/>
                  </a:cubicBezTo>
                  <a:cubicBezTo>
                    <a:pt x="10948" y="7645"/>
                    <a:pt x="10597" y="7502"/>
                    <a:pt x="10214" y="7390"/>
                  </a:cubicBezTo>
                  <a:cubicBezTo>
                    <a:pt x="10485" y="4821"/>
                    <a:pt x="12656" y="2826"/>
                    <a:pt x="15289" y="2826"/>
                  </a:cubicBezTo>
                  <a:close/>
                  <a:moveTo>
                    <a:pt x="15289" y="4932"/>
                  </a:moveTo>
                  <a:cubicBezTo>
                    <a:pt x="16933" y="4932"/>
                    <a:pt x="18273" y="6273"/>
                    <a:pt x="18273" y="7917"/>
                  </a:cubicBezTo>
                  <a:lnTo>
                    <a:pt x="18273" y="8380"/>
                  </a:lnTo>
                  <a:cubicBezTo>
                    <a:pt x="16933" y="9273"/>
                    <a:pt x="15880" y="10582"/>
                    <a:pt x="15289" y="12114"/>
                  </a:cubicBezTo>
                  <a:cubicBezTo>
                    <a:pt x="14699" y="10582"/>
                    <a:pt x="13645" y="9273"/>
                    <a:pt x="12289" y="8380"/>
                  </a:cubicBezTo>
                  <a:lnTo>
                    <a:pt x="12289" y="7917"/>
                  </a:lnTo>
                  <a:cubicBezTo>
                    <a:pt x="12289" y="6273"/>
                    <a:pt x="13645" y="4932"/>
                    <a:pt x="15289" y="4932"/>
                  </a:cubicBezTo>
                  <a:close/>
                  <a:moveTo>
                    <a:pt x="15289" y="1"/>
                  </a:moveTo>
                  <a:cubicBezTo>
                    <a:pt x="11219" y="1"/>
                    <a:pt x="7852" y="3097"/>
                    <a:pt x="7421" y="7055"/>
                  </a:cubicBezTo>
                  <a:cubicBezTo>
                    <a:pt x="3288" y="7310"/>
                    <a:pt x="0" y="10757"/>
                    <a:pt x="0" y="14955"/>
                  </a:cubicBezTo>
                  <a:lnTo>
                    <a:pt x="990" y="14955"/>
                  </a:lnTo>
                  <a:cubicBezTo>
                    <a:pt x="990" y="11141"/>
                    <a:pt x="4102" y="8044"/>
                    <a:pt x="7900" y="8044"/>
                  </a:cubicBezTo>
                  <a:cubicBezTo>
                    <a:pt x="11507" y="8044"/>
                    <a:pt x="14459" y="10805"/>
                    <a:pt x="14794" y="14316"/>
                  </a:cubicBezTo>
                  <a:cubicBezTo>
                    <a:pt x="14762" y="14524"/>
                    <a:pt x="14762" y="14731"/>
                    <a:pt x="14762" y="14955"/>
                  </a:cubicBezTo>
                  <a:lnTo>
                    <a:pt x="15816" y="14955"/>
                  </a:lnTo>
                  <a:cubicBezTo>
                    <a:pt x="15816" y="14747"/>
                    <a:pt x="15800" y="14524"/>
                    <a:pt x="15784" y="14316"/>
                  </a:cubicBezTo>
                  <a:cubicBezTo>
                    <a:pt x="16119" y="10805"/>
                    <a:pt x="19071" y="8044"/>
                    <a:pt x="22678" y="8044"/>
                  </a:cubicBezTo>
                  <a:cubicBezTo>
                    <a:pt x="26476" y="8044"/>
                    <a:pt x="29589" y="11141"/>
                    <a:pt x="29589" y="14955"/>
                  </a:cubicBezTo>
                  <a:lnTo>
                    <a:pt x="30578" y="14955"/>
                  </a:lnTo>
                  <a:cubicBezTo>
                    <a:pt x="30578" y="10757"/>
                    <a:pt x="27290" y="7310"/>
                    <a:pt x="23157" y="7055"/>
                  </a:cubicBezTo>
                  <a:cubicBezTo>
                    <a:pt x="22726" y="3097"/>
                    <a:pt x="19359" y="1"/>
                    <a:pt x="15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8583650" y="4269850"/>
            <a:ext cx="328400" cy="328375"/>
          </a:xfrm>
          <a:custGeom>
            <a:avLst/>
            <a:gdLst/>
            <a:ahLst/>
            <a:cxnLst/>
            <a:rect l="l" t="t" r="r" b="b"/>
            <a:pathLst>
              <a:path w="13136" h="13135" extrusionOk="0">
                <a:moveTo>
                  <a:pt x="10997" y="10661"/>
                </a:moveTo>
                <a:lnTo>
                  <a:pt x="10263" y="9895"/>
                </a:lnTo>
                <a:lnTo>
                  <a:pt x="10263" y="7373"/>
                </a:lnTo>
                <a:cubicBezTo>
                  <a:pt x="10853" y="7118"/>
                  <a:pt x="11236" y="6799"/>
                  <a:pt x="11252" y="6783"/>
                </a:cubicBezTo>
                <a:lnTo>
                  <a:pt x="11508" y="6575"/>
                </a:lnTo>
                <a:lnTo>
                  <a:pt x="11252" y="6368"/>
                </a:lnTo>
                <a:cubicBezTo>
                  <a:pt x="11236" y="6336"/>
                  <a:pt x="10853" y="6033"/>
                  <a:pt x="10263" y="5777"/>
                </a:cubicBezTo>
                <a:lnTo>
                  <a:pt x="10263" y="3256"/>
                </a:lnTo>
                <a:lnTo>
                  <a:pt x="10997" y="2490"/>
                </a:lnTo>
                <a:cubicBezTo>
                  <a:pt x="11986" y="3559"/>
                  <a:pt x="12593" y="4995"/>
                  <a:pt x="12593" y="6575"/>
                </a:cubicBezTo>
                <a:cubicBezTo>
                  <a:pt x="12593" y="8139"/>
                  <a:pt x="11986" y="9576"/>
                  <a:pt x="10997" y="10661"/>
                </a:cubicBezTo>
                <a:close/>
                <a:moveTo>
                  <a:pt x="8906" y="7118"/>
                </a:moveTo>
                <a:cubicBezTo>
                  <a:pt x="8204" y="7118"/>
                  <a:pt x="7566" y="6799"/>
                  <a:pt x="7215" y="6575"/>
                </a:cubicBezTo>
                <a:cubicBezTo>
                  <a:pt x="7566" y="6352"/>
                  <a:pt x="8204" y="6033"/>
                  <a:pt x="8906" y="6033"/>
                </a:cubicBezTo>
                <a:cubicBezTo>
                  <a:pt x="9193" y="6033"/>
                  <a:pt x="9481" y="6081"/>
                  <a:pt x="9720" y="6160"/>
                </a:cubicBezTo>
                <a:cubicBezTo>
                  <a:pt x="9928" y="6224"/>
                  <a:pt x="10103" y="6304"/>
                  <a:pt x="10263" y="6384"/>
                </a:cubicBezTo>
                <a:cubicBezTo>
                  <a:pt x="10390" y="6448"/>
                  <a:pt x="10518" y="6511"/>
                  <a:pt x="10614" y="6575"/>
                </a:cubicBezTo>
                <a:cubicBezTo>
                  <a:pt x="10518" y="6639"/>
                  <a:pt x="10390" y="6703"/>
                  <a:pt x="10263" y="6767"/>
                </a:cubicBezTo>
                <a:cubicBezTo>
                  <a:pt x="10103" y="6847"/>
                  <a:pt x="9928" y="6926"/>
                  <a:pt x="9720" y="6990"/>
                </a:cubicBezTo>
                <a:cubicBezTo>
                  <a:pt x="9465" y="7070"/>
                  <a:pt x="9193" y="7118"/>
                  <a:pt x="8906" y="7118"/>
                </a:cubicBezTo>
                <a:close/>
                <a:moveTo>
                  <a:pt x="8906" y="5474"/>
                </a:moveTo>
                <a:cubicBezTo>
                  <a:pt x="8236" y="5474"/>
                  <a:pt x="7614" y="5729"/>
                  <a:pt x="7199" y="5953"/>
                </a:cubicBezTo>
                <a:cubicBezTo>
                  <a:pt x="7422" y="5522"/>
                  <a:pt x="7661" y="4916"/>
                  <a:pt x="7661" y="4229"/>
                </a:cubicBezTo>
                <a:cubicBezTo>
                  <a:pt x="7661" y="3958"/>
                  <a:pt x="7629" y="3671"/>
                  <a:pt x="7566" y="3431"/>
                </a:cubicBezTo>
                <a:lnTo>
                  <a:pt x="9720" y="3431"/>
                </a:lnTo>
                <a:lnTo>
                  <a:pt x="9720" y="5586"/>
                </a:lnTo>
                <a:cubicBezTo>
                  <a:pt x="9465" y="5522"/>
                  <a:pt x="9193" y="5490"/>
                  <a:pt x="8906" y="5490"/>
                </a:cubicBezTo>
                <a:close/>
                <a:moveTo>
                  <a:pt x="7199" y="7198"/>
                </a:moveTo>
                <a:cubicBezTo>
                  <a:pt x="7629" y="7421"/>
                  <a:pt x="8236" y="7677"/>
                  <a:pt x="8906" y="7677"/>
                </a:cubicBezTo>
                <a:cubicBezTo>
                  <a:pt x="9193" y="7677"/>
                  <a:pt x="9465" y="7629"/>
                  <a:pt x="9720" y="7565"/>
                </a:cubicBezTo>
                <a:lnTo>
                  <a:pt x="9720" y="9719"/>
                </a:lnTo>
                <a:lnTo>
                  <a:pt x="7550" y="9719"/>
                </a:lnTo>
                <a:cubicBezTo>
                  <a:pt x="7629" y="9480"/>
                  <a:pt x="7661" y="9209"/>
                  <a:pt x="7661" y="8921"/>
                </a:cubicBezTo>
                <a:cubicBezTo>
                  <a:pt x="7661" y="8235"/>
                  <a:pt x="7422" y="7629"/>
                  <a:pt x="7199" y="7198"/>
                </a:cubicBezTo>
                <a:close/>
                <a:moveTo>
                  <a:pt x="6576" y="5937"/>
                </a:moveTo>
                <a:cubicBezTo>
                  <a:pt x="6353" y="5586"/>
                  <a:pt x="6018" y="4947"/>
                  <a:pt x="6018" y="4229"/>
                </a:cubicBezTo>
                <a:cubicBezTo>
                  <a:pt x="6018" y="3942"/>
                  <a:pt x="6081" y="3671"/>
                  <a:pt x="6161" y="3431"/>
                </a:cubicBezTo>
                <a:cubicBezTo>
                  <a:pt x="6225" y="3224"/>
                  <a:pt x="6305" y="3032"/>
                  <a:pt x="6385" y="2873"/>
                </a:cubicBezTo>
                <a:cubicBezTo>
                  <a:pt x="6448" y="2745"/>
                  <a:pt x="6512" y="2633"/>
                  <a:pt x="6576" y="2538"/>
                </a:cubicBezTo>
                <a:cubicBezTo>
                  <a:pt x="6624" y="2633"/>
                  <a:pt x="6704" y="2745"/>
                  <a:pt x="6768" y="2873"/>
                </a:cubicBezTo>
                <a:cubicBezTo>
                  <a:pt x="6847" y="3032"/>
                  <a:pt x="6927" y="3224"/>
                  <a:pt x="6991" y="3431"/>
                </a:cubicBezTo>
                <a:cubicBezTo>
                  <a:pt x="7071" y="3671"/>
                  <a:pt x="7119" y="3942"/>
                  <a:pt x="7119" y="4229"/>
                </a:cubicBezTo>
                <a:cubicBezTo>
                  <a:pt x="7119" y="4947"/>
                  <a:pt x="6800" y="5570"/>
                  <a:pt x="6576" y="5937"/>
                </a:cubicBezTo>
                <a:close/>
                <a:moveTo>
                  <a:pt x="7119" y="8921"/>
                </a:moveTo>
                <a:cubicBezTo>
                  <a:pt x="7119" y="9209"/>
                  <a:pt x="7071" y="9480"/>
                  <a:pt x="6991" y="9719"/>
                </a:cubicBezTo>
                <a:cubicBezTo>
                  <a:pt x="6927" y="9927"/>
                  <a:pt x="6847" y="10118"/>
                  <a:pt x="6768" y="10262"/>
                </a:cubicBezTo>
                <a:cubicBezTo>
                  <a:pt x="6704" y="10406"/>
                  <a:pt x="6624" y="10517"/>
                  <a:pt x="6576" y="10613"/>
                </a:cubicBezTo>
                <a:cubicBezTo>
                  <a:pt x="6512" y="10517"/>
                  <a:pt x="6448" y="10406"/>
                  <a:pt x="6385" y="10262"/>
                </a:cubicBezTo>
                <a:cubicBezTo>
                  <a:pt x="6305" y="10118"/>
                  <a:pt x="6225" y="9927"/>
                  <a:pt x="6161" y="9719"/>
                </a:cubicBezTo>
                <a:cubicBezTo>
                  <a:pt x="6081" y="9480"/>
                  <a:pt x="6018" y="9193"/>
                  <a:pt x="6018" y="8921"/>
                </a:cubicBezTo>
                <a:cubicBezTo>
                  <a:pt x="6018" y="8203"/>
                  <a:pt x="6353" y="7565"/>
                  <a:pt x="6576" y="7214"/>
                </a:cubicBezTo>
                <a:cubicBezTo>
                  <a:pt x="6800" y="7565"/>
                  <a:pt x="7119" y="8203"/>
                  <a:pt x="7119" y="8921"/>
                </a:cubicBezTo>
                <a:close/>
                <a:moveTo>
                  <a:pt x="4230" y="5474"/>
                </a:moveTo>
                <a:cubicBezTo>
                  <a:pt x="3943" y="5474"/>
                  <a:pt x="3672" y="5522"/>
                  <a:pt x="3416" y="5586"/>
                </a:cubicBezTo>
                <a:lnTo>
                  <a:pt x="3416" y="3415"/>
                </a:lnTo>
                <a:lnTo>
                  <a:pt x="5587" y="3415"/>
                </a:lnTo>
                <a:cubicBezTo>
                  <a:pt x="5523" y="3671"/>
                  <a:pt x="5475" y="3942"/>
                  <a:pt x="5475" y="4229"/>
                </a:cubicBezTo>
                <a:cubicBezTo>
                  <a:pt x="5475" y="4916"/>
                  <a:pt x="5714" y="5522"/>
                  <a:pt x="5954" y="5953"/>
                </a:cubicBezTo>
                <a:cubicBezTo>
                  <a:pt x="5523" y="5714"/>
                  <a:pt x="4916" y="5474"/>
                  <a:pt x="4230" y="5474"/>
                </a:cubicBezTo>
                <a:close/>
                <a:moveTo>
                  <a:pt x="5587" y="9719"/>
                </a:moveTo>
                <a:lnTo>
                  <a:pt x="3416" y="9719"/>
                </a:lnTo>
                <a:lnTo>
                  <a:pt x="3416" y="7565"/>
                </a:lnTo>
                <a:cubicBezTo>
                  <a:pt x="3672" y="7629"/>
                  <a:pt x="3943" y="7661"/>
                  <a:pt x="4230" y="7661"/>
                </a:cubicBezTo>
                <a:cubicBezTo>
                  <a:pt x="4916" y="7661"/>
                  <a:pt x="5523" y="7421"/>
                  <a:pt x="5954" y="7198"/>
                </a:cubicBezTo>
                <a:cubicBezTo>
                  <a:pt x="5714" y="7613"/>
                  <a:pt x="5475" y="8235"/>
                  <a:pt x="5475" y="8905"/>
                </a:cubicBezTo>
                <a:cubicBezTo>
                  <a:pt x="5475" y="9193"/>
                  <a:pt x="5523" y="9464"/>
                  <a:pt x="5587" y="9719"/>
                </a:cubicBezTo>
                <a:close/>
                <a:moveTo>
                  <a:pt x="6576" y="559"/>
                </a:moveTo>
                <a:cubicBezTo>
                  <a:pt x="8124" y="559"/>
                  <a:pt x="9529" y="1133"/>
                  <a:pt x="10598" y="2107"/>
                </a:cubicBezTo>
                <a:lnTo>
                  <a:pt x="9880" y="2873"/>
                </a:lnTo>
                <a:lnTo>
                  <a:pt x="7374" y="2873"/>
                </a:lnTo>
                <a:cubicBezTo>
                  <a:pt x="7119" y="2298"/>
                  <a:pt x="6800" y="1915"/>
                  <a:pt x="6784" y="1883"/>
                </a:cubicBezTo>
                <a:lnTo>
                  <a:pt x="6576" y="1644"/>
                </a:lnTo>
                <a:lnTo>
                  <a:pt x="6353" y="1883"/>
                </a:lnTo>
                <a:cubicBezTo>
                  <a:pt x="6337" y="1915"/>
                  <a:pt x="6018" y="2298"/>
                  <a:pt x="5778" y="2873"/>
                </a:cubicBezTo>
                <a:lnTo>
                  <a:pt x="3257" y="2873"/>
                </a:lnTo>
                <a:lnTo>
                  <a:pt x="2538" y="2107"/>
                </a:lnTo>
                <a:cubicBezTo>
                  <a:pt x="3608" y="1133"/>
                  <a:pt x="5012" y="559"/>
                  <a:pt x="6576" y="559"/>
                </a:cubicBezTo>
                <a:close/>
                <a:moveTo>
                  <a:pt x="6576" y="12592"/>
                </a:moveTo>
                <a:cubicBezTo>
                  <a:pt x="5028" y="12592"/>
                  <a:pt x="3608" y="12001"/>
                  <a:pt x="2538" y="11044"/>
                </a:cubicBezTo>
                <a:lnTo>
                  <a:pt x="3273" y="10262"/>
                </a:lnTo>
                <a:lnTo>
                  <a:pt x="5778" y="10262"/>
                </a:lnTo>
                <a:cubicBezTo>
                  <a:pt x="6018" y="10852"/>
                  <a:pt x="6337" y="11235"/>
                  <a:pt x="6369" y="11251"/>
                </a:cubicBezTo>
                <a:lnTo>
                  <a:pt x="6576" y="11507"/>
                </a:lnTo>
                <a:lnTo>
                  <a:pt x="6784" y="11251"/>
                </a:lnTo>
                <a:cubicBezTo>
                  <a:pt x="6800" y="11235"/>
                  <a:pt x="7119" y="10852"/>
                  <a:pt x="7374" y="10262"/>
                </a:cubicBezTo>
                <a:lnTo>
                  <a:pt x="9880" y="10262"/>
                </a:lnTo>
                <a:lnTo>
                  <a:pt x="10598" y="11044"/>
                </a:lnTo>
                <a:cubicBezTo>
                  <a:pt x="9529" y="12001"/>
                  <a:pt x="8124" y="12592"/>
                  <a:pt x="6576" y="12592"/>
                </a:cubicBezTo>
                <a:close/>
                <a:moveTo>
                  <a:pt x="6576" y="0"/>
                </a:moveTo>
                <a:cubicBezTo>
                  <a:pt x="2953" y="0"/>
                  <a:pt x="1" y="2953"/>
                  <a:pt x="1" y="6575"/>
                </a:cubicBezTo>
                <a:cubicBezTo>
                  <a:pt x="1" y="10198"/>
                  <a:pt x="2953" y="13135"/>
                  <a:pt x="6576" y="13135"/>
                </a:cubicBezTo>
                <a:cubicBezTo>
                  <a:pt x="10199" y="13135"/>
                  <a:pt x="13135" y="10198"/>
                  <a:pt x="13135" y="6575"/>
                </a:cubicBezTo>
                <a:cubicBezTo>
                  <a:pt x="13135" y="2953"/>
                  <a:pt x="10199" y="0"/>
                  <a:pt x="6576" y="0"/>
                </a:cubicBezTo>
                <a:close/>
                <a:moveTo>
                  <a:pt x="2874" y="6767"/>
                </a:moveTo>
                <a:cubicBezTo>
                  <a:pt x="2746" y="6703"/>
                  <a:pt x="2634" y="6639"/>
                  <a:pt x="2538" y="6575"/>
                </a:cubicBezTo>
                <a:cubicBezTo>
                  <a:pt x="2634" y="6511"/>
                  <a:pt x="2746" y="6448"/>
                  <a:pt x="2874" y="6384"/>
                </a:cubicBezTo>
                <a:cubicBezTo>
                  <a:pt x="3033" y="6304"/>
                  <a:pt x="3225" y="6224"/>
                  <a:pt x="3416" y="6160"/>
                </a:cubicBezTo>
                <a:cubicBezTo>
                  <a:pt x="3672" y="6081"/>
                  <a:pt x="3943" y="6033"/>
                  <a:pt x="4230" y="6033"/>
                </a:cubicBezTo>
                <a:cubicBezTo>
                  <a:pt x="4948" y="6033"/>
                  <a:pt x="5571" y="6352"/>
                  <a:pt x="5922" y="6575"/>
                </a:cubicBezTo>
                <a:cubicBezTo>
                  <a:pt x="5571" y="6799"/>
                  <a:pt x="4948" y="7118"/>
                  <a:pt x="4230" y="7118"/>
                </a:cubicBezTo>
                <a:cubicBezTo>
                  <a:pt x="3943" y="7118"/>
                  <a:pt x="3672" y="7070"/>
                  <a:pt x="3416" y="6990"/>
                </a:cubicBezTo>
                <a:cubicBezTo>
                  <a:pt x="3225" y="6926"/>
                  <a:pt x="3033" y="6847"/>
                  <a:pt x="2874" y="6767"/>
                </a:cubicBezTo>
                <a:close/>
                <a:moveTo>
                  <a:pt x="560" y="6575"/>
                </a:moveTo>
                <a:cubicBezTo>
                  <a:pt x="560" y="4995"/>
                  <a:pt x="1166" y="3559"/>
                  <a:pt x="2155" y="2490"/>
                </a:cubicBezTo>
                <a:lnTo>
                  <a:pt x="2874" y="3256"/>
                </a:lnTo>
                <a:lnTo>
                  <a:pt x="2874" y="5777"/>
                </a:lnTo>
                <a:cubicBezTo>
                  <a:pt x="2299" y="6033"/>
                  <a:pt x="1916" y="6336"/>
                  <a:pt x="1884" y="6368"/>
                </a:cubicBezTo>
                <a:lnTo>
                  <a:pt x="1645" y="6575"/>
                </a:lnTo>
                <a:lnTo>
                  <a:pt x="1884" y="6783"/>
                </a:lnTo>
                <a:cubicBezTo>
                  <a:pt x="1916" y="6799"/>
                  <a:pt x="2299" y="7118"/>
                  <a:pt x="2874" y="7373"/>
                </a:cubicBezTo>
                <a:lnTo>
                  <a:pt x="2874" y="9895"/>
                </a:lnTo>
                <a:lnTo>
                  <a:pt x="2155" y="10661"/>
                </a:lnTo>
                <a:cubicBezTo>
                  <a:pt x="1166" y="9592"/>
                  <a:pt x="560" y="8155"/>
                  <a:pt x="560" y="6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4"/>
          <p:cNvGrpSpPr/>
          <p:nvPr/>
        </p:nvGrpSpPr>
        <p:grpSpPr>
          <a:xfrm>
            <a:off x="-117912" y="-264702"/>
            <a:ext cx="9379800" cy="662700"/>
            <a:chOff x="-117912" y="-264702"/>
            <a:chExt cx="9379800" cy="662700"/>
          </a:xfrm>
        </p:grpSpPr>
        <p:grpSp>
          <p:nvGrpSpPr>
            <p:cNvPr id="133" name="Google Shape;133;p4"/>
            <p:cNvGrpSpPr/>
            <p:nvPr/>
          </p:nvGrpSpPr>
          <p:grpSpPr>
            <a:xfrm>
              <a:off x="-117912" y="-264702"/>
              <a:ext cx="9379800" cy="662700"/>
              <a:chOff x="-117912" y="-874302"/>
              <a:chExt cx="9379800" cy="662700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-117912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403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924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1445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966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2487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3008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529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0508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5719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0930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14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6135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6656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7177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698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219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740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4"/>
            <p:cNvGrpSpPr/>
            <p:nvPr/>
          </p:nvGrpSpPr>
          <p:grpSpPr>
            <a:xfrm>
              <a:off x="-115173" y="-264702"/>
              <a:ext cx="9374321" cy="515582"/>
              <a:chOff x="-115173" y="-264702"/>
              <a:chExt cx="9374321" cy="515582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-115173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05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927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448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1969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2490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011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532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40536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45747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0958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616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6138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659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7180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701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8222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8743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"/>
          <p:cNvSpPr txBox="1">
            <a:spLocks noGrp="1"/>
          </p:cNvSpPr>
          <p:nvPr>
            <p:ph type="title" hasCustomPrompt="1"/>
          </p:nvPr>
        </p:nvSpPr>
        <p:spPr>
          <a:xfrm>
            <a:off x="2695200" y="1342466"/>
            <a:ext cx="12753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5" name="Google Shape;645;p13"/>
          <p:cNvSpPr txBox="1">
            <a:spLocks noGrp="1"/>
          </p:cNvSpPr>
          <p:nvPr>
            <p:ph type="subTitle" idx="1"/>
          </p:nvPr>
        </p:nvSpPr>
        <p:spPr>
          <a:xfrm>
            <a:off x="2164638" y="2147775"/>
            <a:ext cx="23364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subTitle" idx="2"/>
          </p:nvPr>
        </p:nvSpPr>
        <p:spPr>
          <a:xfrm>
            <a:off x="2164638" y="1823013"/>
            <a:ext cx="2336400" cy="3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 b="1">
                <a:solidFill>
                  <a:schemeClr val="accent5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title" idx="3"/>
          </p:nvPr>
        </p:nvSpPr>
        <p:spPr>
          <a:xfrm>
            <a:off x="715100" y="376150"/>
            <a:ext cx="81171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4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din"/>
              <a:buNone/>
              <a:defRPr sz="35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4" hasCustomPrompt="1"/>
          </p:nvPr>
        </p:nvSpPr>
        <p:spPr>
          <a:xfrm>
            <a:off x="2695200" y="3094452"/>
            <a:ext cx="127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5"/>
          </p:nvPr>
        </p:nvSpPr>
        <p:spPr>
          <a:xfrm>
            <a:off x="2164638" y="3852400"/>
            <a:ext cx="23364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6"/>
          </p:nvPr>
        </p:nvSpPr>
        <p:spPr>
          <a:xfrm>
            <a:off x="2164638" y="3527638"/>
            <a:ext cx="2336400" cy="3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 b="1">
                <a:solidFill>
                  <a:schemeClr val="accent5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7" hasCustomPrompt="1"/>
          </p:nvPr>
        </p:nvSpPr>
        <p:spPr>
          <a:xfrm>
            <a:off x="5195500" y="1342466"/>
            <a:ext cx="12753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2" name="Google Shape;652;p13"/>
          <p:cNvSpPr txBox="1">
            <a:spLocks noGrp="1"/>
          </p:cNvSpPr>
          <p:nvPr>
            <p:ph type="subTitle" idx="8"/>
          </p:nvPr>
        </p:nvSpPr>
        <p:spPr>
          <a:xfrm>
            <a:off x="4664938" y="2147775"/>
            <a:ext cx="23364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9"/>
          </p:nvPr>
        </p:nvSpPr>
        <p:spPr>
          <a:xfrm>
            <a:off x="4664938" y="1823013"/>
            <a:ext cx="2336400" cy="3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 b="1">
                <a:solidFill>
                  <a:schemeClr val="accent5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13" hasCustomPrompt="1"/>
          </p:nvPr>
        </p:nvSpPr>
        <p:spPr>
          <a:xfrm>
            <a:off x="5195500" y="3094452"/>
            <a:ext cx="127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14"/>
          </p:nvPr>
        </p:nvSpPr>
        <p:spPr>
          <a:xfrm>
            <a:off x="4664938" y="3852400"/>
            <a:ext cx="23364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subTitle" idx="15"/>
          </p:nvPr>
        </p:nvSpPr>
        <p:spPr>
          <a:xfrm>
            <a:off x="4664938" y="3527638"/>
            <a:ext cx="2336400" cy="3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 b="1">
                <a:solidFill>
                  <a:schemeClr val="accent5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57" name="Google Shape;657;p13"/>
          <p:cNvGrpSpPr/>
          <p:nvPr/>
        </p:nvGrpSpPr>
        <p:grpSpPr>
          <a:xfrm>
            <a:off x="-3412085" y="4799075"/>
            <a:ext cx="15990125" cy="975810"/>
            <a:chOff x="-3423075" y="4828085"/>
            <a:chExt cx="15990125" cy="946653"/>
          </a:xfrm>
        </p:grpSpPr>
        <p:sp>
          <p:nvSpPr>
            <p:cNvPr id="658" name="Google Shape;658;p13"/>
            <p:cNvSpPr/>
            <p:nvPr/>
          </p:nvSpPr>
          <p:spPr>
            <a:xfrm>
              <a:off x="-64840" y="4828085"/>
              <a:ext cx="9208800" cy="472200"/>
            </a:xfrm>
            <a:prstGeom prst="rect">
              <a:avLst/>
            </a:prstGeom>
            <a:solidFill>
              <a:srgbClr val="B06A50">
                <a:alpha val="7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13"/>
            <p:cNvGrpSpPr/>
            <p:nvPr/>
          </p:nvGrpSpPr>
          <p:grpSpPr>
            <a:xfrm>
              <a:off x="-3423075" y="4836317"/>
              <a:ext cx="15990125" cy="938421"/>
              <a:chOff x="-3423070" y="4608727"/>
              <a:chExt cx="15990125" cy="1165741"/>
            </a:xfrm>
          </p:grpSpPr>
          <p:sp>
            <p:nvSpPr>
              <p:cNvPr id="660" name="Google Shape;660;p13"/>
              <p:cNvSpPr/>
              <p:nvPr/>
            </p:nvSpPr>
            <p:spPr>
              <a:xfrm rot="10800000">
                <a:off x="8890504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1" y="1"/>
                    </a:moveTo>
                    <a:lnTo>
                      <a:pt x="44948" y="216077"/>
                    </a:lnTo>
                    <a:lnTo>
                      <a:pt x="45261" y="216077"/>
                    </a:lnTo>
                    <a:lnTo>
                      <a:pt x="63" y="128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 rot="10800000">
                <a:off x="8544627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0" y="1"/>
                    </a:moveTo>
                    <a:lnTo>
                      <a:pt x="41356" y="216077"/>
                    </a:lnTo>
                    <a:lnTo>
                      <a:pt x="41651" y="216077"/>
                    </a:lnTo>
                    <a:lnTo>
                      <a:pt x="70" y="125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 rot="10800000">
                <a:off x="8198993" y="4608727"/>
                <a:ext cx="3089908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9" h="216074" extrusionOk="0">
                    <a:moveTo>
                      <a:pt x="1" y="0"/>
                    </a:moveTo>
                    <a:lnTo>
                      <a:pt x="37761" y="216073"/>
                    </a:lnTo>
                    <a:lnTo>
                      <a:pt x="38039" y="216073"/>
                    </a:lnTo>
                    <a:lnTo>
                      <a:pt x="74" y="12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 rot="10800000">
                <a:off x="7853116" y="4608727"/>
                <a:ext cx="2796424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216074" extrusionOk="0">
                    <a:moveTo>
                      <a:pt x="1" y="0"/>
                    </a:moveTo>
                    <a:lnTo>
                      <a:pt x="34167" y="216073"/>
                    </a:lnTo>
                    <a:lnTo>
                      <a:pt x="34426" y="216073"/>
                    </a:lnTo>
                    <a:lnTo>
                      <a:pt x="78" y="117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 rot="10800000">
                <a:off x="7507564" y="4608727"/>
                <a:ext cx="2502859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2" h="216070" extrusionOk="0">
                    <a:moveTo>
                      <a:pt x="0" y="0"/>
                    </a:moveTo>
                    <a:lnTo>
                      <a:pt x="30574" y="216069"/>
                    </a:lnTo>
                    <a:lnTo>
                      <a:pt x="30811" y="216069"/>
                    </a:lnTo>
                    <a:lnTo>
                      <a:pt x="84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 rot="10800000">
                <a:off x="7161686" y="4608727"/>
                <a:ext cx="2209700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3" h="216070" extrusionOk="0">
                    <a:moveTo>
                      <a:pt x="1" y="0"/>
                    </a:moveTo>
                    <a:lnTo>
                      <a:pt x="26980" y="216069"/>
                    </a:lnTo>
                    <a:lnTo>
                      <a:pt x="27202" y="216069"/>
                    </a:lnTo>
                    <a:lnTo>
                      <a:pt x="93" y="11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 rot="10800000">
                <a:off x="6815809" y="4608727"/>
                <a:ext cx="1916459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3" h="216067" extrusionOk="0">
                    <a:moveTo>
                      <a:pt x="0" y="1"/>
                    </a:moveTo>
                    <a:lnTo>
                      <a:pt x="23389" y="216066"/>
                    </a:lnTo>
                    <a:lnTo>
                      <a:pt x="23592" y="216066"/>
                    </a:lnTo>
                    <a:lnTo>
                      <a:pt x="99" y="10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 rot="10800000">
                <a:off x="6469932" y="4608727"/>
                <a:ext cx="1623300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216063" extrusionOk="0">
                    <a:moveTo>
                      <a:pt x="1" y="0"/>
                    </a:moveTo>
                    <a:lnTo>
                      <a:pt x="19794" y="216062"/>
                    </a:lnTo>
                    <a:lnTo>
                      <a:pt x="19983" y="216062"/>
                    </a:lnTo>
                    <a:lnTo>
                      <a:pt x="110" y="9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 rot="10800000">
                <a:off x="6124054" y="4608727"/>
                <a:ext cx="1330060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4" h="216056" extrusionOk="0">
                    <a:moveTo>
                      <a:pt x="0" y="0"/>
                    </a:moveTo>
                    <a:lnTo>
                      <a:pt x="16199" y="216055"/>
                    </a:lnTo>
                    <a:lnTo>
                      <a:pt x="16374" y="216055"/>
                    </a:lnTo>
                    <a:lnTo>
                      <a:pt x="118" y="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 rot="10800000">
                <a:off x="5778258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" y="0"/>
                    </a:moveTo>
                    <a:lnTo>
                      <a:pt x="12604" y="216047"/>
                    </a:lnTo>
                    <a:lnTo>
                      <a:pt x="12764" y="216047"/>
                    </a:lnTo>
                    <a:lnTo>
                      <a:pt x="125" y="6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 rot="10800000">
                <a:off x="5432056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0" y="0"/>
                    </a:moveTo>
                    <a:lnTo>
                      <a:pt x="9004" y="216040"/>
                    </a:lnTo>
                    <a:lnTo>
                      <a:pt x="9157" y="216040"/>
                    </a:lnTo>
                    <a:lnTo>
                      <a:pt x="132" y="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 rot="10800000">
                <a:off x="5085935" y="4608727"/>
                <a:ext cx="450989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16031" extrusionOk="0">
                    <a:moveTo>
                      <a:pt x="1" y="1"/>
                    </a:moveTo>
                    <a:lnTo>
                      <a:pt x="5407" y="216030"/>
                    </a:lnTo>
                    <a:lnTo>
                      <a:pt x="5552" y="216030"/>
                    </a:lnTo>
                    <a:lnTo>
                      <a:pt x="140" y="3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 rot="10800000">
                <a:off x="4739408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" y="0"/>
                    </a:moveTo>
                    <a:lnTo>
                      <a:pt x="1803" y="216018"/>
                    </a:lnTo>
                    <a:lnTo>
                      <a:pt x="1946" y="216018"/>
                    </a:lnTo>
                    <a:lnTo>
                      <a:pt x="142" y="1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 rot="10800000">
                <a:off x="4246504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945" y="0"/>
                    </a:moveTo>
                    <a:lnTo>
                      <a:pt x="1804" y="11"/>
                    </a:lnTo>
                    <a:lnTo>
                      <a:pt x="0" y="216018"/>
                    </a:lnTo>
                    <a:lnTo>
                      <a:pt x="143" y="216018"/>
                    </a:lnTo>
                    <a:lnTo>
                      <a:pt x="194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 rot="10800000">
                <a:off x="3607468" y="4608727"/>
                <a:ext cx="450664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216031" extrusionOk="0">
                    <a:moveTo>
                      <a:pt x="5548" y="1"/>
                    </a:moveTo>
                    <a:lnTo>
                      <a:pt x="5413" y="34"/>
                    </a:lnTo>
                    <a:lnTo>
                      <a:pt x="0" y="216030"/>
                    </a:lnTo>
                    <a:lnTo>
                      <a:pt x="146" y="216030"/>
                    </a:lnTo>
                    <a:lnTo>
                      <a:pt x="554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 rot="10800000">
                <a:off x="2968107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9158" y="0"/>
                    </a:moveTo>
                    <a:lnTo>
                      <a:pt x="9027" y="51"/>
                    </a:lnTo>
                    <a:lnTo>
                      <a:pt x="1" y="216040"/>
                    </a:lnTo>
                    <a:lnTo>
                      <a:pt x="154" y="216040"/>
                    </a:lnTo>
                    <a:lnTo>
                      <a:pt x="915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 rot="10800000">
                <a:off x="2328989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2763" y="0"/>
                    </a:moveTo>
                    <a:lnTo>
                      <a:pt x="12640" y="69"/>
                    </a:lnTo>
                    <a:lnTo>
                      <a:pt x="1" y="216047"/>
                    </a:lnTo>
                    <a:lnTo>
                      <a:pt x="161" y="216047"/>
                    </a:lnTo>
                    <a:lnTo>
                      <a:pt x="1276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 rot="10800000">
                <a:off x="1689952" y="4608727"/>
                <a:ext cx="1329979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3" h="216056" extrusionOk="0">
                    <a:moveTo>
                      <a:pt x="16373" y="0"/>
                    </a:moveTo>
                    <a:lnTo>
                      <a:pt x="16257" y="84"/>
                    </a:lnTo>
                    <a:lnTo>
                      <a:pt x="1" y="216055"/>
                    </a:lnTo>
                    <a:lnTo>
                      <a:pt x="175" y="216055"/>
                    </a:lnTo>
                    <a:lnTo>
                      <a:pt x="1637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 rot="10800000">
                <a:off x="1050835" y="4608727"/>
                <a:ext cx="1623219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216063" extrusionOk="0">
                    <a:moveTo>
                      <a:pt x="19982" y="0"/>
                    </a:moveTo>
                    <a:lnTo>
                      <a:pt x="19873" y="95"/>
                    </a:lnTo>
                    <a:lnTo>
                      <a:pt x="1" y="216062"/>
                    </a:lnTo>
                    <a:lnTo>
                      <a:pt x="190" y="216062"/>
                    </a:lnTo>
                    <a:lnTo>
                      <a:pt x="19982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 rot="10800000">
                <a:off x="411798" y="4608727"/>
                <a:ext cx="1916378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216067" extrusionOk="0">
                    <a:moveTo>
                      <a:pt x="23592" y="1"/>
                    </a:moveTo>
                    <a:lnTo>
                      <a:pt x="23490" y="102"/>
                    </a:lnTo>
                    <a:lnTo>
                      <a:pt x="1" y="216066"/>
                    </a:lnTo>
                    <a:lnTo>
                      <a:pt x="204" y="216066"/>
                    </a:lnTo>
                    <a:lnTo>
                      <a:pt x="2359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 rot="10800000">
                <a:off x="-227319" y="4608727"/>
                <a:ext cx="220961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216070" extrusionOk="0">
                    <a:moveTo>
                      <a:pt x="27201" y="0"/>
                    </a:moveTo>
                    <a:lnTo>
                      <a:pt x="27110" y="110"/>
                    </a:lnTo>
                    <a:lnTo>
                      <a:pt x="1" y="216069"/>
                    </a:lnTo>
                    <a:lnTo>
                      <a:pt x="223" y="216069"/>
                    </a:lnTo>
                    <a:lnTo>
                      <a:pt x="272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 rot="10800000">
                <a:off x="-866356" y="4608727"/>
                <a:ext cx="250277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1" h="216070" extrusionOk="0">
                    <a:moveTo>
                      <a:pt x="30811" y="0"/>
                    </a:moveTo>
                    <a:lnTo>
                      <a:pt x="30728" y="113"/>
                    </a:lnTo>
                    <a:lnTo>
                      <a:pt x="1" y="216069"/>
                    </a:lnTo>
                    <a:lnTo>
                      <a:pt x="237" y="216069"/>
                    </a:lnTo>
                    <a:lnTo>
                      <a:pt x="3081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 rot="10800000">
                <a:off x="-1505473" y="4608727"/>
                <a:ext cx="2796343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5" h="216074" extrusionOk="0">
                    <a:moveTo>
                      <a:pt x="34424" y="0"/>
                    </a:moveTo>
                    <a:lnTo>
                      <a:pt x="34348" y="117"/>
                    </a:lnTo>
                    <a:lnTo>
                      <a:pt x="1" y="216073"/>
                    </a:lnTo>
                    <a:lnTo>
                      <a:pt x="259" y="216073"/>
                    </a:lnTo>
                    <a:lnTo>
                      <a:pt x="3442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 rot="10800000">
                <a:off x="-2144510" y="4608727"/>
                <a:ext cx="3089502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4" h="216074" extrusionOk="0">
                    <a:moveTo>
                      <a:pt x="38034" y="0"/>
                    </a:moveTo>
                    <a:lnTo>
                      <a:pt x="37961" y="121"/>
                    </a:lnTo>
                    <a:lnTo>
                      <a:pt x="1" y="216073"/>
                    </a:lnTo>
                    <a:lnTo>
                      <a:pt x="274" y="216073"/>
                    </a:lnTo>
                    <a:lnTo>
                      <a:pt x="3803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 rot="10800000">
                <a:off x="-2783952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41651" y="1"/>
                    </a:moveTo>
                    <a:lnTo>
                      <a:pt x="41581" y="125"/>
                    </a:lnTo>
                    <a:lnTo>
                      <a:pt x="0" y="216077"/>
                    </a:lnTo>
                    <a:lnTo>
                      <a:pt x="295" y="216077"/>
                    </a:lnTo>
                    <a:lnTo>
                      <a:pt x="416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 rot="10800000">
                <a:off x="-3423070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45260" y="1"/>
                    </a:moveTo>
                    <a:lnTo>
                      <a:pt x="45198" y="128"/>
                    </a:lnTo>
                    <a:lnTo>
                      <a:pt x="0" y="216077"/>
                    </a:lnTo>
                    <a:lnTo>
                      <a:pt x="313" y="216077"/>
                    </a:lnTo>
                    <a:lnTo>
                      <a:pt x="4526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6" name="Google Shape;686;p13"/>
          <p:cNvSpPr/>
          <p:nvPr/>
        </p:nvSpPr>
        <p:spPr>
          <a:xfrm>
            <a:off x="159694" y="4224156"/>
            <a:ext cx="4115263" cy="975787"/>
          </a:xfrm>
          <a:custGeom>
            <a:avLst/>
            <a:gdLst/>
            <a:ahLst/>
            <a:cxnLst/>
            <a:rect l="l" t="t" r="r" b="b"/>
            <a:pathLst>
              <a:path w="35494" h="18379" extrusionOk="0">
                <a:moveTo>
                  <a:pt x="18367" y="0"/>
                </a:moveTo>
                <a:cubicBezTo>
                  <a:pt x="18315" y="0"/>
                  <a:pt x="18263" y="3"/>
                  <a:pt x="18210" y="9"/>
                </a:cubicBezTo>
                <a:cubicBezTo>
                  <a:pt x="17556" y="89"/>
                  <a:pt x="17013" y="616"/>
                  <a:pt x="16662" y="1142"/>
                </a:cubicBezTo>
                <a:cubicBezTo>
                  <a:pt x="16183" y="1860"/>
                  <a:pt x="15896" y="2690"/>
                  <a:pt x="15657" y="3504"/>
                </a:cubicBezTo>
                <a:cubicBezTo>
                  <a:pt x="15401" y="4414"/>
                  <a:pt x="15210" y="5324"/>
                  <a:pt x="14954" y="6233"/>
                </a:cubicBezTo>
                <a:cubicBezTo>
                  <a:pt x="14715" y="7047"/>
                  <a:pt x="14428" y="7829"/>
                  <a:pt x="13901" y="8515"/>
                </a:cubicBezTo>
                <a:cubicBezTo>
                  <a:pt x="13582" y="8930"/>
                  <a:pt x="13135" y="9409"/>
                  <a:pt x="12576" y="9457"/>
                </a:cubicBezTo>
                <a:cubicBezTo>
                  <a:pt x="12533" y="9462"/>
                  <a:pt x="12490" y="9464"/>
                  <a:pt x="12447" y="9464"/>
                </a:cubicBezTo>
                <a:cubicBezTo>
                  <a:pt x="12049" y="9464"/>
                  <a:pt x="11680" y="9272"/>
                  <a:pt x="11364" y="9042"/>
                </a:cubicBezTo>
                <a:cubicBezTo>
                  <a:pt x="10470" y="8420"/>
                  <a:pt x="9816" y="7526"/>
                  <a:pt x="8938" y="6904"/>
                </a:cubicBezTo>
                <a:cubicBezTo>
                  <a:pt x="8555" y="6616"/>
                  <a:pt x="8108" y="6393"/>
                  <a:pt x="7629" y="6361"/>
                </a:cubicBezTo>
                <a:cubicBezTo>
                  <a:pt x="7586" y="6357"/>
                  <a:pt x="7543" y="6356"/>
                  <a:pt x="7500" y="6356"/>
                </a:cubicBezTo>
                <a:cubicBezTo>
                  <a:pt x="6962" y="6356"/>
                  <a:pt x="6479" y="6627"/>
                  <a:pt x="6065" y="6967"/>
                </a:cubicBezTo>
                <a:cubicBezTo>
                  <a:pt x="4517" y="8180"/>
                  <a:pt x="3687" y="10095"/>
                  <a:pt x="2825" y="11819"/>
                </a:cubicBezTo>
                <a:cubicBezTo>
                  <a:pt x="2331" y="12792"/>
                  <a:pt x="1852" y="13750"/>
                  <a:pt x="1437" y="14771"/>
                </a:cubicBezTo>
                <a:cubicBezTo>
                  <a:pt x="990" y="15841"/>
                  <a:pt x="575" y="16910"/>
                  <a:pt x="49" y="17947"/>
                </a:cubicBezTo>
                <a:cubicBezTo>
                  <a:pt x="1" y="18011"/>
                  <a:pt x="49" y="18091"/>
                  <a:pt x="128" y="18091"/>
                </a:cubicBezTo>
                <a:cubicBezTo>
                  <a:pt x="240" y="18107"/>
                  <a:pt x="368" y="18107"/>
                  <a:pt x="479" y="18107"/>
                </a:cubicBezTo>
                <a:cubicBezTo>
                  <a:pt x="1756" y="18107"/>
                  <a:pt x="3049" y="18123"/>
                  <a:pt x="4326" y="18139"/>
                </a:cubicBezTo>
                <a:cubicBezTo>
                  <a:pt x="6592" y="18155"/>
                  <a:pt x="8874" y="18171"/>
                  <a:pt x="11140" y="18187"/>
                </a:cubicBezTo>
                <a:cubicBezTo>
                  <a:pt x="13869" y="18203"/>
                  <a:pt x="16582" y="18235"/>
                  <a:pt x="19295" y="18251"/>
                </a:cubicBezTo>
                <a:cubicBezTo>
                  <a:pt x="21913" y="18282"/>
                  <a:pt x="24530" y="18298"/>
                  <a:pt x="27147" y="18314"/>
                </a:cubicBezTo>
                <a:cubicBezTo>
                  <a:pt x="29126" y="18330"/>
                  <a:pt x="31089" y="18346"/>
                  <a:pt x="33052" y="18362"/>
                </a:cubicBezTo>
                <a:lnTo>
                  <a:pt x="35398" y="18378"/>
                </a:lnTo>
                <a:cubicBezTo>
                  <a:pt x="35446" y="18378"/>
                  <a:pt x="35462" y="18362"/>
                  <a:pt x="35478" y="18330"/>
                </a:cubicBezTo>
                <a:cubicBezTo>
                  <a:pt x="35494" y="18298"/>
                  <a:pt x="35494" y="18282"/>
                  <a:pt x="35494" y="18251"/>
                </a:cubicBezTo>
                <a:cubicBezTo>
                  <a:pt x="34760" y="15218"/>
                  <a:pt x="33595" y="12282"/>
                  <a:pt x="32270" y="9473"/>
                </a:cubicBezTo>
                <a:cubicBezTo>
                  <a:pt x="31935" y="8771"/>
                  <a:pt x="31584" y="8085"/>
                  <a:pt x="31153" y="7430"/>
                </a:cubicBezTo>
                <a:cubicBezTo>
                  <a:pt x="30722" y="6760"/>
                  <a:pt x="30211" y="6090"/>
                  <a:pt x="29557" y="5611"/>
                </a:cubicBezTo>
                <a:cubicBezTo>
                  <a:pt x="29147" y="5310"/>
                  <a:pt x="28647" y="5090"/>
                  <a:pt x="28130" y="5090"/>
                </a:cubicBezTo>
                <a:cubicBezTo>
                  <a:pt x="27963" y="5090"/>
                  <a:pt x="27794" y="5113"/>
                  <a:pt x="27626" y="5164"/>
                </a:cubicBezTo>
                <a:cubicBezTo>
                  <a:pt x="26844" y="5403"/>
                  <a:pt x="26477" y="6201"/>
                  <a:pt x="26046" y="6840"/>
                </a:cubicBezTo>
                <a:cubicBezTo>
                  <a:pt x="25703" y="7336"/>
                  <a:pt x="25086" y="7902"/>
                  <a:pt x="24446" y="7902"/>
                </a:cubicBezTo>
                <a:cubicBezTo>
                  <a:pt x="24282" y="7902"/>
                  <a:pt x="24118" y="7866"/>
                  <a:pt x="23955" y="7781"/>
                </a:cubicBezTo>
                <a:cubicBezTo>
                  <a:pt x="23253" y="7430"/>
                  <a:pt x="22918" y="6568"/>
                  <a:pt x="22599" y="5898"/>
                </a:cubicBezTo>
                <a:cubicBezTo>
                  <a:pt x="22056" y="4685"/>
                  <a:pt x="21593" y="3440"/>
                  <a:pt x="20939" y="2275"/>
                </a:cubicBezTo>
                <a:cubicBezTo>
                  <a:pt x="20588" y="1669"/>
                  <a:pt x="20205" y="1062"/>
                  <a:pt x="19678" y="600"/>
                </a:cubicBezTo>
                <a:cubicBezTo>
                  <a:pt x="19317" y="267"/>
                  <a:pt x="18864" y="0"/>
                  <a:pt x="18367" y="0"/>
                </a:cubicBezTo>
                <a:close/>
              </a:path>
            </a:pathLst>
          </a:custGeom>
          <a:solidFill>
            <a:srgbClr val="D29966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3"/>
          <p:cNvSpPr/>
          <p:nvPr/>
        </p:nvSpPr>
        <p:spPr>
          <a:xfrm>
            <a:off x="0" y="-361015"/>
            <a:ext cx="9144000" cy="6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3"/>
          <p:cNvGrpSpPr/>
          <p:nvPr/>
        </p:nvGrpSpPr>
        <p:grpSpPr>
          <a:xfrm>
            <a:off x="-117912" y="-264702"/>
            <a:ext cx="9379800" cy="662700"/>
            <a:chOff x="-117912" y="-264702"/>
            <a:chExt cx="9379800" cy="662700"/>
          </a:xfrm>
        </p:grpSpPr>
        <p:grpSp>
          <p:nvGrpSpPr>
            <p:cNvPr id="689" name="Google Shape;689;p13"/>
            <p:cNvGrpSpPr/>
            <p:nvPr/>
          </p:nvGrpSpPr>
          <p:grpSpPr>
            <a:xfrm>
              <a:off x="-117912" y="-264702"/>
              <a:ext cx="9379800" cy="662700"/>
              <a:chOff x="-117912" y="-874302"/>
              <a:chExt cx="9379800" cy="662700"/>
            </a:xfrm>
          </p:grpSpPr>
          <p:sp>
            <p:nvSpPr>
              <p:cNvPr id="690" name="Google Shape;690;p13"/>
              <p:cNvSpPr/>
              <p:nvPr/>
            </p:nvSpPr>
            <p:spPr>
              <a:xfrm>
                <a:off x="-117912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403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924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445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966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2487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3008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3529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40508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45719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50930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5614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6135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6656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3"/>
              <p:cNvSpPr/>
              <p:nvPr/>
            </p:nvSpPr>
            <p:spPr>
              <a:xfrm>
                <a:off x="7177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3"/>
              <p:cNvSpPr/>
              <p:nvPr/>
            </p:nvSpPr>
            <p:spPr>
              <a:xfrm>
                <a:off x="7698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8219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8740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13"/>
            <p:cNvGrpSpPr/>
            <p:nvPr/>
          </p:nvGrpSpPr>
          <p:grpSpPr>
            <a:xfrm>
              <a:off x="-115173" y="-264702"/>
              <a:ext cx="9374321" cy="515582"/>
              <a:chOff x="-115173" y="-264702"/>
              <a:chExt cx="9374321" cy="515582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-115173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405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927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448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969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2490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3011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3532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40536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45747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50958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5616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6138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6659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7180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7701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8222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8743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7" name="Google Shape;727;p13"/>
          <p:cNvGrpSpPr/>
          <p:nvPr/>
        </p:nvGrpSpPr>
        <p:grpSpPr>
          <a:xfrm>
            <a:off x="329706" y="669021"/>
            <a:ext cx="880727" cy="524290"/>
            <a:chOff x="1384425" y="1434950"/>
            <a:chExt cx="1071575" cy="637900"/>
          </a:xfrm>
        </p:grpSpPr>
        <p:sp>
          <p:nvSpPr>
            <p:cNvPr id="728" name="Google Shape;728;p13"/>
            <p:cNvSpPr/>
            <p:nvPr/>
          </p:nvSpPr>
          <p:spPr>
            <a:xfrm>
              <a:off x="1384425" y="1435100"/>
              <a:ext cx="692250" cy="503725"/>
            </a:xfrm>
            <a:custGeom>
              <a:avLst/>
              <a:gdLst/>
              <a:ahLst/>
              <a:cxnLst/>
              <a:rect l="l" t="t" r="r" b="b"/>
              <a:pathLst>
                <a:path w="27690" h="20149" extrusionOk="0">
                  <a:moveTo>
                    <a:pt x="10370" y="0"/>
                  </a:moveTo>
                  <a:cubicBezTo>
                    <a:pt x="9322" y="0"/>
                    <a:pt x="8267" y="253"/>
                    <a:pt x="7421" y="717"/>
                  </a:cubicBezTo>
                  <a:cubicBezTo>
                    <a:pt x="5841" y="1595"/>
                    <a:pt x="4692" y="3351"/>
                    <a:pt x="4517" y="5154"/>
                  </a:cubicBezTo>
                  <a:cubicBezTo>
                    <a:pt x="4428" y="6099"/>
                    <a:pt x="4540" y="7309"/>
                    <a:pt x="5055" y="8208"/>
                  </a:cubicBezTo>
                  <a:lnTo>
                    <a:pt x="5055" y="8208"/>
                  </a:lnTo>
                  <a:cubicBezTo>
                    <a:pt x="4867" y="8178"/>
                    <a:pt x="4680" y="8162"/>
                    <a:pt x="4493" y="8162"/>
                  </a:cubicBezTo>
                  <a:cubicBezTo>
                    <a:pt x="3937" y="8162"/>
                    <a:pt x="3387" y="8303"/>
                    <a:pt x="2873" y="8617"/>
                  </a:cubicBezTo>
                  <a:cubicBezTo>
                    <a:pt x="1820" y="9255"/>
                    <a:pt x="1181" y="10420"/>
                    <a:pt x="814" y="11554"/>
                  </a:cubicBezTo>
                  <a:cubicBezTo>
                    <a:pt x="0" y="14027"/>
                    <a:pt x="320" y="17347"/>
                    <a:pt x="2458" y="19070"/>
                  </a:cubicBezTo>
                  <a:cubicBezTo>
                    <a:pt x="3396" y="19848"/>
                    <a:pt x="4583" y="20148"/>
                    <a:pt x="5774" y="20148"/>
                  </a:cubicBezTo>
                  <a:cubicBezTo>
                    <a:pt x="6123" y="20148"/>
                    <a:pt x="6472" y="20123"/>
                    <a:pt x="6815" y="20076"/>
                  </a:cubicBezTo>
                  <a:cubicBezTo>
                    <a:pt x="8746" y="19804"/>
                    <a:pt x="10645" y="19006"/>
                    <a:pt x="11108" y="16932"/>
                  </a:cubicBezTo>
                  <a:cubicBezTo>
                    <a:pt x="11427" y="15480"/>
                    <a:pt x="10901" y="13644"/>
                    <a:pt x="9592" y="12846"/>
                  </a:cubicBezTo>
                  <a:cubicBezTo>
                    <a:pt x="9282" y="12655"/>
                    <a:pt x="8953" y="12570"/>
                    <a:pt x="8627" y="12570"/>
                  </a:cubicBezTo>
                  <a:cubicBezTo>
                    <a:pt x="7379" y="12570"/>
                    <a:pt x="6188" y="13821"/>
                    <a:pt x="6352" y="15112"/>
                  </a:cubicBezTo>
                  <a:cubicBezTo>
                    <a:pt x="6416" y="15735"/>
                    <a:pt x="6783" y="16421"/>
                    <a:pt x="7389" y="16660"/>
                  </a:cubicBezTo>
                  <a:cubicBezTo>
                    <a:pt x="7525" y="16719"/>
                    <a:pt x="7654" y="16746"/>
                    <a:pt x="7774" y="16746"/>
                  </a:cubicBezTo>
                  <a:cubicBezTo>
                    <a:pt x="8274" y="16746"/>
                    <a:pt x="8633" y="16288"/>
                    <a:pt x="8826" y="15799"/>
                  </a:cubicBezTo>
                  <a:cubicBezTo>
                    <a:pt x="8913" y="15577"/>
                    <a:pt x="8732" y="15431"/>
                    <a:pt x="8543" y="15431"/>
                  </a:cubicBezTo>
                  <a:cubicBezTo>
                    <a:pt x="8419" y="15431"/>
                    <a:pt x="8292" y="15494"/>
                    <a:pt x="8235" y="15639"/>
                  </a:cubicBezTo>
                  <a:cubicBezTo>
                    <a:pt x="8110" y="15937"/>
                    <a:pt x="7945" y="16102"/>
                    <a:pt x="7749" y="16102"/>
                  </a:cubicBezTo>
                  <a:cubicBezTo>
                    <a:pt x="7620" y="16102"/>
                    <a:pt x="7478" y="16031"/>
                    <a:pt x="7326" y="15878"/>
                  </a:cubicBezTo>
                  <a:cubicBezTo>
                    <a:pt x="6943" y="15480"/>
                    <a:pt x="6863" y="14873"/>
                    <a:pt x="7006" y="14362"/>
                  </a:cubicBezTo>
                  <a:cubicBezTo>
                    <a:pt x="7203" y="13693"/>
                    <a:pt x="7941" y="13207"/>
                    <a:pt x="8631" y="13207"/>
                  </a:cubicBezTo>
                  <a:cubicBezTo>
                    <a:pt x="8780" y="13207"/>
                    <a:pt x="8927" y="13229"/>
                    <a:pt x="9065" y="13277"/>
                  </a:cubicBezTo>
                  <a:cubicBezTo>
                    <a:pt x="10597" y="13804"/>
                    <a:pt x="10853" y="16214"/>
                    <a:pt x="10278" y="17458"/>
                  </a:cubicBezTo>
                  <a:cubicBezTo>
                    <a:pt x="9570" y="19024"/>
                    <a:pt x="7561" y="19545"/>
                    <a:pt x="5876" y="19545"/>
                  </a:cubicBezTo>
                  <a:cubicBezTo>
                    <a:pt x="5586" y="19545"/>
                    <a:pt x="5306" y="19529"/>
                    <a:pt x="5043" y="19501"/>
                  </a:cubicBezTo>
                  <a:cubicBezTo>
                    <a:pt x="3607" y="19342"/>
                    <a:pt x="2426" y="18496"/>
                    <a:pt x="1740" y="17251"/>
                  </a:cubicBezTo>
                  <a:cubicBezTo>
                    <a:pt x="750" y="15432"/>
                    <a:pt x="830" y="12990"/>
                    <a:pt x="1628" y="11123"/>
                  </a:cubicBezTo>
                  <a:cubicBezTo>
                    <a:pt x="2214" y="9771"/>
                    <a:pt x="3285" y="8795"/>
                    <a:pt x="4591" y="8795"/>
                  </a:cubicBezTo>
                  <a:cubicBezTo>
                    <a:pt x="4993" y="8795"/>
                    <a:pt x="5417" y="8888"/>
                    <a:pt x="5856" y="9089"/>
                  </a:cubicBezTo>
                  <a:lnTo>
                    <a:pt x="5856" y="9089"/>
                  </a:lnTo>
                  <a:cubicBezTo>
                    <a:pt x="5893" y="9114"/>
                    <a:pt x="5930" y="9137"/>
                    <a:pt x="5969" y="9160"/>
                  </a:cubicBezTo>
                  <a:lnTo>
                    <a:pt x="5976" y="9147"/>
                  </a:lnTo>
                  <a:lnTo>
                    <a:pt x="5976" y="9147"/>
                  </a:lnTo>
                  <a:cubicBezTo>
                    <a:pt x="6027" y="9174"/>
                    <a:pt x="6078" y="9186"/>
                    <a:pt x="6125" y="9186"/>
                  </a:cubicBezTo>
                  <a:cubicBezTo>
                    <a:pt x="6398" y="9186"/>
                    <a:pt x="6572" y="8793"/>
                    <a:pt x="6288" y="8617"/>
                  </a:cubicBezTo>
                  <a:cubicBezTo>
                    <a:pt x="5203" y="8011"/>
                    <a:pt x="5075" y="6383"/>
                    <a:pt x="5123" y="5282"/>
                  </a:cubicBezTo>
                  <a:cubicBezTo>
                    <a:pt x="5203" y="3686"/>
                    <a:pt x="6256" y="2217"/>
                    <a:pt x="7549" y="1356"/>
                  </a:cubicBezTo>
                  <a:cubicBezTo>
                    <a:pt x="8313" y="849"/>
                    <a:pt x="9289" y="606"/>
                    <a:pt x="10262" y="606"/>
                  </a:cubicBezTo>
                  <a:cubicBezTo>
                    <a:pt x="11098" y="606"/>
                    <a:pt x="11931" y="786"/>
                    <a:pt x="12624" y="1132"/>
                  </a:cubicBezTo>
                  <a:cubicBezTo>
                    <a:pt x="14029" y="1802"/>
                    <a:pt x="14986" y="3382"/>
                    <a:pt x="15098" y="4915"/>
                  </a:cubicBezTo>
                  <a:cubicBezTo>
                    <a:pt x="15118" y="5092"/>
                    <a:pt x="15271" y="5215"/>
                    <a:pt x="15424" y="5215"/>
                  </a:cubicBezTo>
                  <a:cubicBezTo>
                    <a:pt x="15518" y="5215"/>
                    <a:pt x="15611" y="5168"/>
                    <a:pt x="15672" y="5058"/>
                  </a:cubicBezTo>
                  <a:cubicBezTo>
                    <a:pt x="16343" y="3845"/>
                    <a:pt x="17141" y="2696"/>
                    <a:pt x="18417" y="2058"/>
                  </a:cubicBezTo>
                  <a:cubicBezTo>
                    <a:pt x="19035" y="1756"/>
                    <a:pt x="19731" y="1634"/>
                    <a:pt x="20435" y="1634"/>
                  </a:cubicBezTo>
                  <a:cubicBezTo>
                    <a:pt x="21258" y="1634"/>
                    <a:pt x="22091" y="1801"/>
                    <a:pt x="22822" y="2042"/>
                  </a:cubicBezTo>
                  <a:cubicBezTo>
                    <a:pt x="24418" y="2569"/>
                    <a:pt x="25455" y="3686"/>
                    <a:pt x="26158" y="5170"/>
                  </a:cubicBezTo>
                  <a:cubicBezTo>
                    <a:pt x="26908" y="6750"/>
                    <a:pt x="27147" y="8665"/>
                    <a:pt x="26142" y="10181"/>
                  </a:cubicBezTo>
                  <a:cubicBezTo>
                    <a:pt x="25391" y="11322"/>
                    <a:pt x="23794" y="11912"/>
                    <a:pt x="22452" y="11912"/>
                  </a:cubicBezTo>
                  <a:cubicBezTo>
                    <a:pt x="22367" y="11912"/>
                    <a:pt x="22282" y="11909"/>
                    <a:pt x="22200" y="11905"/>
                  </a:cubicBezTo>
                  <a:cubicBezTo>
                    <a:pt x="21178" y="11841"/>
                    <a:pt x="20428" y="11107"/>
                    <a:pt x="19949" y="10245"/>
                  </a:cubicBezTo>
                  <a:cubicBezTo>
                    <a:pt x="19172" y="8849"/>
                    <a:pt x="19057" y="6239"/>
                    <a:pt x="21203" y="6239"/>
                  </a:cubicBezTo>
                  <a:cubicBezTo>
                    <a:pt x="21216" y="6239"/>
                    <a:pt x="21229" y="6239"/>
                    <a:pt x="21242" y="6239"/>
                  </a:cubicBezTo>
                  <a:cubicBezTo>
                    <a:pt x="22311" y="6239"/>
                    <a:pt x="23109" y="7117"/>
                    <a:pt x="23077" y="8170"/>
                  </a:cubicBezTo>
                  <a:cubicBezTo>
                    <a:pt x="23061" y="8617"/>
                    <a:pt x="22774" y="8856"/>
                    <a:pt x="22375" y="8952"/>
                  </a:cubicBezTo>
                  <a:cubicBezTo>
                    <a:pt x="22359" y="8954"/>
                    <a:pt x="22334" y="8955"/>
                    <a:pt x="22304" y="8955"/>
                  </a:cubicBezTo>
                  <a:cubicBezTo>
                    <a:pt x="22102" y="8955"/>
                    <a:pt x="21645" y="8910"/>
                    <a:pt x="21673" y="8840"/>
                  </a:cubicBezTo>
                  <a:cubicBezTo>
                    <a:pt x="21751" y="8608"/>
                    <a:pt x="21563" y="8458"/>
                    <a:pt x="21376" y="8458"/>
                  </a:cubicBezTo>
                  <a:cubicBezTo>
                    <a:pt x="21254" y="8458"/>
                    <a:pt x="21133" y="8521"/>
                    <a:pt x="21083" y="8665"/>
                  </a:cubicBezTo>
                  <a:cubicBezTo>
                    <a:pt x="20838" y="9372"/>
                    <a:pt x="21705" y="9558"/>
                    <a:pt x="22273" y="9558"/>
                  </a:cubicBezTo>
                  <a:cubicBezTo>
                    <a:pt x="22372" y="9558"/>
                    <a:pt x="22462" y="9552"/>
                    <a:pt x="22535" y="9543"/>
                  </a:cubicBezTo>
                  <a:cubicBezTo>
                    <a:pt x="23700" y="9367"/>
                    <a:pt x="23875" y="8043"/>
                    <a:pt x="23508" y="7133"/>
                  </a:cubicBezTo>
                  <a:cubicBezTo>
                    <a:pt x="23119" y="6150"/>
                    <a:pt x="22122" y="5617"/>
                    <a:pt x="21149" y="5617"/>
                  </a:cubicBezTo>
                  <a:cubicBezTo>
                    <a:pt x="20288" y="5617"/>
                    <a:pt x="19445" y="6034"/>
                    <a:pt x="19056" y="6925"/>
                  </a:cubicBezTo>
                  <a:cubicBezTo>
                    <a:pt x="18369" y="8473"/>
                    <a:pt x="19088" y="10516"/>
                    <a:pt x="20237" y="11649"/>
                  </a:cubicBezTo>
                  <a:cubicBezTo>
                    <a:pt x="20884" y="12278"/>
                    <a:pt x="21717" y="12543"/>
                    <a:pt x="22582" y="12543"/>
                  </a:cubicBezTo>
                  <a:cubicBezTo>
                    <a:pt x="24019" y="12543"/>
                    <a:pt x="25542" y="11810"/>
                    <a:pt x="26429" y="10803"/>
                  </a:cubicBezTo>
                  <a:cubicBezTo>
                    <a:pt x="27690" y="9399"/>
                    <a:pt x="27594" y="7324"/>
                    <a:pt x="27019" y="5649"/>
                  </a:cubicBezTo>
                  <a:cubicBezTo>
                    <a:pt x="26397" y="3877"/>
                    <a:pt x="25280" y="2441"/>
                    <a:pt x="23540" y="1675"/>
                  </a:cubicBezTo>
                  <a:cubicBezTo>
                    <a:pt x="22624" y="1269"/>
                    <a:pt x="21574" y="1036"/>
                    <a:pt x="20535" y="1036"/>
                  </a:cubicBezTo>
                  <a:cubicBezTo>
                    <a:pt x="19818" y="1036"/>
                    <a:pt x="19107" y="1147"/>
                    <a:pt x="18449" y="1388"/>
                  </a:cubicBezTo>
                  <a:cubicBezTo>
                    <a:pt x="17173" y="1861"/>
                    <a:pt x="16276" y="2899"/>
                    <a:pt x="15571" y="4027"/>
                  </a:cubicBezTo>
                  <a:lnTo>
                    <a:pt x="15571" y="4027"/>
                  </a:lnTo>
                  <a:cubicBezTo>
                    <a:pt x="15219" y="2644"/>
                    <a:pt x="14327" y="1424"/>
                    <a:pt x="13087" y="685"/>
                  </a:cubicBezTo>
                  <a:cubicBezTo>
                    <a:pt x="12304" y="217"/>
                    <a:pt x="11341" y="0"/>
                    <a:pt x="10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711575" y="1673750"/>
              <a:ext cx="196575" cy="235275"/>
            </a:xfrm>
            <a:custGeom>
              <a:avLst/>
              <a:gdLst/>
              <a:ahLst/>
              <a:cxnLst/>
              <a:rect l="l" t="t" r="r" b="b"/>
              <a:pathLst>
                <a:path w="7863" h="9411" extrusionOk="0">
                  <a:moveTo>
                    <a:pt x="4893" y="1"/>
                  </a:moveTo>
                  <a:cubicBezTo>
                    <a:pt x="3931" y="1"/>
                    <a:pt x="2977" y="486"/>
                    <a:pt x="2219" y="1162"/>
                  </a:cubicBezTo>
                  <a:cubicBezTo>
                    <a:pt x="911" y="2295"/>
                    <a:pt x="1" y="4098"/>
                    <a:pt x="49" y="5838"/>
                  </a:cubicBezTo>
                  <a:cubicBezTo>
                    <a:pt x="81" y="7673"/>
                    <a:pt x="1613" y="9221"/>
                    <a:pt x="3448" y="9397"/>
                  </a:cubicBezTo>
                  <a:cubicBezTo>
                    <a:pt x="3548" y="9406"/>
                    <a:pt x="3649" y="9411"/>
                    <a:pt x="3752" y="9411"/>
                  </a:cubicBezTo>
                  <a:cubicBezTo>
                    <a:pt x="5580" y="9411"/>
                    <a:pt x="7863" y="7961"/>
                    <a:pt x="7757" y="5981"/>
                  </a:cubicBezTo>
                  <a:cubicBezTo>
                    <a:pt x="7693" y="4816"/>
                    <a:pt x="6496" y="3843"/>
                    <a:pt x="5427" y="3619"/>
                  </a:cubicBezTo>
                  <a:cubicBezTo>
                    <a:pt x="5297" y="3590"/>
                    <a:pt x="5170" y="3576"/>
                    <a:pt x="5045" y="3576"/>
                  </a:cubicBezTo>
                  <a:cubicBezTo>
                    <a:pt x="4359" y="3576"/>
                    <a:pt x="3767" y="4001"/>
                    <a:pt x="3416" y="4609"/>
                  </a:cubicBezTo>
                  <a:cubicBezTo>
                    <a:pt x="3049" y="5263"/>
                    <a:pt x="2921" y="6157"/>
                    <a:pt x="3225" y="6859"/>
                  </a:cubicBezTo>
                  <a:cubicBezTo>
                    <a:pt x="3352" y="7162"/>
                    <a:pt x="3576" y="7418"/>
                    <a:pt x="3895" y="7529"/>
                  </a:cubicBezTo>
                  <a:cubicBezTo>
                    <a:pt x="3999" y="7569"/>
                    <a:pt x="4097" y="7583"/>
                    <a:pt x="4191" y="7583"/>
                  </a:cubicBezTo>
                  <a:cubicBezTo>
                    <a:pt x="4441" y="7583"/>
                    <a:pt x="4665" y="7482"/>
                    <a:pt x="4932" y="7482"/>
                  </a:cubicBezTo>
                  <a:cubicBezTo>
                    <a:pt x="5315" y="7482"/>
                    <a:pt x="5315" y="6859"/>
                    <a:pt x="4932" y="6859"/>
                  </a:cubicBezTo>
                  <a:cubicBezTo>
                    <a:pt x="4698" y="6859"/>
                    <a:pt x="4496" y="6976"/>
                    <a:pt x="4274" y="6976"/>
                  </a:cubicBezTo>
                  <a:cubicBezTo>
                    <a:pt x="4223" y="6976"/>
                    <a:pt x="4172" y="6970"/>
                    <a:pt x="4118" y="6955"/>
                  </a:cubicBezTo>
                  <a:cubicBezTo>
                    <a:pt x="3863" y="6891"/>
                    <a:pt x="3767" y="6588"/>
                    <a:pt x="3719" y="6364"/>
                  </a:cubicBezTo>
                  <a:cubicBezTo>
                    <a:pt x="3576" y="5742"/>
                    <a:pt x="3815" y="4992"/>
                    <a:pt x="4230" y="4545"/>
                  </a:cubicBezTo>
                  <a:cubicBezTo>
                    <a:pt x="4468" y="4296"/>
                    <a:pt x="4742" y="4199"/>
                    <a:pt x="5024" y="4199"/>
                  </a:cubicBezTo>
                  <a:cubicBezTo>
                    <a:pt x="5556" y="4199"/>
                    <a:pt x="6116" y="4546"/>
                    <a:pt x="6512" y="4880"/>
                  </a:cubicBezTo>
                  <a:cubicBezTo>
                    <a:pt x="7534" y="5758"/>
                    <a:pt x="7135" y="6955"/>
                    <a:pt x="6289" y="7769"/>
                  </a:cubicBezTo>
                  <a:cubicBezTo>
                    <a:pt x="5648" y="8372"/>
                    <a:pt x="4722" y="8795"/>
                    <a:pt x="3819" y="8795"/>
                  </a:cubicBezTo>
                  <a:cubicBezTo>
                    <a:pt x="3553" y="8795"/>
                    <a:pt x="3288" y="8759"/>
                    <a:pt x="3033" y="8678"/>
                  </a:cubicBezTo>
                  <a:cubicBezTo>
                    <a:pt x="2092" y="8391"/>
                    <a:pt x="1230" y="7785"/>
                    <a:pt x="863" y="6827"/>
                  </a:cubicBezTo>
                  <a:cubicBezTo>
                    <a:pt x="192" y="5120"/>
                    <a:pt x="1182" y="3125"/>
                    <a:pt x="2347" y="1896"/>
                  </a:cubicBezTo>
                  <a:cubicBezTo>
                    <a:pt x="3022" y="1188"/>
                    <a:pt x="3942" y="622"/>
                    <a:pt x="4874" y="622"/>
                  </a:cubicBezTo>
                  <a:cubicBezTo>
                    <a:pt x="5308" y="622"/>
                    <a:pt x="5745" y="745"/>
                    <a:pt x="6161" y="1034"/>
                  </a:cubicBezTo>
                  <a:cubicBezTo>
                    <a:pt x="6218" y="1072"/>
                    <a:pt x="6274" y="1088"/>
                    <a:pt x="6326" y="1088"/>
                  </a:cubicBezTo>
                  <a:cubicBezTo>
                    <a:pt x="6581" y="1088"/>
                    <a:pt x="6746" y="693"/>
                    <a:pt x="6480" y="507"/>
                  </a:cubicBezTo>
                  <a:cubicBezTo>
                    <a:pt x="5971" y="153"/>
                    <a:pt x="5431" y="1"/>
                    <a:pt x="4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548000" y="1906675"/>
              <a:ext cx="217875" cy="166175"/>
            </a:xfrm>
            <a:custGeom>
              <a:avLst/>
              <a:gdLst/>
              <a:ahLst/>
              <a:cxnLst/>
              <a:rect l="l" t="t" r="r" b="b"/>
              <a:pathLst>
                <a:path w="8715" h="6647" extrusionOk="0">
                  <a:moveTo>
                    <a:pt x="2344" y="0"/>
                  </a:moveTo>
                  <a:cubicBezTo>
                    <a:pt x="2294" y="0"/>
                    <a:pt x="2241" y="15"/>
                    <a:pt x="2187" y="48"/>
                  </a:cubicBezTo>
                  <a:lnTo>
                    <a:pt x="2203" y="48"/>
                  </a:lnTo>
                  <a:cubicBezTo>
                    <a:pt x="144" y="1388"/>
                    <a:pt x="1" y="4437"/>
                    <a:pt x="1948" y="5921"/>
                  </a:cubicBezTo>
                  <a:cubicBezTo>
                    <a:pt x="2614" y="6419"/>
                    <a:pt x="3434" y="6647"/>
                    <a:pt x="4268" y="6647"/>
                  </a:cubicBezTo>
                  <a:cubicBezTo>
                    <a:pt x="5810" y="6647"/>
                    <a:pt x="7400" y="5870"/>
                    <a:pt x="8156" y="4596"/>
                  </a:cubicBezTo>
                  <a:cubicBezTo>
                    <a:pt x="8714" y="3655"/>
                    <a:pt x="8443" y="2489"/>
                    <a:pt x="7853" y="1644"/>
                  </a:cubicBezTo>
                  <a:cubicBezTo>
                    <a:pt x="7463" y="1079"/>
                    <a:pt x="6798" y="563"/>
                    <a:pt x="6104" y="563"/>
                  </a:cubicBezTo>
                  <a:cubicBezTo>
                    <a:pt x="5916" y="563"/>
                    <a:pt x="5726" y="601"/>
                    <a:pt x="5538" y="686"/>
                  </a:cubicBezTo>
                  <a:cubicBezTo>
                    <a:pt x="4565" y="1117"/>
                    <a:pt x="4246" y="2138"/>
                    <a:pt x="4693" y="3064"/>
                  </a:cubicBezTo>
                  <a:cubicBezTo>
                    <a:pt x="4916" y="3511"/>
                    <a:pt x="5529" y="4079"/>
                    <a:pt x="6092" y="4079"/>
                  </a:cubicBezTo>
                  <a:cubicBezTo>
                    <a:pt x="6293" y="4079"/>
                    <a:pt x="6488" y="4006"/>
                    <a:pt x="6656" y="3830"/>
                  </a:cubicBezTo>
                  <a:cubicBezTo>
                    <a:pt x="6751" y="3734"/>
                    <a:pt x="6815" y="3639"/>
                    <a:pt x="6879" y="3511"/>
                  </a:cubicBezTo>
                  <a:cubicBezTo>
                    <a:pt x="7012" y="3267"/>
                    <a:pt x="6799" y="3046"/>
                    <a:pt x="6592" y="3046"/>
                  </a:cubicBezTo>
                  <a:cubicBezTo>
                    <a:pt x="6501" y="3046"/>
                    <a:pt x="6411" y="3089"/>
                    <a:pt x="6352" y="3192"/>
                  </a:cubicBezTo>
                  <a:cubicBezTo>
                    <a:pt x="6254" y="3374"/>
                    <a:pt x="6137" y="3447"/>
                    <a:pt x="6015" y="3447"/>
                  </a:cubicBezTo>
                  <a:cubicBezTo>
                    <a:pt x="5624" y="3447"/>
                    <a:pt x="5177" y="2694"/>
                    <a:pt x="5092" y="2378"/>
                  </a:cubicBezTo>
                  <a:cubicBezTo>
                    <a:pt x="4938" y="1699"/>
                    <a:pt x="5565" y="1216"/>
                    <a:pt x="6173" y="1216"/>
                  </a:cubicBezTo>
                  <a:cubicBezTo>
                    <a:pt x="6323" y="1216"/>
                    <a:pt x="6472" y="1245"/>
                    <a:pt x="6608" y="1309"/>
                  </a:cubicBezTo>
                  <a:cubicBezTo>
                    <a:pt x="7278" y="1628"/>
                    <a:pt x="7677" y="2410"/>
                    <a:pt x="7821" y="3096"/>
                  </a:cubicBezTo>
                  <a:cubicBezTo>
                    <a:pt x="7996" y="3974"/>
                    <a:pt x="7422" y="4740"/>
                    <a:pt x="6751" y="5234"/>
                  </a:cubicBezTo>
                  <a:cubicBezTo>
                    <a:pt x="6088" y="5740"/>
                    <a:pt x="5218" y="6011"/>
                    <a:pt x="4356" y="6011"/>
                  </a:cubicBezTo>
                  <a:cubicBezTo>
                    <a:pt x="3474" y="6011"/>
                    <a:pt x="2601" y="5728"/>
                    <a:pt x="1964" y="5123"/>
                  </a:cubicBezTo>
                  <a:cubicBezTo>
                    <a:pt x="623" y="3878"/>
                    <a:pt x="1038" y="1532"/>
                    <a:pt x="2506" y="574"/>
                  </a:cubicBezTo>
                  <a:cubicBezTo>
                    <a:pt x="2788" y="400"/>
                    <a:pt x="2607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744100" y="1707175"/>
              <a:ext cx="711850" cy="354925"/>
            </a:xfrm>
            <a:custGeom>
              <a:avLst/>
              <a:gdLst/>
              <a:ahLst/>
              <a:cxnLst/>
              <a:rect l="l" t="t" r="r" b="b"/>
              <a:pathLst>
                <a:path w="28474" h="14197" extrusionOk="0">
                  <a:moveTo>
                    <a:pt x="23459" y="0"/>
                  </a:moveTo>
                  <a:cubicBezTo>
                    <a:pt x="21672" y="0"/>
                    <a:pt x="20234" y="796"/>
                    <a:pt x="18713" y="1756"/>
                  </a:cubicBezTo>
                  <a:cubicBezTo>
                    <a:pt x="17203" y="2690"/>
                    <a:pt x="15769" y="3305"/>
                    <a:pt x="13996" y="3305"/>
                  </a:cubicBezTo>
                  <a:cubicBezTo>
                    <a:pt x="13951" y="3305"/>
                    <a:pt x="13906" y="3305"/>
                    <a:pt x="13861" y="3304"/>
                  </a:cubicBezTo>
                  <a:cubicBezTo>
                    <a:pt x="12249" y="3288"/>
                    <a:pt x="10398" y="2697"/>
                    <a:pt x="9744" y="1070"/>
                  </a:cubicBezTo>
                  <a:cubicBezTo>
                    <a:pt x="9688" y="933"/>
                    <a:pt x="9562" y="874"/>
                    <a:pt x="9439" y="874"/>
                  </a:cubicBezTo>
                  <a:cubicBezTo>
                    <a:pt x="9244" y="874"/>
                    <a:pt x="9056" y="1021"/>
                    <a:pt x="9153" y="1245"/>
                  </a:cubicBezTo>
                  <a:cubicBezTo>
                    <a:pt x="9943" y="3173"/>
                    <a:pt x="11978" y="3939"/>
                    <a:pt x="14014" y="3939"/>
                  </a:cubicBezTo>
                  <a:cubicBezTo>
                    <a:pt x="15062" y="3939"/>
                    <a:pt x="16110" y="3736"/>
                    <a:pt x="16989" y="3384"/>
                  </a:cubicBezTo>
                  <a:cubicBezTo>
                    <a:pt x="18920" y="2602"/>
                    <a:pt x="20596" y="782"/>
                    <a:pt x="22750" y="623"/>
                  </a:cubicBezTo>
                  <a:cubicBezTo>
                    <a:pt x="22924" y="610"/>
                    <a:pt x="23097" y="605"/>
                    <a:pt x="23271" y="605"/>
                  </a:cubicBezTo>
                  <a:cubicBezTo>
                    <a:pt x="23996" y="605"/>
                    <a:pt x="24724" y="705"/>
                    <a:pt x="25432" y="846"/>
                  </a:cubicBezTo>
                  <a:cubicBezTo>
                    <a:pt x="25846" y="937"/>
                    <a:pt x="26282" y="1048"/>
                    <a:pt x="26689" y="1215"/>
                  </a:cubicBezTo>
                  <a:lnTo>
                    <a:pt x="26689" y="1215"/>
                  </a:lnTo>
                  <a:cubicBezTo>
                    <a:pt x="26521" y="1202"/>
                    <a:pt x="26355" y="1195"/>
                    <a:pt x="26190" y="1195"/>
                  </a:cubicBezTo>
                  <a:cubicBezTo>
                    <a:pt x="22004" y="1195"/>
                    <a:pt x="18591" y="5428"/>
                    <a:pt x="15824" y="8139"/>
                  </a:cubicBezTo>
                  <a:cubicBezTo>
                    <a:pt x="14164" y="9767"/>
                    <a:pt x="12345" y="11028"/>
                    <a:pt x="10238" y="12033"/>
                  </a:cubicBezTo>
                  <a:cubicBezTo>
                    <a:pt x="8545" y="12843"/>
                    <a:pt x="6540" y="13597"/>
                    <a:pt x="4593" y="13597"/>
                  </a:cubicBezTo>
                  <a:cubicBezTo>
                    <a:pt x="4009" y="13597"/>
                    <a:pt x="3429" y="13529"/>
                    <a:pt x="2865" y="13374"/>
                  </a:cubicBezTo>
                  <a:cubicBezTo>
                    <a:pt x="2418" y="13246"/>
                    <a:pt x="2019" y="13055"/>
                    <a:pt x="1636" y="12800"/>
                  </a:cubicBezTo>
                  <a:cubicBezTo>
                    <a:pt x="1429" y="12656"/>
                    <a:pt x="1253" y="12496"/>
                    <a:pt x="1094" y="12321"/>
                  </a:cubicBezTo>
                  <a:cubicBezTo>
                    <a:pt x="966" y="12209"/>
                    <a:pt x="870" y="12081"/>
                    <a:pt x="775" y="11954"/>
                  </a:cubicBezTo>
                  <a:cubicBezTo>
                    <a:pt x="762" y="11941"/>
                    <a:pt x="681" y="11782"/>
                    <a:pt x="654" y="11782"/>
                  </a:cubicBezTo>
                  <a:cubicBezTo>
                    <a:pt x="647" y="11782"/>
                    <a:pt x="643" y="11795"/>
                    <a:pt x="647" y="11826"/>
                  </a:cubicBezTo>
                  <a:cubicBezTo>
                    <a:pt x="623" y="11635"/>
                    <a:pt x="455" y="11539"/>
                    <a:pt x="300" y="11539"/>
                  </a:cubicBezTo>
                  <a:cubicBezTo>
                    <a:pt x="144" y="11539"/>
                    <a:pt x="1" y="11635"/>
                    <a:pt x="25" y="11826"/>
                  </a:cubicBezTo>
                  <a:cubicBezTo>
                    <a:pt x="88" y="12257"/>
                    <a:pt x="535" y="12656"/>
                    <a:pt x="838" y="12943"/>
                  </a:cubicBezTo>
                  <a:cubicBezTo>
                    <a:pt x="1237" y="13310"/>
                    <a:pt x="1700" y="13597"/>
                    <a:pt x="2195" y="13789"/>
                  </a:cubicBezTo>
                  <a:cubicBezTo>
                    <a:pt x="2919" y="14081"/>
                    <a:pt x="3687" y="14197"/>
                    <a:pt x="4454" y="14197"/>
                  </a:cubicBezTo>
                  <a:cubicBezTo>
                    <a:pt x="4820" y="14197"/>
                    <a:pt x="5186" y="14171"/>
                    <a:pt x="5546" y="14124"/>
                  </a:cubicBezTo>
                  <a:cubicBezTo>
                    <a:pt x="7988" y="13853"/>
                    <a:pt x="10350" y="12784"/>
                    <a:pt x="12457" y="11555"/>
                  </a:cubicBezTo>
                  <a:cubicBezTo>
                    <a:pt x="14452" y="10390"/>
                    <a:pt x="16064" y="8794"/>
                    <a:pt x="17675" y="7150"/>
                  </a:cubicBezTo>
                  <a:cubicBezTo>
                    <a:pt x="19511" y="5315"/>
                    <a:pt x="21410" y="3304"/>
                    <a:pt x="23852" y="2298"/>
                  </a:cubicBezTo>
                  <a:cubicBezTo>
                    <a:pt x="24612" y="1982"/>
                    <a:pt x="25403" y="1819"/>
                    <a:pt x="26196" y="1819"/>
                  </a:cubicBezTo>
                  <a:cubicBezTo>
                    <a:pt x="26801" y="1819"/>
                    <a:pt x="27407" y="1913"/>
                    <a:pt x="28001" y="2107"/>
                  </a:cubicBezTo>
                  <a:cubicBezTo>
                    <a:pt x="28039" y="2120"/>
                    <a:pt x="28075" y="2126"/>
                    <a:pt x="28108" y="2126"/>
                  </a:cubicBezTo>
                  <a:cubicBezTo>
                    <a:pt x="28357" y="2126"/>
                    <a:pt x="28473" y="1793"/>
                    <a:pt x="28304" y="1596"/>
                  </a:cubicBezTo>
                  <a:cubicBezTo>
                    <a:pt x="27283" y="399"/>
                    <a:pt x="25368" y="128"/>
                    <a:pt x="23900" y="16"/>
                  </a:cubicBezTo>
                  <a:cubicBezTo>
                    <a:pt x="23750" y="5"/>
                    <a:pt x="23603" y="0"/>
                    <a:pt x="2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384425" y="1435100"/>
              <a:ext cx="1071575" cy="637750"/>
            </a:xfrm>
            <a:custGeom>
              <a:avLst/>
              <a:gdLst/>
              <a:ahLst/>
              <a:cxnLst/>
              <a:rect l="l" t="t" r="r" b="b"/>
              <a:pathLst>
                <a:path w="42863" h="25510" extrusionOk="0">
                  <a:moveTo>
                    <a:pt x="10370" y="0"/>
                  </a:moveTo>
                  <a:cubicBezTo>
                    <a:pt x="9322" y="0"/>
                    <a:pt x="8267" y="253"/>
                    <a:pt x="7421" y="717"/>
                  </a:cubicBezTo>
                  <a:cubicBezTo>
                    <a:pt x="5841" y="1595"/>
                    <a:pt x="4692" y="3351"/>
                    <a:pt x="4517" y="5154"/>
                  </a:cubicBezTo>
                  <a:cubicBezTo>
                    <a:pt x="4421" y="6095"/>
                    <a:pt x="4549" y="7308"/>
                    <a:pt x="5059" y="8218"/>
                  </a:cubicBezTo>
                  <a:cubicBezTo>
                    <a:pt x="4872" y="8185"/>
                    <a:pt x="4682" y="8168"/>
                    <a:pt x="4492" y="8168"/>
                  </a:cubicBezTo>
                  <a:cubicBezTo>
                    <a:pt x="3939" y="8168"/>
                    <a:pt x="3384" y="8312"/>
                    <a:pt x="2873" y="8633"/>
                  </a:cubicBezTo>
                  <a:cubicBezTo>
                    <a:pt x="1820" y="9271"/>
                    <a:pt x="1181" y="10420"/>
                    <a:pt x="814" y="11554"/>
                  </a:cubicBezTo>
                  <a:cubicBezTo>
                    <a:pt x="0" y="14027"/>
                    <a:pt x="320" y="17347"/>
                    <a:pt x="2458" y="19086"/>
                  </a:cubicBezTo>
                  <a:cubicBezTo>
                    <a:pt x="3395" y="19851"/>
                    <a:pt x="4581" y="20149"/>
                    <a:pt x="5771" y="20149"/>
                  </a:cubicBezTo>
                  <a:cubicBezTo>
                    <a:pt x="6120" y="20149"/>
                    <a:pt x="6471" y="20123"/>
                    <a:pt x="6815" y="20076"/>
                  </a:cubicBezTo>
                  <a:cubicBezTo>
                    <a:pt x="7134" y="20028"/>
                    <a:pt x="7437" y="19980"/>
                    <a:pt x="7741" y="19900"/>
                  </a:cubicBezTo>
                  <a:lnTo>
                    <a:pt x="7741" y="19900"/>
                  </a:lnTo>
                  <a:cubicBezTo>
                    <a:pt x="6719" y="21416"/>
                    <a:pt x="6927" y="23603"/>
                    <a:pt x="8491" y="24784"/>
                  </a:cubicBezTo>
                  <a:cubicBezTo>
                    <a:pt x="9157" y="25282"/>
                    <a:pt x="9977" y="25510"/>
                    <a:pt x="10811" y="25510"/>
                  </a:cubicBezTo>
                  <a:cubicBezTo>
                    <a:pt x="12353" y="25510"/>
                    <a:pt x="13943" y="24733"/>
                    <a:pt x="14699" y="23459"/>
                  </a:cubicBezTo>
                  <a:cubicBezTo>
                    <a:pt x="14715" y="23427"/>
                    <a:pt x="14731" y="23379"/>
                    <a:pt x="14763" y="23347"/>
                  </a:cubicBezTo>
                  <a:cubicBezTo>
                    <a:pt x="14906" y="23523"/>
                    <a:pt x="15098" y="23698"/>
                    <a:pt x="15241" y="23826"/>
                  </a:cubicBezTo>
                  <a:cubicBezTo>
                    <a:pt x="15624" y="24193"/>
                    <a:pt x="16103" y="24480"/>
                    <a:pt x="16598" y="24672"/>
                  </a:cubicBezTo>
                  <a:cubicBezTo>
                    <a:pt x="17323" y="24964"/>
                    <a:pt x="18084" y="25073"/>
                    <a:pt x="18853" y="25073"/>
                  </a:cubicBezTo>
                  <a:cubicBezTo>
                    <a:pt x="19218" y="25073"/>
                    <a:pt x="19584" y="25048"/>
                    <a:pt x="19949" y="25007"/>
                  </a:cubicBezTo>
                  <a:cubicBezTo>
                    <a:pt x="22391" y="24736"/>
                    <a:pt x="24753" y="23667"/>
                    <a:pt x="26844" y="22438"/>
                  </a:cubicBezTo>
                  <a:cubicBezTo>
                    <a:pt x="28855" y="21273"/>
                    <a:pt x="30451" y="19677"/>
                    <a:pt x="32078" y="18033"/>
                  </a:cubicBezTo>
                  <a:cubicBezTo>
                    <a:pt x="33898" y="16198"/>
                    <a:pt x="35813" y="14187"/>
                    <a:pt x="38239" y="13181"/>
                  </a:cubicBezTo>
                  <a:cubicBezTo>
                    <a:pt x="38999" y="12865"/>
                    <a:pt x="39790" y="12702"/>
                    <a:pt x="40586" y="12702"/>
                  </a:cubicBezTo>
                  <a:cubicBezTo>
                    <a:pt x="41193" y="12702"/>
                    <a:pt x="41803" y="12796"/>
                    <a:pt x="42404" y="12990"/>
                  </a:cubicBezTo>
                  <a:cubicBezTo>
                    <a:pt x="42436" y="13000"/>
                    <a:pt x="42466" y="13004"/>
                    <a:pt x="42494" y="13004"/>
                  </a:cubicBezTo>
                  <a:cubicBezTo>
                    <a:pt x="42740" y="13004"/>
                    <a:pt x="42863" y="12665"/>
                    <a:pt x="42691" y="12479"/>
                  </a:cubicBezTo>
                  <a:cubicBezTo>
                    <a:pt x="41670" y="11282"/>
                    <a:pt x="39755" y="11011"/>
                    <a:pt x="38287" y="10899"/>
                  </a:cubicBezTo>
                  <a:cubicBezTo>
                    <a:pt x="38137" y="10888"/>
                    <a:pt x="37990" y="10883"/>
                    <a:pt x="37846" y="10883"/>
                  </a:cubicBezTo>
                  <a:cubicBezTo>
                    <a:pt x="36059" y="10883"/>
                    <a:pt x="34621" y="11679"/>
                    <a:pt x="33100" y="12639"/>
                  </a:cubicBezTo>
                  <a:cubicBezTo>
                    <a:pt x="31605" y="13573"/>
                    <a:pt x="30172" y="14188"/>
                    <a:pt x="28399" y="14188"/>
                  </a:cubicBezTo>
                  <a:cubicBezTo>
                    <a:pt x="28354" y="14188"/>
                    <a:pt x="28309" y="14188"/>
                    <a:pt x="28264" y="14187"/>
                  </a:cubicBezTo>
                  <a:cubicBezTo>
                    <a:pt x="26732" y="14171"/>
                    <a:pt x="25008" y="13644"/>
                    <a:pt x="24258" y="12240"/>
                  </a:cubicBezTo>
                  <a:cubicBezTo>
                    <a:pt x="25120" y="11921"/>
                    <a:pt x="25886" y="11410"/>
                    <a:pt x="26445" y="10803"/>
                  </a:cubicBezTo>
                  <a:cubicBezTo>
                    <a:pt x="27690" y="9399"/>
                    <a:pt x="27594" y="7324"/>
                    <a:pt x="27019" y="5649"/>
                  </a:cubicBezTo>
                  <a:cubicBezTo>
                    <a:pt x="26397" y="3877"/>
                    <a:pt x="25296" y="2457"/>
                    <a:pt x="23556" y="1675"/>
                  </a:cubicBezTo>
                  <a:cubicBezTo>
                    <a:pt x="22631" y="1269"/>
                    <a:pt x="21576" y="1036"/>
                    <a:pt x="20539" y="1036"/>
                  </a:cubicBezTo>
                  <a:cubicBezTo>
                    <a:pt x="19824" y="1036"/>
                    <a:pt x="19117" y="1147"/>
                    <a:pt x="18465" y="1388"/>
                  </a:cubicBezTo>
                  <a:cubicBezTo>
                    <a:pt x="17172" y="1850"/>
                    <a:pt x="16279" y="2888"/>
                    <a:pt x="15577" y="4021"/>
                  </a:cubicBezTo>
                  <a:cubicBezTo>
                    <a:pt x="15225" y="2648"/>
                    <a:pt x="14316" y="1419"/>
                    <a:pt x="13087" y="685"/>
                  </a:cubicBezTo>
                  <a:cubicBezTo>
                    <a:pt x="12304" y="217"/>
                    <a:pt x="11341" y="0"/>
                    <a:pt x="10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384425" y="1434950"/>
              <a:ext cx="692250" cy="503875"/>
            </a:xfrm>
            <a:custGeom>
              <a:avLst/>
              <a:gdLst/>
              <a:ahLst/>
              <a:cxnLst/>
              <a:rect l="l" t="t" r="r" b="b"/>
              <a:pathLst>
                <a:path w="27690" h="20155" extrusionOk="0">
                  <a:moveTo>
                    <a:pt x="10357" y="0"/>
                  </a:moveTo>
                  <a:cubicBezTo>
                    <a:pt x="9313" y="0"/>
                    <a:pt x="8263" y="253"/>
                    <a:pt x="7421" y="723"/>
                  </a:cubicBezTo>
                  <a:cubicBezTo>
                    <a:pt x="5841" y="1601"/>
                    <a:pt x="4692" y="3357"/>
                    <a:pt x="4517" y="5160"/>
                  </a:cubicBezTo>
                  <a:cubicBezTo>
                    <a:pt x="4428" y="6098"/>
                    <a:pt x="4541" y="7316"/>
                    <a:pt x="5060" y="8215"/>
                  </a:cubicBezTo>
                  <a:lnTo>
                    <a:pt x="5060" y="8215"/>
                  </a:lnTo>
                  <a:cubicBezTo>
                    <a:pt x="4871" y="8184"/>
                    <a:pt x="4682" y="8168"/>
                    <a:pt x="4493" y="8168"/>
                  </a:cubicBezTo>
                  <a:cubicBezTo>
                    <a:pt x="3937" y="8168"/>
                    <a:pt x="3387" y="8309"/>
                    <a:pt x="2873" y="8623"/>
                  </a:cubicBezTo>
                  <a:cubicBezTo>
                    <a:pt x="1820" y="9261"/>
                    <a:pt x="1181" y="10426"/>
                    <a:pt x="814" y="11560"/>
                  </a:cubicBezTo>
                  <a:cubicBezTo>
                    <a:pt x="0" y="14033"/>
                    <a:pt x="320" y="17353"/>
                    <a:pt x="2458" y="19076"/>
                  </a:cubicBezTo>
                  <a:cubicBezTo>
                    <a:pt x="3396" y="19854"/>
                    <a:pt x="4583" y="20154"/>
                    <a:pt x="5774" y="20154"/>
                  </a:cubicBezTo>
                  <a:cubicBezTo>
                    <a:pt x="6123" y="20154"/>
                    <a:pt x="6472" y="20129"/>
                    <a:pt x="6815" y="20082"/>
                  </a:cubicBezTo>
                  <a:cubicBezTo>
                    <a:pt x="8746" y="19810"/>
                    <a:pt x="10645" y="19012"/>
                    <a:pt x="11108" y="16938"/>
                  </a:cubicBezTo>
                  <a:cubicBezTo>
                    <a:pt x="11427" y="15486"/>
                    <a:pt x="10901" y="13650"/>
                    <a:pt x="9592" y="12852"/>
                  </a:cubicBezTo>
                  <a:cubicBezTo>
                    <a:pt x="9280" y="12660"/>
                    <a:pt x="8949" y="12574"/>
                    <a:pt x="8622" y="12574"/>
                  </a:cubicBezTo>
                  <a:cubicBezTo>
                    <a:pt x="7375" y="12574"/>
                    <a:pt x="6188" y="13816"/>
                    <a:pt x="6352" y="15118"/>
                  </a:cubicBezTo>
                  <a:cubicBezTo>
                    <a:pt x="6416" y="15741"/>
                    <a:pt x="6783" y="16411"/>
                    <a:pt x="7389" y="16666"/>
                  </a:cubicBezTo>
                  <a:cubicBezTo>
                    <a:pt x="7523" y="16721"/>
                    <a:pt x="7648" y="16746"/>
                    <a:pt x="7766" y="16746"/>
                  </a:cubicBezTo>
                  <a:cubicBezTo>
                    <a:pt x="8270" y="16746"/>
                    <a:pt x="8632" y="16296"/>
                    <a:pt x="8826" y="15805"/>
                  </a:cubicBezTo>
                  <a:cubicBezTo>
                    <a:pt x="8913" y="15583"/>
                    <a:pt x="8732" y="15437"/>
                    <a:pt x="8543" y="15437"/>
                  </a:cubicBezTo>
                  <a:cubicBezTo>
                    <a:pt x="8419" y="15437"/>
                    <a:pt x="8292" y="15500"/>
                    <a:pt x="8235" y="15645"/>
                  </a:cubicBezTo>
                  <a:cubicBezTo>
                    <a:pt x="8112" y="15940"/>
                    <a:pt x="7948" y="16105"/>
                    <a:pt x="7755" y="16105"/>
                  </a:cubicBezTo>
                  <a:cubicBezTo>
                    <a:pt x="7624" y="16105"/>
                    <a:pt x="7480" y="16029"/>
                    <a:pt x="7326" y="15869"/>
                  </a:cubicBezTo>
                  <a:cubicBezTo>
                    <a:pt x="6943" y="15486"/>
                    <a:pt x="6863" y="14863"/>
                    <a:pt x="7006" y="14368"/>
                  </a:cubicBezTo>
                  <a:cubicBezTo>
                    <a:pt x="7203" y="13699"/>
                    <a:pt x="7941" y="13213"/>
                    <a:pt x="8631" y="13213"/>
                  </a:cubicBezTo>
                  <a:cubicBezTo>
                    <a:pt x="8780" y="13213"/>
                    <a:pt x="8927" y="13235"/>
                    <a:pt x="9065" y="13283"/>
                  </a:cubicBezTo>
                  <a:cubicBezTo>
                    <a:pt x="10597" y="13794"/>
                    <a:pt x="10853" y="16220"/>
                    <a:pt x="10278" y="17464"/>
                  </a:cubicBezTo>
                  <a:cubicBezTo>
                    <a:pt x="9568" y="19021"/>
                    <a:pt x="7549" y="19550"/>
                    <a:pt x="5861" y="19550"/>
                  </a:cubicBezTo>
                  <a:cubicBezTo>
                    <a:pt x="5576" y="19550"/>
                    <a:pt x="5301" y="19535"/>
                    <a:pt x="5043" y="19507"/>
                  </a:cubicBezTo>
                  <a:cubicBezTo>
                    <a:pt x="3607" y="19348"/>
                    <a:pt x="2426" y="18502"/>
                    <a:pt x="1740" y="17257"/>
                  </a:cubicBezTo>
                  <a:cubicBezTo>
                    <a:pt x="750" y="15438"/>
                    <a:pt x="830" y="12996"/>
                    <a:pt x="1628" y="11129"/>
                  </a:cubicBezTo>
                  <a:cubicBezTo>
                    <a:pt x="2214" y="9777"/>
                    <a:pt x="3285" y="8801"/>
                    <a:pt x="4591" y="8801"/>
                  </a:cubicBezTo>
                  <a:cubicBezTo>
                    <a:pt x="5027" y="8801"/>
                    <a:pt x="5490" y="8910"/>
                    <a:pt x="5969" y="9150"/>
                  </a:cubicBezTo>
                  <a:cubicBezTo>
                    <a:pt x="6019" y="9175"/>
                    <a:pt x="6068" y="9186"/>
                    <a:pt x="6115" y="9186"/>
                  </a:cubicBezTo>
                  <a:cubicBezTo>
                    <a:pt x="6394" y="9186"/>
                    <a:pt x="6576" y="8787"/>
                    <a:pt x="6288" y="8623"/>
                  </a:cubicBezTo>
                  <a:cubicBezTo>
                    <a:pt x="5203" y="8017"/>
                    <a:pt x="5075" y="6389"/>
                    <a:pt x="5123" y="5288"/>
                  </a:cubicBezTo>
                  <a:cubicBezTo>
                    <a:pt x="5203" y="3692"/>
                    <a:pt x="6256" y="2223"/>
                    <a:pt x="7549" y="1362"/>
                  </a:cubicBezTo>
                  <a:cubicBezTo>
                    <a:pt x="8313" y="855"/>
                    <a:pt x="9289" y="612"/>
                    <a:pt x="10262" y="612"/>
                  </a:cubicBezTo>
                  <a:cubicBezTo>
                    <a:pt x="11098" y="612"/>
                    <a:pt x="11931" y="792"/>
                    <a:pt x="12624" y="1138"/>
                  </a:cubicBezTo>
                  <a:cubicBezTo>
                    <a:pt x="14029" y="1808"/>
                    <a:pt x="14986" y="3388"/>
                    <a:pt x="15098" y="4921"/>
                  </a:cubicBezTo>
                  <a:cubicBezTo>
                    <a:pt x="15118" y="5098"/>
                    <a:pt x="15271" y="5221"/>
                    <a:pt x="15424" y="5221"/>
                  </a:cubicBezTo>
                  <a:cubicBezTo>
                    <a:pt x="15518" y="5221"/>
                    <a:pt x="15611" y="5174"/>
                    <a:pt x="15672" y="5064"/>
                  </a:cubicBezTo>
                  <a:cubicBezTo>
                    <a:pt x="16343" y="3851"/>
                    <a:pt x="17141" y="2702"/>
                    <a:pt x="18417" y="2064"/>
                  </a:cubicBezTo>
                  <a:cubicBezTo>
                    <a:pt x="19035" y="1762"/>
                    <a:pt x="19731" y="1640"/>
                    <a:pt x="20435" y="1640"/>
                  </a:cubicBezTo>
                  <a:cubicBezTo>
                    <a:pt x="21258" y="1640"/>
                    <a:pt x="22091" y="1807"/>
                    <a:pt x="22822" y="2048"/>
                  </a:cubicBezTo>
                  <a:cubicBezTo>
                    <a:pt x="24418" y="2575"/>
                    <a:pt x="25455" y="3692"/>
                    <a:pt x="26158" y="5160"/>
                  </a:cubicBezTo>
                  <a:cubicBezTo>
                    <a:pt x="26908" y="6756"/>
                    <a:pt x="27147" y="8655"/>
                    <a:pt x="26142" y="10187"/>
                  </a:cubicBezTo>
                  <a:cubicBezTo>
                    <a:pt x="25391" y="11328"/>
                    <a:pt x="23794" y="11918"/>
                    <a:pt x="22452" y="11918"/>
                  </a:cubicBezTo>
                  <a:cubicBezTo>
                    <a:pt x="22367" y="11918"/>
                    <a:pt x="22282" y="11915"/>
                    <a:pt x="22200" y="11911"/>
                  </a:cubicBezTo>
                  <a:cubicBezTo>
                    <a:pt x="21178" y="11847"/>
                    <a:pt x="20428" y="11097"/>
                    <a:pt x="19949" y="10251"/>
                  </a:cubicBezTo>
                  <a:cubicBezTo>
                    <a:pt x="19170" y="8835"/>
                    <a:pt x="19056" y="6229"/>
                    <a:pt x="21222" y="6229"/>
                  </a:cubicBezTo>
                  <a:cubicBezTo>
                    <a:pt x="21229" y="6229"/>
                    <a:pt x="21235" y="6229"/>
                    <a:pt x="21242" y="6229"/>
                  </a:cubicBezTo>
                  <a:cubicBezTo>
                    <a:pt x="22311" y="6245"/>
                    <a:pt x="23109" y="7123"/>
                    <a:pt x="23077" y="8176"/>
                  </a:cubicBezTo>
                  <a:cubicBezTo>
                    <a:pt x="23061" y="8623"/>
                    <a:pt x="22774" y="8862"/>
                    <a:pt x="22375" y="8942"/>
                  </a:cubicBezTo>
                  <a:cubicBezTo>
                    <a:pt x="22348" y="8949"/>
                    <a:pt x="22299" y="8952"/>
                    <a:pt x="22239" y="8952"/>
                  </a:cubicBezTo>
                  <a:cubicBezTo>
                    <a:pt x="22017" y="8952"/>
                    <a:pt x="21648" y="8909"/>
                    <a:pt x="21673" y="8846"/>
                  </a:cubicBezTo>
                  <a:cubicBezTo>
                    <a:pt x="21751" y="8614"/>
                    <a:pt x="21563" y="8464"/>
                    <a:pt x="21376" y="8464"/>
                  </a:cubicBezTo>
                  <a:cubicBezTo>
                    <a:pt x="21254" y="8464"/>
                    <a:pt x="21133" y="8527"/>
                    <a:pt x="21083" y="8671"/>
                  </a:cubicBezTo>
                  <a:cubicBezTo>
                    <a:pt x="20838" y="9378"/>
                    <a:pt x="21705" y="9564"/>
                    <a:pt x="22273" y="9564"/>
                  </a:cubicBezTo>
                  <a:cubicBezTo>
                    <a:pt x="22372" y="9564"/>
                    <a:pt x="22462" y="9558"/>
                    <a:pt x="22535" y="9549"/>
                  </a:cubicBezTo>
                  <a:cubicBezTo>
                    <a:pt x="23700" y="9373"/>
                    <a:pt x="23875" y="8049"/>
                    <a:pt x="23508" y="7139"/>
                  </a:cubicBezTo>
                  <a:cubicBezTo>
                    <a:pt x="23119" y="6156"/>
                    <a:pt x="22122" y="5623"/>
                    <a:pt x="21149" y="5623"/>
                  </a:cubicBezTo>
                  <a:cubicBezTo>
                    <a:pt x="20288" y="5623"/>
                    <a:pt x="19445" y="6040"/>
                    <a:pt x="19056" y="6931"/>
                  </a:cubicBezTo>
                  <a:cubicBezTo>
                    <a:pt x="18369" y="8479"/>
                    <a:pt x="19088" y="10522"/>
                    <a:pt x="20237" y="11655"/>
                  </a:cubicBezTo>
                  <a:cubicBezTo>
                    <a:pt x="20881" y="12282"/>
                    <a:pt x="21711" y="12545"/>
                    <a:pt x="22572" y="12545"/>
                  </a:cubicBezTo>
                  <a:cubicBezTo>
                    <a:pt x="24013" y="12545"/>
                    <a:pt x="25540" y="11808"/>
                    <a:pt x="26429" y="10809"/>
                  </a:cubicBezTo>
                  <a:cubicBezTo>
                    <a:pt x="27690" y="9405"/>
                    <a:pt x="27594" y="7314"/>
                    <a:pt x="27019" y="5655"/>
                  </a:cubicBezTo>
                  <a:cubicBezTo>
                    <a:pt x="26397" y="3867"/>
                    <a:pt x="25280" y="2447"/>
                    <a:pt x="23540" y="1681"/>
                  </a:cubicBezTo>
                  <a:cubicBezTo>
                    <a:pt x="22630" y="1268"/>
                    <a:pt x="21587" y="1037"/>
                    <a:pt x="20555" y="1037"/>
                  </a:cubicBezTo>
                  <a:cubicBezTo>
                    <a:pt x="19831" y="1037"/>
                    <a:pt x="19113" y="1150"/>
                    <a:pt x="18449" y="1394"/>
                  </a:cubicBezTo>
                  <a:cubicBezTo>
                    <a:pt x="17172" y="1854"/>
                    <a:pt x="16275" y="2891"/>
                    <a:pt x="15570" y="4028"/>
                  </a:cubicBezTo>
                  <a:lnTo>
                    <a:pt x="15570" y="4028"/>
                  </a:lnTo>
                  <a:cubicBezTo>
                    <a:pt x="15217" y="2643"/>
                    <a:pt x="14326" y="1416"/>
                    <a:pt x="13087" y="691"/>
                  </a:cubicBezTo>
                  <a:cubicBezTo>
                    <a:pt x="12301" y="221"/>
                    <a:pt x="11332" y="0"/>
                    <a:pt x="10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1711575" y="1673750"/>
              <a:ext cx="196575" cy="235275"/>
            </a:xfrm>
            <a:custGeom>
              <a:avLst/>
              <a:gdLst/>
              <a:ahLst/>
              <a:cxnLst/>
              <a:rect l="l" t="t" r="r" b="b"/>
              <a:pathLst>
                <a:path w="7863" h="9411" extrusionOk="0">
                  <a:moveTo>
                    <a:pt x="4893" y="1"/>
                  </a:moveTo>
                  <a:cubicBezTo>
                    <a:pt x="3931" y="1"/>
                    <a:pt x="2977" y="486"/>
                    <a:pt x="2219" y="1162"/>
                  </a:cubicBezTo>
                  <a:cubicBezTo>
                    <a:pt x="911" y="2295"/>
                    <a:pt x="1" y="4098"/>
                    <a:pt x="49" y="5838"/>
                  </a:cubicBezTo>
                  <a:cubicBezTo>
                    <a:pt x="81" y="7673"/>
                    <a:pt x="1613" y="9221"/>
                    <a:pt x="3448" y="9397"/>
                  </a:cubicBezTo>
                  <a:cubicBezTo>
                    <a:pt x="3548" y="9406"/>
                    <a:pt x="3649" y="9411"/>
                    <a:pt x="3752" y="9411"/>
                  </a:cubicBezTo>
                  <a:cubicBezTo>
                    <a:pt x="5580" y="9411"/>
                    <a:pt x="7863" y="7961"/>
                    <a:pt x="7757" y="5981"/>
                  </a:cubicBezTo>
                  <a:cubicBezTo>
                    <a:pt x="7693" y="4816"/>
                    <a:pt x="6496" y="3843"/>
                    <a:pt x="5427" y="3619"/>
                  </a:cubicBezTo>
                  <a:cubicBezTo>
                    <a:pt x="5297" y="3590"/>
                    <a:pt x="5170" y="3576"/>
                    <a:pt x="5045" y="3576"/>
                  </a:cubicBezTo>
                  <a:cubicBezTo>
                    <a:pt x="4359" y="3576"/>
                    <a:pt x="3767" y="4001"/>
                    <a:pt x="3416" y="4609"/>
                  </a:cubicBezTo>
                  <a:cubicBezTo>
                    <a:pt x="3049" y="5263"/>
                    <a:pt x="2921" y="6157"/>
                    <a:pt x="3225" y="6859"/>
                  </a:cubicBezTo>
                  <a:cubicBezTo>
                    <a:pt x="3352" y="7162"/>
                    <a:pt x="3576" y="7418"/>
                    <a:pt x="3895" y="7529"/>
                  </a:cubicBezTo>
                  <a:cubicBezTo>
                    <a:pt x="3999" y="7569"/>
                    <a:pt x="4097" y="7583"/>
                    <a:pt x="4191" y="7583"/>
                  </a:cubicBezTo>
                  <a:cubicBezTo>
                    <a:pt x="4441" y="7583"/>
                    <a:pt x="4665" y="7482"/>
                    <a:pt x="4932" y="7482"/>
                  </a:cubicBezTo>
                  <a:cubicBezTo>
                    <a:pt x="5315" y="7482"/>
                    <a:pt x="5315" y="6859"/>
                    <a:pt x="4932" y="6859"/>
                  </a:cubicBezTo>
                  <a:cubicBezTo>
                    <a:pt x="4698" y="6859"/>
                    <a:pt x="4496" y="6976"/>
                    <a:pt x="4274" y="6976"/>
                  </a:cubicBezTo>
                  <a:cubicBezTo>
                    <a:pt x="4223" y="6976"/>
                    <a:pt x="4172" y="6970"/>
                    <a:pt x="4118" y="6955"/>
                  </a:cubicBezTo>
                  <a:cubicBezTo>
                    <a:pt x="3863" y="6891"/>
                    <a:pt x="3767" y="6588"/>
                    <a:pt x="3719" y="6364"/>
                  </a:cubicBezTo>
                  <a:cubicBezTo>
                    <a:pt x="3576" y="5742"/>
                    <a:pt x="3815" y="4992"/>
                    <a:pt x="4230" y="4545"/>
                  </a:cubicBezTo>
                  <a:cubicBezTo>
                    <a:pt x="4468" y="4296"/>
                    <a:pt x="4742" y="4199"/>
                    <a:pt x="5024" y="4199"/>
                  </a:cubicBezTo>
                  <a:cubicBezTo>
                    <a:pt x="5556" y="4199"/>
                    <a:pt x="6116" y="4546"/>
                    <a:pt x="6512" y="4880"/>
                  </a:cubicBezTo>
                  <a:cubicBezTo>
                    <a:pt x="7534" y="5758"/>
                    <a:pt x="7135" y="6955"/>
                    <a:pt x="6289" y="7769"/>
                  </a:cubicBezTo>
                  <a:cubicBezTo>
                    <a:pt x="5648" y="8372"/>
                    <a:pt x="4722" y="8795"/>
                    <a:pt x="3819" y="8795"/>
                  </a:cubicBezTo>
                  <a:cubicBezTo>
                    <a:pt x="3553" y="8795"/>
                    <a:pt x="3288" y="8759"/>
                    <a:pt x="3033" y="8678"/>
                  </a:cubicBezTo>
                  <a:cubicBezTo>
                    <a:pt x="2092" y="8391"/>
                    <a:pt x="1230" y="7785"/>
                    <a:pt x="863" y="6827"/>
                  </a:cubicBezTo>
                  <a:cubicBezTo>
                    <a:pt x="192" y="5120"/>
                    <a:pt x="1182" y="3125"/>
                    <a:pt x="2347" y="1896"/>
                  </a:cubicBezTo>
                  <a:cubicBezTo>
                    <a:pt x="3022" y="1188"/>
                    <a:pt x="3942" y="622"/>
                    <a:pt x="4874" y="622"/>
                  </a:cubicBezTo>
                  <a:cubicBezTo>
                    <a:pt x="5308" y="622"/>
                    <a:pt x="5745" y="745"/>
                    <a:pt x="6161" y="1034"/>
                  </a:cubicBezTo>
                  <a:cubicBezTo>
                    <a:pt x="6218" y="1072"/>
                    <a:pt x="6274" y="1088"/>
                    <a:pt x="6326" y="1088"/>
                  </a:cubicBezTo>
                  <a:cubicBezTo>
                    <a:pt x="6581" y="1088"/>
                    <a:pt x="6746" y="693"/>
                    <a:pt x="6480" y="507"/>
                  </a:cubicBezTo>
                  <a:cubicBezTo>
                    <a:pt x="5971" y="153"/>
                    <a:pt x="5431" y="1"/>
                    <a:pt x="4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1548000" y="1906675"/>
              <a:ext cx="217875" cy="166175"/>
            </a:xfrm>
            <a:custGeom>
              <a:avLst/>
              <a:gdLst/>
              <a:ahLst/>
              <a:cxnLst/>
              <a:rect l="l" t="t" r="r" b="b"/>
              <a:pathLst>
                <a:path w="8715" h="6647" extrusionOk="0">
                  <a:moveTo>
                    <a:pt x="2344" y="0"/>
                  </a:moveTo>
                  <a:cubicBezTo>
                    <a:pt x="2294" y="0"/>
                    <a:pt x="2241" y="15"/>
                    <a:pt x="2187" y="48"/>
                  </a:cubicBezTo>
                  <a:lnTo>
                    <a:pt x="2203" y="48"/>
                  </a:lnTo>
                  <a:cubicBezTo>
                    <a:pt x="144" y="1388"/>
                    <a:pt x="1" y="4437"/>
                    <a:pt x="1948" y="5921"/>
                  </a:cubicBezTo>
                  <a:cubicBezTo>
                    <a:pt x="2614" y="6419"/>
                    <a:pt x="3434" y="6647"/>
                    <a:pt x="4268" y="6647"/>
                  </a:cubicBezTo>
                  <a:cubicBezTo>
                    <a:pt x="5810" y="6647"/>
                    <a:pt x="7400" y="5870"/>
                    <a:pt x="8156" y="4596"/>
                  </a:cubicBezTo>
                  <a:cubicBezTo>
                    <a:pt x="8714" y="3655"/>
                    <a:pt x="8443" y="2489"/>
                    <a:pt x="7853" y="1644"/>
                  </a:cubicBezTo>
                  <a:cubicBezTo>
                    <a:pt x="7463" y="1079"/>
                    <a:pt x="6798" y="563"/>
                    <a:pt x="6104" y="563"/>
                  </a:cubicBezTo>
                  <a:cubicBezTo>
                    <a:pt x="5916" y="563"/>
                    <a:pt x="5726" y="601"/>
                    <a:pt x="5538" y="686"/>
                  </a:cubicBezTo>
                  <a:cubicBezTo>
                    <a:pt x="4565" y="1117"/>
                    <a:pt x="4246" y="2138"/>
                    <a:pt x="4693" y="3064"/>
                  </a:cubicBezTo>
                  <a:cubicBezTo>
                    <a:pt x="4916" y="3511"/>
                    <a:pt x="5529" y="4079"/>
                    <a:pt x="6092" y="4079"/>
                  </a:cubicBezTo>
                  <a:cubicBezTo>
                    <a:pt x="6293" y="4079"/>
                    <a:pt x="6488" y="4006"/>
                    <a:pt x="6656" y="3830"/>
                  </a:cubicBezTo>
                  <a:cubicBezTo>
                    <a:pt x="6751" y="3734"/>
                    <a:pt x="6815" y="3639"/>
                    <a:pt x="6879" y="3511"/>
                  </a:cubicBezTo>
                  <a:cubicBezTo>
                    <a:pt x="7012" y="3267"/>
                    <a:pt x="6799" y="3046"/>
                    <a:pt x="6592" y="3046"/>
                  </a:cubicBezTo>
                  <a:cubicBezTo>
                    <a:pt x="6501" y="3046"/>
                    <a:pt x="6411" y="3089"/>
                    <a:pt x="6352" y="3192"/>
                  </a:cubicBezTo>
                  <a:cubicBezTo>
                    <a:pt x="6254" y="3374"/>
                    <a:pt x="6137" y="3447"/>
                    <a:pt x="6015" y="3447"/>
                  </a:cubicBezTo>
                  <a:cubicBezTo>
                    <a:pt x="5624" y="3447"/>
                    <a:pt x="5177" y="2694"/>
                    <a:pt x="5092" y="2378"/>
                  </a:cubicBezTo>
                  <a:cubicBezTo>
                    <a:pt x="4938" y="1699"/>
                    <a:pt x="5565" y="1216"/>
                    <a:pt x="6173" y="1216"/>
                  </a:cubicBezTo>
                  <a:cubicBezTo>
                    <a:pt x="6323" y="1216"/>
                    <a:pt x="6472" y="1245"/>
                    <a:pt x="6608" y="1309"/>
                  </a:cubicBezTo>
                  <a:cubicBezTo>
                    <a:pt x="7278" y="1628"/>
                    <a:pt x="7677" y="2410"/>
                    <a:pt x="7821" y="3096"/>
                  </a:cubicBezTo>
                  <a:cubicBezTo>
                    <a:pt x="7996" y="3974"/>
                    <a:pt x="7422" y="4740"/>
                    <a:pt x="6751" y="5234"/>
                  </a:cubicBezTo>
                  <a:cubicBezTo>
                    <a:pt x="6088" y="5740"/>
                    <a:pt x="5218" y="6011"/>
                    <a:pt x="4356" y="6011"/>
                  </a:cubicBezTo>
                  <a:cubicBezTo>
                    <a:pt x="3474" y="6011"/>
                    <a:pt x="2601" y="5728"/>
                    <a:pt x="1964" y="5123"/>
                  </a:cubicBezTo>
                  <a:cubicBezTo>
                    <a:pt x="623" y="3878"/>
                    <a:pt x="1038" y="1532"/>
                    <a:pt x="2506" y="574"/>
                  </a:cubicBezTo>
                  <a:cubicBezTo>
                    <a:pt x="2788" y="400"/>
                    <a:pt x="2607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1744100" y="1707175"/>
              <a:ext cx="711850" cy="354925"/>
            </a:xfrm>
            <a:custGeom>
              <a:avLst/>
              <a:gdLst/>
              <a:ahLst/>
              <a:cxnLst/>
              <a:rect l="l" t="t" r="r" b="b"/>
              <a:pathLst>
                <a:path w="28474" h="14197" extrusionOk="0">
                  <a:moveTo>
                    <a:pt x="23459" y="0"/>
                  </a:moveTo>
                  <a:cubicBezTo>
                    <a:pt x="21672" y="0"/>
                    <a:pt x="20234" y="796"/>
                    <a:pt x="18713" y="1756"/>
                  </a:cubicBezTo>
                  <a:cubicBezTo>
                    <a:pt x="17203" y="2690"/>
                    <a:pt x="15769" y="3305"/>
                    <a:pt x="13996" y="3305"/>
                  </a:cubicBezTo>
                  <a:cubicBezTo>
                    <a:pt x="13951" y="3305"/>
                    <a:pt x="13906" y="3305"/>
                    <a:pt x="13861" y="3304"/>
                  </a:cubicBezTo>
                  <a:cubicBezTo>
                    <a:pt x="12249" y="3288"/>
                    <a:pt x="10398" y="2697"/>
                    <a:pt x="9744" y="1070"/>
                  </a:cubicBezTo>
                  <a:cubicBezTo>
                    <a:pt x="9688" y="933"/>
                    <a:pt x="9562" y="874"/>
                    <a:pt x="9439" y="874"/>
                  </a:cubicBezTo>
                  <a:cubicBezTo>
                    <a:pt x="9244" y="874"/>
                    <a:pt x="9056" y="1021"/>
                    <a:pt x="9153" y="1245"/>
                  </a:cubicBezTo>
                  <a:cubicBezTo>
                    <a:pt x="9943" y="3173"/>
                    <a:pt x="11978" y="3939"/>
                    <a:pt x="14014" y="3939"/>
                  </a:cubicBezTo>
                  <a:cubicBezTo>
                    <a:pt x="15062" y="3939"/>
                    <a:pt x="16110" y="3736"/>
                    <a:pt x="16989" y="3384"/>
                  </a:cubicBezTo>
                  <a:cubicBezTo>
                    <a:pt x="18920" y="2602"/>
                    <a:pt x="20596" y="782"/>
                    <a:pt x="22750" y="623"/>
                  </a:cubicBezTo>
                  <a:cubicBezTo>
                    <a:pt x="22924" y="610"/>
                    <a:pt x="23097" y="605"/>
                    <a:pt x="23271" y="605"/>
                  </a:cubicBezTo>
                  <a:cubicBezTo>
                    <a:pt x="23996" y="605"/>
                    <a:pt x="24724" y="705"/>
                    <a:pt x="25432" y="846"/>
                  </a:cubicBezTo>
                  <a:cubicBezTo>
                    <a:pt x="25846" y="937"/>
                    <a:pt x="26282" y="1048"/>
                    <a:pt x="26689" y="1215"/>
                  </a:cubicBezTo>
                  <a:lnTo>
                    <a:pt x="26689" y="1215"/>
                  </a:lnTo>
                  <a:cubicBezTo>
                    <a:pt x="26521" y="1202"/>
                    <a:pt x="26355" y="1195"/>
                    <a:pt x="26190" y="1195"/>
                  </a:cubicBezTo>
                  <a:cubicBezTo>
                    <a:pt x="22004" y="1195"/>
                    <a:pt x="18591" y="5428"/>
                    <a:pt x="15824" y="8139"/>
                  </a:cubicBezTo>
                  <a:cubicBezTo>
                    <a:pt x="14164" y="9767"/>
                    <a:pt x="12345" y="11028"/>
                    <a:pt x="10238" y="12033"/>
                  </a:cubicBezTo>
                  <a:cubicBezTo>
                    <a:pt x="8545" y="12843"/>
                    <a:pt x="6540" y="13597"/>
                    <a:pt x="4593" y="13597"/>
                  </a:cubicBezTo>
                  <a:cubicBezTo>
                    <a:pt x="4009" y="13597"/>
                    <a:pt x="3429" y="13529"/>
                    <a:pt x="2865" y="13374"/>
                  </a:cubicBezTo>
                  <a:cubicBezTo>
                    <a:pt x="2418" y="13246"/>
                    <a:pt x="2019" y="13055"/>
                    <a:pt x="1636" y="12800"/>
                  </a:cubicBezTo>
                  <a:cubicBezTo>
                    <a:pt x="1429" y="12656"/>
                    <a:pt x="1253" y="12496"/>
                    <a:pt x="1094" y="12321"/>
                  </a:cubicBezTo>
                  <a:cubicBezTo>
                    <a:pt x="966" y="12209"/>
                    <a:pt x="870" y="12081"/>
                    <a:pt x="775" y="11954"/>
                  </a:cubicBezTo>
                  <a:cubicBezTo>
                    <a:pt x="762" y="11941"/>
                    <a:pt x="681" y="11782"/>
                    <a:pt x="654" y="11782"/>
                  </a:cubicBezTo>
                  <a:cubicBezTo>
                    <a:pt x="647" y="11782"/>
                    <a:pt x="643" y="11795"/>
                    <a:pt x="647" y="11826"/>
                  </a:cubicBezTo>
                  <a:cubicBezTo>
                    <a:pt x="623" y="11635"/>
                    <a:pt x="455" y="11539"/>
                    <a:pt x="300" y="11539"/>
                  </a:cubicBezTo>
                  <a:cubicBezTo>
                    <a:pt x="144" y="11539"/>
                    <a:pt x="1" y="11635"/>
                    <a:pt x="25" y="11826"/>
                  </a:cubicBezTo>
                  <a:cubicBezTo>
                    <a:pt x="88" y="12257"/>
                    <a:pt x="535" y="12656"/>
                    <a:pt x="838" y="12943"/>
                  </a:cubicBezTo>
                  <a:cubicBezTo>
                    <a:pt x="1237" y="13310"/>
                    <a:pt x="1700" y="13597"/>
                    <a:pt x="2195" y="13789"/>
                  </a:cubicBezTo>
                  <a:cubicBezTo>
                    <a:pt x="2919" y="14081"/>
                    <a:pt x="3687" y="14197"/>
                    <a:pt x="4454" y="14197"/>
                  </a:cubicBezTo>
                  <a:cubicBezTo>
                    <a:pt x="4820" y="14197"/>
                    <a:pt x="5186" y="14171"/>
                    <a:pt x="5546" y="14124"/>
                  </a:cubicBezTo>
                  <a:cubicBezTo>
                    <a:pt x="7988" y="13853"/>
                    <a:pt x="10350" y="12784"/>
                    <a:pt x="12457" y="11555"/>
                  </a:cubicBezTo>
                  <a:cubicBezTo>
                    <a:pt x="14452" y="10390"/>
                    <a:pt x="16064" y="8794"/>
                    <a:pt x="17675" y="7150"/>
                  </a:cubicBezTo>
                  <a:cubicBezTo>
                    <a:pt x="19511" y="5315"/>
                    <a:pt x="21410" y="3304"/>
                    <a:pt x="23852" y="2298"/>
                  </a:cubicBezTo>
                  <a:cubicBezTo>
                    <a:pt x="24612" y="1982"/>
                    <a:pt x="25403" y="1819"/>
                    <a:pt x="26196" y="1819"/>
                  </a:cubicBezTo>
                  <a:cubicBezTo>
                    <a:pt x="26801" y="1819"/>
                    <a:pt x="27407" y="1913"/>
                    <a:pt x="28001" y="2107"/>
                  </a:cubicBezTo>
                  <a:cubicBezTo>
                    <a:pt x="28039" y="2120"/>
                    <a:pt x="28075" y="2126"/>
                    <a:pt x="28108" y="2126"/>
                  </a:cubicBezTo>
                  <a:cubicBezTo>
                    <a:pt x="28357" y="2126"/>
                    <a:pt x="28473" y="1793"/>
                    <a:pt x="28304" y="1596"/>
                  </a:cubicBezTo>
                  <a:cubicBezTo>
                    <a:pt x="27283" y="399"/>
                    <a:pt x="25368" y="128"/>
                    <a:pt x="23900" y="16"/>
                  </a:cubicBezTo>
                  <a:cubicBezTo>
                    <a:pt x="23750" y="5"/>
                    <a:pt x="23603" y="0"/>
                    <a:pt x="2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1448900" y="1838350"/>
              <a:ext cx="72875" cy="71000"/>
            </a:xfrm>
            <a:custGeom>
              <a:avLst/>
              <a:gdLst/>
              <a:ahLst/>
              <a:cxnLst/>
              <a:rect l="l" t="t" r="r" b="b"/>
              <a:pathLst>
                <a:path w="2915" h="2840" extrusionOk="0">
                  <a:moveTo>
                    <a:pt x="381" y="1"/>
                  </a:moveTo>
                  <a:cubicBezTo>
                    <a:pt x="199" y="1"/>
                    <a:pt x="0" y="156"/>
                    <a:pt x="39" y="387"/>
                  </a:cubicBezTo>
                  <a:cubicBezTo>
                    <a:pt x="262" y="1600"/>
                    <a:pt x="1220" y="2525"/>
                    <a:pt x="2401" y="2829"/>
                  </a:cubicBezTo>
                  <a:cubicBezTo>
                    <a:pt x="2429" y="2836"/>
                    <a:pt x="2456" y="2839"/>
                    <a:pt x="2482" y="2839"/>
                  </a:cubicBezTo>
                  <a:cubicBezTo>
                    <a:pt x="2804" y="2839"/>
                    <a:pt x="2915" y="2326"/>
                    <a:pt x="2560" y="2222"/>
                  </a:cubicBezTo>
                  <a:cubicBezTo>
                    <a:pt x="1587" y="1983"/>
                    <a:pt x="821" y="1233"/>
                    <a:pt x="645" y="227"/>
                  </a:cubicBezTo>
                  <a:cubicBezTo>
                    <a:pt x="613" y="69"/>
                    <a:pt x="501" y="1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518075" y="1526900"/>
              <a:ext cx="37350" cy="90825"/>
            </a:xfrm>
            <a:custGeom>
              <a:avLst/>
              <a:gdLst/>
              <a:ahLst/>
              <a:cxnLst/>
              <a:rect l="l" t="t" r="r" b="b"/>
              <a:pathLst>
                <a:path w="1494" h="3633" extrusionOk="0">
                  <a:moveTo>
                    <a:pt x="1010" y="0"/>
                  </a:moveTo>
                  <a:cubicBezTo>
                    <a:pt x="916" y="0"/>
                    <a:pt x="821" y="37"/>
                    <a:pt x="751" y="125"/>
                  </a:cubicBezTo>
                  <a:cubicBezTo>
                    <a:pt x="1" y="1163"/>
                    <a:pt x="288" y="2423"/>
                    <a:pt x="847" y="3477"/>
                  </a:cubicBezTo>
                  <a:cubicBezTo>
                    <a:pt x="902" y="3587"/>
                    <a:pt x="991" y="3633"/>
                    <a:pt x="1083" y="3633"/>
                  </a:cubicBezTo>
                  <a:cubicBezTo>
                    <a:pt x="1284" y="3633"/>
                    <a:pt x="1494" y="3414"/>
                    <a:pt x="1373" y="3174"/>
                  </a:cubicBezTo>
                  <a:cubicBezTo>
                    <a:pt x="910" y="2296"/>
                    <a:pt x="655" y="1290"/>
                    <a:pt x="1293" y="445"/>
                  </a:cubicBezTo>
                  <a:cubicBezTo>
                    <a:pt x="1463" y="218"/>
                    <a:pt x="1240" y="0"/>
                    <a:pt x="1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79725" y="1709450"/>
              <a:ext cx="105575" cy="60025"/>
            </a:xfrm>
            <a:custGeom>
              <a:avLst/>
              <a:gdLst/>
              <a:ahLst/>
              <a:cxnLst/>
              <a:rect l="l" t="t" r="r" b="b"/>
              <a:pathLst>
                <a:path w="4223" h="2401" extrusionOk="0">
                  <a:moveTo>
                    <a:pt x="1034" y="1"/>
                  </a:moveTo>
                  <a:cubicBezTo>
                    <a:pt x="815" y="1"/>
                    <a:pt x="590" y="23"/>
                    <a:pt x="359" y="69"/>
                  </a:cubicBezTo>
                  <a:cubicBezTo>
                    <a:pt x="0" y="144"/>
                    <a:pt x="118" y="683"/>
                    <a:pt x="464" y="683"/>
                  </a:cubicBezTo>
                  <a:cubicBezTo>
                    <a:pt x="487" y="683"/>
                    <a:pt x="511" y="680"/>
                    <a:pt x="535" y="675"/>
                  </a:cubicBezTo>
                  <a:cubicBezTo>
                    <a:pt x="717" y="638"/>
                    <a:pt x="894" y="620"/>
                    <a:pt x="1066" y="620"/>
                  </a:cubicBezTo>
                  <a:cubicBezTo>
                    <a:pt x="2129" y="620"/>
                    <a:pt x="2988" y="1307"/>
                    <a:pt x="3551" y="2255"/>
                  </a:cubicBezTo>
                  <a:cubicBezTo>
                    <a:pt x="3610" y="2358"/>
                    <a:pt x="3701" y="2401"/>
                    <a:pt x="3794" y="2401"/>
                  </a:cubicBezTo>
                  <a:cubicBezTo>
                    <a:pt x="4005" y="2401"/>
                    <a:pt x="4222" y="2180"/>
                    <a:pt x="4078" y="1936"/>
                  </a:cubicBezTo>
                  <a:cubicBezTo>
                    <a:pt x="3395" y="776"/>
                    <a:pt x="2327" y="1"/>
                    <a:pt x="1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929825" y="1510075"/>
              <a:ext cx="81825" cy="80525"/>
            </a:xfrm>
            <a:custGeom>
              <a:avLst/>
              <a:gdLst/>
              <a:ahLst/>
              <a:cxnLst/>
              <a:rect l="l" t="t" r="r" b="b"/>
              <a:pathLst>
                <a:path w="3273" h="3221" extrusionOk="0">
                  <a:moveTo>
                    <a:pt x="384" y="0"/>
                  </a:moveTo>
                  <a:cubicBezTo>
                    <a:pt x="1" y="0"/>
                    <a:pt x="6" y="591"/>
                    <a:pt x="400" y="607"/>
                  </a:cubicBezTo>
                  <a:cubicBezTo>
                    <a:pt x="1549" y="655"/>
                    <a:pt x="2522" y="1836"/>
                    <a:pt x="2634" y="2921"/>
                  </a:cubicBezTo>
                  <a:cubicBezTo>
                    <a:pt x="2658" y="3120"/>
                    <a:pt x="2821" y="3220"/>
                    <a:pt x="2975" y="3220"/>
                  </a:cubicBezTo>
                  <a:cubicBezTo>
                    <a:pt x="3129" y="3220"/>
                    <a:pt x="3272" y="3120"/>
                    <a:pt x="3256" y="2921"/>
                  </a:cubicBezTo>
                  <a:cubicBezTo>
                    <a:pt x="3113" y="1485"/>
                    <a:pt x="1916" y="48"/>
                    <a:pt x="400" y="0"/>
                  </a:cubicBezTo>
                  <a:cubicBezTo>
                    <a:pt x="394" y="0"/>
                    <a:pt x="389" y="0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792975" y="1990525"/>
              <a:ext cx="126975" cy="36875"/>
            </a:xfrm>
            <a:custGeom>
              <a:avLst/>
              <a:gdLst/>
              <a:ahLst/>
              <a:cxnLst/>
              <a:rect l="l" t="t" r="r" b="b"/>
              <a:pathLst>
                <a:path w="5079" h="1475" extrusionOk="0">
                  <a:moveTo>
                    <a:pt x="470" y="1"/>
                  </a:moveTo>
                  <a:cubicBezTo>
                    <a:pt x="219" y="1"/>
                    <a:pt x="1" y="319"/>
                    <a:pt x="240" y="508"/>
                  </a:cubicBezTo>
                  <a:cubicBezTo>
                    <a:pt x="1073" y="1185"/>
                    <a:pt x="2069" y="1474"/>
                    <a:pt x="3090" y="1474"/>
                  </a:cubicBezTo>
                  <a:cubicBezTo>
                    <a:pt x="3634" y="1474"/>
                    <a:pt x="4186" y="1392"/>
                    <a:pt x="4725" y="1242"/>
                  </a:cubicBezTo>
                  <a:cubicBezTo>
                    <a:pt x="5079" y="1153"/>
                    <a:pt x="4969" y="641"/>
                    <a:pt x="4647" y="641"/>
                  </a:cubicBezTo>
                  <a:cubicBezTo>
                    <a:pt x="4621" y="641"/>
                    <a:pt x="4594" y="644"/>
                    <a:pt x="4565" y="652"/>
                  </a:cubicBezTo>
                  <a:cubicBezTo>
                    <a:pt x="4074" y="788"/>
                    <a:pt x="3563" y="867"/>
                    <a:pt x="3058" y="867"/>
                  </a:cubicBezTo>
                  <a:cubicBezTo>
                    <a:pt x="2202" y="867"/>
                    <a:pt x="1364" y="639"/>
                    <a:pt x="671" y="77"/>
                  </a:cubicBezTo>
                  <a:cubicBezTo>
                    <a:pt x="607" y="23"/>
                    <a:pt x="538" y="1"/>
                    <a:pt x="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729175" y="1908175"/>
              <a:ext cx="58325" cy="52275"/>
            </a:xfrm>
            <a:custGeom>
              <a:avLst/>
              <a:gdLst/>
              <a:ahLst/>
              <a:cxnLst/>
              <a:rect l="l" t="t" r="r" b="b"/>
              <a:pathLst>
                <a:path w="2333" h="2091" extrusionOk="0">
                  <a:moveTo>
                    <a:pt x="478" y="0"/>
                  </a:moveTo>
                  <a:cubicBezTo>
                    <a:pt x="195" y="0"/>
                    <a:pt x="0" y="413"/>
                    <a:pt x="302" y="578"/>
                  </a:cubicBezTo>
                  <a:cubicBezTo>
                    <a:pt x="909" y="881"/>
                    <a:pt x="1356" y="1328"/>
                    <a:pt x="1675" y="1935"/>
                  </a:cubicBezTo>
                  <a:cubicBezTo>
                    <a:pt x="1730" y="2045"/>
                    <a:pt x="1821" y="2091"/>
                    <a:pt x="1915" y="2091"/>
                  </a:cubicBezTo>
                  <a:cubicBezTo>
                    <a:pt x="2119" y="2091"/>
                    <a:pt x="2333" y="1872"/>
                    <a:pt x="2202" y="1632"/>
                  </a:cubicBezTo>
                  <a:cubicBezTo>
                    <a:pt x="1850" y="945"/>
                    <a:pt x="1308" y="403"/>
                    <a:pt x="622" y="36"/>
                  </a:cubicBezTo>
                  <a:cubicBezTo>
                    <a:pt x="573" y="11"/>
                    <a:pt x="524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034750" y="1850275"/>
              <a:ext cx="122925" cy="103825"/>
            </a:xfrm>
            <a:custGeom>
              <a:avLst/>
              <a:gdLst/>
              <a:ahLst/>
              <a:cxnLst/>
              <a:rect l="l" t="t" r="r" b="b"/>
              <a:pathLst>
                <a:path w="4917" h="4153" extrusionOk="0">
                  <a:moveTo>
                    <a:pt x="4478" y="0"/>
                  </a:moveTo>
                  <a:cubicBezTo>
                    <a:pt x="4409" y="0"/>
                    <a:pt x="4338" y="30"/>
                    <a:pt x="4278" y="101"/>
                  </a:cubicBezTo>
                  <a:cubicBezTo>
                    <a:pt x="3129" y="1426"/>
                    <a:pt x="1948" y="2862"/>
                    <a:pt x="320" y="3596"/>
                  </a:cubicBezTo>
                  <a:cubicBezTo>
                    <a:pt x="0" y="3735"/>
                    <a:pt x="201" y="4153"/>
                    <a:pt x="490" y="4153"/>
                  </a:cubicBezTo>
                  <a:cubicBezTo>
                    <a:pt x="533" y="4153"/>
                    <a:pt x="578" y="4144"/>
                    <a:pt x="623" y="4123"/>
                  </a:cubicBezTo>
                  <a:cubicBezTo>
                    <a:pt x="2315" y="3373"/>
                    <a:pt x="3544" y="1905"/>
                    <a:pt x="4709" y="548"/>
                  </a:cubicBezTo>
                  <a:cubicBezTo>
                    <a:pt x="4916" y="316"/>
                    <a:pt x="4704" y="0"/>
                    <a:pt x="4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3"/>
          <p:cNvGrpSpPr/>
          <p:nvPr/>
        </p:nvGrpSpPr>
        <p:grpSpPr>
          <a:xfrm>
            <a:off x="8324856" y="765033"/>
            <a:ext cx="1622754" cy="866319"/>
            <a:chOff x="4111000" y="1312525"/>
            <a:chExt cx="954000" cy="509300"/>
          </a:xfrm>
        </p:grpSpPr>
        <p:sp>
          <p:nvSpPr>
            <p:cNvPr id="745" name="Google Shape;745;p13"/>
            <p:cNvSpPr/>
            <p:nvPr/>
          </p:nvSpPr>
          <p:spPr>
            <a:xfrm>
              <a:off x="4119000" y="1312525"/>
              <a:ext cx="941225" cy="509300"/>
            </a:xfrm>
            <a:custGeom>
              <a:avLst/>
              <a:gdLst/>
              <a:ahLst/>
              <a:cxnLst/>
              <a:rect l="l" t="t" r="r" b="b"/>
              <a:pathLst>
                <a:path w="37649" h="20372" extrusionOk="0">
                  <a:moveTo>
                    <a:pt x="21239" y="0"/>
                  </a:moveTo>
                  <a:cubicBezTo>
                    <a:pt x="18203" y="0"/>
                    <a:pt x="14883" y="1442"/>
                    <a:pt x="13151" y="3978"/>
                  </a:cubicBezTo>
                  <a:cubicBezTo>
                    <a:pt x="12816" y="4473"/>
                    <a:pt x="12544" y="5032"/>
                    <a:pt x="12385" y="5606"/>
                  </a:cubicBezTo>
                  <a:cubicBezTo>
                    <a:pt x="12321" y="5878"/>
                    <a:pt x="12225" y="6181"/>
                    <a:pt x="12225" y="6468"/>
                  </a:cubicBezTo>
                  <a:cubicBezTo>
                    <a:pt x="12225" y="6723"/>
                    <a:pt x="12337" y="6963"/>
                    <a:pt x="12401" y="7202"/>
                  </a:cubicBezTo>
                  <a:cubicBezTo>
                    <a:pt x="12465" y="7505"/>
                    <a:pt x="12576" y="7809"/>
                    <a:pt x="12608" y="8128"/>
                  </a:cubicBezTo>
                  <a:cubicBezTo>
                    <a:pt x="12656" y="8543"/>
                    <a:pt x="12864" y="9117"/>
                    <a:pt x="12784" y="9548"/>
                  </a:cubicBezTo>
                  <a:cubicBezTo>
                    <a:pt x="12672" y="10250"/>
                    <a:pt x="11603" y="10394"/>
                    <a:pt x="11044" y="10522"/>
                  </a:cubicBezTo>
                  <a:cubicBezTo>
                    <a:pt x="10661" y="10601"/>
                    <a:pt x="10406" y="10713"/>
                    <a:pt x="10055" y="10937"/>
                  </a:cubicBezTo>
                  <a:cubicBezTo>
                    <a:pt x="9752" y="11128"/>
                    <a:pt x="9464" y="11352"/>
                    <a:pt x="9145" y="11527"/>
                  </a:cubicBezTo>
                  <a:cubicBezTo>
                    <a:pt x="7852" y="12261"/>
                    <a:pt x="6017" y="12644"/>
                    <a:pt x="4533" y="12724"/>
                  </a:cubicBezTo>
                  <a:cubicBezTo>
                    <a:pt x="4450" y="12729"/>
                    <a:pt x="4368" y="12731"/>
                    <a:pt x="4287" y="12731"/>
                  </a:cubicBezTo>
                  <a:cubicBezTo>
                    <a:pt x="3566" y="12731"/>
                    <a:pt x="2886" y="12543"/>
                    <a:pt x="2155" y="12213"/>
                  </a:cubicBezTo>
                  <a:cubicBezTo>
                    <a:pt x="1692" y="11990"/>
                    <a:pt x="1293" y="11591"/>
                    <a:pt x="862" y="11304"/>
                  </a:cubicBezTo>
                  <a:cubicBezTo>
                    <a:pt x="755" y="11237"/>
                    <a:pt x="456" y="11023"/>
                    <a:pt x="268" y="11023"/>
                  </a:cubicBezTo>
                  <a:cubicBezTo>
                    <a:pt x="233" y="11023"/>
                    <a:pt x="201" y="11030"/>
                    <a:pt x="176" y="11048"/>
                  </a:cubicBezTo>
                  <a:cubicBezTo>
                    <a:pt x="0" y="11176"/>
                    <a:pt x="208" y="11671"/>
                    <a:pt x="272" y="11830"/>
                  </a:cubicBezTo>
                  <a:cubicBezTo>
                    <a:pt x="399" y="12229"/>
                    <a:pt x="623" y="12596"/>
                    <a:pt x="830" y="12947"/>
                  </a:cubicBezTo>
                  <a:cubicBezTo>
                    <a:pt x="1038" y="13299"/>
                    <a:pt x="1277" y="13634"/>
                    <a:pt x="1501" y="13953"/>
                  </a:cubicBezTo>
                  <a:cubicBezTo>
                    <a:pt x="1804" y="14400"/>
                    <a:pt x="2091" y="14799"/>
                    <a:pt x="2426" y="15214"/>
                  </a:cubicBezTo>
                  <a:cubicBezTo>
                    <a:pt x="2761" y="15629"/>
                    <a:pt x="3240" y="15900"/>
                    <a:pt x="3687" y="16171"/>
                  </a:cubicBezTo>
                  <a:cubicBezTo>
                    <a:pt x="4788" y="16826"/>
                    <a:pt x="5969" y="17288"/>
                    <a:pt x="7166" y="17671"/>
                  </a:cubicBezTo>
                  <a:cubicBezTo>
                    <a:pt x="8758" y="18155"/>
                    <a:pt x="10606" y="18503"/>
                    <a:pt x="12427" y="18503"/>
                  </a:cubicBezTo>
                  <a:cubicBezTo>
                    <a:pt x="14094" y="18503"/>
                    <a:pt x="15737" y="18211"/>
                    <a:pt x="17141" y="17464"/>
                  </a:cubicBezTo>
                  <a:cubicBezTo>
                    <a:pt x="17444" y="18852"/>
                    <a:pt x="18593" y="19858"/>
                    <a:pt x="20125" y="20209"/>
                  </a:cubicBezTo>
                  <a:cubicBezTo>
                    <a:pt x="20594" y="20318"/>
                    <a:pt x="21083" y="20371"/>
                    <a:pt x="21577" y="20371"/>
                  </a:cubicBezTo>
                  <a:cubicBezTo>
                    <a:pt x="23471" y="20371"/>
                    <a:pt x="25433" y="19583"/>
                    <a:pt x="26573" y="18102"/>
                  </a:cubicBezTo>
                  <a:cubicBezTo>
                    <a:pt x="26844" y="17751"/>
                    <a:pt x="27051" y="17384"/>
                    <a:pt x="27179" y="17017"/>
                  </a:cubicBezTo>
                  <a:cubicBezTo>
                    <a:pt x="27951" y="17974"/>
                    <a:pt x="29249" y="18308"/>
                    <a:pt x="30523" y="18308"/>
                  </a:cubicBezTo>
                  <a:cubicBezTo>
                    <a:pt x="31119" y="18308"/>
                    <a:pt x="31709" y="18235"/>
                    <a:pt x="32238" y="18118"/>
                  </a:cubicBezTo>
                  <a:cubicBezTo>
                    <a:pt x="34233" y="17671"/>
                    <a:pt x="35382" y="16139"/>
                    <a:pt x="35988" y="14272"/>
                  </a:cubicBezTo>
                  <a:cubicBezTo>
                    <a:pt x="37648" y="12501"/>
                    <a:pt x="36834" y="9165"/>
                    <a:pt x="35701" y="7346"/>
                  </a:cubicBezTo>
                  <a:cubicBezTo>
                    <a:pt x="34871" y="5973"/>
                    <a:pt x="33595" y="4888"/>
                    <a:pt x="32063" y="4377"/>
                  </a:cubicBezTo>
                  <a:cubicBezTo>
                    <a:pt x="31459" y="4180"/>
                    <a:pt x="30841" y="4092"/>
                    <a:pt x="30225" y="4092"/>
                  </a:cubicBezTo>
                  <a:cubicBezTo>
                    <a:pt x="29049" y="4092"/>
                    <a:pt x="27874" y="4412"/>
                    <a:pt x="26796" y="4904"/>
                  </a:cubicBezTo>
                  <a:cubicBezTo>
                    <a:pt x="26828" y="3595"/>
                    <a:pt x="26445" y="2303"/>
                    <a:pt x="25455" y="1377"/>
                  </a:cubicBezTo>
                  <a:cubicBezTo>
                    <a:pt x="24402" y="403"/>
                    <a:pt x="22918" y="52"/>
                    <a:pt x="21529" y="5"/>
                  </a:cubicBezTo>
                  <a:cubicBezTo>
                    <a:pt x="21433" y="2"/>
                    <a:pt x="21336" y="0"/>
                    <a:pt x="2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111000" y="1494775"/>
              <a:ext cx="714625" cy="327050"/>
            </a:xfrm>
            <a:custGeom>
              <a:avLst/>
              <a:gdLst/>
              <a:ahLst/>
              <a:cxnLst/>
              <a:rect l="l" t="t" r="r" b="b"/>
              <a:pathLst>
                <a:path w="28585" h="13082" extrusionOk="0">
                  <a:moveTo>
                    <a:pt x="19310" y="0"/>
                  </a:moveTo>
                  <a:cubicBezTo>
                    <a:pt x="19136" y="0"/>
                    <a:pt x="18961" y="8"/>
                    <a:pt x="18785" y="24"/>
                  </a:cubicBezTo>
                  <a:cubicBezTo>
                    <a:pt x="16040" y="263"/>
                    <a:pt x="13614" y="2019"/>
                    <a:pt x="11157" y="3120"/>
                  </a:cubicBezTo>
                  <a:cubicBezTo>
                    <a:pt x="9336" y="3939"/>
                    <a:pt x="6840" y="4921"/>
                    <a:pt x="4569" y="4921"/>
                  </a:cubicBezTo>
                  <a:cubicBezTo>
                    <a:pt x="3078" y="4921"/>
                    <a:pt x="1683" y="4497"/>
                    <a:pt x="640" y="3327"/>
                  </a:cubicBezTo>
                  <a:cubicBezTo>
                    <a:pt x="577" y="3261"/>
                    <a:pt x="505" y="3233"/>
                    <a:pt x="435" y="3233"/>
                  </a:cubicBezTo>
                  <a:cubicBezTo>
                    <a:pt x="206" y="3233"/>
                    <a:pt x="0" y="3538"/>
                    <a:pt x="209" y="3758"/>
                  </a:cubicBezTo>
                  <a:lnTo>
                    <a:pt x="209" y="3774"/>
                  </a:lnTo>
                  <a:cubicBezTo>
                    <a:pt x="1359" y="5054"/>
                    <a:pt x="2922" y="5486"/>
                    <a:pt x="4532" y="5486"/>
                  </a:cubicBezTo>
                  <a:cubicBezTo>
                    <a:pt x="5290" y="5486"/>
                    <a:pt x="6059" y="5391"/>
                    <a:pt x="6800" y="5242"/>
                  </a:cubicBezTo>
                  <a:cubicBezTo>
                    <a:pt x="9274" y="4748"/>
                    <a:pt x="11620" y="3663"/>
                    <a:pt x="13822" y="2498"/>
                  </a:cubicBezTo>
                  <a:cubicBezTo>
                    <a:pt x="15258" y="1747"/>
                    <a:pt x="16758" y="1013"/>
                    <a:pt x="18354" y="694"/>
                  </a:cubicBezTo>
                  <a:cubicBezTo>
                    <a:pt x="18674" y="633"/>
                    <a:pt x="18999" y="604"/>
                    <a:pt x="19323" y="604"/>
                  </a:cubicBezTo>
                  <a:cubicBezTo>
                    <a:pt x="19761" y="604"/>
                    <a:pt x="20199" y="657"/>
                    <a:pt x="20621" y="758"/>
                  </a:cubicBezTo>
                  <a:cubicBezTo>
                    <a:pt x="21530" y="965"/>
                    <a:pt x="22248" y="1460"/>
                    <a:pt x="23046" y="1907"/>
                  </a:cubicBezTo>
                  <a:cubicBezTo>
                    <a:pt x="25329" y="3216"/>
                    <a:pt x="27659" y="6328"/>
                    <a:pt x="27068" y="9073"/>
                  </a:cubicBezTo>
                  <a:cubicBezTo>
                    <a:pt x="26561" y="11389"/>
                    <a:pt x="23967" y="12458"/>
                    <a:pt x="21762" y="12458"/>
                  </a:cubicBezTo>
                  <a:cubicBezTo>
                    <a:pt x="21536" y="12458"/>
                    <a:pt x="21314" y="12446"/>
                    <a:pt x="21099" y="12424"/>
                  </a:cubicBezTo>
                  <a:cubicBezTo>
                    <a:pt x="20014" y="12296"/>
                    <a:pt x="18881" y="11818"/>
                    <a:pt x="18322" y="10828"/>
                  </a:cubicBezTo>
                  <a:cubicBezTo>
                    <a:pt x="17844" y="9966"/>
                    <a:pt x="17955" y="8881"/>
                    <a:pt x="18291" y="7987"/>
                  </a:cubicBezTo>
                  <a:cubicBezTo>
                    <a:pt x="18626" y="7110"/>
                    <a:pt x="19328" y="6344"/>
                    <a:pt x="20206" y="6040"/>
                  </a:cubicBezTo>
                  <a:cubicBezTo>
                    <a:pt x="20435" y="5962"/>
                    <a:pt x="20679" y="5925"/>
                    <a:pt x="20926" y="5925"/>
                  </a:cubicBezTo>
                  <a:cubicBezTo>
                    <a:pt x="21780" y="5925"/>
                    <a:pt x="22672" y="6365"/>
                    <a:pt x="23142" y="7046"/>
                  </a:cubicBezTo>
                  <a:cubicBezTo>
                    <a:pt x="23775" y="7979"/>
                    <a:pt x="22692" y="9085"/>
                    <a:pt x="21822" y="9085"/>
                  </a:cubicBezTo>
                  <a:cubicBezTo>
                    <a:pt x="21397" y="9085"/>
                    <a:pt x="21023" y="8822"/>
                    <a:pt x="20924" y="8147"/>
                  </a:cubicBezTo>
                  <a:cubicBezTo>
                    <a:pt x="20898" y="7994"/>
                    <a:pt x="20788" y="7927"/>
                    <a:pt x="20670" y="7927"/>
                  </a:cubicBezTo>
                  <a:cubicBezTo>
                    <a:pt x="20492" y="7927"/>
                    <a:pt x="20295" y="8077"/>
                    <a:pt x="20333" y="8307"/>
                  </a:cubicBezTo>
                  <a:cubicBezTo>
                    <a:pt x="20470" y="9265"/>
                    <a:pt x="21107" y="9691"/>
                    <a:pt x="21813" y="9691"/>
                  </a:cubicBezTo>
                  <a:cubicBezTo>
                    <a:pt x="22425" y="9691"/>
                    <a:pt x="23088" y="9372"/>
                    <a:pt x="23525" y="8801"/>
                  </a:cubicBezTo>
                  <a:cubicBezTo>
                    <a:pt x="24850" y="7094"/>
                    <a:pt x="22743" y="5466"/>
                    <a:pt x="21115" y="5306"/>
                  </a:cubicBezTo>
                  <a:cubicBezTo>
                    <a:pt x="21030" y="5299"/>
                    <a:pt x="20946" y="5295"/>
                    <a:pt x="20863" y="5295"/>
                  </a:cubicBezTo>
                  <a:cubicBezTo>
                    <a:pt x="19061" y="5295"/>
                    <a:pt x="17750" y="7073"/>
                    <a:pt x="17445" y="8706"/>
                  </a:cubicBezTo>
                  <a:cubicBezTo>
                    <a:pt x="17062" y="10844"/>
                    <a:pt x="18418" y="12456"/>
                    <a:pt x="20445" y="12919"/>
                  </a:cubicBezTo>
                  <a:cubicBezTo>
                    <a:pt x="20914" y="13028"/>
                    <a:pt x="21402" y="13081"/>
                    <a:pt x="21895" y="13081"/>
                  </a:cubicBezTo>
                  <a:cubicBezTo>
                    <a:pt x="23786" y="13081"/>
                    <a:pt x="25741" y="12293"/>
                    <a:pt x="26893" y="10812"/>
                  </a:cubicBezTo>
                  <a:cubicBezTo>
                    <a:pt x="28584" y="8626"/>
                    <a:pt x="27531" y="5737"/>
                    <a:pt x="25999" y="3790"/>
                  </a:cubicBezTo>
                  <a:cubicBezTo>
                    <a:pt x="24412" y="1769"/>
                    <a:pt x="21954" y="0"/>
                    <a:pt x="19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417025" y="1312525"/>
              <a:ext cx="647975" cy="383325"/>
            </a:xfrm>
            <a:custGeom>
              <a:avLst/>
              <a:gdLst/>
              <a:ahLst/>
              <a:cxnLst/>
              <a:rect l="l" t="t" r="r" b="b"/>
              <a:pathLst>
                <a:path w="25919" h="15333" extrusionOk="0">
                  <a:moveTo>
                    <a:pt x="9318" y="0"/>
                  </a:moveTo>
                  <a:cubicBezTo>
                    <a:pt x="6282" y="0"/>
                    <a:pt x="2962" y="1442"/>
                    <a:pt x="1230" y="3978"/>
                  </a:cubicBezTo>
                  <a:cubicBezTo>
                    <a:pt x="113" y="5606"/>
                    <a:pt x="1" y="7633"/>
                    <a:pt x="703" y="9452"/>
                  </a:cubicBezTo>
                  <a:cubicBezTo>
                    <a:pt x="753" y="9597"/>
                    <a:pt x="877" y="9660"/>
                    <a:pt x="1001" y="9660"/>
                  </a:cubicBezTo>
                  <a:cubicBezTo>
                    <a:pt x="1192" y="9660"/>
                    <a:pt x="1381" y="9509"/>
                    <a:pt x="1294" y="9277"/>
                  </a:cubicBezTo>
                  <a:cubicBezTo>
                    <a:pt x="687" y="7681"/>
                    <a:pt x="719" y="6005"/>
                    <a:pt x="1613" y="4521"/>
                  </a:cubicBezTo>
                  <a:cubicBezTo>
                    <a:pt x="2443" y="3133"/>
                    <a:pt x="3847" y="2159"/>
                    <a:pt x="5299" y="1505"/>
                  </a:cubicBezTo>
                  <a:cubicBezTo>
                    <a:pt x="6458" y="986"/>
                    <a:pt x="7996" y="591"/>
                    <a:pt x="9481" y="591"/>
                  </a:cubicBezTo>
                  <a:cubicBezTo>
                    <a:pt x="11145" y="591"/>
                    <a:pt x="12743" y="1087"/>
                    <a:pt x="13662" y="2462"/>
                  </a:cubicBezTo>
                  <a:cubicBezTo>
                    <a:pt x="14237" y="3340"/>
                    <a:pt x="14332" y="4409"/>
                    <a:pt x="14237" y="5415"/>
                  </a:cubicBezTo>
                  <a:cubicBezTo>
                    <a:pt x="14212" y="5609"/>
                    <a:pt x="14382" y="5720"/>
                    <a:pt x="14549" y="5720"/>
                  </a:cubicBezTo>
                  <a:cubicBezTo>
                    <a:pt x="14601" y="5720"/>
                    <a:pt x="14654" y="5709"/>
                    <a:pt x="14699" y="5686"/>
                  </a:cubicBezTo>
                  <a:cubicBezTo>
                    <a:pt x="15824" y="5104"/>
                    <a:pt x="17062" y="4717"/>
                    <a:pt x="18299" y="4717"/>
                  </a:cubicBezTo>
                  <a:cubicBezTo>
                    <a:pt x="19028" y="4717"/>
                    <a:pt x="19756" y="4852"/>
                    <a:pt x="20461" y="5159"/>
                  </a:cubicBezTo>
                  <a:cubicBezTo>
                    <a:pt x="21961" y="5814"/>
                    <a:pt x="23078" y="7106"/>
                    <a:pt x="23748" y="8575"/>
                  </a:cubicBezTo>
                  <a:cubicBezTo>
                    <a:pt x="24339" y="9867"/>
                    <a:pt x="24594" y="11431"/>
                    <a:pt x="24163" y="12804"/>
                  </a:cubicBezTo>
                  <a:cubicBezTo>
                    <a:pt x="23794" y="13996"/>
                    <a:pt x="22718" y="14721"/>
                    <a:pt x="21508" y="14721"/>
                  </a:cubicBezTo>
                  <a:cubicBezTo>
                    <a:pt x="21358" y="14721"/>
                    <a:pt x="21205" y="14710"/>
                    <a:pt x="21051" y="14687"/>
                  </a:cubicBezTo>
                  <a:cubicBezTo>
                    <a:pt x="18737" y="14352"/>
                    <a:pt x="17333" y="10633"/>
                    <a:pt x="19519" y="9245"/>
                  </a:cubicBezTo>
                  <a:cubicBezTo>
                    <a:pt x="19889" y="9005"/>
                    <a:pt x="20377" y="8853"/>
                    <a:pt x="20839" y="8853"/>
                  </a:cubicBezTo>
                  <a:cubicBezTo>
                    <a:pt x="21452" y="8853"/>
                    <a:pt x="22018" y="9121"/>
                    <a:pt x="22200" y="9803"/>
                  </a:cubicBezTo>
                  <a:cubicBezTo>
                    <a:pt x="22296" y="10139"/>
                    <a:pt x="22232" y="10522"/>
                    <a:pt x="21977" y="10761"/>
                  </a:cubicBezTo>
                  <a:cubicBezTo>
                    <a:pt x="21859" y="10879"/>
                    <a:pt x="21711" y="10924"/>
                    <a:pt x="21554" y="10924"/>
                  </a:cubicBezTo>
                  <a:cubicBezTo>
                    <a:pt x="21221" y="10924"/>
                    <a:pt x="20843" y="10721"/>
                    <a:pt x="20604" y="10570"/>
                  </a:cubicBezTo>
                  <a:cubicBezTo>
                    <a:pt x="20552" y="10537"/>
                    <a:pt x="20501" y="10523"/>
                    <a:pt x="20452" y="10523"/>
                  </a:cubicBezTo>
                  <a:cubicBezTo>
                    <a:pt x="20190" y="10523"/>
                    <a:pt x="20018" y="10937"/>
                    <a:pt x="20301" y="11112"/>
                  </a:cubicBezTo>
                  <a:cubicBezTo>
                    <a:pt x="20669" y="11335"/>
                    <a:pt x="21125" y="11528"/>
                    <a:pt x="21562" y="11528"/>
                  </a:cubicBezTo>
                  <a:cubicBezTo>
                    <a:pt x="21846" y="11528"/>
                    <a:pt x="22121" y="11447"/>
                    <a:pt x="22360" y="11240"/>
                  </a:cubicBezTo>
                  <a:cubicBezTo>
                    <a:pt x="22839" y="10825"/>
                    <a:pt x="22934" y="10155"/>
                    <a:pt x="22775" y="9564"/>
                  </a:cubicBezTo>
                  <a:cubicBezTo>
                    <a:pt x="22522" y="8625"/>
                    <a:pt x="21762" y="8255"/>
                    <a:pt x="20926" y="8255"/>
                  </a:cubicBezTo>
                  <a:cubicBezTo>
                    <a:pt x="20073" y="8255"/>
                    <a:pt x="19142" y="8641"/>
                    <a:pt x="18593" y="9197"/>
                  </a:cubicBezTo>
                  <a:cubicBezTo>
                    <a:pt x="17253" y="10554"/>
                    <a:pt x="17796" y="12836"/>
                    <a:pt x="18913" y="14144"/>
                  </a:cubicBezTo>
                  <a:cubicBezTo>
                    <a:pt x="19585" y="14925"/>
                    <a:pt x="20569" y="15333"/>
                    <a:pt x="21562" y="15333"/>
                  </a:cubicBezTo>
                  <a:cubicBezTo>
                    <a:pt x="22173" y="15333"/>
                    <a:pt x="22786" y="15179"/>
                    <a:pt x="23333" y="14863"/>
                  </a:cubicBezTo>
                  <a:cubicBezTo>
                    <a:pt x="25919" y="13362"/>
                    <a:pt x="25057" y="9404"/>
                    <a:pt x="23796" y="7346"/>
                  </a:cubicBezTo>
                  <a:cubicBezTo>
                    <a:pt x="22950" y="5973"/>
                    <a:pt x="21674" y="4888"/>
                    <a:pt x="20142" y="4377"/>
                  </a:cubicBezTo>
                  <a:cubicBezTo>
                    <a:pt x="19543" y="4179"/>
                    <a:pt x="18931" y="4091"/>
                    <a:pt x="18320" y="4091"/>
                  </a:cubicBezTo>
                  <a:cubicBezTo>
                    <a:pt x="17138" y="4091"/>
                    <a:pt x="15959" y="4421"/>
                    <a:pt x="14877" y="4924"/>
                  </a:cubicBezTo>
                  <a:lnTo>
                    <a:pt x="14877" y="4924"/>
                  </a:lnTo>
                  <a:cubicBezTo>
                    <a:pt x="14916" y="3605"/>
                    <a:pt x="14528" y="2314"/>
                    <a:pt x="13534" y="1377"/>
                  </a:cubicBezTo>
                  <a:cubicBezTo>
                    <a:pt x="12481" y="403"/>
                    <a:pt x="10997" y="52"/>
                    <a:pt x="9608" y="5"/>
                  </a:cubicBezTo>
                  <a:cubicBezTo>
                    <a:pt x="9512" y="2"/>
                    <a:pt x="9415" y="0"/>
                    <a:pt x="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113250" y="1582025"/>
              <a:ext cx="450525" cy="193150"/>
            </a:xfrm>
            <a:custGeom>
              <a:avLst/>
              <a:gdLst/>
              <a:ahLst/>
              <a:cxnLst/>
              <a:rect l="l" t="t" r="r" b="b"/>
              <a:pathLst>
                <a:path w="18021" h="7726" extrusionOk="0">
                  <a:moveTo>
                    <a:pt x="376" y="1"/>
                  </a:moveTo>
                  <a:cubicBezTo>
                    <a:pt x="198" y="1"/>
                    <a:pt x="1" y="150"/>
                    <a:pt x="39" y="380"/>
                  </a:cubicBezTo>
                  <a:cubicBezTo>
                    <a:pt x="645" y="3923"/>
                    <a:pt x="4268" y="5934"/>
                    <a:pt x="7396" y="6891"/>
                  </a:cubicBezTo>
                  <a:cubicBezTo>
                    <a:pt x="8976" y="7378"/>
                    <a:pt x="10819" y="7725"/>
                    <a:pt x="12639" y="7725"/>
                  </a:cubicBezTo>
                  <a:cubicBezTo>
                    <a:pt x="14458" y="7725"/>
                    <a:pt x="16253" y="7378"/>
                    <a:pt x="17738" y="6476"/>
                  </a:cubicBezTo>
                  <a:cubicBezTo>
                    <a:pt x="18020" y="6315"/>
                    <a:pt x="17849" y="5903"/>
                    <a:pt x="17577" y="5903"/>
                  </a:cubicBezTo>
                  <a:cubicBezTo>
                    <a:pt x="17527" y="5903"/>
                    <a:pt x="17473" y="5917"/>
                    <a:pt x="17419" y="5950"/>
                  </a:cubicBezTo>
                  <a:cubicBezTo>
                    <a:pt x="16034" y="6790"/>
                    <a:pt x="14372" y="7105"/>
                    <a:pt x="12684" y="7105"/>
                  </a:cubicBezTo>
                  <a:cubicBezTo>
                    <a:pt x="11008" y="7105"/>
                    <a:pt x="9307" y="6794"/>
                    <a:pt x="7827" y="6381"/>
                  </a:cubicBezTo>
                  <a:cubicBezTo>
                    <a:pt x="4811" y="5519"/>
                    <a:pt x="1220" y="3620"/>
                    <a:pt x="629" y="220"/>
                  </a:cubicBezTo>
                  <a:cubicBezTo>
                    <a:pt x="604" y="67"/>
                    <a:pt x="494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4786550" y="1659325"/>
              <a:ext cx="234100" cy="110975"/>
            </a:xfrm>
            <a:custGeom>
              <a:avLst/>
              <a:gdLst/>
              <a:ahLst/>
              <a:cxnLst/>
              <a:rect l="l" t="t" r="r" b="b"/>
              <a:pathLst>
                <a:path w="9364" h="4439" extrusionOk="0">
                  <a:moveTo>
                    <a:pt x="8992" y="0"/>
                  </a:moveTo>
                  <a:cubicBezTo>
                    <a:pt x="8870" y="0"/>
                    <a:pt x="8747" y="63"/>
                    <a:pt x="8696" y="209"/>
                  </a:cubicBezTo>
                  <a:cubicBezTo>
                    <a:pt x="8185" y="1788"/>
                    <a:pt x="7308" y="3065"/>
                    <a:pt x="5664" y="3576"/>
                  </a:cubicBezTo>
                  <a:cubicBezTo>
                    <a:pt x="5121" y="3741"/>
                    <a:pt x="4472" y="3845"/>
                    <a:pt x="3818" y="3845"/>
                  </a:cubicBezTo>
                  <a:cubicBezTo>
                    <a:pt x="2509" y="3845"/>
                    <a:pt x="1179" y="3427"/>
                    <a:pt x="637" y="2235"/>
                  </a:cubicBezTo>
                  <a:cubicBezTo>
                    <a:pt x="586" y="2120"/>
                    <a:pt x="500" y="2072"/>
                    <a:pt x="410" y="2072"/>
                  </a:cubicBezTo>
                  <a:cubicBezTo>
                    <a:pt x="214" y="2072"/>
                    <a:pt x="1" y="2298"/>
                    <a:pt x="110" y="2539"/>
                  </a:cubicBezTo>
                  <a:cubicBezTo>
                    <a:pt x="761" y="3967"/>
                    <a:pt x="2305" y="4438"/>
                    <a:pt x="3808" y="4438"/>
                  </a:cubicBezTo>
                  <a:cubicBezTo>
                    <a:pt x="4404" y="4438"/>
                    <a:pt x="4994" y="4364"/>
                    <a:pt x="5520" y="4246"/>
                  </a:cubicBezTo>
                  <a:cubicBezTo>
                    <a:pt x="7547" y="3799"/>
                    <a:pt x="8680" y="2251"/>
                    <a:pt x="9286" y="368"/>
                  </a:cubicBezTo>
                  <a:cubicBezTo>
                    <a:pt x="9364" y="146"/>
                    <a:pt x="9179" y="0"/>
                    <a:pt x="8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4465725" y="1405825"/>
              <a:ext cx="51425" cy="88650"/>
            </a:xfrm>
            <a:custGeom>
              <a:avLst/>
              <a:gdLst/>
              <a:ahLst/>
              <a:cxnLst/>
              <a:rect l="l" t="t" r="r" b="b"/>
              <a:pathLst>
                <a:path w="2057" h="3546" extrusionOk="0">
                  <a:moveTo>
                    <a:pt x="1576" y="1"/>
                  </a:moveTo>
                  <a:cubicBezTo>
                    <a:pt x="1509" y="1"/>
                    <a:pt x="1438" y="22"/>
                    <a:pt x="1372" y="71"/>
                  </a:cubicBezTo>
                  <a:cubicBezTo>
                    <a:pt x="399" y="837"/>
                    <a:pt x="0" y="2034"/>
                    <a:pt x="48" y="3247"/>
                  </a:cubicBezTo>
                  <a:cubicBezTo>
                    <a:pt x="64" y="3446"/>
                    <a:pt x="223" y="3546"/>
                    <a:pt x="377" y="3546"/>
                  </a:cubicBezTo>
                  <a:cubicBezTo>
                    <a:pt x="531" y="3546"/>
                    <a:pt x="678" y="3446"/>
                    <a:pt x="670" y="3247"/>
                  </a:cubicBezTo>
                  <a:cubicBezTo>
                    <a:pt x="622" y="2177"/>
                    <a:pt x="942" y="1188"/>
                    <a:pt x="1803" y="502"/>
                  </a:cubicBezTo>
                  <a:cubicBezTo>
                    <a:pt x="2057" y="312"/>
                    <a:pt x="1837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4674975" y="1354350"/>
              <a:ext cx="77950" cy="55950"/>
            </a:xfrm>
            <a:custGeom>
              <a:avLst/>
              <a:gdLst/>
              <a:ahLst/>
              <a:cxnLst/>
              <a:rect l="l" t="t" r="r" b="b"/>
              <a:pathLst>
                <a:path w="3118" h="2238" extrusionOk="0">
                  <a:moveTo>
                    <a:pt x="464" y="0"/>
                  </a:moveTo>
                  <a:cubicBezTo>
                    <a:pt x="119" y="0"/>
                    <a:pt x="0" y="538"/>
                    <a:pt x="360" y="598"/>
                  </a:cubicBezTo>
                  <a:cubicBezTo>
                    <a:pt x="1285" y="757"/>
                    <a:pt x="2147" y="1061"/>
                    <a:pt x="2450" y="2018"/>
                  </a:cubicBezTo>
                  <a:cubicBezTo>
                    <a:pt x="2495" y="2171"/>
                    <a:pt x="2619" y="2238"/>
                    <a:pt x="2743" y="2238"/>
                  </a:cubicBezTo>
                  <a:cubicBezTo>
                    <a:pt x="2930" y="2238"/>
                    <a:pt x="3117" y="2088"/>
                    <a:pt x="3041" y="1858"/>
                  </a:cubicBezTo>
                  <a:cubicBezTo>
                    <a:pt x="2674" y="678"/>
                    <a:pt x="1684" y="199"/>
                    <a:pt x="535" y="7"/>
                  </a:cubicBezTo>
                  <a:cubicBezTo>
                    <a:pt x="511" y="2"/>
                    <a:pt x="487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4847450" y="1653850"/>
              <a:ext cx="72325" cy="68550"/>
            </a:xfrm>
            <a:custGeom>
              <a:avLst/>
              <a:gdLst/>
              <a:ahLst/>
              <a:cxnLst/>
              <a:rect l="l" t="t" r="r" b="b"/>
              <a:pathLst>
                <a:path w="2893" h="2742" extrusionOk="0">
                  <a:moveTo>
                    <a:pt x="377" y="0"/>
                  </a:moveTo>
                  <a:cubicBezTo>
                    <a:pt x="192" y="0"/>
                    <a:pt x="1" y="150"/>
                    <a:pt x="68" y="380"/>
                  </a:cubicBezTo>
                  <a:cubicBezTo>
                    <a:pt x="371" y="1545"/>
                    <a:pt x="1185" y="2710"/>
                    <a:pt x="2494" y="2742"/>
                  </a:cubicBezTo>
                  <a:cubicBezTo>
                    <a:pt x="2499" y="2742"/>
                    <a:pt x="2504" y="2742"/>
                    <a:pt x="2509" y="2742"/>
                  </a:cubicBezTo>
                  <a:cubicBezTo>
                    <a:pt x="2893" y="2742"/>
                    <a:pt x="2887" y="2151"/>
                    <a:pt x="2494" y="2135"/>
                  </a:cubicBezTo>
                  <a:cubicBezTo>
                    <a:pt x="1472" y="2087"/>
                    <a:pt x="898" y="1114"/>
                    <a:pt x="658" y="220"/>
                  </a:cubicBezTo>
                  <a:cubicBezTo>
                    <a:pt x="620" y="67"/>
                    <a:pt x="50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4547150" y="1589650"/>
              <a:ext cx="113675" cy="35950"/>
            </a:xfrm>
            <a:custGeom>
              <a:avLst/>
              <a:gdLst/>
              <a:ahLst/>
              <a:cxnLst/>
              <a:rect l="l" t="t" r="r" b="b"/>
              <a:pathLst>
                <a:path w="4547" h="1438" extrusionOk="0">
                  <a:moveTo>
                    <a:pt x="2846" y="0"/>
                  </a:moveTo>
                  <a:cubicBezTo>
                    <a:pt x="1917" y="0"/>
                    <a:pt x="981" y="368"/>
                    <a:pt x="254" y="937"/>
                  </a:cubicBezTo>
                  <a:cubicBezTo>
                    <a:pt x="1" y="1127"/>
                    <a:pt x="230" y="1438"/>
                    <a:pt x="487" y="1438"/>
                  </a:cubicBezTo>
                  <a:cubicBezTo>
                    <a:pt x="554" y="1438"/>
                    <a:pt x="623" y="1417"/>
                    <a:pt x="685" y="1368"/>
                  </a:cubicBezTo>
                  <a:cubicBezTo>
                    <a:pt x="1277" y="916"/>
                    <a:pt x="2080" y="609"/>
                    <a:pt x="2853" y="609"/>
                  </a:cubicBezTo>
                  <a:cubicBezTo>
                    <a:pt x="3226" y="609"/>
                    <a:pt x="3592" y="680"/>
                    <a:pt x="3925" y="841"/>
                  </a:cubicBezTo>
                  <a:cubicBezTo>
                    <a:pt x="3973" y="865"/>
                    <a:pt x="4020" y="876"/>
                    <a:pt x="4065" y="876"/>
                  </a:cubicBezTo>
                  <a:cubicBezTo>
                    <a:pt x="4350" y="876"/>
                    <a:pt x="4547" y="452"/>
                    <a:pt x="4244" y="314"/>
                  </a:cubicBezTo>
                  <a:cubicBezTo>
                    <a:pt x="3799" y="98"/>
                    <a:pt x="3324" y="0"/>
                    <a:pt x="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202800" y="1661975"/>
              <a:ext cx="100950" cy="50475"/>
            </a:xfrm>
            <a:custGeom>
              <a:avLst/>
              <a:gdLst/>
              <a:ahLst/>
              <a:cxnLst/>
              <a:rect l="l" t="t" r="r" b="b"/>
              <a:pathLst>
                <a:path w="4038" h="2019" extrusionOk="0">
                  <a:moveTo>
                    <a:pt x="464" y="0"/>
                  </a:moveTo>
                  <a:cubicBezTo>
                    <a:pt x="220" y="0"/>
                    <a:pt x="0" y="310"/>
                    <a:pt x="223" y="533"/>
                  </a:cubicBezTo>
                  <a:cubicBezTo>
                    <a:pt x="1165" y="1411"/>
                    <a:pt x="2378" y="1890"/>
                    <a:pt x="3655" y="2018"/>
                  </a:cubicBezTo>
                  <a:cubicBezTo>
                    <a:pt x="3664" y="2018"/>
                    <a:pt x="3673" y="2019"/>
                    <a:pt x="3683" y="2019"/>
                  </a:cubicBezTo>
                  <a:cubicBezTo>
                    <a:pt x="4037" y="2019"/>
                    <a:pt x="4028" y="1426"/>
                    <a:pt x="3655" y="1395"/>
                  </a:cubicBezTo>
                  <a:cubicBezTo>
                    <a:pt x="2553" y="1284"/>
                    <a:pt x="1468" y="853"/>
                    <a:pt x="670" y="87"/>
                  </a:cubicBezTo>
                  <a:cubicBezTo>
                    <a:pt x="606" y="26"/>
                    <a:pt x="53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bg>
      <p:bgPr>
        <a:solidFill>
          <a:schemeClr val="lt1"/>
        </a:solidFill>
        <a:effectLst/>
      </p:bgPr>
    </p:bg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22"/>
          <p:cNvSpPr txBox="1">
            <a:spLocks noGrp="1"/>
          </p:cNvSpPr>
          <p:nvPr>
            <p:ph type="subTitle" idx="1"/>
          </p:nvPr>
        </p:nvSpPr>
        <p:spPr>
          <a:xfrm>
            <a:off x="715100" y="1056750"/>
            <a:ext cx="3852000" cy="15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6" name="Google Shape;1516;p22"/>
          <p:cNvSpPr txBox="1">
            <a:spLocks noGrp="1"/>
          </p:cNvSpPr>
          <p:nvPr>
            <p:ph type="title"/>
          </p:nvPr>
        </p:nvSpPr>
        <p:spPr>
          <a:xfrm>
            <a:off x="715100" y="376150"/>
            <a:ext cx="81171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9pPr>
          </a:lstStyle>
          <a:p>
            <a:endParaRPr/>
          </a:p>
        </p:txBody>
      </p:sp>
      <p:grpSp>
        <p:nvGrpSpPr>
          <p:cNvPr id="1517" name="Google Shape;1517;p22"/>
          <p:cNvGrpSpPr/>
          <p:nvPr/>
        </p:nvGrpSpPr>
        <p:grpSpPr>
          <a:xfrm>
            <a:off x="-3412085" y="4799075"/>
            <a:ext cx="15990125" cy="975810"/>
            <a:chOff x="-3423075" y="4828085"/>
            <a:chExt cx="15990125" cy="946653"/>
          </a:xfrm>
        </p:grpSpPr>
        <p:sp>
          <p:nvSpPr>
            <p:cNvPr id="1518" name="Google Shape;1518;p22"/>
            <p:cNvSpPr/>
            <p:nvPr/>
          </p:nvSpPr>
          <p:spPr>
            <a:xfrm>
              <a:off x="-64840" y="4828085"/>
              <a:ext cx="9208800" cy="472200"/>
            </a:xfrm>
            <a:prstGeom prst="rect">
              <a:avLst/>
            </a:prstGeom>
            <a:solidFill>
              <a:srgbClr val="B06A50">
                <a:alpha val="7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9" name="Google Shape;1519;p22"/>
            <p:cNvGrpSpPr/>
            <p:nvPr/>
          </p:nvGrpSpPr>
          <p:grpSpPr>
            <a:xfrm>
              <a:off x="-3423075" y="4836317"/>
              <a:ext cx="15990125" cy="938421"/>
              <a:chOff x="-3423070" y="4608727"/>
              <a:chExt cx="15990125" cy="1165741"/>
            </a:xfrm>
          </p:grpSpPr>
          <p:sp>
            <p:nvSpPr>
              <p:cNvPr id="1520" name="Google Shape;1520;p22"/>
              <p:cNvSpPr/>
              <p:nvPr/>
            </p:nvSpPr>
            <p:spPr>
              <a:xfrm rot="10800000">
                <a:off x="8890504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1" y="1"/>
                    </a:moveTo>
                    <a:lnTo>
                      <a:pt x="44948" y="216077"/>
                    </a:lnTo>
                    <a:lnTo>
                      <a:pt x="45261" y="216077"/>
                    </a:lnTo>
                    <a:lnTo>
                      <a:pt x="63" y="128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2"/>
              <p:cNvSpPr/>
              <p:nvPr/>
            </p:nvSpPr>
            <p:spPr>
              <a:xfrm rot="10800000">
                <a:off x="8544627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0" y="1"/>
                    </a:moveTo>
                    <a:lnTo>
                      <a:pt x="41356" y="216077"/>
                    </a:lnTo>
                    <a:lnTo>
                      <a:pt x="41651" y="216077"/>
                    </a:lnTo>
                    <a:lnTo>
                      <a:pt x="70" y="125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2"/>
              <p:cNvSpPr/>
              <p:nvPr/>
            </p:nvSpPr>
            <p:spPr>
              <a:xfrm rot="10800000">
                <a:off x="8198993" y="4608727"/>
                <a:ext cx="3089908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9" h="216074" extrusionOk="0">
                    <a:moveTo>
                      <a:pt x="1" y="0"/>
                    </a:moveTo>
                    <a:lnTo>
                      <a:pt x="37761" y="216073"/>
                    </a:lnTo>
                    <a:lnTo>
                      <a:pt x="38039" y="216073"/>
                    </a:lnTo>
                    <a:lnTo>
                      <a:pt x="74" y="12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2"/>
              <p:cNvSpPr/>
              <p:nvPr/>
            </p:nvSpPr>
            <p:spPr>
              <a:xfrm rot="10800000">
                <a:off x="7853116" y="4608727"/>
                <a:ext cx="2796424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216074" extrusionOk="0">
                    <a:moveTo>
                      <a:pt x="1" y="0"/>
                    </a:moveTo>
                    <a:lnTo>
                      <a:pt x="34167" y="216073"/>
                    </a:lnTo>
                    <a:lnTo>
                      <a:pt x="34426" y="216073"/>
                    </a:lnTo>
                    <a:lnTo>
                      <a:pt x="78" y="117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2"/>
              <p:cNvSpPr/>
              <p:nvPr/>
            </p:nvSpPr>
            <p:spPr>
              <a:xfrm rot="10800000">
                <a:off x="7507564" y="4608727"/>
                <a:ext cx="2502859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2" h="216070" extrusionOk="0">
                    <a:moveTo>
                      <a:pt x="0" y="0"/>
                    </a:moveTo>
                    <a:lnTo>
                      <a:pt x="30574" y="216069"/>
                    </a:lnTo>
                    <a:lnTo>
                      <a:pt x="30811" y="216069"/>
                    </a:lnTo>
                    <a:lnTo>
                      <a:pt x="84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 rot="10800000">
                <a:off x="7161686" y="4608727"/>
                <a:ext cx="2209700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3" h="216070" extrusionOk="0">
                    <a:moveTo>
                      <a:pt x="1" y="0"/>
                    </a:moveTo>
                    <a:lnTo>
                      <a:pt x="26980" y="216069"/>
                    </a:lnTo>
                    <a:lnTo>
                      <a:pt x="27202" y="216069"/>
                    </a:lnTo>
                    <a:lnTo>
                      <a:pt x="93" y="11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 rot="10800000">
                <a:off x="6815809" y="4608727"/>
                <a:ext cx="1916459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3" h="216067" extrusionOk="0">
                    <a:moveTo>
                      <a:pt x="0" y="1"/>
                    </a:moveTo>
                    <a:lnTo>
                      <a:pt x="23389" y="216066"/>
                    </a:lnTo>
                    <a:lnTo>
                      <a:pt x="23592" y="216066"/>
                    </a:lnTo>
                    <a:lnTo>
                      <a:pt x="99" y="10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2"/>
              <p:cNvSpPr/>
              <p:nvPr/>
            </p:nvSpPr>
            <p:spPr>
              <a:xfrm rot="10800000">
                <a:off x="6469932" y="4608727"/>
                <a:ext cx="1623300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216063" extrusionOk="0">
                    <a:moveTo>
                      <a:pt x="1" y="0"/>
                    </a:moveTo>
                    <a:lnTo>
                      <a:pt x="19794" y="216062"/>
                    </a:lnTo>
                    <a:lnTo>
                      <a:pt x="19983" y="216062"/>
                    </a:lnTo>
                    <a:lnTo>
                      <a:pt x="110" y="9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2"/>
              <p:cNvSpPr/>
              <p:nvPr/>
            </p:nvSpPr>
            <p:spPr>
              <a:xfrm rot="10800000">
                <a:off x="6124054" y="4608727"/>
                <a:ext cx="1330060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4" h="216056" extrusionOk="0">
                    <a:moveTo>
                      <a:pt x="0" y="0"/>
                    </a:moveTo>
                    <a:lnTo>
                      <a:pt x="16199" y="216055"/>
                    </a:lnTo>
                    <a:lnTo>
                      <a:pt x="16374" y="216055"/>
                    </a:lnTo>
                    <a:lnTo>
                      <a:pt x="118" y="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2"/>
              <p:cNvSpPr/>
              <p:nvPr/>
            </p:nvSpPr>
            <p:spPr>
              <a:xfrm rot="10800000">
                <a:off x="5778258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" y="0"/>
                    </a:moveTo>
                    <a:lnTo>
                      <a:pt x="12604" y="216047"/>
                    </a:lnTo>
                    <a:lnTo>
                      <a:pt x="12764" y="216047"/>
                    </a:lnTo>
                    <a:lnTo>
                      <a:pt x="125" y="6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2"/>
              <p:cNvSpPr/>
              <p:nvPr/>
            </p:nvSpPr>
            <p:spPr>
              <a:xfrm rot="10800000">
                <a:off x="5432056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0" y="0"/>
                    </a:moveTo>
                    <a:lnTo>
                      <a:pt x="9004" y="216040"/>
                    </a:lnTo>
                    <a:lnTo>
                      <a:pt x="9157" y="216040"/>
                    </a:lnTo>
                    <a:lnTo>
                      <a:pt x="132" y="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2"/>
              <p:cNvSpPr/>
              <p:nvPr/>
            </p:nvSpPr>
            <p:spPr>
              <a:xfrm rot="10800000">
                <a:off x="5085935" y="4608727"/>
                <a:ext cx="450989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16031" extrusionOk="0">
                    <a:moveTo>
                      <a:pt x="1" y="1"/>
                    </a:moveTo>
                    <a:lnTo>
                      <a:pt x="5407" y="216030"/>
                    </a:lnTo>
                    <a:lnTo>
                      <a:pt x="5552" y="216030"/>
                    </a:lnTo>
                    <a:lnTo>
                      <a:pt x="140" y="3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2"/>
              <p:cNvSpPr/>
              <p:nvPr/>
            </p:nvSpPr>
            <p:spPr>
              <a:xfrm rot="10800000">
                <a:off x="4739408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" y="0"/>
                    </a:moveTo>
                    <a:lnTo>
                      <a:pt x="1803" y="216018"/>
                    </a:lnTo>
                    <a:lnTo>
                      <a:pt x="1946" y="216018"/>
                    </a:lnTo>
                    <a:lnTo>
                      <a:pt x="142" y="1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2"/>
              <p:cNvSpPr/>
              <p:nvPr/>
            </p:nvSpPr>
            <p:spPr>
              <a:xfrm rot="10800000">
                <a:off x="4246504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945" y="0"/>
                    </a:moveTo>
                    <a:lnTo>
                      <a:pt x="1804" y="11"/>
                    </a:lnTo>
                    <a:lnTo>
                      <a:pt x="0" y="216018"/>
                    </a:lnTo>
                    <a:lnTo>
                      <a:pt x="143" y="216018"/>
                    </a:lnTo>
                    <a:lnTo>
                      <a:pt x="194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2"/>
              <p:cNvSpPr/>
              <p:nvPr/>
            </p:nvSpPr>
            <p:spPr>
              <a:xfrm rot="10800000">
                <a:off x="3607468" y="4608727"/>
                <a:ext cx="450664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216031" extrusionOk="0">
                    <a:moveTo>
                      <a:pt x="5548" y="1"/>
                    </a:moveTo>
                    <a:lnTo>
                      <a:pt x="5413" y="34"/>
                    </a:lnTo>
                    <a:lnTo>
                      <a:pt x="0" y="216030"/>
                    </a:lnTo>
                    <a:lnTo>
                      <a:pt x="146" y="216030"/>
                    </a:lnTo>
                    <a:lnTo>
                      <a:pt x="554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2"/>
              <p:cNvSpPr/>
              <p:nvPr/>
            </p:nvSpPr>
            <p:spPr>
              <a:xfrm rot="10800000">
                <a:off x="2968107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9158" y="0"/>
                    </a:moveTo>
                    <a:lnTo>
                      <a:pt x="9027" y="51"/>
                    </a:lnTo>
                    <a:lnTo>
                      <a:pt x="1" y="216040"/>
                    </a:lnTo>
                    <a:lnTo>
                      <a:pt x="154" y="216040"/>
                    </a:lnTo>
                    <a:lnTo>
                      <a:pt x="915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 rot="10800000">
                <a:off x="2328989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2763" y="0"/>
                    </a:moveTo>
                    <a:lnTo>
                      <a:pt x="12640" y="69"/>
                    </a:lnTo>
                    <a:lnTo>
                      <a:pt x="1" y="216047"/>
                    </a:lnTo>
                    <a:lnTo>
                      <a:pt x="161" y="216047"/>
                    </a:lnTo>
                    <a:lnTo>
                      <a:pt x="1276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2"/>
              <p:cNvSpPr/>
              <p:nvPr/>
            </p:nvSpPr>
            <p:spPr>
              <a:xfrm rot="10800000">
                <a:off x="1689952" y="4608727"/>
                <a:ext cx="1329979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3" h="216056" extrusionOk="0">
                    <a:moveTo>
                      <a:pt x="16373" y="0"/>
                    </a:moveTo>
                    <a:lnTo>
                      <a:pt x="16257" y="84"/>
                    </a:lnTo>
                    <a:lnTo>
                      <a:pt x="1" y="216055"/>
                    </a:lnTo>
                    <a:lnTo>
                      <a:pt x="175" y="216055"/>
                    </a:lnTo>
                    <a:lnTo>
                      <a:pt x="1637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2"/>
              <p:cNvSpPr/>
              <p:nvPr/>
            </p:nvSpPr>
            <p:spPr>
              <a:xfrm rot="10800000">
                <a:off x="1050835" y="4608727"/>
                <a:ext cx="1623219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216063" extrusionOk="0">
                    <a:moveTo>
                      <a:pt x="19982" y="0"/>
                    </a:moveTo>
                    <a:lnTo>
                      <a:pt x="19873" y="95"/>
                    </a:lnTo>
                    <a:lnTo>
                      <a:pt x="1" y="216062"/>
                    </a:lnTo>
                    <a:lnTo>
                      <a:pt x="190" y="216062"/>
                    </a:lnTo>
                    <a:lnTo>
                      <a:pt x="19982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2"/>
              <p:cNvSpPr/>
              <p:nvPr/>
            </p:nvSpPr>
            <p:spPr>
              <a:xfrm rot="10800000">
                <a:off x="411798" y="4608727"/>
                <a:ext cx="1916378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216067" extrusionOk="0">
                    <a:moveTo>
                      <a:pt x="23592" y="1"/>
                    </a:moveTo>
                    <a:lnTo>
                      <a:pt x="23490" y="102"/>
                    </a:lnTo>
                    <a:lnTo>
                      <a:pt x="1" y="216066"/>
                    </a:lnTo>
                    <a:lnTo>
                      <a:pt x="204" y="216066"/>
                    </a:lnTo>
                    <a:lnTo>
                      <a:pt x="2359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2"/>
              <p:cNvSpPr/>
              <p:nvPr/>
            </p:nvSpPr>
            <p:spPr>
              <a:xfrm rot="10800000">
                <a:off x="-227319" y="4608727"/>
                <a:ext cx="220961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216070" extrusionOk="0">
                    <a:moveTo>
                      <a:pt x="27201" y="0"/>
                    </a:moveTo>
                    <a:lnTo>
                      <a:pt x="27110" y="110"/>
                    </a:lnTo>
                    <a:lnTo>
                      <a:pt x="1" y="216069"/>
                    </a:lnTo>
                    <a:lnTo>
                      <a:pt x="223" y="216069"/>
                    </a:lnTo>
                    <a:lnTo>
                      <a:pt x="272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2"/>
              <p:cNvSpPr/>
              <p:nvPr/>
            </p:nvSpPr>
            <p:spPr>
              <a:xfrm rot="10800000">
                <a:off x="-866356" y="4608727"/>
                <a:ext cx="250277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1" h="216070" extrusionOk="0">
                    <a:moveTo>
                      <a:pt x="30811" y="0"/>
                    </a:moveTo>
                    <a:lnTo>
                      <a:pt x="30728" y="113"/>
                    </a:lnTo>
                    <a:lnTo>
                      <a:pt x="1" y="216069"/>
                    </a:lnTo>
                    <a:lnTo>
                      <a:pt x="237" y="216069"/>
                    </a:lnTo>
                    <a:lnTo>
                      <a:pt x="3081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 rot="10800000">
                <a:off x="-1505473" y="4608727"/>
                <a:ext cx="2796343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5" h="216074" extrusionOk="0">
                    <a:moveTo>
                      <a:pt x="34424" y="0"/>
                    </a:moveTo>
                    <a:lnTo>
                      <a:pt x="34348" y="117"/>
                    </a:lnTo>
                    <a:lnTo>
                      <a:pt x="1" y="216073"/>
                    </a:lnTo>
                    <a:lnTo>
                      <a:pt x="259" y="216073"/>
                    </a:lnTo>
                    <a:lnTo>
                      <a:pt x="3442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2"/>
              <p:cNvSpPr/>
              <p:nvPr/>
            </p:nvSpPr>
            <p:spPr>
              <a:xfrm rot="10800000">
                <a:off x="-2144510" y="4608727"/>
                <a:ext cx="3089502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4" h="216074" extrusionOk="0">
                    <a:moveTo>
                      <a:pt x="38034" y="0"/>
                    </a:moveTo>
                    <a:lnTo>
                      <a:pt x="37961" y="121"/>
                    </a:lnTo>
                    <a:lnTo>
                      <a:pt x="1" y="216073"/>
                    </a:lnTo>
                    <a:lnTo>
                      <a:pt x="274" y="216073"/>
                    </a:lnTo>
                    <a:lnTo>
                      <a:pt x="3803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2"/>
              <p:cNvSpPr/>
              <p:nvPr/>
            </p:nvSpPr>
            <p:spPr>
              <a:xfrm rot="10800000">
                <a:off x="-2783952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41651" y="1"/>
                    </a:moveTo>
                    <a:lnTo>
                      <a:pt x="41581" y="125"/>
                    </a:lnTo>
                    <a:lnTo>
                      <a:pt x="0" y="216077"/>
                    </a:lnTo>
                    <a:lnTo>
                      <a:pt x="295" y="216077"/>
                    </a:lnTo>
                    <a:lnTo>
                      <a:pt x="416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2"/>
              <p:cNvSpPr/>
              <p:nvPr/>
            </p:nvSpPr>
            <p:spPr>
              <a:xfrm rot="10800000">
                <a:off x="-3423070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45260" y="1"/>
                    </a:moveTo>
                    <a:lnTo>
                      <a:pt x="45198" y="128"/>
                    </a:lnTo>
                    <a:lnTo>
                      <a:pt x="0" y="216077"/>
                    </a:lnTo>
                    <a:lnTo>
                      <a:pt x="313" y="216077"/>
                    </a:lnTo>
                    <a:lnTo>
                      <a:pt x="4526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6" name="Google Shape;1546;p22"/>
          <p:cNvSpPr/>
          <p:nvPr/>
        </p:nvSpPr>
        <p:spPr>
          <a:xfrm>
            <a:off x="0" y="-361015"/>
            <a:ext cx="9144000" cy="6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7" name="Google Shape;1547;p22"/>
          <p:cNvGrpSpPr/>
          <p:nvPr/>
        </p:nvGrpSpPr>
        <p:grpSpPr>
          <a:xfrm>
            <a:off x="-117912" y="-264702"/>
            <a:ext cx="9379800" cy="662700"/>
            <a:chOff x="-117912" y="-264702"/>
            <a:chExt cx="9379800" cy="662700"/>
          </a:xfrm>
        </p:grpSpPr>
        <p:grpSp>
          <p:nvGrpSpPr>
            <p:cNvPr id="1548" name="Google Shape;1548;p22"/>
            <p:cNvGrpSpPr/>
            <p:nvPr/>
          </p:nvGrpSpPr>
          <p:grpSpPr>
            <a:xfrm>
              <a:off x="-117912" y="-264702"/>
              <a:ext cx="9379800" cy="662700"/>
              <a:chOff x="-117912" y="-874302"/>
              <a:chExt cx="9379800" cy="662700"/>
            </a:xfrm>
          </p:grpSpPr>
          <p:sp>
            <p:nvSpPr>
              <p:cNvPr id="1549" name="Google Shape;1549;p22"/>
              <p:cNvSpPr/>
              <p:nvPr/>
            </p:nvSpPr>
            <p:spPr>
              <a:xfrm>
                <a:off x="-117912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2"/>
              <p:cNvSpPr/>
              <p:nvPr/>
            </p:nvSpPr>
            <p:spPr>
              <a:xfrm>
                <a:off x="403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>
                <a:off x="924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2"/>
              <p:cNvSpPr/>
              <p:nvPr/>
            </p:nvSpPr>
            <p:spPr>
              <a:xfrm>
                <a:off x="1445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2"/>
              <p:cNvSpPr/>
              <p:nvPr/>
            </p:nvSpPr>
            <p:spPr>
              <a:xfrm>
                <a:off x="1966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>
                <a:off x="2487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2"/>
              <p:cNvSpPr/>
              <p:nvPr/>
            </p:nvSpPr>
            <p:spPr>
              <a:xfrm>
                <a:off x="3008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2"/>
              <p:cNvSpPr/>
              <p:nvPr/>
            </p:nvSpPr>
            <p:spPr>
              <a:xfrm>
                <a:off x="3529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40508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2"/>
              <p:cNvSpPr/>
              <p:nvPr/>
            </p:nvSpPr>
            <p:spPr>
              <a:xfrm>
                <a:off x="45719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2"/>
              <p:cNvSpPr/>
              <p:nvPr/>
            </p:nvSpPr>
            <p:spPr>
              <a:xfrm>
                <a:off x="50930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5614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2"/>
              <p:cNvSpPr/>
              <p:nvPr/>
            </p:nvSpPr>
            <p:spPr>
              <a:xfrm>
                <a:off x="6135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2"/>
              <p:cNvSpPr/>
              <p:nvPr/>
            </p:nvSpPr>
            <p:spPr>
              <a:xfrm>
                <a:off x="6656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2"/>
              <p:cNvSpPr/>
              <p:nvPr/>
            </p:nvSpPr>
            <p:spPr>
              <a:xfrm>
                <a:off x="7177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2"/>
              <p:cNvSpPr/>
              <p:nvPr/>
            </p:nvSpPr>
            <p:spPr>
              <a:xfrm>
                <a:off x="7698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2"/>
              <p:cNvSpPr/>
              <p:nvPr/>
            </p:nvSpPr>
            <p:spPr>
              <a:xfrm>
                <a:off x="8219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2"/>
              <p:cNvSpPr/>
              <p:nvPr/>
            </p:nvSpPr>
            <p:spPr>
              <a:xfrm>
                <a:off x="8740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22"/>
            <p:cNvGrpSpPr/>
            <p:nvPr/>
          </p:nvGrpSpPr>
          <p:grpSpPr>
            <a:xfrm>
              <a:off x="-115173" y="-264702"/>
              <a:ext cx="9374321" cy="515582"/>
              <a:chOff x="-115173" y="-264702"/>
              <a:chExt cx="9374321" cy="515582"/>
            </a:xfrm>
          </p:grpSpPr>
          <p:sp>
            <p:nvSpPr>
              <p:cNvPr id="1568" name="Google Shape;1568;p22"/>
              <p:cNvSpPr/>
              <p:nvPr/>
            </p:nvSpPr>
            <p:spPr>
              <a:xfrm>
                <a:off x="-115173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2"/>
              <p:cNvSpPr/>
              <p:nvPr/>
            </p:nvSpPr>
            <p:spPr>
              <a:xfrm>
                <a:off x="405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2"/>
              <p:cNvSpPr/>
              <p:nvPr/>
            </p:nvSpPr>
            <p:spPr>
              <a:xfrm>
                <a:off x="927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>
                <a:off x="1448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2"/>
              <p:cNvSpPr/>
              <p:nvPr/>
            </p:nvSpPr>
            <p:spPr>
              <a:xfrm>
                <a:off x="1969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2"/>
              <p:cNvSpPr/>
              <p:nvPr/>
            </p:nvSpPr>
            <p:spPr>
              <a:xfrm>
                <a:off x="2490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>
                <a:off x="3011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2"/>
              <p:cNvSpPr/>
              <p:nvPr/>
            </p:nvSpPr>
            <p:spPr>
              <a:xfrm>
                <a:off x="3532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2"/>
              <p:cNvSpPr/>
              <p:nvPr/>
            </p:nvSpPr>
            <p:spPr>
              <a:xfrm>
                <a:off x="40536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2"/>
              <p:cNvSpPr/>
              <p:nvPr/>
            </p:nvSpPr>
            <p:spPr>
              <a:xfrm>
                <a:off x="45747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2"/>
              <p:cNvSpPr/>
              <p:nvPr/>
            </p:nvSpPr>
            <p:spPr>
              <a:xfrm>
                <a:off x="50958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2"/>
              <p:cNvSpPr/>
              <p:nvPr/>
            </p:nvSpPr>
            <p:spPr>
              <a:xfrm>
                <a:off x="5616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>
                <a:off x="6138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2"/>
              <p:cNvSpPr/>
              <p:nvPr/>
            </p:nvSpPr>
            <p:spPr>
              <a:xfrm>
                <a:off x="6659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2"/>
              <p:cNvSpPr/>
              <p:nvPr/>
            </p:nvSpPr>
            <p:spPr>
              <a:xfrm>
                <a:off x="7180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2"/>
              <p:cNvSpPr/>
              <p:nvPr/>
            </p:nvSpPr>
            <p:spPr>
              <a:xfrm>
                <a:off x="7701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2"/>
              <p:cNvSpPr/>
              <p:nvPr/>
            </p:nvSpPr>
            <p:spPr>
              <a:xfrm>
                <a:off x="8222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2"/>
              <p:cNvSpPr/>
              <p:nvPr/>
            </p:nvSpPr>
            <p:spPr>
              <a:xfrm>
                <a:off x="8743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6" name="Google Shape;1586;p22"/>
          <p:cNvSpPr/>
          <p:nvPr/>
        </p:nvSpPr>
        <p:spPr>
          <a:xfrm flipH="1">
            <a:off x="-19" y="2944100"/>
            <a:ext cx="4745193" cy="1863768"/>
          </a:xfrm>
          <a:custGeom>
            <a:avLst/>
            <a:gdLst/>
            <a:ahLst/>
            <a:cxnLst/>
            <a:rect l="l" t="t" r="r" b="b"/>
            <a:pathLst>
              <a:path w="35494" h="18379" extrusionOk="0">
                <a:moveTo>
                  <a:pt x="18367" y="0"/>
                </a:moveTo>
                <a:cubicBezTo>
                  <a:pt x="18315" y="0"/>
                  <a:pt x="18263" y="3"/>
                  <a:pt x="18210" y="9"/>
                </a:cubicBezTo>
                <a:cubicBezTo>
                  <a:pt x="17556" y="89"/>
                  <a:pt x="17013" y="616"/>
                  <a:pt x="16662" y="1142"/>
                </a:cubicBezTo>
                <a:cubicBezTo>
                  <a:pt x="16183" y="1860"/>
                  <a:pt x="15896" y="2690"/>
                  <a:pt x="15657" y="3504"/>
                </a:cubicBezTo>
                <a:cubicBezTo>
                  <a:pt x="15401" y="4414"/>
                  <a:pt x="15210" y="5324"/>
                  <a:pt x="14954" y="6233"/>
                </a:cubicBezTo>
                <a:cubicBezTo>
                  <a:pt x="14715" y="7047"/>
                  <a:pt x="14428" y="7829"/>
                  <a:pt x="13901" y="8515"/>
                </a:cubicBezTo>
                <a:cubicBezTo>
                  <a:pt x="13582" y="8930"/>
                  <a:pt x="13135" y="9409"/>
                  <a:pt x="12576" y="9457"/>
                </a:cubicBezTo>
                <a:cubicBezTo>
                  <a:pt x="12533" y="9462"/>
                  <a:pt x="12490" y="9464"/>
                  <a:pt x="12447" y="9464"/>
                </a:cubicBezTo>
                <a:cubicBezTo>
                  <a:pt x="12049" y="9464"/>
                  <a:pt x="11680" y="9272"/>
                  <a:pt x="11364" y="9042"/>
                </a:cubicBezTo>
                <a:cubicBezTo>
                  <a:pt x="10470" y="8420"/>
                  <a:pt x="9816" y="7526"/>
                  <a:pt x="8938" y="6904"/>
                </a:cubicBezTo>
                <a:cubicBezTo>
                  <a:pt x="8555" y="6616"/>
                  <a:pt x="8108" y="6393"/>
                  <a:pt x="7629" y="6361"/>
                </a:cubicBezTo>
                <a:cubicBezTo>
                  <a:pt x="7586" y="6357"/>
                  <a:pt x="7543" y="6356"/>
                  <a:pt x="7500" y="6356"/>
                </a:cubicBezTo>
                <a:cubicBezTo>
                  <a:pt x="6962" y="6356"/>
                  <a:pt x="6479" y="6627"/>
                  <a:pt x="6065" y="6967"/>
                </a:cubicBezTo>
                <a:cubicBezTo>
                  <a:pt x="4517" y="8180"/>
                  <a:pt x="3687" y="10095"/>
                  <a:pt x="2825" y="11819"/>
                </a:cubicBezTo>
                <a:cubicBezTo>
                  <a:pt x="2331" y="12792"/>
                  <a:pt x="1852" y="13750"/>
                  <a:pt x="1437" y="14771"/>
                </a:cubicBezTo>
                <a:cubicBezTo>
                  <a:pt x="990" y="15841"/>
                  <a:pt x="575" y="16910"/>
                  <a:pt x="49" y="17947"/>
                </a:cubicBezTo>
                <a:cubicBezTo>
                  <a:pt x="1" y="18011"/>
                  <a:pt x="49" y="18091"/>
                  <a:pt x="128" y="18091"/>
                </a:cubicBezTo>
                <a:cubicBezTo>
                  <a:pt x="240" y="18107"/>
                  <a:pt x="368" y="18107"/>
                  <a:pt x="479" y="18107"/>
                </a:cubicBezTo>
                <a:cubicBezTo>
                  <a:pt x="1756" y="18107"/>
                  <a:pt x="3049" y="18123"/>
                  <a:pt x="4326" y="18139"/>
                </a:cubicBezTo>
                <a:cubicBezTo>
                  <a:pt x="6592" y="18155"/>
                  <a:pt x="8874" y="18171"/>
                  <a:pt x="11140" y="18187"/>
                </a:cubicBezTo>
                <a:cubicBezTo>
                  <a:pt x="13869" y="18203"/>
                  <a:pt x="16582" y="18235"/>
                  <a:pt x="19295" y="18251"/>
                </a:cubicBezTo>
                <a:cubicBezTo>
                  <a:pt x="21913" y="18282"/>
                  <a:pt x="24530" y="18298"/>
                  <a:pt x="27147" y="18314"/>
                </a:cubicBezTo>
                <a:cubicBezTo>
                  <a:pt x="29126" y="18330"/>
                  <a:pt x="31089" y="18346"/>
                  <a:pt x="33052" y="18362"/>
                </a:cubicBezTo>
                <a:lnTo>
                  <a:pt x="35398" y="18378"/>
                </a:lnTo>
                <a:cubicBezTo>
                  <a:pt x="35446" y="18378"/>
                  <a:pt x="35462" y="18362"/>
                  <a:pt x="35478" y="18330"/>
                </a:cubicBezTo>
                <a:cubicBezTo>
                  <a:pt x="35494" y="18298"/>
                  <a:pt x="35494" y="18282"/>
                  <a:pt x="35494" y="18251"/>
                </a:cubicBezTo>
                <a:cubicBezTo>
                  <a:pt x="34760" y="15218"/>
                  <a:pt x="33595" y="12282"/>
                  <a:pt x="32270" y="9473"/>
                </a:cubicBezTo>
                <a:cubicBezTo>
                  <a:pt x="31935" y="8771"/>
                  <a:pt x="31584" y="8085"/>
                  <a:pt x="31153" y="7430"/>
                </a:cubicBezTo>
                <a:cubicBezTo>
                  <a:pt x="30722" y="6760"/>
                  <a:pt x="30211" y="6090"/>
                  <a:pt x="29557" y="5611"/>
                </a:cubicBezTo>
                <a:cubicBezTo>
                  <a:pt x="29147" y="5310"/>
                  <a:pt x="28647" y="5090"/>
                  <a:pt x="28130" y="5090"/>
                </a:cubicBezTo>
                <a:cubicBezTo>
                  <a:pt x="27963" y="5090"/>
                  <a:pt x="27794" y="5113"/>
                  <a:pt x="27626" y="5164"/>
                </a:cubicBezTo>
                <a:cubicBezTo>
                  <a:pt x="26844" y="5403"/>
                  <a:pt x="26477" y="6201"/>
                  <a:pt x="26046" y="6840"/>
                </a:cubicBezTo>
                <a:cubicBezTo>
                  <a:pt x="25703" y="7336"/>
                  <a:pt x="25086" y="7902"/>
                  <a:pt x="24446" y="7902"/>
                </a:cubicBezTo>
                <a:cubicBezTo>
                  <a:pt x="24282" y="7902"/>
                  <a:pt x="24118" y="7866"/>
                  <a:pt x="23955" y="7781"/>
                </a:cubicBezTo>
                <a:cubicBezTo>
                  <a:pt x="23253" y="7430"/>
                  <a:pt x="22918" y="6568"/>
                  <a:pt x="22599" y="5898"/>
                </a:cubicBezTo>
                <a:cubicBezTo>
                  <a:pt x="22056" y="4685"/>
                  <a:pt x="21593" y="3440"/>
                  <a:pt x="20939" y="2275"/>
                </a:cubicBezTo>
                <a:cubicBezTo>
                  <a:pt x="20588" y="1669"/>
                  <a:pt x="20205" y="1062"/>
                  <a:pt x="19678" y="600"/>
                </a:cubicBezTo>
                <a:cubicBezTo>
                  <a:pt x="19317" y="267"/>
                  <a:pt x="18864" y="0"/>
                  <a:pt x="18367" y="0"/>
                </a:cubicBezTo>
                <a:close/>
              </a:path>
            </a:pathLst>
          </a:custGeom>
          <a:solidFill>
            <a:srgbClr val="D29966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bg>
      <p:bgPr>
        <a:solidFill>
          <a:schemeClr val="lt1"/>
        </a:solidFill>
        <a:effectLst/>
      </p:bgPr>
    </p:bg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23"/>
          <p:cNvSpPr txBox="1">
            <a:spLocks noGrp="1"/>
          </p:cNvSpPr>
          <p:nvPr>
            <p:ph type="subTitle" idx="1"/>
          </p:nvPr>
        </p:nvSpPr>
        <p:spPr>
          <a:xfrm>
            <a:off x="715100" y="1015450"/>
            <a:ext cx="4203300" cy="3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9" name="Google Shape;1589;p23"/>
          <p:cNvSpPr txBox="1">
            <a:spLocks noGrp="1"/>
          </p:cNvSpPr>
          <p:nvPr>
            <p:ph type="title"/>
          </p:nvPr>
        </p:nvSpPr>
        <p:spPr>
          <a:xfrm>
            <a:off x="715100" y="376150"/>
            <a:ext cx="8117100" cy="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9pPr>
          </a:lstStyle>
          <a:p>
            <a:endParaRPr/>
          </a:p>
        </p:txBody>
      </p:sp>
      <p:grpSp>
        <p:nvGrpSpPr>
          <p:cNvPr id="1590" name="Google Shape;1590;p23"/>
          <p:cNvGrpSpPr/>
          <p:nvPr/>
        </p:nvGrpSpPr>
        <p:grpSpPr>
          <a:xfrm>
            <a:off x="-3412085" y="4799075"/>
            <a:ext cx="15990125" cy="975810"/>
            <a:chOff x="-3423075" y="4828085"/>
            <a:chExt cx="15990125" cy="946653"/>
          </a:xfrm>
        </p:grpSpPr>
        <p:sp>
          <p:nvSpPr>
            <p:cNvPr id="1591" name="Google Shape;1591;p23"/>
            <p:cNvSpPr/>
            <p:nvPr/>
          </p:nvSpPr>
          <p:spPr>
            <a:xfrm>
              <a:off x="-64840" y="4828085"/>
              <a:ext cx="9208800" cy="472200"/>
            </a:xfrm>
            <a:prstGeom prst="rect">
              <a:avLst/>
            </a:prstGeom>
            <a:solidFill>
              <a:srgbClr val="B06A50">
                <a:alpha val="73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2" name="Google Shape;1592;p23"/>
            <p:cNvGrpSpPr/>
            <p:nvPr/>
          </p:nvGrpSpPr>
          <p:grpSpPr>
            <a:xfrm>
              <a:off x="-3423075" y="4836317"/>
              <a:ext cx="15990125" cy="938421"/>
              <a:chOff x="-3423070" y="4608727"/>
              <a:chExt cx="15990125" cy="1165741"/>
            </a:xfrm>
          </p:grpSpPr>
          <p:sp>
            <p:nvSpPr>
              <p:cNvPr id="1593" name="Google Shape;1593;p23"/>
              <p:cNvSpPr/>
              <p:nvPr/>
            </p:nvSpPr>
            <p:spPr>
              <a:xfrm rot="10800000">
                <a:off x="8890504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1" y="1"/>
                    </a:moveTo>
                    <a:lnTo>
                      <a:pt x="44948" y="216077"/>
                    </a:lnTo>
                    <a:lnTo>
                      <a:pt x="45261" y="216077"/>
                    </a:lnTo>
                    <a:lnTo>
                      <a:pt x="63" y="128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 rot="10800000">
                <a:off x="8544627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0" y="1"/>
                    </a:moveTo>
                    <a:lnTo>
                      <a:pt x="41356" y="216077"/>
                    </a:lnTo>
                    <a:lnTo>
                      <a:pt x="41651" y="216077"/>
                    </a:lnTo>
                    <a:lnTo>
                      <a:pt x="70" y="125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3"/>
              <p:cNvSpPr/>
              <p:nvPr/>
            </p:nvSpPr>
            <p:spPr>
              <a:xfrm rot="10800000">
                <a:off x="8198993" y="4608727"/>
                <a:ext cx="3089908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9" h="216074" extrusionOk="0">
                    <a:moveTo>
                      <a:pt x="1" y="0"/>
                    </a:moveTo>
                    <a:lnTo>
                      <a:pt x="37761" y="216073"/>
                    </a:lnTo>
                    <a:lnTo>
                      <a:pt x="38039" y="216073"/>
                    </a:lnTo>
                    <a:lnTo>
                      <a:pt x="74" y="12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3"/>
              <p:cNvSpPr/>
              <p:nvPr/>
            </p:nvSpPr>
            <p:spPr>
              <a:xfrm rot="10800000">
                <a:off x="7853116" y="4608727"/>
                <a:ext cx="2796424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216074" extrusionOk="0">
                    <a:moveTo>
                      <a:pt x="1" y="0"/>
                    </a:moveTo>
                    <a:lnTo>
                      <a:pt x="34167" y="216073"/>
                    </a:lnTo>
                    <a:lnTo>
                      <a:pt x="34426" y="216073"/>
                    </a:lnTo>
                    <a:lnTo>
                      <a:pt x="78" y="117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3"/>
              <p:cNvSpPr/>
              <p:nvPr/>
            </p:nvSpPr>
            <p:spPr>
              <a:xfrm rot="10800000">
                <a:off x="7507564" y="4608727"/>
                <a:ext cx="2502859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2" h="216070" extrusionOk="0">
                    <a:moveTo>
                      <a:pt x="0" y="0"/>
                    </a:moveTo>
                    <a:lnTo>
                      <a:pt x="30574" y="216069"/>
                    </a:lnTo>
                    <a:lnTo>
                      <a:pt x="30811" y="216069"/>
                    </a:lnTo>
                    <a:lnTo>
                      <a:pt x="84" y="1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3"/>
              <p:cNvSpPr/>
              <p:nvPr/>
            </p:nvSpPr>
            <p:spPr>
              <a:xfrm rot="10800000">
                <a:off x="7161686" y="4608727"/>
                <a:ext cx="2209700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3" h="216070" extrusionOk="0">
                    <a:moveTo>
                      <a:pt x="1" y="0"/>
                    </a:moveTo>
                    <a:lnTo>
                      <a:pt x="26980" y="216069"/>
                    </a:lnTo>
                    <a:lnTo>
                      <a:pt x="27202" y="216069"/>
                    </a:lnTo>
                    <a:lnTo>
                      <a:pt x="93" y="11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 rot="10800000">
                <a:off x="6815809" y="4608727"/>
                <a:ext cx="1916459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3" h="216067" extrusionOk="0">
                    <a:moveTo>
                      <a:pt x="0" y="1"/>
                    </a:moveTo>
                    <a:lnTo>
                      <a:pt x="23389" y="216066"/>
                    </a:lnTo>
                    <a:lnTo>
                      <a:pt x="23592" y="216066"/>
                    </a:lnTo>
                    <a:lnTo>
                      <a:pt x="99" y="10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 rot="10800000">
                <a:off x="6469932" y="4608727"/>
                <a:ext cx="1623300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216063" extrusionOk="0">
                    <a:moveTo>
                      <a:pt x="1" y="0"/>
                    </a:moveTo>
                    <a:lnTo>
                      <a:pt x="19794" y="216062"/>
                    </a:lnTo>
                    <a:lnTo>
                      <a:pt x="19983" y="216062"/>
                    </a:lnTo>
                    <a:lnTo>
                      <a:pt x="110" y="9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3"/>
              <p:cNvSpPr/>
              <p:nvPr/>
            </p:nvSpPr>
            <p:spPr>
              <a:xfrm rot="10800000">
                <a:off x="6124054" y="4608727"/>
                <a:ext cx="1330060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4" h="216056" extrusionOk="0">
                    <a:moveTo>
                      <a:pt x="0" y="0"/>
                    </a:moveTo>
                    <a:lnTo>
                      <a:pt x="16199" y="216055"/>
                    </a:lnTo>
                    <a:lnTo>
                      <a:pt x="16374" y="216055"/>
                    </a:lnTo>
                    <a:lnTo>
                      <a:pt x="118" y="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3"/>
              <p:cNvSpPr/>
              <p:nvPr/>
            </p:nvSpPr>
            <p:spPr>
              <a:xfrm rot="10800000">
                <a:off x="5778258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" y="0"/>
                    </a:moveTo>
                    <a:lnTo>
                      <a:pt x="12604" y="216047"/>
                    </a:lnTo>
                    <a:lnTo>
                      <a:pt x="12764" y="216047"/>
                    </a:lnTo>
                    <a:lnTo>
                      <a:pt x="125" y="6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3"/>
              <p:cNvSpPr/>
              <p:nvPr/>
            </p:nvSpPr>
            <p:spPr>
              <a:xfrm rot="10800000">
                <a:off x="5432056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0" y="0"/>
                    </a:moveTo>
                    <a:lnTo>
                      <a:pt x="9004" y="216040"/>
                    </a:lnTo>
                    <a:lnTo>
                      <a:pt x="9157" y="216040"/>
                    </a:lnTo>
                    <a:lnTo>
                      <a:pt x="132" y="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3"/>
              <p:cNvSpPr/>
              <p:nvPr/>
            </p:nvSpPr>
            <p:spPr>
              <a:xfrm rot="10800000">
                <a:off x="5085935" y="4608727"/>
                <a:ext cx="450989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16031" extrusionOk="0">
                    <a:moveTo>
                      <a:pt x="1" y="1"/>
                    </a:moveTo>
                    <a:lnTo>
                      <a:pt x="5407" y="216030"/>
                    </a:lnTo>
                    <a:lnTo>
                      <a:pt x="5552" y="216030"/>
                    </a:lnTo>
                    <a:lnTo>
                      <a:pt x="140" y="3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3"/>
              <p:cNvSpPr/>
              <p:nvPr/>
            </p:nvSpPr>
            <p:spPr>
              <a:xfrm rot="10800000">
                <a:off x="4739408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" y="0"/>
                    </a:moveTo>
                    <a:lnTo>
                      <a:pt x="1803" y="216018"/>
                    </a:lnTo>
                    <a:lnTo>
                      <a:pt x="1946" y="216018"/>
                    </a:lnTo>
                    <a:lnTo>
                      <a:pt x="142" y="1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3"/>
              <p:cNvSpPr/>
              <p:nvPr/>
            </p:nvSpPr>
            <p:spPr>
              <a:xfrm rot="10800000">
                <a:off x="4246504" y="4608728"/>
                <a:ext cx="158074" cy="116542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16019" extrusionOk="0">
                    <a:moveTo>
                      <a:pt x="1945" y="0"/>
                    </a:moveTo>
                    <a:lnTo>
                      <a:pt x="1804" y="11"/>
                    </a:lnTo>
                    <a:lnTo>
                      <a:pt x="0" y="216018"/>
                    </a:lnTo>
                    <a:lnTo>
                      <a:pt x="143" y="216018"/>
                    </a:lnTo>
                    <a:lnTo>
                      <a:pt x="194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3"/>
              <p:cNvSpPr/>
              <p:nvPr/>
            </p:nvSpPr>
            <p:spPr>
              <a:xfrm rot="10800000">
                <a:off x="3607468" y="4608727"/>
                <a:ext cx="450664" cy="1165487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216031" extrusionOk="0">
                    <a:moveTo>
                      <a:pt x="5548" y="1"/>
                    </a:moveTo>
                    <a:lnTo>
                      <a:pt x="5413" y="34"/>
                    </a:lnTo>
                    <a:lnTo>
                      <a:pt x="0" y="216030"/>
                    </a:lnTo>
                    <a:lnTo>
                      <a:pt x="146" y="216030"/>
                    </a:lnTo>
                    <a:lnTo>
                      <a:pt x="5548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3"/>
              <p:cNvSpPr/>
              <p:nvPr/>
            </p:nvSpPr>
            <p:spPr>
              <a:xfrm rot="10800000">
                <a:off x="2968107" y="4608727"/>
                <a:ext cx="743904" cy="116554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216041" extrusionOk="0">
                    <a:moveTo>
                      <a:pt x="9158" y="0"/>
                    </a:moveTo>
                    <a:lnTo>
                      <a:pt x="9027" y="51"/>
                    </a:lnTo>
                    <a:lnTo>
                      <a:pt x="1" y="216040"/>
                    </a:lnTo>
                    <a:lnTo>
                      <a:pt x="154" y="216040"/>
                    </a:lnTo>
                    <a:lnTo>
                      <a:pt x="915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3"/>
              <p:cNvSpPr/>
              <p:nvPr/>
            </p:nvSpPr>
            <p:spPr>
              <a:xfrm rot="10800000">
                <a:off x="2328989" y="4608727"/>
                <a:ext cx="1036820" cy="1165579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16048" extrusionOk="0">
                    <a:moveTo>
                      <a:pt x="12763" y="0"/>
                    </a:moveTo>
                    <a:lnTo>
                      <a:pt x="12640" y="69"/>
                    </a:lnTo>
                    <a:lnTo>
                      <a:pt x="1" y="216047"/>
                    </a:lnTo>
                    <a:lnTo>
                      <a:pt x="161" y="216047"/>
                    </a:lnTo>
                    <a:lnTo>
                      <a:pt x="1276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3"/>
              <p:cNvSpPr/>
              <p:nvPr/>
            </p:nvSpPr>
            <p:spPr>
              <a:xfrm rot="10800000">
                <a:off x="1689952" y="4608727"/>
                <a:ext cx="1329979" cy="1165622"/>
              </a:xfrm>
              <a:custGeom>
                <a:avLst/>
                <a:gdLst/>
                <a:ahLst/>
                <a:cxnLst/>
                <a:rect l="l" t="t" r="r" b="b"/>
                <a:pathLst>
                  <a:path w="16373" h="216056" extrusionOk="0">
                    <a:moveTo>
                      <a:pt x="16373" y="0"/>
                    </a:moveTo>
                    <a:lnTo>
                      <a:pt x="16257" y="84"/>
                    </a:lnTo>
                    <a:lnTo>
                      <a:pt x="1" y="216055"/>
                    </a:lnTo>
                    <a:lnTo>
                      <a:pt x="175" y="216055"/>
                    </a:lnTo>
                    <a:lnTo>
                      <a:pt x="1637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3"/>
              <p:cNvSpPr/>
              <p:nvPr/>
            </p:nvSpPr>
            <p:spPr>
              <a:xfrm rot="10800000">
                <a:off x="1050835" y="4608727"/>
                <a:ext cx="1623219" cy="1165660"/>
              </a:xfrm>
              <a:custGeom>
                <a:avLst/>
                <a:gdLst/>
                <a:ahLst/>
                <a:cxnLst/>
                <a:rect l="l" t="t" r="r" b="b"/>
                <a:pathLst>
                  <a:path w="19983" h="216063" extrusionOk="0">
                    <a:moveTo>
                      <a:pt x="19982" y="0"/>
                    </a:moveTo>
                    <a:lnTo>
                      <a:pt x="19873" y="95"/>
                    </a:lnTo>
                    <a:lnTo>
                      <a:pt x="1" y="216062"/>
                    </a:lnTo>
                    <a:lnTo>
                      <a:pt x="190" y="216062"/>
                    </a:lnTo>
                    <a:lnTo>
                      <a:pt x="19982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3"/>
              <p:cNvSpPr/>
              <p:nvPr/>
            </p:nvSpPr>
            <p:spPr>
              <a:xfrm rot="10800000">
                <a:off x="411798" y="4608727"/>
                <a:ext cx="1916378" cy="1165681"/>
              </a:xfrm>
              <a:custGeom>
                <a:avLst/>
                <a:gdLst/>
                <a:ahLst/>
                <a:cxnLst/>
                <a:rect l="l" t="t" r="r" b="b"/>
                <a:pathLst>
                  <a:path w="23592" h="216067" extrusionOk="0">
                    <a:moveTo>
                      <a:pt x="23592" y="1"/>
                    </a:moveTo>
                    <a:lnTo>
                      <a:pt x="23490" y="102"/>
                    </a:lnTo>
                    <a:lnTo>
                      <a:pt x="1" y="216066"/>
                    </a:lnTo>
                    <a:lnTo>
                      <a:pt x="204" y="216066"/>
                    </a:lnTo>
                    <a:lnTo>
                      <a:pt x="2359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3"/>
              <p:cNvSpPr/>
              <p:nvPr/>
            </p:nvSpPr>
            <p:spPr>
              <a:xfrm rot="10800000">
                <a:off x="-227319" y="4608727"/>
                <a:ext cx="220961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216070" extrusionOk="0">
                    <a:moveTo>
                      <a:pt x="27201" y="0"/>
                    </a:moveTo>
                    <a:lnTo>
                      <a:pt x="27110" y="110"/>
                    </a:lnTo>
                    <a:lnTo>
                      <a:pt x="1" y="216069"/>
                    </a:lnTo>
                    <a:lnTo>
                      <a:pt x="223" y="216069"/>
                    </a:lnTo>
                    <a:lnTo>
                      <a:pt x="272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3"/>
              <p:cNvSpPr/>
              <p:nvPr/>
            </p:nvSpPr>
            <p:spPr>
              <a:xfrm rot="10800000">
                <a:off x="-866356" y="4608727"/>
                <a:ext cx="2502778" cy="1165698"/>
              </a:xfrm>
              <a:custGeom>
                <a:avLst/>
                <a:gdLst/>
                <a:ahLst/>
                <a:cxnLst/>
                <a:rect l="l" t="t" r="r" b="b"/>
                <a:pathLst>
                  <a:path w="30811" h="216070" extrusionOk="0">
                    <a:moveTo>
                      <a:pt x="30811" y="0"/>
                    </a:moveTo>
                    <a:lnTo>
                      <a:pt x="30728" y="113"/>
                    </a:lnTo>
                    <a:lnTo>
                      <a:pt x="1" y="216069"/>
                    </a:lnTo>
                    <a:lnTo>
                      <a:pt x="237" y="216069"/>
                    </a:lnTo>
                    <a:lnTo>
                      <a:pt x="3081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3"/>
              <p:cNvSpPr/>
              <p:nvPr/>
            </p:nvSpPr>
            <p:spPr>
              <a:xfrm rot="10800000">
                <a:off x="-1505473" y="4608727"/>
                <a:ext cx="2796343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4425" h="216074" extrusionOk="0">
                    <a:moveTo>
                      <a:pt x="34424" y="0"/>
                    </a:moveTo>
                    <a:lnTo>
                      <a:pt x="34348" y="117"/>
                    </a:lnTo>
                    <a:lnTo>
                      <a:pt x="1" y="216073"/>
                    </a:lnTo>
                    <a:lnTo>
                      <a:pt x="259" y="216073"/>
                    </a:lnTo>
                    <a:lnTo>
                      <a:pt x="3442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3"/>
              <p:cNvSpPr/>
              <p:nvPr/>
            </p:nvSpPr>
            <p:spPr>
              <a:xfrm rot="10800000">
                <a:off x="-2144510" y="4608727"/>
                <a:ext cx="3089502" cy="1165719"/>
              </a:xfrm>
              <a:custGeom>
                <a:avLst/>
                <a:gdLst/>
                <a:ahLst/>
                <a:cxnLst/>
                <a:rect l="l" t="t" r="r" b="b"/>
                <a:pathLst>
                  <a:path w="38034" h="216074" extrusionOk="0">
                    <a:moveTo>
                      <a:pt x="38034" y="0"/>
                    </a:moveTo>
                    <a:lnTo>
                      <a:pt x="37961" y="121"/>
                    </a:lnTo>
                    <a:lnTo>
                      <a:pt x="1" y="216073"/>
                    </a:lnTo>
                    <a:lnTo>
                      <a:pt x="274" y="216073"/>
                    </a:lnTo>
                    <a:lnTo>
                      <a:pt x="38034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3"/>
              <p:cNvSpPr/>
              <p:nvPr/>
            </p:nvSpPr>
            <p:spPr>
              <a:xfrm rot="10800000">
                <a:off x="-2783952" y="4608727"/>
                <a:ext cx="338331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1651" h="216078" extrusionOk="0">
                    <a:moveTo>
                      <a:pt x="41651" y="1"/>
                    </a:moveTo>
                    <a:lnTo>
                      <a:pt x="41581" y="125"/>
                    </a:lnTo>
                    <a:lnTo>
                      <a:pt x="0" y="216077"/>
                    </a:lnTo>
                    <a:lnTo>
                      <a:pt x="295" y="216077"/>
                    </a:lnTo>
                    <a:lnTo>
                      <a:pt x="416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3"/>
              <p:cNvSpPr/>
              <p:nvPr/>
            </p:nvSpPr>
            <p:spPr>
              <a:xfrm rot="10800000">
                <a:off x="-3423070" y="4608727"/>
                <a:ext cx="3676551" cy="1165741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216078" extrusionOk="0">
                    <a:moveTo>
                      <a:pt x="45260" y="1"/>
                    </a:moveTo>
                    <a:lnTo>
                      <a:pt x="45198" y="128"/>
                    </a:lnTo>
                    <a:lnTo>
                      <a:pt x="0" y="216077"/>
                    </a:lnTo>
                    <a:lnTo>
                      <a:pt x="313" y="216077"/>
                    </a:lnTo>
                    <a:lnTo>
                      <a:pt x="4526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9" name="Google Shape;1619;p23"/>
          <p:cNvSpPr/>
          <p:nvPr/>
        </p:nvSpPr>
        <p:spPr>
          <a:xfrm flipH="1">
            <a:off x="575084" y="3273133"/>
            <a:ext cx="6736850" cy="1534738"/>
          </a:xfrm>
          <a:custGeom>
            <a:avLst/>
            <a:gdLst/>
            <a:ahLst/>
            <a:cxnLst/>
            <a:rect l="l" t="t" r="r" b="b"/>
            <a:pathLst>
              <a:path w="35494" h="18379" extrusionOk="0">
                <a:moveTo>
                  <a:pt x="18367" y="0"/>
                </a:moveTo>
                <a:cubicBezTo>
                  <a:pt x="18315" y="0"/>
                  <a:pt x="18263" y="3"/>
                  <a:pt x="18210" y="9"/>
                </a:cubicBezTo>
                <a:cubicBezTo>
                  <a:pt x="17556" y="89"/>
                  <a:pt x="17013" y="616"/>
                  <a:pt x="16662" y="1142"/>
                </a:cubicBezTo>
                <a:cubicBezTo>
                  <a:pt x="16183" y="1860"/>
                  <a:pt x="15896" y="2690"/>
                  <a:pt x="15657" y="3504"/>
                </a:cubicBezTo>
                <a:cubicBezTo>
                  <a:pt x="15401" y="4414"/>
                  <a:pt x="15210" y="5324"/>
                  <a:pt x="14954" y="6233"/>
                </a:cubicBezTo>
                <a:cubicBezTo>
                  <a:pt x="14715" y="7047"/>
                  <a:pt x="14428" y="7829"/>
                  <a:pt x="13901" y="8515"/>
                </a:cubicBezTo>
                <a:cubicBezTo>
                  <a:pt x="13582" y="8930"/>
                  <a:pt x="13135" y="9409"/>
                  <a:pt x="12576" y="9457"/>
                </a:cubicBezTo>
                <a:cubicBezTo>
                  <a:pt x="12533" y="9462"/>
                  <a:pt x="12490" y="9464"/>
                  <a:pt x="12447" y="9464"/>
                </a:cubicBezTo>
                <a:cubicBezTo>
                  <a:pt x="12049" y="9464"/>
                  <a:pt x="11680" y="9272"/>
                  <a:pt x="11364" y="9042"/>
                </a:cubicBezTo>
                <a:cubicBezTo>
                  <a:pt x="10470" y="8420"/>
                  <a:pt x="9816" y="7526"/>
                  <a:pt x="8938" y="6904"/>
                </a:cubicBezTo>
                <a:cubicBezTo>
                  <a:pt x="8555" y="6616"/>
                  <a:pt x="8108" y="6393"/>
                  <a:pt x="7629" y="6361"/>
                </a:cubicBezTo>
                <a:cubicBezTo>
                  <a:pt x="7586" y="6357"/>
                  <a:pt x="7543" y="6356"/>
                  <a:pt x="7500" y="6356"/>
                </a:cubicBezTo>
                <a:cubicBezTo>
                  <a:pt x="6962" y="6356"/>
                  <a:pt x="6479" y="6627"/>
                  <a:pt x="6065" y="6967"/>
                </a:cubicBezTo>
                <a:cubicBezTo>
                  <a:pt x="4517" y="8180"/>
                  <a:pt x="3687" y="10095"/>
                  <a:pt x="2825" y="11819"/>
                </a:cubicBezTo>
                <a:cubicBezTo>
                  <a:pt x="2331" y="12792"/>
                  <a:pt x="1852" y="13750"/>
                  <a:pt x="1437" y="14771"/>
                </a:cubicBezTo>
                <a:cubicBezTo>
                  <a:pt x="990" y="15841"/>
                  <a:pt x="575" y="16910"/>
                  <a:pt x="49" y="17947"/>
                </a:cubicBezTo>
                <a:cubicBezTo>
                  <a:pt x="1" y="18011"/>
                  <a:pt x="49" y="18091"/>
                  <a:pt x="128" y="18091"/>
                </a:cubicBezTo>
                <a:cubicBezTo>
                  <a:pt x="240" y="18107"/>
                  <a:pt x="368" y="18107"/>
                  <a:pt x="479" y="18107"/>
                </a:cubicBezTo>
                <a:cubicBezTo>
                  <a:pt x="1756" y="18107"/>
                  <a:pt x="3049" y="18123"/>
                  <a:pt x="4326" y="18139"/>
                </a:cubicBezTo>
                <a:cubicBezTo>
                  <a:pt x="6592" y="18155"/>
                  <a:pt x="8874" y="18171"/>
                  <a:pt x="11140" y="18187"/>
                </a:cubicBezTo>
                <a:cubicBezTo>
                  <a:pt x="13869" y="18203"/>
                  <a:pt x="16582" y="18235"/>
                  <a:pt x="19295" y="18251"/>
                </a:cubicBezTo>
                <a:cubicBezTo>
                  <a:pt x="21913" y="18282"/>
                  <a:pt x="24530" y="18298"/>
                  <a:pt x="27147" y="18314"/>
                </a:cubicBezTo>
                <a:cubicBezTo>
                  <a:pt x="29126" y="18330"/>
                  <a:pt x="31089" y="18346"/>
                  <a:pt x="33052" y="18362"/>
                </a:cubicBezTo>
                <a:lnTo>
                  <a:pt x="35398" y="18378"/>
                </a:lnTo>
                <a:cubicBezTo>
                  <a:pt x="35446" y="18378"/>
                  <a:pt x="35462" y="18362"/>
                  <a:pt x="35478" y="18330"/>
                </a:cubicBezTo>
                <a:cubicBezTo>
                  <a:pt x="35494" y="18298"/>
                  <a:pt x="35494" y="18282"/>
                  <a:pt x="35494" y="18251"/>
                </a:cubicBezTo>
                <a:cubicBezTo>
                  <a:pt x="34760" y="15218"/>
                  <a:pt x="33595" y="12282"/>
                  <a:pt x="32270" y="9473"/>
                </a:cubicBezTo>
                <a:cubicBezTo>
                  <a:pt x="31935" y="8771"/>
                  <a:pt x="31584" y="8085"/>
                  <a:pt x="31153" y="7430"/>
                </a:cubicBezTo>
                <a:cubicBezTo>
                  <a:pt x="30722" y="6760"/>
                  <a:pt x="30211" y="6090"/>
                  <a:pt x="29557" y="5611"/>
                </a:cubicBezTo>
                <a:cubicBezTo>
                  <a:pt x="29147" y="5310"/>
                  <a:pt x="28647" y="5090"/>
                  <a:pt x="28130" y="5090"/>
                </a:cubicBezTo>
                <a:cubicBezTo>
                  <a:pt x="27963" y="5090"/>
                  <a:pt x="27794" y="5113"/>
                  <a:pt x="27626" y="5164"/>
                </a:cubicBezTo>
                <a:cubicBezTo>
                  <a:pt x="26844" y="5403"/>
                  <a:pt x="26477" y="6201"/>
                  <a:pt x="26046" y="6840"/>
                </a:cubicBezTo>
                <a:cubicBezTo>
                  <a:pt x="25703" y="7336"/>
                  <a:pt x="25086" y="7902"/>
                  <a:pt x="24446" y="7902"/>
                </a:cubicBezTo>
                <a:cubicBezTo>
                  <a:pt x="24282" y="7902"/>
                  <a:pt x="24118" y="7866"/>
                  <a:pt x="23955" y="7781"/>
                </a:cubicBezTo>
                <a:cubicBezTo>
                  <a:pt x="23253" y="7430"/>
                  <a:pt x="22918" y="6568"/>
                  <a:pt x="22599" y="5898"/>
                </a:cubicBezTo>
                <a:cubicBezTo>
                  <a:pt x="22056" y="4685"/>
                  <a:pt x="21593" y="3440"/>
                  <a:pt x="20939" y="2275"/>
                </a:cubicBezTo>
                <a:cubicBezTo>
                  <a:pt x="20588" y="1669"/>
                  <a:pt x="20205" y="1062"/>
                  <a:pt x="19678" y="600"/>
                </a:cubicBezTo>
                <a:cubicBezTo>
                  <a:pt x="19317" y="267"/>
                  <a:pt x="18864" y="0"/>
                  <a:pt x="18367" y="0"/>
                </a:cubicBezTo>
                <a:close/>
              </a:path>
            </a:pathLst>
          </a:custGeom>
          <a:solidFill>
            <a:srgbClr val="D29966">
              <a:alpha val="14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3"/>
          <p:cNvSpPr/>
          <p:nvPr/>
        </p:nvSpPr>
        <p:spPr>
          <a:xfrm>
            <a:off x="0" y="-361015"/>
            <a:ext cx="9144000" cy="6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1" name="Google Shape;1621;p23"/>
          <p:cNvGrpSpPr/>
          <p:nvPr/>
        </p:nvGrpSpPr>
        <p:grpSpPr>
          <a:xfrm>
            <a:off x="-117912" y="-264702"/>
            <a:ext cx="9379800" cy="662700"/>
            <a:chOff x="-117912" y="-264702"/>
            <a:chExt cx="9379800" cy="662700"/>
          </a:xfrm>
        </p:grpSpPr>
        <p:grpSp>
          <p:nvGrpSpPr>
            <p:cNvPr id="1622" name="Google Shape;1622;p23"/>
            <p:cNvGrpSpPr/>
            <p:nvPr/>
          </p:nvGrpSpPr>
          <p:grpSpPr>
            <a:xfrm>
              <a:off x="-117912" y="-264702"/>
              <a:ext cx="9379800" cy="662700"/>
              <a:chOff x="-117912" y="-874302"/>
              <a:chExt cx="9379800" cy="662700"/>
            </a:xfrm>
          </p:grpSpPr>
          <p:sp>
            <p:nvSpPr>
              <p:cNvPr id="1623" name="Google Shape;1623;p23"/>
              <p:cNvSpPr/>
              <p:nvPr/>
            </p:nvSpPr>
            <p:spPr>
              <a:xfrm>
                <a:off x="-117912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3"/>
              <p:cNvSpPr/>
              <p:nvPr/>
            </p:nvSpPr>
            <p:spPr>
              <a:xfrm>
                <a:off x="403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3"/>
              <p:cNvSpPr/>
              <p:nvPr/>
            </p:nvSpPr>
            <p:spPr>
              <a:xfrm>
                <a:off x="924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3"/>
              <p:cNvSpPr/>
              <p:nvPr/>
            </p:nvSpPr>
            <p:spPr>
              <a:xfrm>
                <a:off x="1445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3"/>
              <p:cNvSpPr/>
              <p:nvPr/>
            </p:nvSpPr>
            <p:spPr>
              <a:xfrm>
                <a:off x="1966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3"/>
              <p:cNvSpPr/>
              <p:nvPr/>
            </p:nvSpPr>
            <p:spPr>
              <a:xfrm>
                <a:off x="2487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3"/>
              <p:cNvSpPr/>
              <p:nvPr/>
            </p:nvSpPr>
            <p:spPr>
              <a:xfrm>
                <a:off x="3008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3"/>
              <p:cNvSpPr/>
              <p:nvPr/>
            </p:nvSpPr>
            <p:spPr>
              <a:xfrm>
                <a:off x="3529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3"/>
              <p:cNvSpPr/>
              <p:nvPr/>
            </p:nvSpPr>
            <p:spPr>
              <a:xfrm>
                <a:off x="40508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3"/>
              <p:cNvSpPr/>
              <p:nvPr/>
            </p:nvSpPr>
            <p:spPr>
              <a:xfrm>
                <a:off x="45719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3"/>
              <p:cNvSpPr/>
              <p:nvPr/>
            </p:nvSpPr>
            <p:spPr>
              <a:xfrm>
                <a:off x="50930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3"/>
              <p:cNvSpPr/>
              <p:nvPr/>
            </p:nvSpPr>
            <p:spPr>
              <a:xfrm>
                <a:off x="5614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3"/>
              <p:cNvSpPr/>
              <p:nvPr/>
            </p:nvSpPr>
            <p:spPr>
              <a:xfrm>
                <a:off x="6135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3"/>
              <p:cNvSpPr/>
              <p:nvPr/>
            </p:nvSpPr>
            <p:spPr>
              <a:xfrm>
                <a:off x="6656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3"/>
              <p:cNvSpPr/>
              <p:nvPr/>
            </p:nvSpPr>
            <p:spPr>
              <a:xfrm>
                <a:off x="7177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3"/>
              <p:cNvSpPr/>
              <p:nvPr/>
            </p:nvSpPr>
            <p:spPr>
              <a:xfrm>
                <a:off x="7698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3"/>
              <p:cNvSpPr/>
              <p:nvPr/>
            </p:nvSpPr>
            <p:spPr>
              <a:xfrm>
                <a:off x="8219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3"/>
              <p:cNvSpPr/>
              <p:nvPr/>
            </p:nvSpPr>
            <p:spPr>
              <a:xfrm>
                <a:off x="8740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1" name="Google Shape;1641;p23"/>
            <p:cNvGrpSpPr/>
            <p:nvPr/>
          </p:nvGrpSpPr>
          <p:grpSpPr>
            <a:xfrm>
              <a:off x="-115173" y="-264702"/>
              <a:ext cx="9374321" cy="515582"/>
              <a:chOff x="-115173" y="-264702"/>
              <a:chExt cx="9374321" cy="515582"/>
            </a:xfrm>
          </p:grpSpPr>
          <p:sp>
            <p:nvSpPr>
              <p:cNvPr id="1642" name="Google Shape;1642;p23"/>
              <p:cNvSpPr/>
              <p:nvPr/>
            </p:nvSpPr>
            <p:spPr>
              <a:xfrm>
                <a:off x="-115173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3"/>
              <p:cNvSpPr/>
              <p:nvPr/>
            </p:nvSpPr>
            <p:spPr>
              <a:xfrm>
                <a:off x="405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3"/>
              <p:cNvSpPr/>
              <p:nvPr/>
            </p:nvSpPr>
            <p:spPr>
              <a:xfrm>
                <a:off x="927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3"/>
              <p:cNvSpPr/>
              <p:nvPr/>
            </p:nvSpPr>
            <p:spPr>
              <a:xfrm>
                <a:off x="1448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3"/>
              <p:cNvSpPr/>
              <p:nvPr/>
            </p:nvSpPr>
            <p:spPr>
              <a:xfrm>
                <a:off x="1969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3"/>
              <p:cNvSpPr/>
              <p:nvPr/>
            </p:nvSpPr>
            <p:spPr>
              <a:xfrm>
                <a:off x="2490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3"/>
              <p:cNvSpPr/>
              <p:nvPr/>
            </p:nvSpPr>
            <p:spPr>
              <a:xfrm>
                <a:off x="3011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3"/>
              <p:cNvSpPr/>
              <p:nvPr/>
            </p:nvSpPr>
            <p:spPr>
              <a:xfrm>
                <a:off x="3532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3"/>
              <p:cNvSpPr/>
              <p:nvPr/>
            </p:nvSpPr>
            <p:spPr>
              <a:xfrm>
                <a:off x="40536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3"/>
              <p:cNvSpPr/>
              <p:nvPr/>
            </p:nvSpPr>
            <p:spPr>
              <a:xfrm>
                <a:off x="45747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3"/>
              <p:cNvSpPr/>
              <p:nvPr/>
            </p:nvSpPr>
            <p:spPr>
              <a:xfrm>
                <a:off x="50958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3"/>
              <p:cNvSpPr/>
              <p:nvPr/>
            </p:nvSpPr>
            <p:spPr>
              <a:xfrm>
                <a:off x="5616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3"/>
              <p:cNvSpPr/>
              <p:nvPr/>
            </p:nvSpPr>
            <p:spPr>
              <a:xfrm>
                <a:off x="6138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3"/>
              <p:cNvSpPr/>
              <p:nvPr/>
            </p:nvSpPr>
            <p:spPr>
              <a:xfrm>
                <a:off x="6659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3"/>
              <p:cNvSpPr/>
              <p:nvPr/>
            </p:nvSpPr>
            <p:spPr>
              <a:xfrm>
                <a:off x="7180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3"/>
              <p:cNvSpPr/>
              <p:nvPr/>
            </p:nvSpPr>
            <p:spPr>
              <a:xfrm>
                <a:off x="7701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3"/>
              <p:cNvSpPr/>
              <p:nvPr/>
            </p:nvSpPr>
            <p:spPr>
              <a:xfrm>
                <a:off x="8222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3"/>
              <p:cNvSpPr/>
              <p:nvPr/>
            </p:nvSpPr>
            <p:spPr>
              <a:xfrm>
                <a:off x="8743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0" name="Google Shape;1660;p23"/>
          <p:cNvSpPr txBox="1">
            <a:spLocks noGrp="1"/>
          </p:cNvSpPr>
          <p:nvPr>
            <p:ph type="subTitle" idx="2"/>
          </p:nvPr>
        </p:nvSpPr>
        <p:spPr>
          <a:xfrm>
            <a:off x="4918400" y="1015450"/>
            <a:ext cx="3510600" cy="11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661" name="Google Shape;1661;p23"/>
          <p:cNvGrpSpPr/>
          <p:nvPr/>
        </p:nvGrpSpPr>
        <p:grpSpPr>
          <a:xfrm>
            <a:off x="5655814" y="4431435"/>
            <a:ext cx="764450" cy="373875"/>
            <a:chOff x="2683475" y="1630600"/>
            <a:chExt cx="764450" cy="373875"/>
          </a:xfrm>
        </p:grpSpPr>
        <p:sp>
          <p:nvSpPr>
            <p:cNvPr id="1662" name="Google Shape;1662;p23"/>
            <p:cNvSpPr/>
            <p:nvPr/>
          </p:nvSpPr>
          <p:spPr>
            <a:xfrm>
              <a:off x="2728550" y="1852050"/>
              <a:ext cx="304850" cy="152425"/>
            </a:xfrm>
            <a:custGeom>
              <a:avLst/>
              <a:gdLst/>
              <a:ahLst/>
              <a:cxnLst/>
              <a:rect l="l" t="t" r="r" b="b"/>
              <a:pathLst>
                <a:path w="12194" h="6097" extrusionOk="0">
                  <a:moveTo>
                    <a:pt x="6097" y="0"/>
                  </a:moveTo>
                  <a:cubicBezTo>
                    <a:pt x="6100" y="0"/>
                    <a:pt x="6102" y="0"/>
                    <a:pt x="6105" y="0"/>
                  </a:cubicBezTo>
                  <a:lnTo>
                    <a:pt x="6105" y="0"/>
                  </a:lnTo>
                  <a:cubicBezTo>
                    <a:pt x="6108" y="0"/>
                    <a:pt x="6110" y="0"/>
                    <a:pt x="6113" y="0"/>
                  </a:cubicBezTo>
                  <a:close/>
                  <a:moveTo>
                    <a:pt x="6105" y="0"/>
                  </a:moveTo>
                  <a:lnTo>
                    <a:pt x="6105" y="0"/>
                  </a:lnTo>
                  <a:cubicBezTo>
                    <a:pt x="2741" y="5"/>
                    <a:pt x="1" y="2732"/>
                    <a:pt x="1" y="6097"/>
                  </a:cubicBezTo>
                  <a:lnTo>
                    <a:pt x="1006" y="6097"/>
                  </a:lnTo>
                  <a:cubicBezTo>
                    <a:pt x="1006" y="3288"/>
                    <a:pt x="3288" y="990"/>
                    <a:pt x="6097" y="990"/>
                  </a:cubicBezTo>
                  <a:cubicBezTo>
                    <a:pt x="8922" y="990"/>
                    <a:pt x="11204" y="3288"/>
                    <a:pt x="11204" y="6097"/>
                  </a:cubicBezTo>
                  <a:lnTo>
                    <a:pt x="12193" y="6097"/>
                  </a:lnTo>
                  <a:cubicBezTo>
                    <a:pt x="12193" y="2732"/>
                    <a:pt x="9469" y="5"/>
                    <a:pt x="6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2781225" y="1904700"/>
              <a:ext cx="199900" cy="99775"/>
            </a:xfrm>
            <a:custGeom>
              <a:avLst/>
              <a:gdLst/>
              <a:ahLst/>
              <a:cxnLst/>
              <a:rect l="l" t="t" r="r" b="b"/>
              <a:pathLst>
                <a:path w="7996" h="3991" extrusionOk="0">
                  <a:moveTo>
                    <a:pt x="3990" y="1"/>
                  </a:moveTo>
                  <a:cubicBezTo>
                    <a:pt x="3993" y="1"/>
                    <a:pt x="3995" y="1"/>
                    <a:pt x="3998" y="1"/>
                  </a:cubicBezTo>
                  <a:lnTo>
                    <a:pt x="3998" y="1"/>
                  </a:lnTo>
                  <a:cubicBezTo>
                    <a:pt x="4001" y="1"/>
                    <a:pt x="4003" y="1"/>
                    <a:pt x="4006" y="1"/>
                  </a:cubicBezTo>
                  <a:close/>
                  <a:moveTo>
                    <a:pt x="3998" y="1"/>
                  </a:moveTo>
                  <a:cubicBezTo>
                    <a:pt x="1799" y="5"/>
                    <a:pt x="0" y="1791"/>
                    <a:pt x="0" y="3991"/>
                  </a:cubicBezTo>
                  <a:lnTo>
                    <a:pt x="1006" y="3991"/>
                  </a:lnTo>
                  <a:cubicBezTo>
                    <a:pt x="1006" y="2347"/>
                    <a:pt x="2346" y="990"/>
                    <a:pt x="3990" y="990"/>
                  </a:cubicBezTo>
                  <a:cubicBezTo>
                    <a:pt x="5650" y="990"/>
                    <a:pt x="6990" y="2347"/>
                    <a:pt x="6990" y="3991"/>
                  </a:cubicBezTo>
                  <a:lnTo>
                    <a:pt x="7996" y="3991"/>
                  </a:lnTo>
                  <a:cubicBezTo>
                    <a:pt x="7996" y="1791"/>
                    <a:pt x="6197" y="5"/>
                    <a:pt x="3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3097600" y="1852050"/>
              <a:ext cx="304850" cy="152425"/>
            </a:xfrm>
            <a:custGeom>
              <a:avLst/>
              <a:gdLst/>
              <a:ahLst/>
              <a:cxnLst/>
              <a:rect l="l" t="t" r="r" b="b"/>
              <a:pathLst>
                <a:path w="12194" h="6097" extrusionOk="0">
                  <a:moveTo>
                    <a:pt x="6097" y="0"/>
                  </a:moveTo>
                  <a:cubicBezTo>
                    <a:pt x="6100" y="0"/>
                    <a:pt x="6103" y="0"/>
                    <a:pt x="6105" y="0"/>
                  </a:cubicBezTo>
                  <a:lnTo>
                    <a:pt x="6105" y="0"/>
                  </a:lnTo>
                  <a:cubicBezTo>
                    <a:pt x="6108" y="0"/>
                    <a:pt x="6111" y="0"/>
                    <a:pt x="6113" y="0"/>
                  </a:cubicBezTo>
                  <a:close/>
                  <a:moveTo>
                    <a:pt x="6105" y="0"/>
                  </a:moveTo>
                  <a:lnTo>
                    <a:pt x="6105" y="0"/>
                  </a:lnTo>
                  <a:cubicBezTo>
                    <a:pt x="2741" y="5"/>
                    <a:pt x="1" y="2732"/>
                    <a:pt x="1" y="6097"/>
                  </a:cubicBezTo>
                  <a:lnTo>
                    <a:pt x="1006" y="6097"/>
                  </a:lnTo>
                  <a:cubicBezTo>
                    <a:pt x="1006" y="3288"/>
                    <a:pt x="3288" y="990"/>
                    <a:pt x="6097" y="990"/>
                  </a:cubicBezTo>
                  <a:cubicBezTo>
                    <a:pt x="8906" y="990"/>
                    <a:pt x="11204" y="3288"/>
                    <a:pt x="11204" y="6097"/>
                  </a:cubicBezTo>
                  <a:lnTo>
                    <a:pt x="12194" y="6097"/>
                  </a:lnTo>
                  <a:cubicBezTo>
                    <a:pt x="12194" y="2732"/>
                    <a:pt x="9469" y="5"/>
                    <a:pt x="6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3150275" y="1904700"/>
              <a:ext cx="199900" cy="99775"/>
            </a:xfrm>
            <a:custGeom>
              <a:avLst/>
              <a:gdLst/>
              <a:ahLst/>
              <a:cxnLst/>
              <a:rect l="l" t="t" r="r" b="b"/>
              <a:pathLst>
                <a:path w="7996" h="3991" extrusionOk="0">
                  <a:moveTo>
                    <a:pt x="3990" y="1"/>
                  </a:moveTo>
                  <a:cubicBezTo>
                    <a:pt x="3993" y="1"/>
                    <a:pt x="3996" y="1"/>
                    <a:pt x="3998" y="1"/>
                  </a:cubicBezTo>
                  <a:lnTo>
                    <a:pt x="3998" y="1"/>
                  </a:lnTo>
                  <a:cubicBezTo>
                    <a:pt x="4001" y="1"/>
                    <a:pt x="4004" y="1"/>
                    <a:pt x="4006" y="1"/>
                  </a:cubicBezTo>
                  <a:close/>
                  <a:moveTo>
                    <a:pt x="3998" y="1"/>
                  </a:moveTo>
                  <a:cubicBezTo>
                    <a:pt x="1799" y="5"/>
                    <a:pt x="0" y="1791"/>
                    <a:pt x="0" y="3991"/>
                  </a:cubicBezTo>
                  <a:lnTo>
                    <a:pt x="1006" y="3991"/>
                  </a:lnTo>
                  <a:cubicBezTo>
                    <a:pt x="1006" y="2347"/>
                    <a:pt x="2346" y="990"/>
                    <a:pt x="3990" y="990"/>
                  </a:cubicBezTo>
                  <a:cubicBezTo>
                    <a:pt x="5650" y="990"/>
                    <a:pt x="6991" y="2347"/>
                    <a:pt x="6991" y="3991"/>
                  </a:cubicBezTo>
                  <a:lnTo>
                    <a:pt x="7996" y="3991"/>
                  </a:lnTo>
                  <a:cubicBezTo>
                    <a:pt x="7996" y="1791"/>
                    <a:pt x="6197" y="5"/>
                    <a:pt x="3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2683475" y="1630600"/>
              <a:ext cx="764450" cy="373875"/>
            </a:xfrm>
            <a:custGeom>
              <a:avLst/>
              <a:gdLst/>
              <a:ahLst/>
              <a:cxnLst/>
              <a:rect l="l" t="t" r="r" b="b"/>
              <a:pathLst>
                <a:path w="30578" h="14955" extrusionOk="0">
                  <a:moveTo>
                    <a:pt x="15289" y="1006"/>
                  </a:moveTo>
                  <a:cubicBezTo>
                    <a:pt x="18816" y="1006"/>
                    <a:pt x="21721" y="3656"/>
                    <a:pt x="22152" y="7055"/>
                  </a:cubicBezTo>
                  <a:cubicBezTo>
                    <a:pt x="21880" y="7087"/>
                    <a:pt x="21609" y="7103"/>
                    <a:pt x="21338" y="7151"/>
                  </a:cubicBezTo>
                  <a:cubicBezTo>
                    <a:pt x="20955" y="4150"/>
                    <a:pt x="18401" y="1820"/>
                    <a:pt x="15289" y="1820"/>
                  </a:cubicBezTo>
                  <a:cubicBezTo>
                    <a:pt x="12193" y="1820"/>
                    <a:pt x="9624" y="4150"/>
                    <a:pt x="9241" y="7151"/>
                  </a:cubicBezTo>
                  <a:cubicBezTo>
                    <a:pt x="8969" y="7103"/>
                    <a:pt x="8714" y="7087"/>
                    <a:pt x="8427" y="7055"/>
                  </a:cubicBezTo>
                  <a:cubicBezTo>
                    <a:pt x="8857" y="3656"/>
                    <a:pt x="11762" y="1006"/>
                    <a:pt x="15289" y="1006"/>
                  </a:cubicBezTo>
                  <a:close/>
                  <a:moveTo>
                    <a:pt x="15289" y="2826"/>
                  </a:moveTo>
                  <a:cubicBezTo>
                    <a:pt x="17922" y="2826"/>
                    <a:pt x="20093" y="4821"/>
                    <a:pt x="20364" y="7390"/>
                  </a:cubicBezTo>
                  <a:cubicBezTo>
                    <a:pt x="19997" y="7502"/>
                    <a:pt x="19630" y="7645"/>
                    <a:pt x="19279" y="7805"/>
                  </a:cubicBezTo>
                  <a:cubicBezTo>
                    <a:pt x="19215" y="5651"/>
                    <a:pt x="17460" y="3927"/>
                    <a:pt x="15289" y="3927"/>
                  </a:cubicBezTo>
                  <a:cubicBezTo>
                    <a:pt x="13135" y="3927"/>
                    <a:pt x="11363" y="5651"/>
                    <a:pt x="11299" y="7805"/>
                  </a:cubicBezTo>
                  <a:cubicBezTo>
                    <a:pt x="10948" y="7645"/>
                    <a:pt x="10597" y="7502"/>
                    <a:pt x="10214" y="7390"/>
                  </a:cubicBezTo>
                  <a:cubicBezTo>
                    <a:pt x="10485" y="4821"/>
                    <a:pt x="12656" y="2826"/>
                    <a:pt x="15289" y="2826"/>
                  </a:cubicBezTo>
                  <a:close/>
                  <a:moveTo>
                    <a:pt x="15289" y="4932"/>
                  </a:moveTo>
                  <a:cubicBezTo>
                    <a:pt x="16933" y="4932"/>
                    <a:pt x="18273" y="6273"/>
                    <a:pt x="18273" y="7917"/>
                  </a:cubicBezTo>
                  <a:lnTo>
                    <a:pt x="18273" y="8380"/>
                  </a:lnTo>
                  <a:cubicBezTo>
                    <a:pt x="16933" y="9273"/>
                    <a:pt x="15880" y="10582"/>
                    <a:pt x="15289" y="12114"/>
                  </a:cubicBezTo>
                  <a:cubicBezTo>
                    <a:pt x="14699" y="10582"/>
                    <a:pt x="13645" y="9273"/>
                    <a:pt x="12289" y="8380"/>
                  </a:cubicBezTo>
                  <a:lnTo>
                    <a:pt x="12289" y="7917"/>
                  </a:lnTo>
                  <a:cubicBezTo>
                    <a:pt x="12289" y="6273"/>
                    <a:pt x="13645" y="4932"/>
                    <a:pt x="15289" y="4932"/>
                  </a:cubicBezTo>
                  <a:close/>
                  <a:moveTo>
                    <a:pt x="15289" y="1"/>
                  </a:moveTo>
                  <a:cubicBezTo>
                    <a:pt x="11219" y="1"/>
                    <a:pt x="7852" y="3097"/>
                    <a:pt x="7421" y="7055"/>
                  </a:cubicBezTo>
                  <a:cubicBezTo>
                    <a:pt x="3288" y="7310"/>
                    <a:pt x="0" y="10757"/>
                    <a:pt x="0" y="14955"/>
                  </a:cubicBezTo>
                  <a:lnTo>
                    <a:pt x="990" y="14955"/>
                  </a:lnTo>
                  <a:cubicBezTo>
                    <a:pt x="990" y="11141"/>
                    <a:pt x="4102" y="8044"/>
                    <a:pt x="7900" y="8044"/>
                  </a:cubicBezTo>
                  <a:cubicBezTo>
                    <a:pt x="11507" y="8044"/>
                    <a:pt x="14459" y="10805"/>
                    <a:pt x="14794" y="14316"/>
                  </a:cubicBezTo>
                  <a:cubicBezTo>
                    <a:pt x="14762" y="14524"/>
                    <a:pt x="14762" y="14731"/>
                    <a:pt x="14762" y="14955"/>
                  </a:cubicBezTo>
                  <a:lnTo>
                    <a:pt x="15816" y="14955"/>
                  </a:lnTo>
                  <a:cubicBezTo>
                    <a:pt x="15816" y="14747"/>
                    <a:pt x="15800" y="14524"/>
                    <a:pt x="15784" y="14316"/>
                  </a:cubicBezTo>
                  <a:cubicBezTo>
                    <a:pt x="16119" y="10805"/>
                    <a:pt x="19071" y="8044"/>
                    <a:pt x="22678" y="8044"/>
                  </a:cubicBezTo>
                  <a:cubicBezTo>
                    <a:pt x="26476" y="8044"/>
                    <a:pt x="29589" y="11141"/>
                    <a:pt x="29589" y="14955"/>
                  </a:cubicBezTo>
                  <a:lnTo>
                    <a:pt x="30578" y="14955"/>
                  </a:lnTo>
                  <a:cubicBezTo>
                    <a:pt x="30578" y="10757"/>
                    <a:pt x="27290" y="7310"/>
                    <a:pt x="23157" y="7055"/>
                  </a:cubicBezTo>
                  <a:cubicBezTo>
                    <a:pt x="22726" y="3097"/>
                    <a:pt x="19359" y="1"/>
                    <a:pt x="15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30"/>
          <p:cNvSpPr/>
          <p:nvPr/>
        </p:nvSpPr>
        <p:spPr>
          <a:xfrm>
            <a:off x="0" y="-361015"/>
            <a:ext cx="9144000" cy="61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0" name="Google Shape;2290;p30"/>
          <p:cNvGrpSpPr/>
          <p:nvPr/>
        </p:nvGrpSpPr>
        <p:grpSpPr>
          <a:xfrm>
            <a:off x="-117912" y="-264702"/>
            <a:ext cx="9379800" cy="662700"/>
            <a:chOff x="-117912" y="-874302"/>
            <a:chExt cx="9379800" cy="662700"/>
          </a:xfrm>
        </p:grpSpPr>
        <p:sp>
          <p:nvSpPr>
            <p:cNvPr id="2291" name="Google Shape;2291;p30"/>
            <p:cNvSpPr/>
            <p:nvPr/>
          </p:nvSpPr>
          <p:spPr>
            <a:xfrm>
              <a:off x="-117912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0"/>
            <p:cNvSpPr/>
            <p:nvPr/>
          </p:nvSpPr>
          <p:spPr>
            <a:xfrm>
              <a:off x="4031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0"/>
            <p:cNvSpPr/>
            <p:nvPr/>
          </p:nvSpPr>
          <p:spPr>
            <a:xfrm>
              <a:off x="9242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0"/>
            <p:cNvSpPr/>
            <p:nvPr/>
          </p:nvSpPr>
          <p:spPr>
            <a:xfrm>
              <a:off x="14453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0"/>
            <p:cNvSpPr/>
            <p:nvPr/>
          </p:nvSpPr>
          <p:spPr>
            <a:xfrm>
              <a:off x="19664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0"/>
            <p:cNvSpPr/>
            <p:nvPr/>
          </p:nvSpPr>
          <p:spPr>
            <a:xfrm>
              <a:off x="24875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0"/>
            <p:cNvSpPr/>
            <p:nvPr/>
          </p:nvSpPr>
          <p:spPr>
            <a:xfrm>
              <a:off x="30086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0"/>
            <p:cNvSpPr/>
            <p:nvPr/>
          </p:nvSpPr>
          <p:spPr>
            <a:xfrm>
              <a:off x="35297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0"/>
            <p:cNvSpPr/>
            <p:nvPr/>
          </p:nvSpPr>
          <p:spPr>
            <a:xfrm>
              <a:off x="40508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0"/>
            <p:cNvSpPr/>
            <p:nvPr/>
          </p:nvSpPr>
          <p:spPr>
            <a:xfrm>
              <a:off x="45719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0"/>
            <p:cNvSpPr/>
            <p:nvPr/>
          </p:nvSpPr>
          <p:spPr>
            <a:xfrm>
              <a:off x="50930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0"/>
            <p:cNvSpPr/>
            <p:nvPr/>
          </p:nvSpPr>
          <p:spPr>
            <a:xfrm>
              <a:off x="56141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0"/>
            <p:cNvSpPr/>
            <p:nvPr/>
          </p:nvSpPr>
          <p:spPr>
            <a:xfrm>
              <a:off x="61352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0"/>
            <p:cNvSpPr/>
            <p:nvPr/>
          </p:nvSpPr>
          <p:spPr>
            <a:xfrm>
              <a:off x="66563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0"/>
            <p:cNvSpPr/>
            <p:nvPr/>
          </p:nvSpPr>
          <p:spPr>
            <a:xfrm>
              <a:off x="71774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0"/>
            <p:cNvSpPr/>
            <p:nvPr/>
          </p:nvSpPr>
          <p:spPr>
            <a:xfrm>
              <a:off x="76985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0"/>
            <p:cNvSpPr/>
            <p:nvPr/>
          </p:nvSpPr>
          <p:spPr>
            <a:xfrm>
              <a:off x="82196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0"/>
            <p:cNvSpPr/>
            <p:nvPr/>
          </p:nvSpPr>
          <p:spPr>
            <a:xfrm>
              <a:off x="8740788" y="-874302"/>
              <a:ext cx="521100" cy="66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9" name="Google Shape;2309;p30"/>
          <p:cNvGrpSpPr/>
          <p:nvPr/>
        </p:nvGrpSpPr>
        <p:grpSpPr>
          <a:xfrm>
            <a:off x="-115173" y="-264702"/>
            <a:ext cx="9374321" cy="515582"/>
            <a:chOff x="-115173" y="-264702"/>
            <a:chExt cx="9374321" cy="515582"/>
          </a:xfrm>
        </p:grpSpPr>
        <p:sp>
          <p:nvSpPr>
            <p:cNvPr id="2310" name="Google Shape;2310;p30"/>
            <p:cNvSpPr/>
            <p:nvPr/>
          </p:nvSpPr>
          <p:spPr>
            <a:xfrm>
              <a:off x="-115173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0"/>
            <p:cNvSpPr/>
            <p:nvPr/>
          </p:nvSpPr>
          <p:spPr>
            <a:xfrm>
              <a:off x="4059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0"/>
            <p:cNvSpPr/>
            <p:nvPr/>
          </p:nvSpPr>
          <p:spPr>
            <a:xfrm>
              <a:off x="9270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0"/>
            <p:cNvSpPr/>
            <p:nvPr/>
          </p:nvSpPr>
          <p:spPr>
            <a:xfrm>
              <a:off x="14481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0"/>
            <p:cNvSpPr/>
            <p:nvPr/>
          </p:nvSpPr>
          <p:spPr>
            <a:xfrm>
              <a:off x="19692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0"/>
            <p:cNvSpPr/>
            <p:nvPr/>
          </p:nvSpPr>
          <p:spPr>
            <a:xfrm>
              <a:off x="24903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0"/>
            <p:cNvSpPr/>
            <p:nvPr/>
          </p:nvSpPr>
          <p:spPr>
            <a:xfrm>
              <a:off x="30114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0"/>
            <p:cNvSpPr/>
            <p:nvPr/>
          </p:nvSpPr>
          <p:spPr>
            <a:xfrm>
              <a:off x="35325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0"/>
            <p:cNvSpPr/>
            <p:nvPr/>
          </p:nvSpPr>
          <p:spPr>
            <a:xfrm>
              <a:off x="40536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0"/>
            <p:cNvSpPr/>
            <p:nvPr/>
          </p:nvSpPr>
          <p:spPr>
            <a:xfrm>
              <a:off x="45747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0"/>
            <p:cNvSpPr/>
            <p:nvPr/>
          </p:nvSpPr>
          <p:spPr>
            <a:xfrm>
              <a:off x="50958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0"/>
            <p:cNvSpPr/>
            <p:nvPr/>
          </p:nvSpPr>
          <p:spPr>
            <a:xfrm>
              <a:off x="56169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0"/>
            <p:cNvSpPr/>
            <p:nvPr/>
          </p:nvSpPr>
          <p:spPr>
            <a:xfrm>
              <a:off x="61380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0"/>
            <p:cNvSpPr/>
            <p:nvPr/>
          </p:nvSpPr>
          <p:spPr>
            <a:xfrm>
              <a:off x="66591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0"/>
            <p:cNvSpPr/>
            <p:nvPr/>
          </p:nvSpPr>
          <p:spPr>
            <a:xfrm>
              <a:off x="71802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0"/>
            <p:cNvSpPr/>
            <p:nvPr/>
          </p:nvSpPr>
          <p:spPr>
            <a:xfrm>
              <a:off x="77013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0"/>
            <p:cNvSpPr/>
            <p:nvPr/>
          </p:nvSpPr>
          <p:spPr>
            <a:xfrm>
              <a:off x="82224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0"/>
            <p:cNvSpPr/>
            <p:nvPr/>
          </p:nvSpPr>
          <p:spPr>
            <a:xfrm>
              <a:off x="87435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9" name="Google Shape;2329;p31"/>
          <p:cNvGrpSpPr/>
          <p:nvPr/>
        </p:nvGrpSpPr>
        <p:grpSpPr>
          <a:xfrm rot="10800000" flipH="1">
            <a:off x="3131302" y="4812810"/>
            <a:ext cx="6012689" cy="330694"/>
            <a:chOff x="-115173" y="-264702"/>
            <a:chExt cx="9374321" cy="515582"/>
          </a:xfrm>
        </p:grpSpPr>
        <p:sp>
          <p:nvSpPr>
            <p:cNvPr id="2330" name="Google Shape;2330;p31"/>
            <p:cNvSpPr/>
            <p:nvPr/>
          </p:nvSpPr>
          <p:spPr>
            <a:xfrm>
              <a:off x="-115173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4059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9270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4481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9692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24903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30114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35325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40536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45747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50958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56169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61380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66591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71802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77013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82224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87435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31"/>
          <p:cNvGrpSpPr/>
          <p:nvPr/>
        </p:nvGrpSpPr>
        <p:grpSpPr>
          <a:xfrm rot="10800000" flipH="1">
            <a:off x="-148" y="10"/>
            <a:ext cx="6012689" cy="330694"/>
            <a:chOff x="-115173" y="-264702"/>
            <a:chExt cx="9374321" cy="515582"/>
          </a:xfrm>
        </p:grpSpPr>
        <p:sp>
          <p:nvSpPr>
            <p:cNvPr id="2349" name="Google Shape;2349;p31"/>
            <p:cNvSpPr/>
            <p:nvPr/>
          </p:nvSpPr>
          <p:spPr>
            <a:xfrm>
              <a:off x="-115173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4059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9270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481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9692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24903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30114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35325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40536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45747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50958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56169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61380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66591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71802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1"/>
            <p:cNvSpPr/>
            <p:nvPr/>
          </p:nvSpPr>
          <p:spPr>
            <a:xfrm>
              <a:off x="77013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2224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743527" y="-264702"/>
              <a:ext cx="515621" cy="515582"/>
            </a:xfrm>
            <a:custGeom>
              <a:avLst/>
              <a:gdLst/>
              <a:ahLst/>
              <a:cxnLst/>
              <a:rect l="l" t="t" r="r" b="b"/>
              <a:pathLst>
                <a:path w="13136" h="13135" extrusionOk="0">
                  <a:moveTo>
                    <a:pt x="10997" y="10661"/>
                  </a:moveTo>
                  <a:lnTo>
                    <a:pt x="10263" y="9895"/>
                  </a:lnTo>
                  <a:lnTo>
                    <a:pt x="10263" y="7373"/>
                  </a:lnTo>
                  <a:cubicBezTo>
                    <a:pt x="10853" y="7118"/>
                    <a:pt x="11236" y="6799"/>
                    <a:pt x="11252" y="6783"/>
                  </a:cubicBezTo>
                  <a:lnTo>
                    <a:pt x="11508" y="6575"/>
                  </a:lnTo>
                  <a:lnTo>
                    <a:pt x="11252" y="6368"/>
                  </a:lnTo>
                  <a:cubicBezTo>
                    <a:pt x="11236" y="6336"/>
                    <a:pt x="10853" y="6033"/>
                    <a:pt x="10263" y="5777"/>
                  </a:cubicBezTo>
                  <a:lnTo>
                    <a:pt x="10263" y="3256"/>
                  </a:lnTo>
                  <a:lnTo>
                    <a:pt x="10997" y="2490"/>
                  </a:lnTo>
                  <a:cubicBezTo>
                    <a:pt x="11986" y="3559"/>
                    <a:pt x="12593" y="4995"/>
                    <a:pt x="12593" y="6575"/>
                  </a:cubicBezTo>
                  <a:cubicBezTo>
                    <a:pt x="12593" y="8139"/>
                    <a:pt x="11986" y="9576"/>
                    <a:pt x="10997" y="10661"/>
                  </a:cubicBezTo>
                  <a:close/>
                  <a:moveTo>
                    <a:pt x="8906" y="7118"/>
                  </a:moveTo>
                  <a:cubicBezTo>
                    <a:pt x="8204" y="7118"/>
                    <a:pt x="7566" y="6799"/>
                    <a:pt x="7215" y="6575"/>
                  </a:cubicBezTo>
                  <a:cubicBezTo>
                    <a:pt x="7566" y="6352"/>
                    <a:pt x="8204" y="6033"/>
                    <a:pt x="8906" y="6033"/>
                  </a:cubicBezTo>
                  <a:cubicBezTo>
                    <a:pt x="9193" y="6033"/>
                    <a:pt x="9481" y="6081"/>
                    <a:pt x="9720" y="6160"/>
                  </a:cubicBezTo>
                  <a:cubicBezTo>
                    <a:pt x="9928" y="6224"/>
                    <a:pt x="10103" y="6304"/>
                    <a:pt x="10263" y="6384"/>
                  </a:cubicBezTo>
                  <a:cubicBezTo>
                    <a:pt x="10390" y="6448"/>
                    <a:pt x="10518" y="6511"/>
                    <a:pt x="10614" y="6575"/>
                  </a:cubicBezTo>
                  <a:cubicBezTo>
                    <a:pt x="10518" y="6639"/>
                    <a:pt x="10390" y="6703"/>
                    <a:pt x="10263" y="6767"/>
                  </a:cubicBezTo>
                  <a:cubicBezTo>
                    <a:pt x="10103" y="6847"/>
                    <a:pt x="9928" y="6926"/>
                    <a:pt x="9720" y="6990"/>
                  </a:cubicBezTo>
                  <a:cubicBezTo>
                    <a:pt x="9465" y="7070"/>
                    <a:pt x="9193" y="7118"/>
                    <a:pt x="8906" y="7118"/>
                  </a:cubicBezTo>
                  <a:close/>
                  <a:moveTo>
                    <a:pt x="8906" y="5474"/>
                  </a:moveTo>
                  <a:cubicBezTo>
                    <a:pt x="8236" y="5474"/>
                    <a:pt x="7614" y="5729"/>
                    <a:pt x="7199" y="5953"/>
                  </a:cubicBezTo>
                  <a:cubicBezTo>
                    <a:pt x="7422" y="5522"/>
                    <a:pt x="7661" y="4916"/>
                    <a:pt x="7661" y="4229"/>
                  </a:cubicBezTo>
                  <a:cubicBezTo>
                    <a:pt x="7661" y="3958"/>
                    <a:pt x="7629" y="3671"/>
                    <a:pt x="7566" y="3431"/>
                  </a:cubicBezTo>
                  <a:lnTo>
                    <a:pt x="9720" y="3431"/>
                  </a:lnTo>
                  <a:lnTo>
                    <a:pt x="9720" y="5586"/>
                  </a:lnTo>
                  <a:cubicBezTo>
                    <a:pt x="9465" y="5522"/>
                    <a:pt x="9193" y="5490"/>
                    <a:pt x="8906" y="5490"/>
                  </a:cubicBezTo>
                  <a:close/>
                  <a:moveTo>
                    <a:pt x="7199" y="7198"/>
                  </a:moveTo>
                  <a:cubicBezTo>
                    <a:pt x="7629" y="7421"/>
                    <a:pt x="8236" y="7677"/>
                    <a:pt x="8906" y="7677"/>
                  </a:cubicBezTo>
                  <a:cubicBezTo>
                    <a:pt x="9193" y="7677"/>
                    <a:pt x="9465" y="7629"/>
                    <a:pt x="9720" y="7565"/>
                  </a:cubicBezTo>
                  <a:lnTo>
                    <a:pt x="9720" y="9719"/>
                  </a:lnTo>
                  <a:lnTo>
                    <a:pt x="7550" y="9719"/>
                  </a:lnTo>
                  <a:cubicBezTo>
                    <a:pt x="7629" y="9480"/>
                    <a:pt x="7661" y="9209"/>
                    <a:pt x="7661" y="8921"/>
                  </a:cubicBezTo>
                  <a:cubicBezTo>
                    <a:pt x="7661" y="8235"/>
                    <a:pt x="7422" y="7629"/>
                    <a:pt x="7199" y="7198"/>
                  </a:cubicBezTo>
                  <a:close/>
                  <a:moveTo>
                    <a:pt x="6576" y="5937"/>
                  </a:moveTo>
                  <a:cubicBezTo>
                    <a:pt x="6353" y="5586"/>
                    <a:pt x="6018" y="4947"/>
                    <a:pt x="6018" y="4229"/>
                  </a:cubicBezTo>
                  <a:cubicBezTo>
                    <a:pt x="6018" y="3942"/>
                    <a:pt x="6081" y="3671"/>
                    <a:pt x="6161" y="3431"/>
                  </a:cubicBezTo>
                  <a:cubicBezTo>
                    <a:pt x="6225" y="3224"/>
                    <a:pt x="6305" y="3032"/>
                    <a:pt x="6385" y="2873"/>
                  </a:cubicBezTo>
                  <a:cubicBezTo>
                    <a:pt x="6448" y="2745"/>
                    <a:pt x="6512" y="2633"/>
                    <a:pt x="6576" y="2538"/>
                  </a:cubicBezTo>
                  <a:cubicBezTo>
                    <a:pt x="6624" y="2633"/>
                    <a:pt x="6704" y="2745"/>
                    <a:pt x="6768" y="2873"/>
                  </a:cubicBezTo>
                  <a:cubicBezTo>
                    <a:pt x="6847" y="3032"/>
                    <a:pt x="6927" y="3224"/>
                    <a:pt x="6991" y="3431"/>
                  </a:cubicBezTo>
                  <a:cubicBezTo>
                    <a:pt x="7071" y="3671"/>
                    <a:pt x="7119" y="3942"/>
                    <a:pt x="7119" y="4229"/>
                  </a:cubicBezTo>
                  <a:cubicBezTo>
                    <a:pt x="7119" y="4947"/>
                    <a:pt x="6800" y="5570"/>
                    <a:pt x="6576" y="5937"/>
                  </a:cubicBezTo>
                  <a:close/>
                  <a:moveTo>
                    <a:pt x="7119" y="8921"/>
                  </a:moveTo>
                  <a:cubicBezTo>
                    <a:pt x="7119" y="9209"/>
                    <a:pt x="7071" y="9480"/>
                    <a:pt x="6991" y="9719"/>
                  </a:cubicBezTo>
                  <a:cubicBezTo>
                    <a:pt x="6927" y="9927"/>
                    <a:pt x="6847" y="10118"/>
                    <a:pt x="6768" y="10262"/>
                  </a:cubicBezTo>
                  <a:cubicBezTo>
                    <a:pt x="6704" y="10406"/>
                    <a:pt x="6624" y="10517"/>
                    <a:pt x="6576" y="10613"/>
                  </a:cubicBezTo>
                  <a:cubicBezTo>
                    <a:pt x="6512" y="10517"/>
                    <a:pt x="6448" y="10406"/>
                    <a:pt x="6385" y="10262"/>
                  </a:cubicBezTo>
                  <a:cubicBezTo>
                    <a:pt x="6305" y="10118"/>
                    <a:pt x="6225" y="9927"/>
                    <a:pt x="6161" y="9719"/>
                  </a:cubicBezTo>
                  <a:cubicBezTo>
                    <a:pt x="6081" y="9480"/>
                    <a:pt x="6018" y="9193"/>
                    <a:pt x="6018" y="8921"/>
                  </a:cubicBezTo>
                  <a:cubicBezTo>
                    <a:pt x="6018" y="8203"/>
                    <a:pt x="6353" y="7565"/>
                    <a:pt x="6576" y="7214"/>
                  </a:cubicBezTo>
                  <a:cubicBezTo>
                    <a:pt x="6800" y="7565"/>
                    <a:pt x="7119" y="8203"/>
                    <a:pt x="7119" y="8921"/>
                  </a:cubicBezTo>
                  <a:close/>
                  <a:moveTo>
                    <a:pt x="4230" y="5474"/>
                  </a:moveTo>
                  <a:cubicBezTo>
                    <a:pt x="3943" y="5474"/>
                    <a:pt x="3672" y="5522"/>
                    <a:pt x="3416" y="5586"/>
                  </a:cubicBezTo>
                  <a:lnTo>
                    <a:pt x="3416" y="3415"/>
                  </a:lnTo>
                  <a:lnTo>
                    <a:pt x="5587" y="3415"/>
                  </a:lnTo>
                  <a:cubicBezTo>
                    <a:pt x="5523" y="3671"/>
                    <a:pt x="5475" y="3942"/>
                    <a:pt x="5475" y="4229"/>
                  </a:cubicBezTo>
                  <a:cubicBezTo>
                    <a:pt x="5475" y="4916"/>
                    <a:pt x="5714" y="5522"/>
                    <a:pt x="5954" y="5953"/>
                  </a:cubicBezTo>
                  <a:cubicBezTo>
                    <a:pt x="5523" y="5714"/>
                    <a:pt x="4916" y="5474"/>
                    <a:pt x="4230" y="5474"/>
                  </a:cubicBezTo>
                  <a:close/>
                  <a:moveTo>
                    <a:pt x="5587" y="9719"/>
                  </a:moveTo>
                  <a:lnTo>
                    <a:pt x="3416" y="9719"/>
                  </a:lnTo>
                  <a:lnTo>
                    <a:pt x="3416" y="7565"/>
                  </a:lnTo>
                  <a:cubicBezTo>
                    <a:pt x="3672" y="7629"/>
                    <a:pt x="3943" y="7661"/>
                    <a:pt x="4230" y="7661"/>
                  </a:cubicBezTo>
                  <a:cubicBezTo>
                    <a:pt x="4916" y="7661"/>
                    <a:pt x="5523" y="7421"/>
                    <a:pt x="5954" y="7198"/>
                  </a:cubicBezTo>
                  <a:cubicBezTo>
                    <a:pt x="5714" y="7613"/>
                    <a:pt x="5475" y="8235"/>
                    <a:pt x="5475" y="8905"/>
                  </a:cubicBezTo>
                  <a:cubicBezTo>
                    <a:pt x="5475" y="9193"/>
                    <a:pt x="5523" y="9464"/>
                    <a:pt x="5587" y="9719"/>
                  </a:cubicBezTo>
                  <a:close/>
                  <a:moveTo>
                    <a:pt x="6576" y="559"/>
                  </a:moveTo>
                  <a:cubicBezTo>
                    <a:pt x="8124" y="559"/>
                    <a:pt x="9529" y="1133"/>
                    <a:pt x="10598" y="2107"/>
                  </a:cubicBezTo>
                  <a:lnTo>
                    <a:pt x="9880" y="2873"/>
                  </a:lnTo>
                  <a:lnTo>
                    <a:pt x="7374" y="2873"/>
                  </a:lnTo>
                  <a:cubicBezTo>
                    <a:pt x="7119" y="2298"/>
                    <a:pt x="6800" y="1915"/>
                    <a:pt x="6784" y="1883"/>
                  </a:cubicBezTo>
                  <a:lnTo>
                    <a:pt x="6576" y="1644"/>
                  </a:lnTo>
                  <a:lnTo>
                    <a:pt x="6353" y="1883"/>
                  </a:lnTo>
                  <a:cubicBezTo>
                    <a:pt x="6337" y="1915"/>
                    <a:pt x="6018" y="2298"/>
                    <a:pt x="5778" y="2873"/>
                  </a:cubicBezTo>
                  <a:lnTo>
                    <a:pt x="3257" y="2873"/>
                  </a:lnTo>
                  <a:lnTo>
                    <a:pt x="2538" y="2107"/>
                  </a:lnTo>
                  <a:cubicBezTo>
                    <a:pt x="3608" y="1133"/>
                    <a:pt x="5012" y="559"/>
                    <a:pt x="6576" y="559"/>
                  </a:cubicBezTo>
                  <a:close/>
                  <a:moveTo>
                    <a:pt x="6576" y="12592"/>
                  </a:moveTo>
                  <a:cubicBezTo>
                    <a:pt x="5028" y="12592"/>
                    <a:pt x="3608" y="12001"/>
                    <a:pt x="2538" y="11044"/>
                  </a:cubicBezTo>
                  <a:lnTo>
                    <a:pt x="3273" y="10262"/>
                  </a:lnTo>
                  <a:lnTo>
                    <a:pt x="5778" y="10262"/>
                  </a:lnTo>
                  <a:cubicBezTo>
                    <a:pt x="6018" y="10852"/>
                    <a:pt x="6337" y="11235"/>
                    <a:pt x="6369" y="11251"/>
                  </a:cubicBezTo>
                  <a:lnTo>
                    <a:pt x="6576" y="11507"/>
                  </a:lnTo>
                  <a:lnTo>
                    <a:pt x="6784" y="11251"/>
                  </a:lnTo>
                  <a:cubicBezTo>
                    <a:pt x="6800" y="11235"/>
                    <a:pt x="7119" y="10852"/>
                    <a:pt x="7374" y="10262"/>
                  </a:cubicBezTo>
                  <a:lnTo>
                    <a:pt x="9880" y="10262"/>
                  </a:lnTo>
                  <a:lnTo>
                    <a:pt x="10598" y="11044"/>
                  </a:lnTo>
                  <a:cubicBezTo>
                    <a:pt x="9529" y="12001"/>
                    <a:pt x="8124" y="12592"/>
                    <a:pt x="6576" y="12592"/>
                  </a:cubicBezTo>
                  <a:close/>
                  <a:moveTo>
                    <a:pt x="6576" y="0"/>
                  </a:moveTo>
                  <a:cubicBezTo>
                    <a:pt x="2953" y="0"/>
                    <a:pt x="1" y="2953"/>
                    <a:pt x="1" y="6575"/>
                  </a:cubicBezTo>
                  <a:cubicBezTo>
                    <a:pt x="1" y="10198"/>
                    <a:pt x="2953" y="13135"/>
                    <a:pt x="6576" y="13135"/>
                  </a:cubicBezTo>
                  <a:cubicBezTo>
                    <a:pt x="10199" y="13135"/>
                    <a:pt x="13135" y="10198"/>
                    <a:pt x="13135" y="6575"/>
                  </a:cubicBezTo>
                  <a:cubicBezTo>
                    <a:pt x="13135" y="2953"/>
                    <a:pt x="10199" y="0"/>
                    <a:pt x="6576" y="0"/>
                  </a:cubicBezTo>
                  <a:close/>
                  <a:moveTo>
                    <a:pt x="2874" y="6767"/>
                  </a:moveTo>
                  <a:cubicBezTo>
                    <a:pt x="2746" y="6703"/>
                    <a:pt x="2634" y="6639"/>
                    <a:pt x="2538" y="6575"/>
                  </a:cubicBezTo>
                  <a:cubicBezTo>
                    <a:pt x="2634" y="6511"/>
                    <a:pt x="2746" y="6448"/>
                    <a:pt x="2874" y="6384"/>
                  </a:cubicBezTo>
                  <a:cubicBezTo>
                    <a:pt x="3033" y="6304"/>
                    <a:pt x="3225" y="6224"/>
                    <a:pt x="3416" y="6160"/>
                  </a:cubicBezTo>
                  <a:cubicBezTo>
                    <a:pt x="3672" y="6081"/>
                    <a:pt x="3943" y="6033"/>
                    <a:pt x="4230" y="6033"/>
                  </a:cubicBezTo>
                  <a:cubicBezTo>
                    <a:pt x="4948" y="6033"/>
                    <a:pt x="5571" y="6352"/>
                    <a:pt x="5922" y="6575"/>
                  </a:cubicBezTo>
                  <a:cubicBezTo>
                    <a:pt x="5571" y="6799"/>
                    <a:pt x="4948" y="7118"/>
                    <a:pt x="4230" y="7118"/>
                  </a:cubicBezTo>
                  <a:cubicBezTo>
                    <a:pt x="3943" y="7118"/>
                    <a:pt x="3672" y="7070"/>
                    <a:pt x="3416" y="6990"/>
                  </a:cubicBezTo>
                  <a:cubicBezTo>
                    <a:pt x="3225" y="6926"/>
                    <a:pt x="3033" y="6847"/>
                    <a:pt x="2874" y="6767"/>
                  </a:cubicBezTo>
                  <a:close/>
                  <a:moveTo>
                    <a:pt x="560" y="6575"/>
                  </a:moveTo>
                  <a:cubicBezTo>
                    <a:pt x="560" y="4995"/>
                    <a:pt x="1166" y="3559"/>
                    <a:pt x="2155" y="2490"/>
                  </a:cubicBezTo>
                  <a:lnTo>
                    <a:pt x="2874" y="3256"/>
                  </a:lnTo>
                  <a:lnTo>
                    <a:pt x="2874" y="5777"/>
                  </a:lnTo>
                  <a:cubicBezTo>
                    <a:pt x="2299" y="6033"/>
                    <a:pt x="1916" y="6336"/>
                    <a:pt x="1884" y="6368"/>
                  </a:cubicBezTo>
                  <a:lnTo>
                    <a:pt x="1645" y="6575"/>
                  </a:lnTo>
                  <a:lnTo>
                    <a:pt x="1884" y="6783"/>
                  </a:lnTo>
                  <a:cubicBezTo>
                    <a:pt x="1916" y="6799"/>
                    <a:pt x="2299" y="7118"/>
                    <a:pt x="2874" y="7373"/>
                  </a:cubicBezTo>
                  <a:lnTo>
                    <a:pt x="2874" y="9895"/>
                  </a:lnTo>
                  <a:lnTo>
                    <a:pt x="2155" y="10661"/>
                  </a:lnTo>
                  <a:cubicBezTo>
                    <a:pt x="1166" y="9592"/>
                    <a:pt x="560" y="8155"/>
                    <a:pt x="560" y="6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67" name="Google Shape;2367;p31"/>
          <p:cNvCxnSpPr/>
          <p:nvPr/>
        </p:nvCxnSpPr>
        <p:spPr>
          <a:xfrm rot="10800000">
            <a:off x="-7600" y="4966275"/>
            <a:ext cx="310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8" name="Google Shape;2368;p31"/>
          <p:cNvCxnSpPr/>
          <p:nvPr/>
        </p:nvCxnSpPr>
        <p:spPr>
          <a:xfrm rot="10800000">
            <a:off x="6042900" y="165350"/>
            <a:ext cx="310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376150"/>
            <a:ext cx="81171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Yeon Sung"/>
              <a:buNone/>
              <a:defRPr sz="4200">
                <a:solidFill>
                  <a:schemeClr val="dk1"/>
                </a:solidFill>
                <a:latin typeface="Yeon Sung"/>
                <a:ea typeface="Yeon Sung"/>
                <a:cs typeface="Yeon Sung"/>
                <a:sym typeface="Yeon Su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adin"/>
              <a:buNone/>
              <a:defRPr sz="4000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8" r:id="rId6"/>
    <p:sldLayoutId id="2147483669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9" name="Google Shape;2379;p35"/>
          <p:cNvGrpSpPr/>
          <p:nvPr/>
        </p:nvGrpSpPr>
        <p:grpSpPr>
          <a:xfrm>
            <a:off x="1010880" y="1556863"/>
            <a:ext cx="1148330" cy="613044"/>
            <a:chOff x="4111000" y="1312525"/>
            <a:chExt cx="954000" cy="509300"/>
          </a:xfrm>
        </p:grpSpPr>
        <p:sp>
          <p:nvSpPr>
            <p:cNvPr id="2380" name="Google Shape;2380;p35"/>
            <p:cNvSpPr/>
            <p:nvPr/>
          </p:nvSpPr>
          <p:spPr>
            <a:xfrm>
              <a:off x="4119000" y="1312525"/>
              <a:ext cx="941225" cy="509300"/>
            </a:xfrm>
            <a:custGeom>
              <a:avLst/>
              <a:gdLst/>
              <a:ahLst/>
              <a:cxnLst/>
              <a:rect l="l" t="t" r="r" b="b"/>
              <a:pathLst>
                <a:path w="37649" h="20372" extrusionOk="0">
                  <a:moveTo>
                    <a:pt x="21239" y="0"/>
                  </a:moveTo>
                  <a:cubicBezTo>
                    <a:pt x="18203" y="0"/>
                    <a:pt x="14883" y="1442"/>
                    <a:pt x="13151" y="3978"/>
                  </a:cubicBezTo>
                  <a:cubicBezTo>
                    <a:pt x="12816" y="4473"/>
                    <a:pt x="12544" y="5032"/>
                    <a:pt x="12385" y="5606"/>
                  </a:cubicBezTo>
                  <a:cubicBezTo>
                    <a:pt x="12321" y="5878"/>
                    <a:pt x="12225" y="6181"/>
                    <a:pt x="12225" y="6468"/>
                  </a:cubicBezTo>
                  <a:cubicBezTo>
                    <a:pt x="12225" y="6723"/>
                    <a:pt x="12337" y="6963"/>
                    <a:pt x="12401" y="7202"/>
                  </a:cubicBezTo>
                  <a:cubicBezTo>
                    <a:pt x="12465" y="7505"/>
                    <a:pt x="12576" y="7809"/>
                    <a:pt x="12608" y="8128"/>
                  </a:cubicBezTo>
                  <a:cubicBezTo>
                    <a:pt x="12656" y="8543"/>
                    <a:pt x="12864" y="9117"/>
                    <a:pt x="12784" y="9548"/>
                  </a:cubicBezTo>
                  <a:cubicBezTo>
                    <a:pt x="12672" y="10250"/>
                    <a:pt x="11603" y="10394"/>
                    <a:pt x="11044" y="10522"/>
                  </a:cubicBezTo>
                  <a:cubicBezTo>
                    <a:pt x="10661" y="10601"/>
                    <a:pt x="10406" y="10713"/>
                    <a:pt x="10055" y="10937"/>
                  </a:cubicBezTo>
                  <a:cubicBezTo>
                    <a:pt x="9752" y="11128"/>
                    <a:pt x="9464" y="11352"/>
                    <a:pt x="9145" y="11527"/>
                  </a:cubicBezTo>
                  <a:cubicBezTo>
                    <a:pt x="7852" y="12261"/>
                    <a:pt x="6017" y="12644"/>
                    <a:pt x="4533" y="12724"/>
                  </a:cubicBezTo>
                  <a:cubicBezTo>
                    <a:pt x="4450" y="12729"/>
                    <a:pt x="4368" y="12731"/>
                    <a:pt x="4287" y="12731"/>
                  </a:cubicBezTo>
                  <a:cubicBezTo>
                    <a:pt x="3566" y="12731"/>
                    <a:pt x="2886" y="12543"/>
                    <a:pt x="2155" y="12213"/>
                  </a:cubicBezTo>
                  <a:cubicBezTo>
                    <a:pt x="1692" y="11990"/>
                    <a:pt x="1293" y="11591"/>
                    <a:pt x="862" y="11304"/>
                  </a:cubicBezTo>
                  <a:cubicBezTo>
                    <a:pt x="755" y="11237"/>
                    <a:pt x="456" y="11023"/>
                    <a:pt x="268" y="11023"/>
                  </a:cubicBezTo>
                  <a:cubicBezTo>
                    <a:pt x="233" y="11023"/>
                    <a:pt x="201" y="11030"/>
                    <a:pt x="176" y="11048"/>
                  </a:cubicBezTo>
                  <a:cubicBezTo>
                    <a:pt x="0" y="11176"/>
                    <a:pt x="208" y="11671"/>
                    <a:pt x="272" y="11830"/>
                  </a:cubicBezTo>
                  <a:cubicBezTo>
                    <a:pt x="399" y="12229"/>
                    <a:pt x="623" y="12596"/>
                    <a:pt x="830" y="12947"/>
                  </a:cubicBezTo>
                  <a:cubicBezTo>
                    <a:pt x="1038" y="13299"/>
                    <a:pt x="1277" y="13634"/>
                    <a:pt x="1501" y="13953"/>
                  </a:cubicBezTo>
                  <a:cubicBezTo>
                    <a:pt x="1804" y="14400"/>
                    <a:pt x="2091" y="14799"/>
                    <a:pt x="2426" y="15214"/>
                  </a:cubicBezTo>
                  <a:cubicBezTo>
                    <a:pt x="2761" y="15629"/>
                    <a:pt x="3240" y="15900"/>
                    <a:pt x="3687" y="16171"/>
                  </a:cubicBezTo>
                  <a:cubicBezTo>
                    <a:pt x="4788" y="16826"/>
                    <a:pt x="5969" y="17288"/>
                    <a:pt x="7166" y="17671"/>
                  </a:cubicBezTo>
                  <a:cubicBezTo>
                    <a:pt x="8758" y="18155"/>
                    <a:pt x="10606" y="18503"/>
                    <a:pt x="12427" y="18503"/>
                  </a:cubicBezTo>
                  <a:cubicBezTo>
                    <a:pt x="14094" y="18503"/>
                    <a:pt x="15737" y="18211"/>
                    <a:pt x="17141" y="17464"/>
                  </a:cubicBezTo>
                  <a:cubicBezTo>
                    <a:pt x="17444" y="18852"/>
                    <a:pt x="18593" y="19858"/>
                    <a:pt x="20125" y="20209"/>
                  </a:cubicBezTo>
                  <a:cubicBezTo>
                    <a:pt x="20594" y="20318"/>
                    <a:pt x="21083" y="20371"/>
                    <a:pt x="21577" y="20371"/>
                  </a:cubicBezTo>
                  <a:cubicBezTo>
                    <a:pt x="23471" y="20371"/>
                    <a:pt x="25433" y="19583"/>
                    <a:pt x="26573" y="18102"/>
                  </a:cubicBezTo>
                  <a:cubicBezTo>
                    <a:pt x="26844" y="17751"/>
                    <a:pt x="27051" y="17384"/>
                    <a:pt x="27179" y="17017"/>
                  </a:cubicBezTo>
                  <a:cubicBezTo>
                    <a:pt x="27951" y="17974"/>
                    <a:pt x="29249" y="18308"/>
                    <a:pt x="30523" y="18308"/>
                  </a:cubicBezTo>
                  <a:cubicBezTo>
                    <a:pt x="31119" y="18308"/>
                    <a:pt x="31709" y="18235"/>
                    <a:pt x="32238" y="18118"/>
                  </a:cubicBezTo>
                  <a:cubicBezTo>
                    <a:pt x="34233" y="17671"/>
                    <a:pt x="35382" y="16139"/>
                    <a:pt x="35988" y="14272"/>
                  </a:cubicBezTo>
                  <a:cubicBezTo>
                    <a:pt x="37648" y="12501"/>
                    <a:pt x="36834" y="9165"/>
                    <a:pt x="35701" y="7346"/>
                  </a:cubicBezTo>
                  <a:cubicBezTo>
                    <a:pt x="34871" y="5973"/>
                    <a:pt x="33595" y="4888"/>
                    <a:pt x="32063" y="4377"/>
                  </a:cubicBezTo>
                  <a:cubicBezTo>
                    <a:pt x="31459" y="4180"/>
                    <a:pt x="30841" y="4092"/>
                    <a:pt x="30225" y="4092"/>
                  </a:cubicBezTo>
                  <a:cubicBezTo>
                    <a:pt x="29049" y="4092"/>
                    <a:pt x="27874" y="4412"/>
                    <a:pt x="26796" y="4904"/>
                  </a:cubicBezTo>
                  <a:cubicBezTo>
                    <a:pt x="26828" y="3595"/>
                    <a:pt x="26445" y="2303"/>
                    <a:pt x="25455" y="1377"/>
                  </a:cubicBezTo>
                  <a:cubicBezTo>
                    <a:pt x="24402" y="403"/>
                    <a:pt x="22918" y="52"/>
                    <a:pt x="21529" y="5"/>
                  </a:cubicBezTo>
                  <a:cubicBezTo>
                    <a:pt x="21433" y="2"/>
                    <a:pt x="21336" y="0"/>
                    <a:pt x="2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5"/>
            <p:cNvSpPr/>
            <p:nvPr/>
          </p:nvSpPr>
          <p:spPr>
            <a:xfrm>
              <a:off x="4111000" y="1494775"/>
              <a:ext cx="714625" cy="327050"/>
            </a:xfrm>
            <a:custGeom>
              <a:avLst/>
              <a:gdLst/>
              <a:ahLst/>
              <a:cxnLst/>
              <a:rect l="l" t="t" r="r" b="b"/>
              <a:pathLst>
                <a:path w="28585" h="13082" extrusionOk="0">
                  <a:moveTo>
                    <a:pt x="19310" y="0"/>
                  </a:moveTo>
                  <a:cubicBezTo>
                    <a:pt x="19136" y="0"/>
                    <a:pt x="18961" y="8"/>
                    <a:pt x="18785" y="24"/>
                  </a:cubicBezTo>
                  <a:cubicBezTo>
                    <a:pt x="16040" y="263"/>
                    <a:pt x="13614" y="2019"/>
                    <a:pt x="11157" y="3120"/>
                  </a:cubicBezTo>
                  <a:cubicBezTo>
                    <a:pt x="9336" y="3939"/>
                    <a:pt x="6840" y="4921"/>
                    <a:pt x="4569" y="4921"/>
                  </a:cubicBezTo>
                  <a:cubicBezTo>
                    <a:pt x="3078" y="4921"/>
                    <a:pt x="1683" y="4497"/>
                    <a:pt x="640" y="3327"/>
                  </a:cubicBezTo>
                  <a:cubicBezTo>
                    <a:pt x="577" y="3261"/>
                    <a:pt x="505" y="3233"/>
                    <a:pt x="435" y="3233"/>
                  </a:cubicBezTo>
                  <a:cubicBezTo>
                    <a:pt x="206" y="3233"/>
                    <a:pt x="0" y="3538"/>
                    <a:pt x="209" y="3758"/>
                  </a:cubicBezTo>
                  <a:lnTo>
                    <a:pt x="209" y="3774"/>
                  </a:lnTo>
                  <a:cubicBezTo>
                    <a:pt x="1359" y="5054"/>
                    <a:pt x="2922" y="5486"/>
                    <a:pt x="4532" y="5486"/>
                  </a:cubicBezTo>
                  <a:cubicBezTo>
                    <a:pt x="5290" y="5486"/>
                    <a:pt x="6059" y="5391"/>
                    <a:pt x="6800" y="5242"/>
                  </a:cubicBezTo>
                  <a:cubicBezTo>
                    <a:pt x="9274" y="4748"/>
                    <a:pt x="11620" y="3663"/>
                    <a:pt x="13822" y="2498"/>
                  </a:cubicBezTo>
                  <a:cubicBezTo>
                    <a:pt x="15258" y="1747"/>
                    <a:pt x="16758" y="1013"/>
                    <a:pt x="18354" y="694"/>
                  </a:cubicBezTo>
                  <a:cubicBezTo>
                    <a:pt x="18674" y="633"/>
                    <a:pt x="18999" y="604"/>
                    <a:pt x="19323" y="604"/>
                  </a:cubicBezTo>
                  <a:cubicBezTo>
                    <a:pt x="19761" y="604"/>
                    <a:pt x="20199" y="657"/>
                    <a:pt x="20621" y="758"/>
                  </a:cubicBezTo>
                  <a:cubicBezTo>
                    <a:pt x="21530" y="965"/>
                    <a:pt x="22248" y="1460"/>
                    <a:pt x="23046" y="1907"/>
                  </a:cubicBezTo>
                  <a:cubicBezTo>
                    <a:pt x="25329" y="3216"/>
                    <a:pt x="27659" y="6328"/>
                    <a:pt x="27068" y="9073"/>
                  </a:cubicBezTo>
                  <a:cubicBezTo>
                    <a:pt x="26561" y="11389"/>
                    <a:pt x="23967" y="12458"/>
                    <a:pt x="21762" y="12458"/>
                  </a:cubicBezTo>
                  <a:cubicBezTo>
                    <a:pt x="21536" y="12458"/>
                    <a:pt x="21314" y="12446"/>
                    <a:pt x="21099" y="12424"/>
                  </a:cubicBezTo>
                  <a:cubicBezTo>
                    <a:pt x="20014" y="12296"/>
                    <a:pt x="18881" y="11818"/>
                    <a:pt x="18322" y="10828"/>
                  </a:cubicBezTo>
                  <a:cubicBezTo>
                    <a:pt x="17844" y="9966"/>
                    <a:pt x="17955" y="8881"/>
                    <a:pt x="18291" y="7987"/>
                  </a:cubicBezTo>
                  <a:cubicBezTo>
                    <a:pt x="18626" y="7110"/>
                    <a:pt x="19328" y="6344"/>
                    <a:pt x="20206" y="6040"/>
                  </a:cubicBezTo>
                  <a:cubicBezTo>
                    <a:pt x="20435" y="5962"/>
                    <a:pt x="20679" y="5925"/>
                    <a:pt x="20926" y="5925"/>
                  </a:cubicBezTo>
                  <a:cubicBezTo>
                    <a:pt x="21780" y="5925"/>
                    <a:pt x="22672" y="6365"/>
                    <a:pt x="23142" y="7046"/>
                  </a:cubicBezTo>
                  <a:cubicBezTo>
                    <a:pt x="23775" y="7979"/>
                    <a:pt x="22692" y="9085"/>
                    <a:pt x="21822" y="9085"/>
                  </a:cubicBezTo>
                  <a:cubicBezTo>
                    <a:pt x="21397" y="9085"/>
                    <a:pt x="21023" y="8822"/>
                    <a:pt x="20924" y="8147"/>
                  </a:cubicBezTo>
                  <a:cubicBezTo>
                    <a:pt x="20898" y="7994"/>
                    <a:pt x="20788" y="7927"/>
                    <a:pt x="20670" y="7927"/>
                  </a:cubicBezTo>
                  <a:cubicBezTo>
                    <a:pt x="20492" y="7927"/>
                    <a:pt x="20295" y="8077"/>
                    <a:pt x="20333" y="8307"/>
                  </a:cubicBezTo>
                  <a:cubicBezTo>
                    <a:pt x="20470" y="9265"/>
                    <a:pt x="21107" y="9691"/>
                    <a:pt x="21813" y="9691"/>
                  </a:cubicBezTo>
                  <a:cubicBezTo>
                    <a:pt x="22425" y="9691"/>
                    <a:pt x="23088" y="9372"/>
                    <a:pt x="23525" y="8801"/>
                  </a:cubicBezTo>
                  <a:cubicBezTo>
                    <a:pt x="24850" y="7094"/>
                    <a:pt x="22743" y="5466"/>
                    <a:pt x="21115" y="5306"/>
                  </a:cubicBezTo>
                  <a:cubicBezTo>
                    <a:pt x="21030" y="5299"/>
                    <a:pt x="20946" y="5295"/>
                    <a:pt x="20863" y="5295"/>
                  </a:cubicBezTo>
                  <a:cubicBezTo>
                    <a:pt x="19061" y="5295"/>
                    <a:pt x="17750" y="7073"/>
                    <a:pt x="17445" y="8706"/>
                  </a:cubicBezTo>
                  <a:cubicBezTo>
                    <a:pt x="17062" y="10844"/>
                    <a:pt x="18418" y="12456"/>
                    <a:pt x="20445" y="12919"/>
                  </a:cubicBezTo>
                  <a:cubicBezTo>
                    <a:pt x="20914" y="13028"/>
                    <a:pt x="21402" y="13081"/>
                    <a:pt x="21895" y="13081"/>
                  </a:cubicBezTo>
                  <a:cubicBezTo>
                    <a:pt x="23786" y="13081"/>
                    <a:pt x="25741" y="12293"/>
                    <a:pt x="26893" y="10812"/>
                  </a:cubicBezTo>
                  <a:cubicBezTo>
                    <a:pt x="28584" y="8626"/>
                    <a:pt x="27531" y="5737"/>
                    <a:pt x="25999" y="3790"/>
                  </a:cubicBezTo>
                  <a:cubicBezTo>
                    <a:pt x="24412" y="1769"/>
                    <a:pt x="21954" y="0"/>
                    <a:pt x="19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5"/>
            <p:cNvSpPr/>
            <p:nvPr/>
          </p:nvSpPr>
          <p:spPr>
            <a:xfrm>
              <a:off x="4417025" y="1312525"/>
              <a:ext cx="647975" cy="383325"/>
            </a:xfrm>
            <a:custGeom>
              <a:avLst/>
              <a:gdLst/>
              <a:ahLst/>
              <a:cxnLst/>
              <a:rect l="l" t="t" r="r" b="b"/>
              <a:pathLst>
                <a:path w="25919" h="15333" extrusionOk="0">
                  <a:moveTo>
                    <a:pt x="9318" y="0"/>
                  </a:moveTo>
                  <a:cubicBezTo>
                    <a:pt x="6282" y="0"/>
                    <a:pt x="2962" y="1442"/>
                    <a:pt x="1230" y="3978"/>
                  </a:cubicBezTo>
                  <a:cubicBezTo>
                    <a:pt x="113" y="5606"/>
                    <a:pt x="1" y="7633"/>
                    <a:pt x="703" y="9452"/>
                  </a:cubicBezTo>
                  <a:cubicBezTo>
                    <a:pt x="753" y="9597"/>
                    <a:pt x="877" y="9660"/>
                    <a:pt x="1001" y="9660"/>
                  </a:cubicBezTo>
                  <a:cubicBezTo>
                    <a:pt x="1192" y="9660"/>
                    <a:pt x="1381" y="9509"/>
                    <a:pt x="1294" y="9277"/>
                  </a:cubicBezTo>
                  <a:cubicBezTo>
                    <a:pt x="687" y="7681"/>
                    <a:pt x="719" y="6005"/>
                    <a:pt x="1613" y="4521"/>
                  </a:cubicBezTo>
                  <a:cubicBezTo>
                    <a:pt x="2443" y="3133"/>
                    <a:pt x="3847" y="2159"/>
                    <a:pt x="5299" y="1505"/>
                  </a:cubicBezTo>
                  <a:cubicBezTo>
                    <a:pt x="6458" y="986"/>
                    <a:pt x="7996" y="591"/>
                    <a:pt x="9481" y="591"/>
                  </a:cubicBezTo>
                  <a:cubicBezTo>
                    <a:pt x="11145" y="591"/>
                    <a:pt x="12743" y="1087"/>
                    <a:pt x="13662" y="2462"/>
                  </a:cubicBezTo>
                  <a:cubicBezTo>
                    <a:pt x="14237" y="3340"/>
                    <a:pt x="14332" y="4409"/>
                    <a:pt x="14237" y="5415"/>
                  </a:cubicBezTo>
                  <a:cubicBezTo>
                    <a:pt x="14212" y="5609"/>
                    <a:pt x="14382" y="5720"/>
                    <a:pt x="14549" y="5720"/>
                  </a:cubicBezTo>
                  <a:cubicBezTo>
                    <a:pt x="14601" y="5720"/>
                    <a:pt x="14654" y="5709"/>
                    <a:pt x="14699" y="5686"/>
                  </a:cubicBezTo>
                  <a:cubicBezTo>
                    <a:pt x="15824" y="5104"/>
                    <a:pt x="17062" y="4717"/>
                    <a:pt x="18299" y="4717"/>
                  </a:cubicBezTo>
                  <a:cubicBezTo>
                    <a:pt x="19028" y="4717"/>
                    <a:pt x="19756" y="4852"/>
                    <a:pt x="20461" y="5159"/>
                  </a:cubicBezTo>
                  <a:cubicBezTo>
                    <a:pt x="21961" y="5814"/>
                    <a:pt x="23078" y="7106"/>
                    <a:pt x="23748" y="8575"/>
                  </a:cubicBezTo>
                  <a:cubicBezTo>
                    <a:pt x="24339" y="9867"/>
                    <a:pt x="24594" y="11431"/>
                    <a:pt x="24163" y="12804"/>
                  </a:cubicBezTo>
                  <a:cubicBezTo>
                    <a:pt x="23794" y="13996"/>
                    <a:pt x="22718" y="14721"/>
                    <a:pt x="21508" y="14721"/>
                  </a:cubicBezTo>
                  <a:cubicBezTo>
                    <a:pt x="21358" y="14721"/>
                    <a:pt x="21205" y="14710"/>
                    <a:pt x="21051" y="14687"/>
                  </a:cubicBezTo>
                  <a:cubicBezTo>
                    <a:pt x="18737" y="14352"/>
                    <a:pt x="17333" y="10633"/>
                    <a:pt x="19519" y="9245"/>
                  </a:cubicBezTo>
                  <a:cubicBezTo>
                    <a:pt x="19889" y="9005"/>
                    <a:pt x="20377" y="8853"/>
                    <a:pt x="20839" y="8853"/>
                  </a:cubicBezTo>
                  <a:cubicBezTo>
                    <a:pt x="21452" y="8853"/>
                    <a:pt x="22018" y="9121"/>
                    <a:pt x="22200" y="9803"/>
                  </a:cubicBezTo>
                  <a:cubicBezTo>
                    <a:pt x="22296" y="10139"/>
                    <a:pt x="22232" y="10522"/>
                    <a:pt x="21977" y="10761"/>
                  </a:cubicBezTo>
                  <a:cubicBezTo>
                    <a:pt x="21859" y="10879"/>
                    <a:pt x="21711" y="10924"/>
                    <a:pt x="21554" y="10924"/>
                  </a:cubicBezTo>
                  <a:cubicBezTo>
                    <a:pt x="21221" y="10924"/>
                    <a:pt x="20843" y="10721"/>
                    <a:pt x="20604" y="10570"/>
                  </a:cubicBezTo>
                  <a:cubicBezTo>
                    <a:pt x="20552" y="10537"/>
                    <a:pt x="20501" y="10523"/>
                    <a:pt x="20452" y="10523"/>
                  </a:cubicBezTo>
                  <a:cubicBezTo>
                    <a:pt x="20190" y="10523"/>
                    <a:pt x="20018" y="10937"/>
                    <a:pt x="20301" y="11112"/>
                  </a:cubicBezTo>
                  <a:cubicBezTo>
                    <a:pt x="20669" y="11335"/>
                    <a:pt x="21125" y="11528"/>
                    <a:pt x="21562" y="11528"/>
                  </a:cubicBezTo>
                  <a:cubicBezTo>
                    <a:pt x="21846" y="11528"/>
                    <a:pt x="22121" y="11447"/>
                    <a:pt x="22360" y="11240"/>
                  </a:cubicBezTo>
                  <a:cubicBezTo>
                    <a:pt x="22839" y="10825"/>
                    <a:pt x="22934" y="10155"/>
                    <a:pt x="22775" y="9564"/>
                  </a:cubicBezTo>
                  <a:cubicBezTo>
                    <a:pt x="22522" y="8625"/>
                    <a:pt x="21762" y="8255"/>
                    <a:pt x="20926" y="8255"/>
                  </a:cubicBezTo>
                  <a:cubicBezTo>
                    <a:pt x="20073" y="8255"/>
                    <a:pt x="19142" y="8641"/>
                    <a:pt x="18593" y="9197"/>
                  </a:cubicBezTo>
                  <a:cubicBezTo>
                    <a:pt x="17253" y="10554"/>
                    <a:pt x="17796" y="12836"/>
                    <a:pt x="18913" y="14144"/>
                  </a:cubicBezTo>
                  <a:cubicBezTo>
                    <a:pt x="19585" y="14925"/>
                    <a:pt x="20569" y="15333"/>
                    <a:pt x="21562" y="15333"/>
                  </a:cubicBezTo>
                  <a:cubicBezTo>
                    <a:pt x="22173" y="15333"/>
                    <a:pt x="22786" y="15179"/>
                    <a:pt x="23333" y="14863"/>
                  </a:cubicBezTo>
                  <a:cubicBezTo>
                    <a:pt x="25919" y="13362"/>
                    <a:pt x="25057" y="9404"/>
                    <a:pt x="23796" y="7346"/>
                  </a:cubicBezTo>
                  <a:cubicBezTo>
                    <a:pt x="22950" y="5973"/>
                    <a:pt x="21674" y="4888"/>
                    <a:pt x="20142" y="4377"/>
                  </a:cubicBezTo>
                  <a:cubicBezTo>
                    <a:pt x="19543" y="4179"/>
                    <a:pt x="18931" y="4091"/>
                    <a:pt x="18320" y="4091"/>
                  </a:cubicBezTo>
                  <a:cubicBezTo>
                    <a:pt x="17138" y="4091"/>
                    <a:pt x="15959" y="4421"/>
                    <a:pt x="14877" y="4924"/>
                  </a:cubicBezTo>
                  <a:lnTo>
                    <a:pt x="14877" y="4924"/>
                  </a:lnTo>
                  <a:cubicBezTo>
                    <a:pt x="14916" y="3605"/>
                    <a:pt x="14528" y="2314"/>
                    <a:pt x="13534" y="1377"/>
                  </a:cubicBezTo>
                  <a:cubicBezTo>
                    <a:pt x="12481" y="403"/>
                    <a:pt x="10997" y="52"/>
                    <a:pt x="9608" y="5"/>
                  </a:cubicBezTo>
                  <a:cubicBezTo>
                    <a:pt x="9512" y="2"/>
                    <a:pt x="9415" y="0"/>
                    <a:pt x="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5"/>
            <p:cNvSpPr/>
            <p:nvPr/>
          </p:nvSpPr>
          <p:spPr>
            <a:xfrm>
              <a:off x="4113250" y="1582025"/>
              <a:ext cx="450525" cy="193150"/>
            </a:xfrm>
            <a:custGeom>
              <a:avLst/>
              <a:gdLst/>
              <a:ahLst/>
              <a:cxnLst/>
              <a:rect l="l" t="t" r="r" b="b"/>
              <a:pathLst>
                <a:path w="18021" h="7726" extrusionOk="0">
                  <a:moveTo>
                    <a:pt x="376" y="1"/>
                  </a:moveTo>
                  <a:cubicBezTo>
                    <a:pt x="198" y="1"/>
                    <a:pt x="1" y="150"/>
                    <a:pt x="39" y="380"/>
                  </a:cubicBezTo>
                  <a:cubicBezTo>
                    <a:pt x="645" y="3923"/>
                    <a:pt x="4268" y="5934"/>
                    <a:pt x="7396" y="6891"/>
                  </a:cubicBezTo>
                  <a:cubicBezTo>
                    <a:pt x="8976" y="7378"/>
                    <a:pt x="10819" y="7725"/>
                    <a:pt x="12639" y="7725"/>
                  </a:cubicBezTo>
                  <a:cubicBezTo>
                    <a:pt x="14458" y="7725"/>
                    <a:pt x="16253" y="7378"/>
                    <a:pt x="17738" y="6476"/>
                  </a:cubicBezTo>
                  <a:cubicBezTo>
                    <a:pt x="18020" y="6315"/>
                    <a:pt x="17849" y="5903"/>
                    <a:pt x="17577" y="5903"/>
                  </a:cubicBezTo>
                  <a:cubicBezTo>
                    <a:pt x="17527" y="5903"/>
                    <a:pt x="17473" y="5917"/>
                    <a:pt x="17419" y="5950"/>
                  </a:cubicBezTo>
                  <a:cubicBezTo>
                    <a:pt x="16034" y="6790"/>
                    <a:pt x="14372" y="7105"/>
                    <a:pt x="12684" y="7105"/>
                  </a:cubicBezTo>
                  <a:cubicBezTo>
                    <a:pt x="11008" y="7105"/>
                    <a:pt x="9307" y="6794"/>
                    <a:pt x="7827" y="6381"/>
                  </a:cubicBezTo>
                  <a:cubicBezTo>
                    <a:pt x="4811" y="5519"/>
                    <a:pt x="1220" y="3620"/>
                    <a:pt x="629" y="220"/>
                  </a:cubicBezTo>
                  <a:cubicBezTo>
                    <a:pt x="604" y="67"/>
                    <a:pt x="494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5"/>
            <p:cNvSpPr/>
            <p:nvPr/>
          </p:nvSpPr>
          <p:spPr>
            <a:xfrm>
              <a:off x="4786550" y="1659325"/>
              <a:ext cx="234100" cy="110975"/>
            </a:xfrm>
            <a:custGeom>
              <a:avLst/>
              <a:gdLst/>
              <a:ahLst/>
              <a:cxnLst/>
              <a:rect l="l" t="t" r="r" b="b"/>
              <a:pathLst>
                <a:path w="9364" h="4439" extrusionOk="0">
                  <a:moveTo>
                    <a:pt x="8992" y="0"/>
                  </a:moveTo>
                  <a:cubicBezTo>
                    <a:pt x="8870" y="0"/>
                    <a:pt x="8747" y="63"/>
                    <a:pt x="8696" y="209"/>
                  </a:cubicBezTo>
                  <a:cubicBezTo>
                    <a:pt x="8185" y="1788"/>
                    <a:pt x="7308" y="3065"/>
                    <a:pt x="5664" y="3576"/>
                  </a:cubicBezTo>
                  <a:cubicBezTo>
                    <a:pt x="5121" y="3741"/>
                    <a:pt x="4472" y="3845"/>
                    <a:pt x="3818" y="3845"/>
                  </a:cubicBezTo>
                  <a:cubicBezTo>
                    <a:pt x="2509" y="3845"/>
                    <a:pt x="1179" y="3427"/>
                    <a:pt x="637" y="2235"/>
                  </a:cubicBezTo>
                  <a:cubicBezTo>
                    <a:pt x="586" y="2120"/>
                    <a:pt x="500" y="2072"/>
                    <a:pt x="410" y="2072"/>
                  </a:cubicBezTo>
                  <a:cubicBezTo>
                    <a:pt x="214" y="2072"/>
                    <a:pt x="1" y="2298"/>
                    <a:pt x="110" y="2539"/>
                  </a:cubicBezTo>
                  <a:cubicBezTo>
                    <a:pt x="761" y="3967"/>
                    <a:pt x="2305" y="4438"/>
                    <a:pt x="3808" y="4438"/>
                  </a:cubicBezTo>
                  <a:cubicBezTo>
                    <a:pt x="4404" y="4438"/>
                    <a:pt x="4994" y="4364"/>
                    <a:pt x="5520" y="4246"/>
                  </a:cubicBezTo>
                  <a:cubicBezTo>
                    <a:pt x="7547" y="3799"/>
                    <a:pt x="8680" y="2251"/>
                    <a:pt x="9286" y="368"/>
                  </a:cubicBezTo>
                  <a:cubicBezTo>
                    <a:pt x="9364" y="146"/>
                    <a:pt x="9179" y="0"/>
                    <a:pt x="8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5"/>
            <p:cNvSpPr/>
            <p:nvPr/>
          </p:nvSpPr>
          <p:spPr>
            <a:xfrm>
              <a:off x="4465725" y="1405825"/>
              <a:ext cx="51425" cy="88650"/>
            </a:xfrm>
            <a:custGeom>
              <a:avLst/>
              <a:gdLst/>
              <a:ahLst/>
              <a:cxnLst/>
              <a:rect l="l" t="t" r="r" b="b"/>
              <a:pathLst>
                <a:path w="2057" h="3546" extrusionOk="0">
                  <a:moveTo>
                    <a:pt x="1576" y="1"/>
                  </a:moveTo>
                  <a:cubicBezTo>
                    <a:pt x="1509" y="1"/>
                    <a:pt x="1438" y="22"/>
                    <a:pt x="1372" y="71"/>
                  </a:cubicBezTo>
                  <a:cubicBezTo>
                    <a:pt x="399" y="837"/>
                    <a:pt x="0" y="2034"/>
                    <a:pt x="48" y="3247"/>
                  </a:cubicBezTo>
                  <a:cubicBezTo>
                    <a:pt x="64" y="3446"/>
                    <a:pt x="223" y="3546"/>
                    <a:pt x="377" y="3546"/>
                  </a:cubicBezTo>
                  <a:cubicBezTo>
                    <a:pt x="531" y="3546"/>
                    <a:pt x="678" y="3446"/>
                    <a:pt x="670" y="3247"/>
                  </a:cubicBezTo>
                  <a:cubicBezTo>
                    <a:pt x="622" y="2177"/>
                    <a:pt x="942" y="1188"/>
                    <a:pt x="1803" y="502"/>
                  </a:cubicBezTo>
                  <a:cubicBezTo>
                    <a:pt x="2057" y="312"/>
                    <a:pt x="1837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5"/>
            <p:cNvSpPr/>
            <p:nvPr/>
          </p:nvSpPr>
          <p:spPr>
            <a:xfrm>
              <a:off x="4674975" y="1354350"/>
              <a:ext cx="77950" cy="55950"/>
            </a:xfrm>
            <a:custGeom>
              <a:avLst/>
              <a:gdLst/>
              <a:ahLst/>
              <a:cxnLst/>
              <a:rect l="l" t="t" r="r" b="b"/>
              <a:pathLst>
                <a:path w="3118" h="2238" extrusionOk="0">
                  <a:moveTo>
                    <a:pt x="464" y="0"/>
                  </a:moveTo>
                  <a:cubicBezTo>
                    <a:pt x="119" y="0"/>
                    <a:pt x="0" y="538"/>
                    <a:pt x="360" y="598"/>
                  </a:cubicBezTo>
                  <a:cubicBezTo>
                    <a:pt x="1285" y="757"/>
                    <a:pt x="2147" y="1061"/>
                    <a:pt x="2450" y="2018"/>
                  </a:cubicBezTo>
                  <a:cubicBezTo>
                    <a:pt x="2495" y="2171"/>
                    <a:pt x="2619" y="2238"/>
                    <a:pt x="2743" y="2238"/>
                  </a:cubicBezTo>
                  <a:cubicBezTo>
                    <a:pt x="2930" y="2238"/>
                    <a:pt x="3117" y="2088"/>
                    <a:pt x="3041" y="1858"/>
                  </a:cubicBezTo>
                  <a:cubicBezTo>
                    <a:pt x="2674" y="678"/>
                    <a:pt x="1684" y="199"/>
                    <a:pt x="535" y="7"/>
                  </a:cubicBezTo>
                  <a:cubicBezTo>
                    <a:pt x="511" y="2"/>
                    <a:pt x="487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5"/>
            <p:cNvSpPr/>
            <p:nvPr/>
          </p:nvSpPr>
          <p:spPr>
            <a:xfrm>
              <a:off x="4847450" y="1653850"/>
              <a:ext cx="72325" cy="68550"/>
            </a:xfrm>
            <a:custGeom>
              <a:avLst/>
              <a:gdLst/>
              <a:ahLst/>
              <a:cxnLst/>
              <a:rect l="l" t="t" r="r" b="b"/>
              <a:pathLst>
                <a:path w="2893" h="2742" extrusionOk="0">
                  <a:moveTo>
                    <a:pt x="377" y="0"/>
                  </a:moveTo>
                  <a:cubicBezTo>
                    <a:pt x="192" y="0"/>
                    <a:pt x="1" y="150"/>
                    <a:pt x="68" y="380"/>
                  </a:cubicBezTo>
                  <a:cubicBezTo>
                    <a:pt x="371" y="1545"/>
                    <a:pt x="1185" y="2710"/>
                    <a:pt x="2494" y="2742"/>
                  </a:cubicBezTo>
                  <a:cubicBezTo>
                    <a:pt x="2499" y="2742"/>
                    <a:pt x="2504" y="2742"/>
                    <a:pt x="2509" y="2742"/>
                  </a:cubicBezTo>
                  <a:cubicBezTo>
                    <a:pt x="2893" y="2742"/>
                    <a:pt x="2887" y="2151"/>
                    <a:pt x="2494" y="2135"/>
                  </a:cubicBezTo>
                  <a:cubicBezTo>
                    <a:pt x="1472" y="2087"/>
                    <a:pt x="898" y="1114"/>
                    <a:pt x="658" y="220"/>
                  </a:cubicBezTo>
                  <a:cubicBezTo>
                    <a:pt x="620" y="67"/>
                    <a:pt x="50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5"/>
            <p:cNvSpPr/>
            <p:nvPr/>
          </p:nvSpPr>
          <p:spPr>
            <a:xfrm>
              <a:off x="4547150" y="1589650"/>
              <a:ext cx="113675" cy="35950"/>
            </a:xfrm>
            <a:custGeom>
              <a:avLst/>
              <a:gdLst/>
              <a:ahLst/>
              <a:cxnLst/>
              <a:rect l="l" t="t" r="r" b="b"/>
              <a:pathLst>
                <a:path w="4547" h="1438" extrusionOk="0">
                  <a:moveTo>
                    <a:pt x="2846" y="0"/>
                  </a:moveTo>
                  <a:cubicBezTo>
                    <a:pt x="1917" y="0"/>
                    <a:pt x="981" y="368"/>
                    <a:pt x="254" y="937"/>
                  </a:cubicBezTo>
                  <a:cubicBezTo>
                    <a:pt x="1" y="1127"/>
                    <a:pt x="230" y="1438"/>
                    <a:pt x="487" y="1438"/>
                  </a:cubicBezTo>
                  <a:cubicBezTo>
                    <a:pt x="554" y="1438"/>
                    <a:pt x="623" y="1417"/>
                    <a:pt x="685" y="1368"/>
                  </a:cubicBezTo>
                  <a:cubicBezTo>
                    <a:pt x="1277" y="916"/>
                    <a:pt x="2080" y="609"/>
                    <a:pt x="2853" y="609"/>
                  </a:cubicBezTo>
                  <a:cubicBezTo>
                    <a:pt x="3226" y="609"/>
                    <a:pt x="3592" y="680"/>
                    <a:pt x="3925" y="841"/>
                  </a:cubicBezTo>
                  <a:cubicBezTo>
                    <a:pt x="3973" y="865"/>
                    <a:pt x="4020" y="876"/>
                    <a:pt x="4065" y="876"/>
                  </a:cubicBezTo>
                  <a:cubicBezTo>
                    <a:pt x="4350" y="876"/>
                    <a:pt x="4547" y="452"/>
                    <a:pt x="4244" y="314"/>
                  </a:cubicBezTo>
                  <a:cubicBezTo>
                    <a:pt x="3799" y="98"/>
                    <a:pt x="3324" y="0"/>
                    <a:pt x="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5"/>
            <p:cNvSpPr/>
            <p:nvPr/>
          </p:nvSpPr>
          <p:spPr>
            <a:xfrm>
              <a:off x="4202800" y="1661975"/>
              <a:ext cx="100950" cy="50475"/>
            </a:xfrm>
            <a:custGeom>
              <a:avLst/>
              <a:gdLst/>
              <a:ahLst/>
              <a:cxnLst/>
              <a:rect l="l" t="t" r="r" b="b"/>
              <a:pathLst>
                <a:path w="4038" h="2019" extrusionOk="0">
                  <a:moveTo>
                    <a:pt x="464" y="0"/>
                  </a:moveTo>
                  <a:cubicBezTo>
                    <a:pt x="220" y="0"/>
                    <a:pt x="0" y="310"/>
                    <a:pt x="223" y="533"/>
                  </a:cubicBezTo>
                  <a:cubicBezTo>
                    <a:pt x="1165" y="1411"/>
                    <a:pt x="2378" y="1890"/>
                    <a:pt x="3655" y="2018"/>
                  </a:cubicBezTo>
                  <a:cubicBezTo>
                    <a:pt x="3664" y="2018"/>
                    <a:pt x="3673" y="2019"/>
                    <a:pt x="3683" y="2019"/>
                  </a:cubicBezTo>
                  <a:cubicBezTo>
                    <a:pt x="4037" y="2019"/>
                    <a:pt x="4028" y="1426"/>
                    <a:pt x="3655" y="1395"/>
                  </a:cubicBezTo>
                  <a:cubicBezTo>
                    <a:pt x="2553" y="1284"/>
                    <a:pt x="1468" y="853"/>
                    <a:pt x="670" y="87"/>
                  </a:cubicBezTo>
                  <a:cubicBezTo>
                    <a:pt x="606" y="26"/>
                    <a:pt x="53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35"/>
          <p:cNvGrpSpPr/>
          <p:nvPr/>
        </p:nvGrpSpPr>
        <p:grpSpPr>
          <a:xfrm rot="-892092">
            <a:off x="6936060" y="1296732"/>
            <a:ext cx="2060329" cy="2011700"/>
            <a:chOff x="7408231" y="3563564"/>
            <a:chExt cx="1072577" cy="1047261"/>
          </a:xfrm>
        </p:grpSpPr>
        <p:grpSp>
          <p:nvGrpSpPr>
            <p:cNvPr id="2391" name="Google Shape;2391;p35"/>
            <p:cNvGrpSpPr/>
            <p:nvPr/>
          </p:nvGrpSpPr>
          <p:grpSpPr>
            <a:xfrm>
              <a:off x="8037967" y="3660573"/>
              <a:ext cx="191131" cy="115037"/>
              <a:chOff x="4388950" y="2664300"/>
              <a:chExt cx="389825" cy="234625"/>
            </a:xfrm>
          </p:grpSpPr>
          <p:sp>
            <p:nvSpPr>
              <p:cNvPr id="2392" name="Google Shape;2392;p35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5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5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5" name="Google Shape;2395;p35"/>
            <p:cNvGrpSpPr/>
            <p:nvPr/>
          </p:nvGrpSpPr>
          <p:grpSpPr>
            <a:xfrm>
              <a:off x="7608875" y="3630500"/>
              <a:ext cx="724575" cy="980325"/>
              <a:chOff x="6508900" y="3777125"/>
              <a:chExt cx="724575" cy="980325"/>
            </a:xfrm>
          </p:grpSpPr>
          <p:sp>
            <p:nvSpPr>
              <p:cNvPr id="2396" name="Google Shape;2396;p35"/>
              <p:cNvSpPr/>
              <p:nvPr/>
            </p:nvSpPr>
            <p:spPr>
              <a:xfrm>
                <a:off x="6508900" y="3777125"/>
                <a:ext cx="724575" cy="980325"/>
              </a:xfrm>
              <a:custGeom>
                <a:avLst/>
                <a:gdLst/>
                <a:ahLst/>
                <a:cxnLst/>
                <a:rect l="l" t="t" r="r" b="b"/>
                <a:pathLst>
                  <a:path w="28983" h="39213" extrusionOk="0">
                    <a:moveTo>
                      <a:pt x="1229" y="0"/>
                    </a:moveTo>
                    <a:cubicBezTo>
                      <a:pt x="1357" y="3065"/>
                      <a:pt x="1117" y="5411"/>
                      <a:pt x="3336" y="7868"/>
                    </a:cubicBezTo>
                    <a:cubicBezTo>
                      <a:pt x="3368" y="7900"/>
                      <a:pt x="3400" y="7948"/>
                      <a:pt x="3431" y="7980"/>
                    </a:cubicBezTo>
                    <a:cubicBezTo>
                      <a:pt x="3415" y="7358"/>
                      <a:pt x="3511" y="6735"/>
                      <a:pt x="3639" y="6129"/>
                    </a:cubicBezTo>
                    <a:cubicBezTo>
                      <a:pt x="3783" y="5395"/>
                      <a:pt x="3974" y="4692"/>
                      <a:pt x="4134" y="3974"/>
                    </a:cubicBezTo>
                    <a:cubicBezTo>
                      <a:pt x="4293" y="3320"/>
                      <a:pt x="4501" y="2602"/>
                      <a:pt x="4533" y="1916"/>
                    </a:cubicBezTo>
                    <a:cubicBezTo>
                      <a:pt x="4533" y="1692"/>
                      <a:pt x="4836" y="1692"/>
                      <a:pt x="4868" y="1916"/>
                    </a:cubicBezTo>
                    <a:cubicBezTo>
                      <a:pt x="4932" y="2554"/>
                      <a:pt x="4932" y="3160"/>
                      <a:pt x="4836" y="3799"/>
                    </a:cubicBezTo>
                    <a:cubicBezTo>
                      <a:pt x="4740" y="4485"/>
                      <a:pt x="4581" y="5155"/>
                      <a:pt x="4437" y="5842"/>
                    </a:cubicBezTo>
                    <a:cubicBezTo>
                      <a:pt x="4309" y="6496"/>
                      <a:pt x="4213" y="7150"/>
                      <a:pt x="4229" y="7820"/>
                    </a:cubicBezTo>
                    <a:cubicBezTo>
                      <a:pt x="4229" y="8140"/>
                      <a:pt x="4277" y="8443"/>
                      <a:pt x="4357" y="8762"/>
                    </a:cubicBezTo>
                    <a:cubicBezTo>
                      <a:pt x="4373" y="8794"/>
                      <a:pt x="4389" y="8810"/>
                      <a:pt x="4389" y="8842"/>
                    </a:cubicBezTo>
                    <a:cubicBezTo>
                      <a:pt x="5538" y="9799"/>
                      <a:pt x="6895" y="10629"/>
                      <a:pt x="8187" y="11507"/>
                    </a:cubicBezTo>
                    <a:cubicBezTo>
                      <a:pt x="8586" y="11076"/>
                      <a:pt x="8874" y="10549"/>
                      <a:pt x="9097" y="9975"/>
                    </a:cubicBezTo>
                    <a:cubicBezTo>
                      <a:pt x="7884" y="8443"/>
                      <a:pt x="8347" y="6145"/>
                      <a:pt x="8858" y="4421"/>
                    </a:cubicBezTo>
                    <a:cubicBezTo>
                      <a:pt x="8905" y="4309"/>
                      <a:pt x="9065" y="4325"/>
                      <a:pt x="9065" y="4453"/>
                    </a:cubicBezTo>
                    <a:cubicBezTo>
                      <a:pt x="9049" y="5857"/>
                      <a:pt x="8522" y="7645"/>
                      <a:pt x="9416" y="8842"/>
                    </a:cubicBezTo>
                    <a:cubicBezTo>
                      <a:pt x="9799" y="7134"/>
                      <a:pt x="9815" y="5187"/>
                      <a:pt x="10342" y="3687"/>
                    </a:cubicBezTo>
                    <a:lnTo>
                      <a:pt x="12065" y="3448"/>
                    </a:lnTo>
                    <a:cubicBezTo>
                      <a:pt x="10709" y="5522"/>
                      <a:pt x="10821" y="7948"/>
                      <a:pt x="10469" y="10246"/>
                    </a:cubicBezTo>
                    <a:cubicBezTo>
                      <a:pt x="10565" y="10214"/>
                      <a:pt x="10645" y="10182"/>
                      <a:pt x="10709" y="10150"/>
                    </a:cubicBezTo>
                    <a:cubicBezTo>
                      <a:pt x="11315" y="9879"/>
                      <a:pt x="11906" y="9560"/>
                      <a:pt x="12448" y="9177"/>
                    </a:cubicBezTo>
                    <a:cubicBezTo>
                      <a:pt x="13406" y="8523"/>
                      <a:pt x="14491" y="7517"/>
                      <a:pt x="14316" y="6240"/>
                    </a:cubicBezTo>
                    <a:cubicBezTo>
                      <a:pt x="14284" y="5953"/>
                      <a:pt x="14715" y="5810"/>
                      <a:pt x="14763" y="6113"/>
                    </a:cubicBezTo>
                    <a:cubicBezTo>
                      <a:pt x="15002" y="7485"/>
                      <a:pt x="14156" y="8698"/>
                      <a:pt x="13151" y="9560"/>
                    </a:cubicBezTo>
                    <a:cubicBezTo>
                      <a:pt x="12592" y="10023"/>
                      <a:pt x="11954" y="10422"/>
                      <a:pt x="11283" y="10741"/>
                    </a:cubicBezTo>
                    <a:cubicBezTo>
                      <a:pt x="10501" y="11124"/>
                      <a:pt x="10182" y="11555"/>
                      <a:pt x="9975" y="12401"/>
                    </a:cubicBezTo>
                    <a:cubicBezTo>
                      <a:pt x="10485" y="12624"/>
                      <a:pt x="15050" y="16199"/>
                      <a:pt x="15193" y="16071"/>
                    </a:cubicBezTo>
                    <a:cubicBezTo>
                      <a:pt x="16103" y="15369"/>
                      <a:pt x="17156" y="14954"/>
                      <a:pt x="18002" y="14172"/>
                    </a:cubicBezTo>
                    <a:cubicBezTo>
                      <a:pt x="18912" y="13326"/>
                      <a:pt x="19965" y="12672"/>
                      <a:pt x="20859" y="11794"/>
                    </a:cubicBezTo>
                    <a:cubicBezTo>
                      <a:pt x="22120" y="10549"/>
                      <a:pt x="23269" y="9177"/>
                      <a:pt x="24147" y="7645"/>
                    </a:cubicBezTo>
                    <a:cubicBezTo>
                      <a:pt x="24577" y="6895"/>
                      <a:pt x="24929" y="6097"/>
                      <a:pt x="25200" y="5267"/>
                    </a:cubicBezTo>
                    <a:cubicBezTo>
                      <a:pt x="25375" y="4676"/>
                      <a:pt x="25790" y="3559"/>
                      <a:pt x="25599" y="2953"/>
                    </a:cubicBezTo>
                    <a:lnTo>
                      <a:pt x="26716" y="6639"/>
                    </a:lnTo>
                    <a:cubicBezTo>
                      <a:pt x="26588" y="8730"/>
                      <a:pt x="24242" y="11683"/>
                      <a:pt x="23013" y="13294"/>
                    </a:cubicBezTo>
                    <a:cubicBezTo>
                      <a:pt x="22726" y="13662"/>
                      <a:pt x="22391" y="14060"/>
                      <a:pt x="22024" y="14459"/>
                    </a:cubicBezTo>
                    <a:cubicBezTo>
                      <a:pt x="22407" y="14332"/>
                      <a:pt x="22774" y="14204"/>
                      <a:pt x="23157" y="14108"/>
                    </a:cubicBezTo>
                    <a:cubicBezTo>
                      <a:pt x="24577" y="13693"/>
                      <a:pt x="26333" y="13310"/>
                      <a:pt x="27195" y="11986"/>
                    </a:cubicBezTo>
                    <a:cubicBezTo>
                      <a:pt x="27306" y="11826"/>
                      <a:pt x="27530" y="11954"/>
                      <a:pt x="27450" y="12129"/>
                    </a:cubicBezTo>
                    <a:cubicBezTo>
                      <a:pt x="26748" y="13614"/>
                      <a:pt x="25200" y="14220"/>
                      <a:pt x="23732" y="14731"/>
                    </a:cubicBezTo>
                    <a:cubicBezTo>
                      <a:pt x="22806" y="15066"/>
                      <a:pt x="21912" y="15465"/>
                      <a:pt x="20987" y="15800"/>
                    </a:cubicBezTo>
                    <a:cubicBezTo>
                      <a:pt x="20795" y="15864"/>
                      <a:pt x="20604" y="15928"/>
                      <a:pt x="20412" y="15992"/>
                    </a:cubicBezTo>
                    <a:cubicBezTo>
                      <a:pt x="19710" y="16566"/>
                      <a:pt x="18992" y="17093"/>
                      <a:pt x="18305" y="17476"/>
                    </a:cubicBezTo>
                    <a:cubicBezTo>
                      <a:pt x="16949" y="18242"/>
                      <a:pt x="16710" y="17939"/>
                      <a:pt x="16869" y="19614"/>
                    </a:cubicBezTo>
                    <a:cubicBezTo>
                      <a:pt x="17109" y="22056"/>
                      <a:pt x="17683" y="24578"/>
                      <a:pt x="18784" y="26780"/>
                    </a:cubicBezTo>
                    <a:cubicBezTo>
                      <a:pt x="19391" y="27993"/>
                      <a:pt x="20588" y="29094"/>
                      <a:pt x="21801" y="29653"/>
                    </a:cubicBezTo>
                    <a:cubicBezTo>
                      <a:pt x="23141" y="30275"/>
                      <a:pt x="24625" y="30339"/>
                      <a:pt x="25695" y="31536"/>
                    </a:cubicBezTo>
                    <a:cubicBezTo>
                      <a:pt x="26700" y="32669"/>
                      <a:pt x="28982" y="37313"/>
                      <a:pt x="27338" y="38622"/>
                    </a:cubicBezTo>
                    <a:cubicBezTo>
                      <a:pt x="26604" y="39212"/>
                      <a:pt x="24801" y="38797"/>
                      <a:pt x="24003" y="38542"/>
                    </a:cubicBezTo>
                    <a:cubicBezTo>
                      <a:pt x="22519" y="38063"/>
                      <a:pt x="21226" y="37185"/>
                      <a:pt x="19790" y="36611"/>
                    </a:cubicBezTo>
                    <a:cubicBezTo>
                      <a:pt x="18593" y="36132"/>
                      <a:pt x="17587" y="35478"/>
                      <a:pt x="16614" y="34664"/>
                    </a:cubicBezTo>
                    <a:cubicBezTo>
                      <a:pt x="15529" y="33754"/>
                      <a:pt x="14443" y="32477"/>
                      <a:pt x="13837" y="31185"/>
                    </a:cubicBezTo>
                    <a:cubicBezTo>
                      <a:pt x="13087" y="29557"/>
                      <a:pt x="13087" y="27833"/>
                      <a:pt x="12736" y="26110"/>
                    </a:cubicBezTo>
                    <a:cubicBezTo>
                      <a:pt x="12145" y="23237"/>
                      <a:pt x="10485" y="19391"/>
                      <a:pt x="8506" y="17220"/>
                    </a:cubicBezTo>
                    <a:cubicBezTo>
                      <a:pt x="5921" y="14396"/>
                      <a:pt x="3336" y="12417"/>
                      <a:pt x="1484" y="8858"/>
                    </a:cubicBezTo>
                    <a:cubicBezTo>
                      <a:pt x="128" y="6145"/>
                      <a:pt x="0" y="3815"/>
                      <a:pt x="0" y="862"/>
                    </a:cubicBezTo>
                    <a:lnTo>
                      <a:pt x="12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5"/>
              <p:cNvSpPr/>
              <p:nvPr/>
            </p:nvSpPr>
            <p:spPr>
              <a:xfrm>
                <a:off x="6749475" y="4111875"/>
                <a:ext cx="106550" cy="774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3097" extrusionOk="0">
                    <a:moveTo>
                      <a:pt x="3943" y="3001"/>
                    </a:moveTo>
                    <a:cubicBezTo>
                      <a:pt x="2602" y="2234"/>
                      <a:pt x="1453" y="1197"/>
                      <a:pt x="160" y="383"/>
                    </a:cubicBezTo>
                    <a:cubicBezTo>
                      <a:pt x="1" y="272"/>
                      <a:pt x="144" y="0"/>
                      <a:pt x="320" y="112"/>
                    </a:cubicBezTo>
                    <a:cubicBezTo>
                      <a:pt x="1613" y="926"/>
                      <a:pt x="2762" y="1979"/>
                      <a:pt x="4086" y="2729"/>
                    </a:cubicBezTo>
                    <a:cubicBezTo>
                      <a:pt x="4262" y="2841"/>
                      <a:pt x="4102" y="3096"/>
                      <a:pt x="3943" y="30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6689225" y="4069175"/>
                <a:ext cx="46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437" extrusionOk="0">
                    <a:moveTo>
                      <a:pt x="1469" y="1325"/>
                    </a:moveTo>
                    <a:cubicBezTo>
                      <a:pt x="1054" y="974"/>
                      <a:pt x="591" y="671"/>
                      <a:pt x="160" y="336"/>
                    </a:cubicBezTo>
                    <a:cubicBezTo>
                      <a:pt x="1" y="208"/>
                      <a:pt x="224" y="1"/>
                      <a:pt x="384" y="112"/>
                    </a:cubicBezTo>
                    <a:cubicBezTo>
                      <a:pt x="815" y="463"/>
                      <a:pt x="1262" y="767"/>
                      <a:pt x="1692" y="1102"/>
                    </a:cubicBezTo>
                    <a:cubicBezTo>
                      <a:pt x="1852" y="1229"/>
                      <a:pt x="1629" y="1437"/>
                      <a:pt x="1469" y="13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6923825" y="4133025"/>
                <a:ext cx="622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900" extrusionOk="0">
                    <a:moveTo>
                      <a:pt x="2347" y="383"/>
                    </a:moveTo>
                    <a:cubicBezTo>
                      <a:pt x="1677" y="878"/>
                      <a:pt x="1022" y="1357"/>
                      <a:pt x="320" y="1803"/>
                    </a:cubicBezTo>
                    <a:cubicBezTo>
                      <a:pt x="144" y="1899"/>
                      <a:pt x="1" y="1644"/>
                      <a:pt x="160" y="1532"/>
                    </a:cubicBezTo>
                    <a:cubicBezTo>
                      <a:pt x="863" y="1101"/>
                      <a:pt x="1517" y="606"/>
                      <a:pt x="2187" y="112"/>
                    </a:cubicBezTo>
                    <a:cubicBezTo>
                      <a:pt x="2347" y="0"/>
                      <a:pt x="2490" y="255"/>
                      <a:pt x="2347" y="3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5"/>
              <p:cNvSpPr/>
              <p:nvPr/>
            </p:nvSpPr>
            <p:spPr>
              <a:xfrm>
                <a:off x="6786975" y="4167325"/>
                <a:ext cx="678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964" extrusionOk="0">
                    <a:moveTo>
                      <a:pt x="2411" y="1852"/>
                    </a:moveTo>
                    <a:cubicBezTo>
                      <a:pt x="1692" y="1309"/>
                      <a:pt x="910" y="878"/>
                      <a:pt x="160" y="368"/>
                    </a:cubicBezTo>
                    <a:cubicBezTo>
                      <a:pt x="1" y="256"/>
                      <a:pt x="160" y="1"/>
                      <a:pt x="320" y="112"/>
                    </a:cubicBezTo>
                    <a:cubicBezTo>
                      <a:pt x="1070" y="607"/>
                      <a:pt x="1852" y="1038"/>
                      <a:pt x="2570" y="1580"/>
                    </a:cubicBezTo>
                    <a:cubicBezTo>
                      <a:pt x="2714" y="1708"/>
                      <a:pt x="2570" y="1964"/>
                      <a:pt x="2411" y="18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5"/>
              <p:cNvSpPr/>
              <p:nvPr/>
            </p:nvSpPr>
            <p:spPr>
              <a:xfrm>
                <a:off x="6897500" y="4302975"/>
                <a:ext cx="2555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3129" extrusionOk="0">
                    <a:moveTo>
                      <a:pt x="352" y="192"/>
                    </a:moveTo>
                    <a:cubicBezTo>
                      <a:pt x="559" y="1086"/>
                      <a:pt x="591" y="2012"/>
                      <a:pt x="942" y="2873"/>
                    </a:cubicBezTo>
                    <a:cubicBezTo>
                      <a:pt x="1022" y="3049"/>
                      <a:pt x="735" y="3129"/>
                      <a:pt x="655" y="2953"/>
                    </a:cubicBezTo>
                    <a:cubicBezTo>
                      <a:pt x="304" y="2091"/>
                      <a:pt x="256" y="1166"/>
                      <a:pt x="48" y="272"/>
                    </a:cubicBezTo>
                    <a:cubicBezTo>
                      <a:pt x="1" y="80"/>
                      <a:pt x="304" y="1"/>
                      <a:pt x="352" y="1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6916250" y="4390750"/>
                <a:ext cx="76625" cy="155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6209" extrusionOk="0">
                    <a:moveTo>
                      <a:pt x="368" y="176"/>
                    </a:moveTo>
                    <a:cubicBezTo>
                      <a:pt x="1118" y="2123"/>
                      <a:pt x="2059" y="4006"/>
                      <a:pt x="2969" y="5890"/>
                    </a:cubicBezTo>
                    <a:cubicBezTo>
                      <a:pt x="3065" y="6065"/>
                      <a:pt x="2793" y="6209"/>
                      <a:pt x="2714" y="6033"/>
                    </a:cubicBezTo>
                    <a:cubicBezTo>
                      <a:pt x="1772" y="4134"/>
                      <a:pt x="846" y="2235"/>
                      <a:pt x="64" y="256"/>
                    </a:cubicBezTo>
                    <a:cubicBezTo>
                      <a:pt x="1" y="80"/>
                      <a:pt x="288" y="1"/>
                      <a:pt x="368" y="1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6901100" y="4253100"/>
                <a:ext cx="18775" cy="519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76" extrusionOk="0">
                    <a:moveTo>
                      <a:pt x="319" y="208"/>
                    </a:moveTo>
                    <a:cubicBezTo>
                      <a:pt x="335" y="751"/>
                      <a:pt x="527" y="1277"/>
                      <a:pt x="702" y="1804"/>
                    </a:cubicBezTo>
                    <a:cubicBezTo>
                      <a:pt x="750" y="1996"/>
                      <a:pt x="463" y="2075"/>
                      <a:pt x="399" y="1884"/>
                    </a:cubicBezTo>
                    <a:cubicBezTo>
                      <a:pt x="224" y="1325"/>
                      <a:pt x="32" y="783"/>
                      <a:pt x="16" y="208"/>
                    </a:cubicBezTo>
                    <a:cubicBezTo>
                      <a:pt x="0" y="1"/>
                      <a:pt x="303" y="1"/>
                      <a:pt x="319" y="208"/>
                    </a:cubicBezTo>
                    <a:lnTo>
                      <a:pt x="319" y="2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5"/>
              <p:cNvSpPr/>
              <p:nvPr/>
            </p:nvSpPr>
            <p:spPr>
              <a:xfrm>
                <a:off x="6885925" y="4346075"/>
                <a:ext cx="42325" cy="11452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4581" extrusionOk="0">
                    <a:moveTo>
                      <a:pt x="320" y="208"/>
                    </a:moveTo>
                    <a:cubicBezTo>
                      <a:pt x="416" y="1660"/>
                      <a:pt x="1166" y="2969"/>
                      <a:pt x="1629" y="4309"/>
                    </a:cubicBezTo>
                    <a:cubicBezTo>
                      <a:pt x="1692" y="4501"/>
                      <a:pt x="1389" y="4581"/>
                      <a:pt x="1341" y="4405"/>
                    </a:cubicBezTo>
                    <a:cubicBezTo>
                      <a:pt x="862" y="3017"/>
                      <a:pt x="96" y="1692"/>
                      <a:pt x="17" y="208"/>
                    </a:cubicBezTo>
                    <a:cubicBezTo>
                      <a:pt x="1" y="0"/>
                      <a:pt x="304" y="0"/>
                      <a:pt x="320" y="208"/>
                    </a:cubicBezTo>
                    <a:lnTo>
                      <a:pt x="320" y="2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5"/>
              <p:cNvSpPr/>
              <p:nvPr/>
            </p:nvSpPr>
            <p:spPr>
              <a:xfrm>
                <a:off x="6549600" y="3969425"/>
                <a:ext cx="570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05" extrusionOk="0">
                    <a:moveTo>
                      <a:pt x="1899" y="3145"/>
                    </a:moveTo>
                    <a:cubicBezTo>
                      <a:pt x="1229" y="2219"/>
                      <a:pt x="511" y="1325"/>
                      <a:pt x="80" y="272"/>
                    </a:cubicBezTo>
                    <a:cubicBezTo>
                      <a:pt x="0" y="81"/>
                      <a:pt x="287" y="1"/>
                      <a:pt x="367" y="176"/>
                    </a:cubicBezTo>
                    <a:cubicBezTo>
                      <a:pt x="798" y="1230"/>
                      <a:pt x="1516" y="2091"/>
                      <a:pt x="2155" y="2985"/>
                    </a:cubicBezTo>
                    <a:cubicBezTo>
                      <a:pt x="2282" y="3145"/>
                      <a:pt x="2011" y="3304"/>
                      <a:pt x="1899" y="31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5"/>
              <p:cNvSpPr/>
              <p:nvPr/>
            </p:nvSpPr>
            <p:spPr>
              <a:xfrm>
                <a:off x="6992450" y="4124625"/>
                <a:ext cx="594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156" extrusionOk="0">
                    <a:moveTo>
                      <a:pt x="2251" y="368"/>
                    </a:moveTo>
                    <a:cubicBezTo>
                      <a:pt x="1661" y="990"/>
                      <a:pt x="990" y="1517"/>
                      <a:pt x="304" y="2028"/>
                    </a:cubicBezTo>
                    <a:cubicBezTo>
                      <a:pt x="144" y="2155"/>
                      <a:pt x="1" y="1884"/>
                      <a:pt x="144" y="1756"/>
                    </a:cubicBezTo>
                    <a:cubicBezTo>
                      <a:pt x="815" y="1262"/>
                      <a:pt x="1469" y="751"/>
                      <a:pt x="2028" y="145"/>
                    </a:cubicBezTo>
                    <a:cubicBezTo>
                      <a:pt x="2171" y="1"/>
                      <a:pt x="2379" y="224"/>
                      <a:pt x="2251" y="368"/>
                    </a:cubicBezTo>
                    <a:lnTo>
                      <a:pt x="2251" y="3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7" name="Google Shape;2407;p35"/>
            <p:cNvGrpSpPr/>
            <p:nvPr/>
          </p:nvGrpSpPr>
          <p:grpSpPr>
            <a:xfrm>
              <a:off x="7547916" y="3564434"/>
              <a:ext cx="166533" cy="100255"/>
              <a:chOff x="4388950" y="2664300"/>
              <a:chExt cx="389825" cy="234625"/>
            </a:xfrm>
          </p:grpSpPr>
          <p:sp>
            <p:nvSpPr>
              <p:cNvPr id="2408" name="Google Shape;2408;p35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5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1" name="Google Shape;2411;p35"/>
            <p:cNvGrpSpPr/>
            <p:nvPr/>
          </p:nvGrpSpPr>
          <p:grpSpPr>
            <a:xfrm>
              <a:off x="7721541" y="3751809"/>
              <a:ext cx="166533" cy="100255"/>
              <a:chOff x="4388950" y="2664300"/>
              <a:chExt cx="389825" cy="234625"/>
            </a:xfrm>
          </p:grpSpPr>
          <p:sp>
            <p:nvSpPr>
              <p:cNvPr id="2412" name="Google Shape;2412;p35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5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5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5" name="Google Shape;2415;p35"/>
            <p:cNvGrpSpPr/>
            <p:nvPr/>
          </p:nvGrpSpPr>
          <p:grpSpPr>
            <a:xfrm>
              <a:off x="8067706" y="3654571"/>
              <a:ext cx="307221" cy="184931"/>
              <a:chOff x="4388950" y="2664300"/>
              <a:chExt cx="389825" cy="234625"/>
            </a:xfrm>
          </p:grpSpPr>
          <p:sp>
            <p:nvSpPr>
              <p:cNvPr id="2416" name="Google Shape;2416;p35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5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5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35"/>
            <p:cNvGrpSpPr/>
            <p:nvPr/>
          </p:nvGrpSpPr>
          <p:grpSpPr>
            <a:xfrm>
              <a:off x="7668846" y="3953232"/>
              <a:ext cx="219936" cy="132460"/>
              <a:chOff x="5687625" y="2802095"/>
              <a:chExt cx="320000" cy="192725"/>
            </a:xfrm>
          </p:grpSpPr>
          <p:sp>
            <p:nvSpPr>
              <p:cNvPr id="2420" name="Google Shape;2420;p35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5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5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3" name="Google Shape;2423;p35"/>
            <p:cNvGrpSpPr/>
            <p:nvPr/>
          </p:nvGrpSpPr>
          <p:grpSpPr>
            <a:xfrm>
              <a:off x="7933321" y="3840720"/>
              <a:ext cx="219936" cy="132460"/>
              <a:chOff x="5687625" y="2802095"/>
              <a:chExt cx="320000" cy="192725"/>
            </a:xfrm>
          </p:grpSpPr>
          <p:sp>
            <p:nvSpPr>
              <p:cNvPr id="2424" name="Google Shape;2424;p35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5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5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7" name="Google Shape;2427;p35"/>
            <p:cNvGrpSpPr/>
            <p:nvPr/>
          </p:nvGrpSpPr>
          <p:grpSpPr>
            <a:xfrm>
              <a:off x="8188325" y="3777991"/>
              <a:ext cx="292483" cy="175821"/>
              <a:chOff x="5902600" y="2867400"/>
              <a:chExt cx="314025" cy="188750"/>
            </a:xfrm>
          </p:grpSpPr>
          <p:sp>
            <p:nvSpPr>
              <p:cNvPr id="2428" name="Google Shape;2428;p35"/>
              <p:cNvSpPr/>
              <p:nvPr/>
            </p:nvSpPr>
            <p:spPr>
              <a:xfrm>
                <a:off x="5902600" y="2867400"/>
                <a:ext cx="3140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561" h="7550" extrusionOk="0">
                    <a:moveTo>
                      <a:pt x="10933" y="4310"/>
                    </a:moveTo>
                    <a:cubicBezTo>
                      <a:pt x="10869" y="4310"/>
                      <a:pt x="10789" y="4326"/>
                      <a:pt x="10709" y="4326"/>
                    </a:cubicBezTo>
                    <a:cubicBezTo>
                      <a:pt x="10853" y="4070"/>
                      <a:pt x="10933" y="3767"/>
                      <a:pt x="10933" y="3448"/>
                    </a:cubicBezTo>
                    <a:cubicBezTo>
                      <a:pt x="10933" y="2411"/>
                      <a:pt x="10087" y="1565"/>
                      <a:pt x="9049" y="1565"/>
                    </a:cubicBezTo>
                    <a:cubicBezTo>
                      <a:pt x="8698" y="1565"/>
                      <a:pt x="8363" y="1676"/>
                      <a:pt x="8076" y="1836"/>
                    </a:cubicBezTo>
                    <a:cubicBezTo>
                      <a:pt x="8060" y="831"/>
                      <a:pt x="7230" y="1"/>
                      <a:pt x="6209" y="1"/>
                    </a:cubicBezTo>
                    <a:cubicBezTo>
                      <a:pt x="5187" y="1"/>
                      <a:pt x="4389" y="783"/>
                      <a:pt x="4325" y="1756"/>
                    </a:cubicBezTo>
                    <a:cubicBezTo>
                      <a:pt x="4086" y="1645"/>
                      <a:pt x="3799" y="1565"/>
                      <a:pt x="3511" y="1565"/>
                    </a:cubicBezTo>
                    <a:cubicBezTo>
                      <a:pt x="2474" y="1565"/>
                      <a:pt x="1628" y="2411"/>
                      <a:pt x="1628" y="3448"/>
                    </a:cubicBezTo>
                    <a:cubicBezTo>
                      <a:pt x="1628" y="3767"/>
                      <a:pt x="1708" y="4070"/>
                      <a:pt x="1852" y="4326"/>
                    </a:cubicBezTo>
                    <a:cubicBezTo>
                      <a:pt x="1772" y="4326"/>
                      <a:pt x="1708" y="4310"/>
                      <a:pt x="1628" y="4310"/>
                    </a:cubicBezTo>
                    <a:cubicBezTo>
                      <a:pt x="735" y="4310"/>
                      <a:pt x="0" y="5044"/>
                      <a:pt x="0" y="5938"/>
                    </a:cubicBezTo>
                    <a:cubicBezTo>
                      <a:pt x="0" y="6831"/>
                      <a:pt x="735" y="7549"/>
                      <a:pt x="1628" y="7549"/>
                    </a:cubicBezTo>
                    <a:lnTo>
                      <a:pt x="10933" y="7549"/>
                    </a:lnTo>
                    <a:cubicBezTo>
                      <a:pt x="11826" y="7549"/>
                      <a:pt x="12560" y="6831"/>
                      <a:pt x="12560" y="5938"/>
                    </a:cubicBezTo>
                    <a:cubicBezTo>
                      <a:pt x="12560" y="5044"/>
                      <a:pt x="11826" y="4310"/>
                      <a:pt x="10933" y="4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5"/>
              <p:cNvSpPr/>
              <p:nvPr/>
            </p:nvSpPr>
            <p:spPr>
              <a:xfrm>
                <a:off x="5936125" y="2907300"/>
                <a:ext cx="247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5954" extrusionOk="0">
                    <a:moveTo>
                      <a:pt x="8618" y="3400"/>
                    </a:moveTo>
                    <a:cubicBezTo>
                      <a:pt x="8554" y="3400"/>
                      <a:pt x="8490" y="3400"/>
                      <a:pt x="8442" y="3416"/>
                    </a:cubicBezTo>
                    <a:cubicBezTo>
                      <a:pt x="8554" y="3208"/>
                      <a:pt x="8618" y="2969"/>
                      <a:pt x="8618" y="2714"/>
                    </a:cubicBezTo>
                    <a:cubicBezTo>
                      <a:pt x="8618" y="1900"/>
                      <a:pt x="7948" y="1230"/>
                      <a:pt x="7134" y="1230"/>
                    </a:cubicBezTo>
                    <a:cubicBezTo>
                      <a:pt x="6847" y="1230"/>
                      <a:pt x="6591" y="1309"/>
                      <a:pt x="6368" y="1453"/>
                    </a:cubicBezTo>
                    <a:cubicBezTo>
                      <a:pt x="6336" y="655"/>
                      <a:pt x="5682" y="1"/>
                      <a:pt x="4884" y="1"/>
                    </a:cubicBezTo>
                    <a:cubicBezTo>
                      <a:pt x="4070" y="1"/>
                      <a:pt x="3447" y="607"/>
                      <a:pt x="3399" y="1389"/>
                    </a:cubicBezTo>
                    <a:cubicBezTo>
                      <a:pt x="3208" y="1293"/>
                      <a:pt x="2984" y="1230"/>
                      <a:pt x="2745" y="1230"/>
                    </a:cubicBezTo>
                    <a:cubicBezTo>
                      <a:pt x="1931" y="1230"/>
                      <a:pt x="1277" y="1900"/>
                      <a:pt x="1277" y="2714"/>
                    </a:cubicBezTo>
                    <a:cubicBezTo>
                      <a:pt x="1277" y="2969"/>
                      <a:pt x="1341" y="3208"/>
                      <a:pt x="1452" y="3416"/>
                    </a:cubicBezTo>
                    <a:cubicBezTo>
                      <a:pt x="1388" y="3400"/>
                      <a:pt x="1325" y="3400"/>
                      <a:pt x="1277" y="3400"/>
                    </a:cubicBezTo>
                    <a:cubicBezTo>
                      <a:pt x="559" y="3400"/>
                      <a:pt x="0" y="3974"/>
                      <a:pt x="0" y="4677"/>
                    </a:cubicBezTo>
                    <a:cubicBezTo>
                      <a:pt x="0" y="5379"/>
                      <a:pt x="559" y="5953"/>
                      <a:pt x="1277" y="5953"/>
                    </a:cubicBezTo>
                    <a:lnTo>
                      <a:pt x="8618" y="5953"/>
                    </a:lnTo>
                    <a:cubicBezTo>
                      <a:pt x="9320" y="5953"/>
                      <a:pt x="9895" y="5379"/>
                      <a:pt x="9895" y="4677"/>
                    </a:cubicBezTo>
                    <a:cubicBezTo>
                      <a:pt x="9895" y="3974"/>
                      <a:pt x="9320" y="3400"/>
                      <a:pt x="8618" y="3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5"/>
              <p:cNvSpPr/>
              <p:nvPr/>
            </p:nvSpPr>
            <p:spPr>
              <a:xfrm>
                <a:off x="5952100" y="2927350"/>
                <a:ext cx="2153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5152" extrusionOk="0">
                    <a:moveTo>
                      <a:pt x="4300" y="0"/>
                    </a:moveTo>
                    <a:cubicBezTo>
                      <a:pt x="4241" y="0"/>
                      <a:pt x="4181" y="40"/>
                      <a:pt x="4181" y="120"/>
                    </a:cubicBezTo>
                    <a:lnTo>
                      <a:pt x="4181" y="4572"/>
                    </a:lnTo>
                    <a:cubicBezTo>
                      <a:pt x="3383" y="3423"/>
                      <a:pt x="2585" y="2258"/>
                      <a:pt x="1787" y="1109"/>
                    </a:cubicBezTo>
                    <a:cubicBezTo>
                      <a:pt x="1771" y="1093"/>
                      <a:pt x="1755" y="1077"/>
                      <a:pt x="1739" y="1045"/>
                    </a:cubicBezTo>
                    <a:cubicBezTo>
                      <a:pt x="1716" y="1008"/>
                      <a:pt x="1680" y="992"/>
                      <a:pt x="1643" y="992"/>
                    </a:cubicBezTo>
                    <a:cubicBezTo>
                      <a:pt x="1556" y="992"/>
                      <a:pt x="1464" y="1083"/>
                      <a:pt x="1531" y="1173"/>
                    </a:cubicBezTo>
                    <a:cubicBezTo>
                      <a:pt x="2361" y="2370"/>
                      <a:pt x="3175" y="3583"/>
                      <a:pt x="4005" y="4780"/>
                    </a:cubicBezTo>
                    <a:cubicBezTo>
                      <a:pt x="2744" y="4317"/>
                      <a:pt x="1468" y="3854"/>
                      <a:pt x="191" y="3407"/>
                    </a:cubicBezTo>
                    <a:cubicBezTo>
                      <a:pt x="174" y="3400"/>
                      <a:pt x="159" y="3397"/>
                      <a:pt x="144" y="3397"/>
                    </a:cubicBezTo>
                    <a:cubicBezTo>
                      <a:pt x="35" y="3397"/>
                      <a:pt x="0" y="3590"/>
                      <a:pt x="127" y="3647"/>
                    </a:cubicBezTo>
                    <a:cubicBezTo>
                      <a:pt x="1484" y="4126"/>
                      <a:pt x="2824" y="4620"/>
                      <a:pt x="4181" y="5099"/>
                    </a:cubicBezTo>
                    <a:cubicBezTo>
                      <a:pt x="4194" y="5125"/>
                      <a:pt x="4228" y="5151"/>
                      <a:pt x="4275" y="5151"/>
                    </a:cubicBezTo>
                    <a:cubicBezTo>
                      <a:pt x="4285" y="5151"/>
                      <a:pt x="4297" y="5150"/>
                      <a:pt x="4308" y="5147"/>
                    </a:cubicBezTo>
                    <a:cubicBezTo>
                      <a:pt x="4317" y="5150"/>
                      <a:pt x="4326" y="5151"/>
                      <a:pt x="4335" y="5151"/>
                    </a:cubicBezTo>
                    <a:cubicBezTo>
                      <a:pt x="4373" y="5151"/>
                      <a:pt x="4410" y="5125"/>
                      <a:pt x="4436" y="5099"/>
                    </a:cubicBezTo>
                    <a:cubicBezTo>
                      <a:pt x="5777" y="4620"/>
                      <a:pt x="7133" y="4126"/>
                      <a:pt x="8474" y="3647"/>
                    </a:cubicBezTo>
                    <a:cubicBezTo>
                      <a:pt x="8615" y="3590"/>
                      <a:pt x="8581" y="3397"/>
                      <a:pt x="8461" y="3397"/>
                    </a:cubicBezTo>
                    <a:cubicBezTo>
                      <a:pt x="8446" y="3397"/>
                      <a:pt x="8428" y="3400"/>
                      <a:pt x="8410" y="3407"/>
                    </a:cubicBezTo>
                    <a:cubicBezTo>
                      <a:pt x="7133" y="3854"/>
                      <a:pt x="5872" y="4317"/>
                      <a:pt x="4596" y="4780"/>
                    </a:cubicBezTo>
                    <a:lnTo>
                      <a:pt x="7037" y="1237"/>
                    </a:lnTo>
                    <a:cubicBezTo>
                      <a:pt x="7037" y="1221"/>
                      <a:pt x="7053" y="1189"/>
                      <a:pt x="7069" y="1173"/>
                    </a:cubicBezTo>
                    <a:cubicBezTo>
                      <a:pt x="7137" y="1083"/>
                      <a:pt x="7045" y="992"/>
                      <a:pt x="6957" y="992"/>
                    </a:cubicBezTo>
                    <a:cubicBezTo>
                      <a:pt x="6921" y="992"/>
                      <a:pt x="6885" y="1008"/>
                      <a:pt x="6862" y="1045"/>
                    </a:cubicBezTo>
                    <a:cubicBezTo>
                      <a:pt x="6048" y="2226"/>
                      <a:pt x="5234" y="3407"/>
                      <a:pt x="4420" y="4572"/>
                    </a:cubicBezTo>
                    <a:lnTo>
                      <a:pt x="4420" y="120"/>
                    </a:lnTo>
                    <a:cubicBezTo>
                      <a:pt x="4420" y="40"/>
                      <a:pt x="4360" y="0"/>
                      <a:pt x="4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1" name="Google Shape;2431;p35"/>
            <p:cNvGrpSpPr/>
            <p:nvPr/>
          </p:nvGrpSpPr>
          <p:grpSpPr>
            <a:xfrm>
              <a:off x="7627787" y="3563564"/>
              <a:ext cx="267615" cy="161094"/>
              <a:chOff x="4388950" y="2664300"/>
              <a:chExt cx="389825" cy="234625"/>
            </a:xfrm>
          </p:grpSpPr>
          <p:sp>
            <p:nvSpPr>
              <p:cNvPr id="2432" name="Google Shape;2432;p35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5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5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5" name="Google Shape;2435;p35"/>
            <p:cNvGrpSpPr/>
            <p:nvPr/>
          </p:nvGrpSpPr>
          <p:grpSpPr>
            <a:xfrm>
              <a:off x="7507058" y="3799670"/>
              <a:ext cx="219936" cy="132460"/>
              <a:chOff x="5687625" y="2802095"/>
              <a:chExt cx="320000" cy="192725"/>
            </a:xfrm>
          </p:grpSpPr>
          <p:sp>
            <p:nvSpPr>
              <p:cNvPr id="2436" name="Google Shape;2436;p35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5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5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9" name="Google Shape;2439;p35"/>
            <p:cNvGrpSpPr/>
            <p:nvPr/>
          </p:nvGrpSpPr>
          <p:grpSpPr>
            <a:xfrm>
              <a:off x="7863465" y="3757047"/>
              <a:ext cx="215390" cy="129464"/>
              <a:chOff x="5902600" y="2867400"/>
              <a:chExt cx="314025" cy="188750"/>
            </a:xfrm>
          </p:grpSpPr>
          <p:sp>
            <p:nvSpPr>
              <p:cNvPr id="2440" name="Google Shape;2440;p35"/>
              <p:cNvSpPr/>
              <p:nvPr/>
            </p:nvSpPr>
            <p:spPr>
              <a:xfrm>
                <a:off x="5902600" y="2867400"/>
                <a:ext cx="3140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561" h="7550" extrusionOk="0">
                    <a:moveTo>
                      <a:pt x="10933" y="4310"/>
                    </a:moveTo>
                    <a:cubicBezTo>
                      <a:pt x="10869" y="4310"/>
                      <a:pt x="10789" y="4326"/>
                      <a:pt x="10709" y="4326"/>
                    </a:cubicBezTo>
                    <a:cubicBezTo>
                      <a:pt x="10853" y="4070"/>
                      <a:pt x="10933" y="3767"/>
                      <a:pt x="10933" y="3448"/>
                    </a:cubicBezTo>
                    <a:cubicBezTo>
                      <a:pt x="10933" y="2411"/>
                      <a:pt x="10087" y="1565"/>
                      <a:pt x="9049" y="1565"/>
                    </a:cubicBezTo>
                    <a:cubicBezTo>
                      <a:pt x="8698" y="1565"/>
                      <a:pt x="8363" y="1676"/>
                      <a:pt x="8076" y="1836"/>
                    </a:cubicBezTo>
                    <a:cubicBezTo>
                      <a:pt x="8060" y="831"/>
                      <a:pt x="7230" y="1"/>
                      <a:pt x="6209" y="1"/>
                    </a:cubicBezTo>
                    <a:cubicBezTo>
                      <a:pt x="5187" y="1"/>
                      <a:pt x="4389" y="783"/>
                      <a:pt x="4325" y="1756"/>
                    </a:cubicBezTo>
                    <a:cubicBezTo>
                      <a:pt x="4086" y="1645"/>
                      <a:pt x="3799" y="1565"/>
                      <a:pt x="3511" y="1565"/>
                    </a:cubicBezTo>
                    <a:cubicBezTo>
                      <a:pt x="2474" y="1565"/>
                      <a:pt x="1628" y="2411"/>
                      <a:pt x="1628" y="3448"/>
                    </a:cubicBezTo>
                    <a:cubicBezTo>
                      <a:pt x="1628" y="3767"/>
                      <a:pt x="1708" y="4070"/>
                      <a:pt x="1852" y="4326"/>
                    </a:cubicBezTo>
                    <a:cubicBezTo>
                      <a:pt x="1772" y="4326"/>
                      <a:pt x="1708" y="4310"/>
                      <a:pt x="1628" y="4310"/>
                    </a:cubicBezTo>
                    <a:cubicBezTo>
                      <a:pt x="735" y="4310"/>
                      <a:pt x="0" y="5044"/>
                      <a:pt x="0" y="5938"/>
                    </a:cubicBezTo>
                    <a:cubicBezTo>
                      <a:pt x="0" y="6831"/>
                      <a:pt x="735" y="7549"/>
                      <a:pt x="1628" y="7549"/>
                    </a:cubicBezTo>
                    <a:lnTo>
                      <a:pt x="10933" y="7549"/>
                    </a:lnTo>
                    <a:cubicBezTo>
                      <a:pt x="11826" y="7549"/>
                      <a:pt x="12560" y="6831"/>
                      <a:pt x="12560" y="5938"/>
                    </a:cubicBezTo>
                    <a:cubicBezTo>
                      <a:pt x="12560" y="5044"/>
                      <a:pt x="11826" y="4310"/>
                      <a:pt x="10933" y="4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5"/>
              <p:cNvSpPr/>
              <p:nvPr/>
            </p:nvSpPr>
            <p:spPr>
              <a:xfrm>
                <a:off x="5936125" y="2907300"/>
                <a:ext cx="247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5954" extrusionOk="0">
                    <a:moveTo>
                      <a:pt x="8618" y="3400"/>
                    </a:moveTo>
                    <a:cubicBezTo>
                      <a:pt x="8554" y="3400"/>
                      <a:pt x="8490" y="3400"/>
                      <a:pt x="8442" y="3416"/>
                    </a:cubicBezTo>
                    <a:cubicBezTo>
                      <a:pt x="8554" y="3208"/>
                      <a:pt x="8618" y="2969"/>
                      <a:pt x="8618" y="2714"/>
                    </a:cubicBezTo>
                    <a:cubicBezTo>
                      <a:pt x="8618" y="1900"/>
                      <a:pt x="7948" y="1230"/>
                      <a:pt x="7134" y="1230"/>
                    </a:cubicBezTo>
                    <a:cubicBezTo>
                      <a:pt x="6847" y="1230"/>
                      <a:pt x="6591" y="1309"/>
                      <a:pt x="6368" y="1453"/>
                    </a:cubicBezTo>
                    <a:cubicBezTo>
                      <a:pt x="6336" y="655"/>
                      <a:pt x="5682" y="1"/>
                      <a:pt x="4884" y="1"/>
                    </a:cubicBezTo>
                    <a:cubicBezTo>
                      <a:pt x="4070" y="1"/>
                      <a:pt x="3447" y="607"/>
                      <a:pt x="3399" y="1389"/>
                    </a:cubicBezTo>
                    <a:cubicBezTo>
                      <a:pt x="3208" y="1293"/>
                      <a:pt x="2984" y="1230"/>
                      <a:pt x="2745" y="1230"/>
                    </a:cubicBezTo>
                    <a:cubicBezTo>
                      <a:pt x="1931" y="1230"/>
                      <a:pt x="1277" y="1900"/>
                      <a:pt x="1277" y="2714"/>
                    </a:cubicBezTo>
                    <a:cubicBezTo>
                      <a:pt x="1277" y="2969"/>
                      <a:pt x="1341" y="3208"/>
                      <a:pt x="1452" y="3416"/>
                    </a:cubicBezTo>
                    <a:cubicBezTo>
                      <a:pt x="1388" y="3400"/>
                      <a:pt x="1325" y="3400"/>
                      <a:pt x="1277" y="3400"/>
                    </a:cubicBezTo>
                    <a:cubicBezTo>
                      <a:pt x="559" y="3400"/>
                      <a:pt x="0" y="3974"/>
                      <a:pt x="0" y="4677"/>
                    </a:cubicBezTo>
                    <a:cubicBezTo>
                      <a:pt x="0" y="5379"/>
                      <a:pt x="559" y="5953"/>
                      <a:pt x="1277" y="5953"/>
                    </a:cubicBezTo>
                    <a:lnTo>
                      <a:pt x="8618" y="5953"/>
                    </a:lnTo>
                    <a:cubicBezTo>
                      <a:pt x="9320" y="5953"/>
                      <a:pt x="9895" y="5379"/>
                      <a:pt x="9895" y="4677"/>
                    </a:cubicBezTo>
                    <a:cubicBezTo>
                      <a:pt x="9895" y="3974"/>
                      <a:pt x="9320" y="3400"/>
                      <a:pt x="8618" y="3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5"/>
              <p:cNvSpPr/>
              <p:nvPr/>
            </p:nvSpPr>
            <p:spPr>
              <a:xfrm>
                <a:off x="5952100" y="2927350"/>
                <a:ext cx="2153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5152" extrusionOk="0">
                    <a:moveTo>
                      <a:pt x="4300" y="0"/>
                    </a:moveTo>
                    <a:cubicBezTo>
                      <a:pt x="4241" y="0"/>
                      <a:pt x="4181" y="40"/>
                      <a:pt x="4181" y="120"/>
                    </a:cubicBezTo>
                    <a:lnTo>
                      <a:pt x="4181" y="4572"/>
                    </a:lnTo>
                    <a:cubicBezTo>
                      <a:pt x="3383" y="3423"/>
                      <a:pt x="2585" y="2258"/>
                      <a:pt x="1787" y="1109"/>
                    </a:cubicBezTo>
                    <a:cubicBezTo>
                      <a:pt x="1771" y="1093"/>
                      <a:pt x="1755" y="1077"/>
                      <a:pt x="1739" y="1045"/>
                    </a:cubicBezTo>
                    <a:cubicBezTo>
                      <a:pt x="1716" y="1008"/>
                      <a:pt x="1680" y="992"/>
                      <a:pt x="1643" y="992"/>
                    </a:cubicBezTo>
                    <a:cubicBezTo>
                      <a:pt x="1556" y="992"/>
                      <a:pt x="1464" y="1083"/>
                      <a:pt x="1531" y="1173"/>
                    </a:cubicBezTo>
                    <a:cubicBezTo>
                      <a:pt x="2361" y="2370"/>
                      <a:pt x="3175" y="3583"/>
                      <a:pt x="4005" y="4780"/>
                    </a:cubicBezTo>
                    <a:cubicBezTo>
                      <a:pt x="2744" y="4317"/>
                      <a:pt x="1468" y="3854"/>
                      <a:pt x="191" y="3407"/>
                    </a:cubicBezTo>
                    <a:cubicBezTo>
                      <a:pt x="174" y="3400"/>
                      <a:pt x="159" y="3397"/>
                      <a:pt x="144" y="3397"/>
                    </a:cubicBezTo>
                    <a:cubicBezTo>
                      <a:pt x="35" y="3397"/>
                      <a:pt x="0" y="3590"/>
                      <a:pt x="127" y="3647"/>
                    </a:cubicBezTo>
                    <a:cubicBezTo>
                      <a:pt x="1484" y="4126"/>
                      <a:pt x="2824" y="4620"/>
                      <a:pt x="4181" y="5099"/>
                    </a:cubicBezTo>
                    <a:cubicBezTo>
                      <a:pt x="4194" y="5125"/>
                      <a:pt x="4228" y="5151"/>
                      <a:pt x="4275" y="5151"/>
                    </a:cubicBezTo>
                    <a:cubicBezTo>
                      <a:pt x="4285" y="5151"/>
                      <a:pt x="4297" y="5150"/>
                      <a:pt x="4308" y="5147"/>
                    </a:cubicBezTo>
                    <a:cubicBezTo>
                      <a:pt x="4317" y="5150"/>
                      <a:pt x="4326" y="5151"/>
                      <a:pt x="4335" y="5151"/>
                    </a:cubicBezTo>
                    <a:cubicBezTo>
                      <a:pt x="4373" y="5151"/>
                      <a:pt x="4410" y="5125"/>
                      <a:pt x="4436" y="5099"/>
                    </a:cubicBezTo>
                    <a:cubicBezTo>
                      <a:pt x="5777" y="4620"/>
                      <a:pt x="7133" y="4126"/>
                      <a:pt x="8474" y="3647"/>
                    </a:cubicBezTo>
                    <a:cubicBezTo>
                      <a:pt x="8615" y="3590"/>
                      <a:pt x="8581" y="3397"/>
                      <a:pt x="8461" y="3397"/>
                    </a:cubicBezTo>
                    <a:cubicBezTo>
                      <a:pt x="8446" y="3397"/>
                      <a:pt x="8428" y="3400"/>
                      <a:pt x="8410" y="3407"/>
                    </a:cubicBezTo>
                    <a:cubicBezTo>
                      <a:pt x="7133" y="3854"/>
                      <a:pt x="5872" y="4317"/>
                      <a:pt x="4596" y="4780"/>
                    </a:cubicBezTo>
                    <a:lnTo>
                      <a:pt x="7037" y="1237"/>
                    </a:lnTo>
                    <a:cubicBezTo>
                      <a:pt x="7037" y="1221"/>
                      <a:pt x="7053" y="1189"/>
                      <a:pt x="7069" y="1173"/>
                    </a:cubicBezTo>
                    <a:cubicBezTo>
                      <a:pt x="7137" y="1083"/>
                      <a:pt x="7045" y="992"/>
                      <a:pt x="6957" y="992"/>
                    </a:cubicBezTo>
                    <a:cubicBezTo>
                      <a:pt x="6921" y="992"/>
                      <a:pt x="6885" y="1008"/>
                      <a:pt x="6862" y="1045"/>
                    </a:cubicBezTo>
                    <a:cubicBezTo>
                      <a:pt x="6048" y="2226"/>
                      <a:pt x="5234" y="3407"/>
                      <a:pt x="4420" y="4572"/>
                    </a:cubicBezTo>
                    <a:lnTo>
                      <a:pt x="4420" y="120"/>
                    </a:lnTo>
                    <a:cubicBezTo>
                      <a:pt x="4420" y="40"/>
                      <a:pt x="4360" y="0"/>
                      <a:pt x="4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3" name="Google Shape;2443;p35"/>
            <p:cNvGrpSpPr/>
            <p:nvPr/>
          </p:nvGrpSpPr>
          <p:grpSpPr>
            <a:xfrm>
              <a:off x="7408231" y="3617429"/>
              <a:ext cx="268052" cy="161136"/>
              <a:chOff x="5902600" y="2867400"/>
              <a:chExt cx="314025" cy="188750"/>
            </a:xfrm>
          </p:grpSpPr>
          <p:sp>
            <p:nvSpPr>
              <p:cNvPr id="2444" name="Google Shape;2444;p35"/>
              <p:cNvSpPr/>
              <p:nvPr/>
            </p:nvSpPr>
            <p:spPr>
              <a:xfrm>
                <a:off x="5902600" y="2867400"/>
                <a:ext cx="3140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561" h="7550" extrusionOk="0">
                    <a:moveTo>
                      <a:pt x="10933" y="4310"/>
                    </a:moveTo>
                    <a:cubicBezTo>
                      <a:pt x="10869" y="4310"/>
                      <a:pt x="10789" y="4326"/>
                      <a:pt x="10709" y="4326"/>
                    </a:cubicBezTo>
                    <a:cubicBezTo>
                      <a:pt x="10853" y="4070"/>
                      <a:pt x="10933" y="3767"/>
                      <a:pt x="10933" y="3448"/>
                    </a:cubicBezTo>
                    <a:cubicBezTo>
                      <a:pt x="10933" y="2411"/>
                      <a:pt x="10087" y="1565"/>
                      <a:pt x="9049" y="1565"/>
                    </a:cubicBezTo>
                    <a:cubicBezTo>
                      <a:pt x="8698" y="1565"/>
                      <a:pt x="8363" y="1676"/>
                      <a:pt x="8076" y="1836"/>
                    </a:cubicBezTo>
                    <a:cubicBezTo>
                      <a:pt x="8060" y="831"/>
                      <a:pt x="7230" y="1"/>
                      <a:pt x="6209" y="1"/>
                    </a:cubicBezTo>
                    <a:cubicBezTo>
                      <a:pt x="5187" y="1"/>
                      <a:pt x="4389" y="783"/>
                      <a:pt x="4325" y="1756"/>
                    </a:cubicBezTo>
                    <a:cubicBezTo>
                      <a:pt x="4086" y="1645"/>
                      <a:pt x="3799" y="1565"/>
                      <a:pt x="3511" y="1565"/>
                    </a:cubicBezTo>
                    <a:cubicBezTo>
                      <a:pt x="2474" y="1565"/>
                      <a:pt x="1628" y="2411"/>
                      <a:pt x="1628" y="3448"/>
                    </a:cubicBezTo>
                    <a:cubicBezTo>
                      <a:pt x="1628" y="3767"/>
                      <a:pt x="1708" y="4070"/>
                      <a:pt x="1852" y="4326"/>
                    </a:cubicBezTo>
                    <a:cubicBezTo>
                      <a:pt x="1772" y="4326"/>
                      <a:pt x="1708" y="4310"/>
                      <a:pt x="1628" y="4310"/>
                    </a:cubicBezTo>
                    <a:cubicBezTo>
                      <a:pt x="735" y="4310"/>
                      <a:pt x="0" y="5044"/>
                      <a:pt x="0" y="5938"/>
                    </a:cubicBezTo>
                    <a:cubicBezTo>
                      <a:pt x="0" y="6831"/>
                      <a:pt x="735" y="7549"/>
                      <a:pt x="1628" y="7549"/>
                    </a:cubicBezTo>
                    <a:lnTo>
                      <a:pt x="10933" y="7549"/>
                    </a:lnTo>
                    <a:cubicBezTo>
                      <a:pt x="11826" y="7549"/>
                      <a:pt x="12560" y="6831"/>
                      <a:pt x="12560" y="5938"/>
                    </a:cubicBezTo>
                    <a:cubicBezTo>
                      <a:pt x="12560" y="5044"/>
                      <a:pt x="11826" y="4310"/>
                      <a:pt x="10933" y="4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5"/>
              <p:cNvSpPr/>
              <p:nvPr/>
            </p:nvSpPr>
            <p:spPr>
              <a:xfrm>
                <a:off x="5936125" y="2907300"/>
                <a:ext cx="247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5954" extrusionOk="0">
                    <a:moveTo>
                      <a:pt x="8618" y="3400"/>
                    </a:moveTo>
                    <a:cubicBezTo>
                      <a:pt x="8554" y="3400"/>
                      <a:pt x="8490" y="3400"/>
                      <a:pt x="8442" y="3416"/>
                    </a:cubicBezTo>
                    <a:cubicBezTo>
                      <a:pt x="8554" y="3208"/>
                      <a:pt x="8618" y="2969"/>
                      <a:pt x="8618" y="2714"/>
                    </a:cubicBezTo>
                    <a:cubicBezTo>
                      <a:pt x="8618" y="1900"/>
                      <a:pt x="7948" y="1230"/>
                      <a:pt x="7134" y="1230"/>
                    </a:cubicBezTo>
                    <a:cubicBezTo>
                      <a:pt x="6847" y="1230"/>
                      <a:pt x="6591" y="1309"/>
                      <a:pt x="6368" y="1453"/>
                    </a:cubicBezTo>
                    <a:cubicBezTo>
                      <a:pt x="6336" y="655"/>
                      <a:pt x="5682" y="1"/>
                      <a:pt x="4884" y="1"/>
                    </a:cubicBezTo>
                    <a:cubicBezTo>
                      <a:pt x="4070" y="1"/>
                      <a:pt x="3447" y="607"/>
                      <a:pt x="3399" y="1389"/>
                    </a:cubicBezTo>
                    <a:cubicBezTo>
                      <a:pt x="3208" y="1293"/>
                      <a:pt x="2984" y="1230"/>
                      <a:pt x="2745" y="1230"/>
                    </a:cubicBezTo>
                    <a:cubicBezTo>
                      <a:pt x="1931" y="1230"/>
                      <a:pt x="1277" y="1900"/>
                      <a:pt x="1277" y="2714"/>
                    </a:cubicBezTo>
                    <a:cubicBezTo>
                      <a:pt x="1277" y="2969"/>
                      <a:pt x="1341" y="3208"/>
                      <a:pt x="1452" y="3416"/>
                    </a:cubicBezTo>
                    <a:cubicBezTo>
                      <a:pt x="1388" y="3400"/>
                      <a:pt x="1325" y="3400"/>
                      <a:pt x="1277" y="3400"/>
                    </a:cubicBezTo>
                    <a:cubicBezTo>
                      <a:pt x="559" y="3400"/>
                      <a:pt x="0" y="3974"/>
                      <a:pt x="0" y="4677"/>
                    </a:cubicBezTo>
                    <a:cubicBezTo>
                      <a:pt x="0" y="5379"/>
                      <a:pt x="559" y="5953"/>
                      <a:pt x="1277" y="5953"/>
                    </a:cubicBezTo>
                    <a:lnTo>
                      <a:pt x="8618" y="5953"/>
                    </a:lnTo>
                    <a:cubicBezTo>
                      <a:pt x="9320" y="5953"/>
                      <a:pt x="9895" y="5379"/>
                      <a:pt x="9895" y="4677"/>
                    </a:cubicBezTo>
                    <a:cubicBezTo>
                      <a:pt x="9895" y="3974"/>
                      <a:pt x="9320" y="3400"/>
                      <a:pt x="8618" y="3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5"/>
              <p:cNvSpPr/>
              <p:nvPr/>
            </p:nvSpPr>
            <p:spPr>
              <a:xfrm>
                <a:off x="5952100" y="2927350"/>
                <a:ext cx="2153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5152" extrusionOk="0">
                    <a:moveTo>
                      <a:pt x="4300" y="0"/>
                    </a:moveTo>
                    <a:cubicBezTo>
                      <a:pt x="4241" y="0"/>
                      <a:pt x="4181" y="40"/>
                      <a:pt x="4181" y="120"/>
                    </a:cubicBezTo>
                    <a:lnTo>
                      <a:pt x="4181" y="4572"/>
                    </a:lnTo>
                    <a:cubicBezTo>
                      <a:pt x="3383" y="3423"/>
                      <a:pt x="2585" y="2258"/>
                      <a:pt x="1787" y="1109"/>
                    </a:cubicBezTo>
                    <a:cubicBezTo>
                      <a:pt x="1771" y="1093"/>
                      <a:pt x="1755" y="1077"/>
                      <a:pt x="1739" y="1045"/>
                    </a:cubicBezTo>
                    <a:cubicBezTo>
                      <a:pt x="1716" y="1008"/>
                      <a:pt x="1680" y="992"/>
                      <a:pt x="1643" y="992"/>
                    </a:cubicBezTo>
                    <a:cubicBezTo>
                      <a:pt x="1556" y="992"/>
                      <a:pt x="1464" y="1083"/>
                      <a:pt x="1531" y="1173"/>
                    </a:cubicBezTo>
                    <a:cubicBezTo>
                      <a:pt x="2361" y="2370"/>
                      <a:pt x="3175" y="3583"/>
                      <a:pt x="4005" y="4780"/>
                    </a:cubicBezTo>
                    <a:cubicBezTo>
                      <a:pt x="2744" y="4317"/>
                      <a:pt x="1468" y="3854"/>
                      <a:pt x="191" y="3407"/>
                    </a:cubicBezTo>
                    <a:cubicBezTo>
                      <a:pt x="174" y="3400"/>
                      <a:pt x="159" y="3397"/>
                      <a:pt x="144" y="3397"/>
                    </a:cubicBezTo>
                    <a:cubicBezTo>
                      <a:pt x="35" y="3397"/>
                      <a:pt x="0" y="3590"/>
                      <a:pt x="127" y="3647"/>
                    </a:cubicBezTo>
                    <a:cubicBezTo>
                      <a:pt x="1484" y="4126"/>
                      <a:pt x="2824" y="4620"/>
                      <a:pt x="4181" y="5099"/>
                    </a:cubicBezTo>
                    <a:cubicBezTo>
                      <a:pt x="4194" y="5125"/>
                      <a:pt x="4228" y="5151"/>
                      <a:pt x="4275" y="5151"/>
                    </a:cubicBezTo>
                    <a:cubicBezTo>
                      <a:pt x="4285" y="5151"/>
                      <a:pt x="4297" y="5150"/>
                      <a:pt x="4308" y="5147"/>
                    </a:cubicBezTo>
                    <a:cubicBezTo>
                      <a:pt x="4317" y="5150"/>
                      <a:pt x="4326" y="5151"/>
                      <a:pt x="4335" y="5151"/>
                    </a:cubicBezTo>
                    <a:cubicBezTo>
                      <a:pt x="4373" y="5151"/>
                      <a:pt x="4410" y="5125"/>
                      <a:pt x="4436" y="5099"/>
                    </a:cubicBezTo>
                    <a:cubicBezTo>
                      <a:pt x="5777" y="4620"/>
                      <a:pt x="7133" y="4126"/>
                      <a:pt x="8474" y="3647"/>
                    </a:cubicBezTo>
                    <a:cubicBezTo>
                      <a:pt x="8615" y="3590"/>
                      <a:pt x="8581" y="3397"/>
                      <a:pt x="8461" y="3397"/>
                    </a:cubicBezTo>
                    <a:cubicBezTo>
                      <a:pt x="8446" y="3397"/>
                      <a:pt x="8428" y="3400"/>
                      <a:pt x="8410" y="3407"/>
                    </a:cubicBezTo>
                    <a:cubicBezTo>
                      <a:pt x="7133" y="3854"/>
                      <a:pt x="5872" y="4317"/>
                      <a:pt x="4596" y="4780"/>
                    </a:cubicBezTo>
                    <a:lnTo>
                      <a:pt x="7037" y="1237"/>
                    </a:lnTo>
                    <a:cubicBezTo>
                      <a:pt x="7037" y="1221"/>
                      <a:pt x="7053" y="1189"/>
                      <a:pt x="7069" y="1173"/>
                    </a:cubicBezTo>
                    <a:cubicBezTo>
                      <a:pt x="7137" y="1083"/>
                      <a:pt x="7045" y="992"/>
                      <a:pt x="6957" y="992"/>
                    </a:cubicBezTo>
                    <a:cubicBezTo>
                      <a:pt x="6921" y="992"/>
                      <a:pt x="6885" y="1008"/>
                      <a:pt x="6862" y="1045"/>
                    </a:cubicBezTo>
                    <a:cubicBezTo>
                      <a:pt x="6048" y="2226"/>
                      <a:pt x="5234" y="3407"/>
                      <a:pt x="4420" y="4572"/>
                    </a:cubicBezTo>
                    <a:lnTo>
                      <a:pt x="4420" y="120"/>
                    </a:lnTo>
                    <a:cubicBezTo>
                      <a:pt x="4420" y="40"/>
                      <a:pt x="4360" y="0"/>
                      <a:pt x="4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7" name="Google Shape;2447;p35"/>
            <p:cNvGrpSpPr/>
            <p:nvPr/>
          </p:nvGrpSpPr>
          <p:grpSpPr>
            <a:xfrm>
              <a:off x="7799896" y="3589048"/>
              <a:ext cx="267584" cy="161157"/>
              <a:chOff x="5687625" y="2802095"/>
              <a:chExt cx="320000" cy="192725"/>
            </a:xfrm>
          </p:grpSpPr>
          <p:sp>
            <p:nvSpPr>
              <p:cNvPr id="2448" name="Google Shape;2448;p35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5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5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1" name="Google Shape;2451;p35"/>
          <p:cNvGrpSpPr/>
          <p:nvPr/>
        </p:nvGrpSpPr>
        <p:grpSpPr>
          <a:xfrm>
            <a:off x="7052430" y="3151254"/>
            <a:ext cx="1208164" cy="662720"/>
            <a:chOff x="1570075" y="1422975"/>
            <a:chExt cx="832700" cy="515575"/>
          </a:xfrm>
        </p:grpSpPr>
        <p:sp>
          <p:nvSpPr>
            <p:cNvPr id="2452" name="Google Shape;2452;p35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5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1608075" y="1423000"/>
              <a:ext cx="793200" cy="515550"/>
            </a:xfrm>
            <a:custGeom>
              <a:avLst/>
              <a:gdLst/>
              <a:ahLst/>
              <a:cxnLst/>
              <a:rect l="l" t="t" r="r" b="b"/>
              <a:pathLst>
                <a:path w="31728" h="20622" extrusionOk="0">
                  <a:moveTo>
                    <a:pt x="8332" y="1"/>
                  </a:moveTo>
                  <a:cubicBezTo>
                    <a:pt x="7686" y="1"/>
                    <a:pt x="7050" y="104"/>
                    <a:pt x="6448" y="325"/>
                  </a:cubicBezTo>
                  <a:cubicBezTo>
                    <a:pt x="4453" y="1059"/>
                    <a:pt x="3112" y="3278"/>
                    <a:pt x="3591" y="5384"/>
                  </a:cubicBezTo>
                  <a:cubicBezTo>
                    <a:pt x="3735" y="6007"/>
                    <a:pt x="4054" y="6565"/>
                    <a:pt x="4485" y="7012"/>
                  </a:cubicBezTo>
                  <a:cubicBezTo>
                    <a:pt x="4309" y="7076"/>
                    <a:pt x="4118" y="7108"/>
                    <a:pt x="3958" y="7172"/>
                  </a:cubicBezTo>
                  <a:cubicBezTo>
                    <a:pt x="3527" y="7331"/>
                    <a:pt x="3128" y="7555"/>
                    <a:pt x="2745" y="7826"/>
                  </a:cubicBezTo>
                  <a:cubicBezTo>
                    <a:pt x="1357" y="8815"/>
                    <a:pt x="623" y="10411"/>
                    <a:pt x="415" y="12071"/>
                  </a:cubicBezTo>
                  <a:cubicBezTo>
                    <a:pt x="0" y="15407"/>
                    <a:pt x="1836" y="19348"/>
                    <a:pt x="5203" y="20386"/>
                  </a:cubicBezTo>
                  <a:cubicBezTo>
                    <a:pt x="5719" y="20544"/>
                    <a:pt x="6259" y="20622"/>
                    <a:pt x="6800" y="20622"/>
                  </a:cubicBezTo>
                  <a:cubicBezTo>
                    <a:pt x="8167" y="20622"/>
                    <a:pt x="9539" y="20127"/>
                    <a:pt x="10533" y="19189"/>
                  </a:cubicBezTo>
                  <a:cubicBezTo>
                    <a:pt x="11108" y="18646"/>
                    <a:pt x="11587" y="17944"/>
                    <a:pt x="11938" y="17194"/>
                  </a:cubicBezTo>
                  <a:cubicBezTo>
                    <a:pt x="11986" y="17242"/>
                    <a:pt x="12034" y="17306"/>
                    <a:pt x="12145" y="17386"/>
                  </a:cubicBezTo>
                  <a:cubicBezTo>
                    <a:pt x="12592" y="17784"/>
                    <a:pt x="13103" y="18120"/>
                    <a:pt x="13645" y="18391"/>
                  </a:cubicBezTo>
                  <a:cubicBezTo>
                    <a:pt x="14810" y="18981"/>
                    <a:pt x="16103" y="19317"/>
                    <a:pt x="17380" y="19524"/>
                  </a:cubicBezTo>
                  <a:cubicBezTo>
                    <a:pt x="18202" y="19652"/>
                    <a:pt x="19030" y="19719"/>
                    <a:pt x="19856" y="19719"/>
                  </a:cubicBezTo>
                  <a:cubicBezTo>
                    <a:pt x="21611" y="19719"/>
                    <a:pt x="23353" y="19415"/>
                    <a:pt x="24992" y="18742"/>
                  </a:cubicBezTo>
                  <a:cubicBezTo>
                    <a:pt x="27562" y="17657"/>
                    <a:pt x="29477" y="15598"/>
                    <a:pt x="30706" y="13124"/>
                  </a:cubicBezTo>
                  <a:cubicBezTo>
                    <a:pt x="30929" y="12646"/>
                    <a:pt x="31137" y="12135"/>
                    <a:pt x="31328" y="11624"/>
                  </a:cubicBezTo>
                  <a:cubicBezTo>
                    <a:pt x="31488" y="11209"/>
                    <a:pt x="31727" y="10715"/>
                    <a:pt x="31727" y="10268"/>
                  </a:cubicBezTo>
                  <a:cubicBezTo>
                    <a:pt x="31727" y="10064"/>
                    <a:pt x="31593" y="9968"/>
                    <a:pt x="31451" y="9968"/>
                  </a:cubicBezTo>
                  <a:cubicBezTo>
                    <a:pt x="31302" y="9968"/>
                    <a:pt x="31145" y="10072"/>
                    <a:pt x="31121" y="10268"/>
                  </a:cubicBezTo>
                  <a:cubicBezTo>
                    <a:pt x="31057" y="10762"/>
                    <a:pt x="30578" y="11225"/>
                    <a:pt x="30275" y="11576"/>
                  </a:cubicBezTo>
                  <a:cubicBezTo>
                    <a:pt x="29828" y="12071"/>
                    <a:pt x="29317" y="12518"/>
                    <a:pt x="28775" y="12885"/>
                  </a:cubicBezTo>
                  <a:cubicBezTo>
                    <a:pt x="28314" y="13196"/>
                    <a:pt x="27814" y="13320"/>
                    <a:pt x="27306" y="13320"/>
                  </a:cubicBezTo>
                  <a:cubicBezTo>
                    <a:pt x="26404" y="13320"/>
                    <a:pt x="25475" y="12931"/>
                    <a:pt x="24689" y="12502"/>
                  </a:cubicBezTo>
                  <a:cubicBezTo>
                    <a:pt x="22359" y="11241"/>
                    <a:pt x="21258" y="8879"/>
                    <a:pt x="19311" y="7188"/>
                  </a:cubicBezTo>
                  <a:cubicBezTo>
                    <a:pt x="18348" y="6354"/>
                    <a:pt x="17165" y="5960"/>
                    <a:pt x="15972" y="5960"/>
                  </a:cubicBezTo>
                  <a:cubicBezTo>
                    <a:pt x="15840" y="5960"/>
                    <a:pt x="15708" y="5965"/>
                    <a:pt x="15577" y="5975"/>
                  </a:cubicBezTo>
                  <a:cubicBezTo>
                    <a:pt x="15203" y="2703"/>
                    <a:pt x="11644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659950" y="1658000"/>
              <a:ext cx="43600" cy="80250"/>
            </a:xfrm>
            <a:custGeom>
              <a:avLst/>
              <a:gdLst/>
              <a:ahLst/>
              <a:cxnLst/>
              <a:rect l="l" t="t" r="r" b="b"/>
              <a:pathLst>
                <a:path w="1744" h="3210" extrusionOk="0">
                  <a:moveTo>
                    <a:pt x="1309" y="0"/>
                  </a:moveTo>
                  <a:cubicBezTo>
                    <a:pt x="1238" y="0"/>
                    <a:pt x="1165" y="30"/>
                    <a:pt x="1101" y="102"/>
                  </a:cubicBezTo>
                  <a:cubicBezTo>
                    <a:pt x="431" y="884"/>
                    <a:pt x="0" y="1857"/>
                    <a:pt x="32" y="2910"/>
                  </a:cubicBezTo>
                  <a:cubicBezTo>
                    <a:pt x="40" y="3110"/>
                    <a:pt x="200" y="3210"/>
                    <a:pt x="355" y="3210"/>
                  </a:cubicBezTo>
                  <a:cubicBezTo>
                    <a:pt x="511" y="3210"/>
                    <a:pt x="662" y="3110"/>
                    <a:pt x="654" y="2910"/>
                  </a:cubicBezTo>
                  <a:cubicBezTo>
                    <a:pt x="622" y="2017"/>
                    <a:pt x="974" y="1203"/>
                    <a:pt x="1548" y="533"/>
                  </a:cubicBezTo>
                  <a:cubicBezTo>
                    <a:pt x="1743" y="313"/>
                    <a:pt x="1538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798800" y="1456400"/>
              <a:ext cx="79775" cy="32150"/>
            </a:xfrm>
            <a:custGeom>
              <a:avLst/>
              <a:gdLst/>
              <a:ahLst/>
              <a:cxnLst/>
              <a:rect l="l" t="t" r="r" b="b"/>
              <a:pathLst>
                <a:path w="3191" h="1286" extrusionOk="0">
                  <a:moveTo>
                    <a:pt x="701" y="0"/>
                  </a:moveTo>
                  <a:cubicBezTo>
                    <a:pt x="601" y="0"/>
                    <a:pt x="500" y="4"/>
                    <a:pt x="399" y="11"/>
                  </a:cubicBezTo>
                  <a:cubicBezTo>
                    <a:pt x="10" y="26"/>
                    <a:pt x="0" y="618"/>
                    <a:pt x="370" y="618"/>
                  </a:cubicBezTo>
                  <a:cubicBezTo>
                    <a:pt x="379" y="618"/>
                    <a:pt x="389" y="618"/>
                    <a:pt x="399" y="617"/>
                  </a:cubicBezTo>
                  <a:cubicBezTo>
                    <a:pt x="469" y="614"/>
                    <a:pt x="540" y="612"/>
                    <a:pt x="611" y="612"/>
                  </a:cubicBezTo>
                  <a:cubicBezTo>
                    <a:pt x="1292" y="612"/>
                    <a:pt x="1972" y="759"/>
                    <a:pt x="2521" y="1207"/>
                  </a:cubicBezTo>
                  <a:cubicBezTo>
                    <a:pt x="2583" y="1262"/>
                    <a:pt x="2652" y="1286"/>
                    <a:pt x="2720" y="1286"/>
                  </a:cubicBezTo>
                  <a:cubicBezTo>
                    <a:pt x="2966" y="1286"/>
                    <a:pt x="3190" y="977"/>
                    <a:pt x="2952" y="777"/>
                  </a:cubicBezTo>
                  <a:cubicBezTo>
                    <a:pt x="2312" y="236"/>
                    <a:pt x="1521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58800" y="1828150"/>
              <a:ext cx="95325" cy="43300"/>
            </a:xfrm>
            <a:custGeom>
              <a:avLst/>
              <a:gdLst/>
              <a:ahLst/>
              <a:cxnLst/>
              <a:rect l="l" t="t" r="r" b="b"/>
              <a:pathLst>
                <a:path w="3813" h="1732" extrusionOk="0">
                  <a:moveTo>
                    <a:pt x="465" y="0"/>
                  </a:moveTo>
                  <a:cubicBezTo>
                    <a:pt x="215" y="0"/>
                    <a:pt x="1" y="309"/>
                    <a:pt x="239" y="509"/>
                  </a:cubicBezTo>
                  <a:cubicBezTo>
                    <a:pt x="1037" y="1165"/>
                    <a:pt x="1988" y="1731"/>
                    <a:pt x="3035" y="1731"/>
                  </a:cubicBezTo>
                  <a:cubicBezTo>
                    <a:pt x="3160" y="1731"/>
                    <a:pt x="3287" y="1723"/>
                    <a:pt x="3415" y="1706"/>
                  </a:cubicBezTo>
                  <a:cubicBezTo>
                    <a:pt x="3784" y="1660"/>
                    <a:pt x="3812" y="1081"/>
                    <a:pt x="3457" y="1081"/>
                  </a:cubicBezTo>
                  <a:cubicBezTo>
                    <a:pt x="3444" y="1081"/>
                    <a:pt x="3430" y="1082"/>
                    <a:pt x="3415" y="1084"/>
                  </a:cubicBezTo>
                  <a:cubicBezTo>
                    <a:pt x="3295" y="1100"/>
                    <a:pt x="3177" y="1108"/>
                    <a:pt x="3061" y="1108"/>
                  </a:cubicBezTo>
                  <a:cubicBezTo>
                    <a:pt x="2166" y="1108"/>
                    <a:pt x="1362" y="643"/>
                    <a:pt x="670" y="78"/>
                  </a:cubicBezTo>
                  <a:cubicBezTo>
                    <a:pt x="605" y="23"/>
                    <a:pt x="533" y="0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2105300" y="1838525"/>
              <a:ext cx="152000" cy="36625"/>
            </a:xfrm>
            <a:custGeom>
              <a:avLst/>
              <a:gdLst/>
              <a:ahLst/>
              <a:cxnLst/>
              <a:rect l="l" t="t" r="r" b="b"/>
              <a:pathLst>
                <a:path w="6080" h="1465" extrusionOk="0">
                  <a:moveTo>
                    <a:pt x="5603" y="1"/>
                  </a:moveTo>
                  <a:cubicBezTo>
                    <a:pt x="5560" y="1"/>
                    <a:pt x="5516" y="10"/>
                    <a:pt x="5471" y="30"/>
                  </a:cubicBezTo>
                  <a:cubicBezTo>
                    <a:pt x="4330" y="565"/>
                    <a:pt x="3066" y="852"/>
                    <a:pt x="1810" y="852"/>
                  </a:cubicBezTo>
                  <a:cubicBezTo>
                    <a:pt x="1378" y="852"/>
                    <a:pt x="948" y="818"/>
                    <a:pt x="523" y="749"/>
                  </a:cubicBezTo>
                  <a:cubicBezTo>
                    <a:pt x="504" y="745"/>
                    <a:pt x="485" y="744"/>
                    <a:pt x="466" y="744"/>
                  </a:cubicBezTo>
                  <a:cubicBezTo>
                    <a:pt x="125" y="744"/>
                    <a:pt x="0" y="1278"/>
                    <a:pt x="364" y="1339"/>
                  </a:cubicBezTo>
                  <a:cubicBezTo>
                    <a:pt x="849" y="1423"/>
                    <a:pt x="1338" y="1464"/>
                    <a:pt x="1825" y="1464"/>
                  </a:cubicBezTo>
                  <a:cubicBezTo>
                    <a:pt x="3182" y="1464"/>
                    <a:pt x="4530" y="1148"/>
                    <a:pt x="5774" y="573"/>
                  </a:cubicBezTo>
                  <a:cubicBezTo>
                    <a:pt x="6080" y="420"/>
                    <a:pt x="5889" y="1"/>
                    <a:pt x="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16025" y="1609275"/>
              <a:ext cx="83550" cy="53650"/>
            </a:xfrm>
            <a:custGeom>
              <a:avLst/>
              <a:gdLst/>
              <a:ahLst/>
              <a:cxnLst/>
              <a:rect l="l" t="t" r="r" b="b"/>
              <a:pathLst>
                <a:path w="3342" h="2146" extrusionOk="0">
                  <a:moveTo>
                    <a:pt x="464" y="1"/>
                  </a:moveTo>
                  <a:cubicBezTo>
                    <a:pt x="119" y="1"/>
                    <a:pt x="0" y="538"/>
                    <a:pt x="360" y="598"/>
                  </a:cubicBezTo>
                  <a:cubicBezTo>
                    <a:pt x="1301" y="758"/>
                    <a:pt x="2035" y="1412"/>
                    <a:pt x="2690" y="2051"/>
                  </a:cubicBezTo>
                  <a:cubicBezTo>
                    <a:pt x="2757" y="2117"/>
                    <a:pt x="2831" y="2145"/>
                    <a:pt x="2903" y="2145"/>
                  </a:cubicBezTo>
                  <a:cubicBezTo>
                    <a:pt x="3139" y="2145"/>
                    <a:pt x="3341" y="1840"/>
                    <a:pt x="3121" y="1620"/>
                  </a:cubicBezTo>
                  <a:cubicBezTo>
                    <a:pt x="2403" y="902"/>
                    <a:pt x="1573" y="183"/>
                    <a:pt x="535" y="8"/>
                  </a:cubicBezTo>
                  <a:cubicBezTo>
                    <a:pt x="511" y="3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95900" y="1845975"/>
              <a:ext cx="69225" cy="57300"/>
            </a:xfrm>
            <a:custGeom>
              <a:avLst/>
              <a:gdLst/>
              <a:ahLst/>
              <a:cxnLst/>
              <a:rect l="l" t="t" r="r" b="b"/>
              <a:pathLst>
                <a:path w="2769" h="2292" extrusionOk="0">
                  <a:moveTo>
                    <a:pt x="415" y="0"/>
                  </a:moveTo>
                  <a:cubicBezTo>
                    <a:pt x="214" y="0"/>
                    <a:pt x="1" y="226"/>
                    <a:pt x="110" y="467"/>
                  </a:cubicBezTo>
                  <a:cubicBezTo>
                    <a:pt x="509" y="1344"/>
                    <a:pt x="1387" y="1967"/>
                    <a:pt x="2265" y="2270"/>
                  </a:cubicBezTo>
                  <a:cubicBezTo>
                    <a:pt x="2305" y="2285"/>
                    <a:pt x="2342" y="2292"/>
                    <a:pt x="2377" y="2292"/>
                  </a:cubicBezTo>
                  <a:cubicBezTo>
                    <a:pt x="2675" y="2292"/>
                    <a:pt x="2769" y="1794"/>
                    <a:pt x="2440" y="1679"/>
                  </a:cubicBezTo>
                  <a:cubicBezTo>
                    <a:pt x="1690" y="1424"/>
                    <a:pt x="972" y="881"/>
                    <a:pt x="653" y="163"/>
                  </a:cubicBezTo>
                  <a:cubicBezTo>
                    <a:pt x="597" y="48"/>
                    <a:pt x="50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35"/>
          <p:cNvGrpSpPr/>
          <p:nvPr/>
        </p:nvGrpSpPr>
        <p:grpSpPr>
          <a:xfrm rot="677410">
            <a:off x="309939" y="2959966"/>
            <a:ext cx="2055434" cy="1948281"/>
            <a:chOff x="4200250" y="3127445"/>
            <a:chExt cx="1643825" cy="1558130"/>
          </a:xfrm>
        </p:grpSpPr>
        <p:grpSp>
          <p:nvGrpSpPr>
            <p:cNvPr id="2468" name="Google Shape;2468;p35"/>
            <p:cNvGrpSpPr/>
            <p:nvPr/>
          </p:nvGrpSpPr>
          <p:grpSpPr>
            <a:xfrm>
              <a:off x="4480525" y="3353350"/>
              <a:ext cx="1106600" cy="1332225"/>
              <a:chOff x="4480525" y="3353350"/>
              <a:chExt cx="1106600" cy="1332225"/>
            </a:xfrm>
          </p:grpSpPr>
          <p:sp>
            <p:nvSpPr>
              <p:cNvPr id="2469" name="Google Shape;2469;p35"/>
              <p:cNvSpPr/>
              <p:nvPr/>
            </p:nvSpPr>
            <p:spPr>
              <a:xfrm>
                <a:off x="4480525" y="3353350"/>
                <a:ext cx="1106600" cy="1332225"/>
              </a:xfrm>
              <a:custGeom>
                <a:avLst/>
                <a:gdLst/>
                <a:ahLst/>
                <a:cxnLst/>
                <a:rect l="l" t="t" r="r" b="b"/>
                <a:pathLst>
                  <a:path w="44264" h="53289" extrusionOk="0">
                    <a:moveTo>
                      <a:pt x="3073" y="4757"/>
                    </a:moveTo>
                    <a:cubicBezTo>
                      <a:pt x="3070" y="4765"/>
                      <a:pt x="3068" y="4773"/>
                      <a:pt x="3065" y="4781"/>
                    </a:cubicBezTo>
                    <a:lnTo>
                      <a:pt x="3065" y="4781"/>
                    </a:lnTo>
                    <a:lnTo>
                      <a:pt x="3073" y="4757"/>
                    </a:lnTo>
                    <a:close/>
                    <a:moveTo>
                      <a:pt x="42284" y="1"/>
                    </a:moveTo>
                    <a:cubicBezTo>
                      <a:pt x="42077" y="4964"/>
                      <a:pt x="42476" y="8714"/>
                      <a:pt x="38917" y="12688"/>
                    </a:cubicBezTo>
                    <a:cubicBezTo>
                      <a:pt x="38853" y="12736"/>
                      <a:pt x="38805" y="12800"/>
                      <a:pt x="38741" y="12864"/>
                    </a:cubicBezTo>
                    <a:cubicBezTo>
                      <a:pt x="38773" y="11858"/>
                      <a:pt x="38614" y="10853"/>
                      <a:pt x="38422" y="9879"/>
                    </a:cubicBezTo>
                    <a:cubicBezTo>
                      <a:pt x="38199" y="8714"/>
                      <a:pt x="37880" y="7565"/>
                      <a:pt x="37608" y="6416"/>
                    </a:cubicBezTo>
                    <a:cubicBezTo>
                      <a:pt x="37353" y="5347"/>
                      <a:pt x="37018" y="4198"/>
                      <a:pt x="36986" y="3097"/>
                    </a:cubicBezTo>
                    <a:cubicBezTo>
                      <a:pt x="36986" y="2921"/>
                      <a:pt x="36858" y="2833"/>
                      <a:pt x="36727" y="2833"/>
                    </a:cubicBezTo>
                    <a:cubicBezTo>
                      <a:pt x="36595" y="2833"/>
                      <a:pt x="36459" y="2921"/>
                      <a:pt x="36443" y="3097"/>
                    </a:cubicBezTo>
                    <a:cubicBezTo>
                      <a:pt x="36332" y="4134"/>
                      <a:pt x="36332" y="5092"/>
                      <a:pt x="36491" y="6113"/>
                    </a:cubicBezTo>
                    <a:cubicBezTo>
                      <a:pt x="36651" y="7230"/>
                      <a:pt x="36906" y="8315"/>
                      <a:pt x="37114" y="9417"/>
                    </a:cubicBezTo>
                    <a:cubicBezTo>
                      <a:pt x="37321" y="10470"/>
                      <a:pt x="37481" y="11539"/>
                      <a:pt x="37481" y="12608"/>
                    </a:cubicBezTo>
                    <a:cubicBezTo>
                      <a:pt x="37465" y="13119"/>
                      <a:pt x="37385" y="13614"/>
                      <a:pt x="37257" y="14109"/>
                    </a:cubicBezTo>
                    <a:cubicBezTo>
                      <a:pt x="37241" y="14157"/>
                      <a:pt x="37225" y="14204"/>
                      <a:pt x="37193" y="14252"/>
                    </a:cubicBezTo>
                    <a:cubicBezTo>
                      <a:pt x="35342" y="15768"/>
                      <a:pt x="33172" y="17125"/>
                      <a:pt x="31097" y="18529"/>
                    </a:cubicBezTo>
                    <a:cubicBezTo>
                      <a:pt x="30443" y="17827"/>
                      <a:pt x="29980" y="16981"/>
                      <a:pt x="29645" y="16056"/>
                    </a:cubicBezTo>
                    <a:cubicBezTo>
                      <a:pt x="31576" y="13614"/>
                      <a:pt x="30842" y="9895"/>
                      <a:pt x="30012" y="7134"/>
                    </a:cubicBezTo>
                    <a:cubicBezTo>
                      <a:pt x="29982" y="7047"/>
                      <a:pt x="29910" y="7006"/>
                      <a:pt x="29839" y="7006"/>
                    </a:cubicBezTo>
                    <a:cubicBezTo>
                      <a:pt x="29756" y="7006"/>
                      <a:pt x="29677" y="7063"/>
                      <a:pt x="29677" y="7166"/>
                    </a:cubicBezTo>
                    <a:cubicBezTo>
                      <a:pt x="29708" y="9433"/>
                      <a:pt x="30554" y="12305"/>
                      <a:pt x="29118" y="14252"/>
                    </a:cubicBezTo>
                    <a:cubicBezTo>
                      <a:pt x="28512" y="11491"/>
                      <a:pt x="28464" y="8363"/>
                      <a:pt x="27618" y="5953"/>
                    </a:cubicBezTo>
                    <a:lnTo>
                      <a:pt x="24857" y="5554"/>
                    </a:lnTo>
                    <a:lnTo>
                      <a:pt x="24857" y="5554"/>
                    </a:lnTo>
                    <a:cubicBezTo>
                      <a:pt x="27043" y="8906"/>
                      <a:pt x="26868" y="12784"/>
                      <a:pt x="27410" y="16503"/>
                    </a:cubicBezTo>
                    <a:cubicBezTo>
                      <a:pt x="27283" y="16455"/>
                      <a:pt x="27155" y="16407"/>
                      <a:pt x="27027" y="16359"/>
                    </a:cubicBezTo>
                    <a:cubicBezTo>
                      <a:pt x="26054" y="15912"/>
                      <a:pt x="25112" y="15401"/>
                      <a:pt x="24234" y="14779"/>
                    </a:cubicBezTo>
                    <a:cubicBezTo>
                      <a:pt x="22702" y="13710"/>
                      <a:pt x="20947" y="12098"/>
                      <a:pt x="21234" y="10039"/>
                    </a:cubicBezTo>
                    <a:cubicBezTo>
                      <a:pt x="21273" y="9761"/>
                      <a:pt x="21034" y="9575"/>
                      <a:pt x="20820" y="9575"/>
                    </a:cubicBezTo>
                    <a:cubicBezTo>
                      <a:pt x="20679" y="9575"/>
                      <a:pt x="20548" y="9657"/>
                      <a:pt x="20516" y="9848"/>
                    </a:cubicBezTo>
                    <a:cubicBezTo>
                      <a:pt x="20133" y="12066"/>
                      <a:pt x="21489" y="14029"/>
                      <a:pt x="23117" y="15385"/>
                    </a:cubicBezTo>
                    <a:cubicBezTo>
                      <a:pt x="24027" y="16135"/>
                      <a:pt x="25048" y="16790"/>
                      <a:pt x="26102" y="17300"/>
                    </a:cubicBezTo>
                    <a:cubicBezTo>
                      <a:pt x="27378" y="17907"/>
                      <a:pt x="27905" y="18609"/>
                      <a:pt x="28224" y="19982"/>
                    </a:cubicBezTo>
                    <a:cubicBezTo>
                      <a:pt x="27424" y="20327"/>
                      <a:pt x="20292" y="25891"/>
                      <a:pt x="19831" y="25891"/>
                    </a:cubicBezTo>
                    <a:cubicBezTo>
                      <a:pt x="19824" y="25891"/>
                      <a:pt x="19818" y="25890"/>
                      <a:pt x="19814" y="25887"/>
                    </a:cubicBezTo>
                    <a:cubicBezTo>
                      <a:pt x="18346" y="24737"/>
                      <a:pt x="16670" y="24083"/>
                      <a:pt x="15297" y="22822"/>
                    </a:cubicBezTo>
                    <a:cubicBezTo>
                      <a:pt x="13845" y="21466"/>
                      <a:pt x="12137" y="20397"/>
                      <a:pt x="10701" y="18976"/>
                    </a:cubicBezTo>
                    <a:cubicBezTo>
                      <a:pt x="8674" y="16981"/>
                      <a:pt x="6823" y="14779"/>
                      <a:pt x="5419" y="12305"/>
                    </a:cubicBezTo>
                    <a:cubicBezTo>
                      <a:pt x="4732" y="11092"/>
                      <a:pt x="4142" y="9816"/>
                      <a:pt x="3727" y="8475"/>
                    </a:cubicBezTo>
                    <a:cubicBezTo>
                      <a:pt x="3442" y="7541"/>
                      <a:pt x="2780" y="5760"/>
                      <a:pt x="3065" y="4781"/>
                    </a:cubicBezTo>
                    <a:lnTo>
                      <a:pt x="3065" y="4781"/>
                    </a:lnTo>
                    <a:lnTo>
                      <a:pt x="1285" y="10693"/>
                    </a:lnTo>
                    <a:cubicBezTo>
                      <a:pt x="1477" y="14061"/>
                      <a:pt x="5243" y="18817"/>
                      <a:pt x="7222" y="21386"/>
                    </a:cubicBezTo>
                    <a:cubicBezTo>
                      <a:pt x="7701" y="22008"/>
                      <a:pt x="8243" y="22631"/>
                      <a:pt x="8834" y="23269"/>
                    </a:cubicBezTo>
                    <a:cubicBezTo>
                      <a:pt x="8227" y="23078"/>
                      <a:pt x="7621" y="22886"/>
                      <a:pt x="7014" y="22711"/>
                    </a:cubicBezTo>
                    <a:cubicBezTo>
                      <a:pt x="4732" y="22040"/>
                      <a:pt x="1876" y="21434"/>
                      <a:pt x="503" y="19295"/>
                    </a:cubicBezTo>
                    <a:cubicBezTo>
                      <a:pt x="449" y="19216"/>
                      <a:pt x="376" y="19183"/>
                      <a:pt x="305" y="19183"/>
                    </a:cubicBezTo>
                    <a:cubicBezTo>
                      <a:pt x="148" y="19183"/>
                      <a:pt x="0" y="19348"/>
                      <a:pt x="88" y="19535"/>
                    </a:cubicBezTo>
                    <a:cubicBezTo>
                      <a:pt x="1237" y="21913"/>
                      <a:pt x="3727" y="22902"/>
                      <a:pt x="6073" y="23732"/>
                    </a:cubicBezTo>
                    <a:cubicBezTo>
                      <a:pt x="7557" y="24243"/>
                      <a:pt x="9009" y="24897"/>
                      <a:pt x="10494" y="25440"/>
                    </a:cubicBezTo>
                    <a:cubicBezTo>
                      <a:pt x="10797" y="25551"/>
                      <a:pt x="11116" y="25647"/>
                      <a:pt x="11435" y="25743"/>
                    </a:cubicBezTo>
                    <a:cubicBezTo>
                      <a:pt x="12536" y="26684"/>
                      <a:pt x="13701" y="27514"/>
                      <a:pt x="14803" y="28137"/>
                    </a:cubicBezTo>
                    <a:cubicBezTo>
                      <a:pt x="16989" y="29366"/>
                      <a:pt x="17388" y="28871"/>
                      <a:pt x="17117" y="31584"/>
                    </a:cubicBezTo>
                    <a:cubicBezTo>
                      <a:pt x="16702" y="35925"/>
                      <a:pt x="15585" y="40058"/>
                      <a:pt x="13606" y="43984"/>
                    </a:cubicBezTo>
                    <a:cubicBezTo>
                      <a:pt x="12329" y="46522"/>
                      <a:pt x="9616" y="47144"/>
                      <a:pt x="8419" y="49315"/>
                    </a:cubicBezTo>
                    <a:lnTo>
                      <a:pt x="22479" y="53288"/>
                    </a:lnTo>
                    <a:cubicBezTo>
                      <a:pt x="25846" y="45564"/>
                      <a:pt x="24059" y="34872"/>
                      <a:pt x="30602" y="27738"/>
                    </a:cubicBezTo>
                    <a:cubicBezTo>
                      <a:pt x="34752" y="23173"/>
                      <a:pt x="38917" y="20014"/>
                      <a:pt x="41885" y="14268"/>
                    </a:cubicBezTo>
                    <a:cubicBezTo>
                      <a:pt x="44056" y="9911"/>
                      <a:pt x="44263" y="6145"/>
                      <a:pt x="44263" y="1389"/>
                    </a:cubicBezTo>
                    <a:lnTo>
                      <a:pt x="422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5"/>
              <p:cNvSpPr/>
              <p:nvPr/>
            </p:nvSpPr>
            <p:spPr>
              <a:xfrm>
                <a:off x="5029575" y="3896125"/>
                <a:ext cx="16950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4723" extrusionOk="0">
                    <a:moveTo>
                      <a:pt x="6439" y="1"/>
                    </a:moveTo>
                    <a:cubicBezTo>
                      <a:pt x="6398" y="1"/>
                      <a:pt x="6355" y="13"/>
                      <a:pt x="6310" y="42"/>
                    </a:cubicBezTo>
                    <a:cubicBezTo>
                      <a:pt x="4219" y="1367"/>
                      <a:pt x="2384" y="3042"/>
                      <a:pt x="230" y="4271"/>
                    </a:cubicBezTo>
                    <a:cubicBezTo>
                      <a:pt x="1" y="4406"/>
                      <a:pt x="147" y="4722"/>
                      <a:pt x="361" y="4722"/>
                    </a:cubicBezTo>
                    <a:cubicBezTo>
                      <a:pt x="400" y="4722"/>
                      <a:pt x="443" y="4711"/>
                      <a:pt x="485" y="4686"/>
                    </a:cubicBezTo>
                    <a:cubicBezTo>
                      <a:pt x="2624" y="3457"/>
                      <a:pt x="4475" y="1782"/>
                      <a:pt x="6566" y="473"/>
                    </a:cubicBezTo>
                    <a:cubicBezTo>
                      <a:pt x="6779" y="326"/>
                      <a:pt x="6647" y="1"/>
                      <a:pt x="6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5"/>
              <p:cNvSpPr/>
              <p:nvPr/>
            </p:nvSpPr>
            <p:spPr>
              <a:xfrm>
                <a:off x="5224050" y="3827150"/>
                <a:ext cx="7140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059" extrusionOk="0">
                    <a:moveTo>
                      <a:pt x="2467" y="1"/>
                    </a:moveTo>
                    <a:cubicBezTo>
                      <a:pt x="2415" y="1"/>
                      <a:pt x="2362" y="17"/>
                      <a:pt x="2313" y="56"/>
                    </a:cubicBezTo>
                    <a:cubicBezTo>
                      <a:pt x="1611" y="615"/>
                      <a:pt x="877" y="1093"/>
                      <a:pt x="191" y="1652"/>
                    </a:cubicBezTo>
                    <a:cubicBezTo>
                      <a:pt x="0" y="1805"/>
                      <a:pt x="184" y="2059"/>
                      <a:pt x="388" y="2059"/>
                    </a:cubicBezTo>
                    <a:cubicBezTo>
                      <a:pt x="440" y="2059"/>
                      <a:pt x="493" y="2042"/>
                      <a:pt x="542" y="2003"/>
                    </a:cubicBezTo>
                    <a:cubicBezTo>
                      <a:pt x="1228" y="1445"/>
                      <a:pt x="1962" y="950"/>
                      <a:pt x="2665" y="407"/>
                    </a:cubicBezTo>
                    <a:cubicBezTo>
                      <a:pt x="2855" y="255"/>
                      <a:pt x="2671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5"/>
              <p:cNvSpPr/>
              <p:nvPr/>
            </p:nvSpPr>
            <p:spPr>
              <a:xfrm>
                <a:off x="4820175" y="3929875"/>
                <a:ext cx="9832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803" extrusionOk="0">
                    <a:moveTo>
                      <a:pt x="320" y="1"/>
                    </a:moveTo>
                    <a:cubicBezTo>
                      <a:pt x="127" y="1"/>
                      <a:pt x="0" y="322"/>
                      <a:pt x="211" y="480"/>
                    </a:cubicBezTo>
                    <a:cubicBezTo>
                      <a:pt x="1264" y="1277"/>
                      <a:pt x="2334" y="2059"/>
                      <a:pt x="3467" y="2762"/>
                    </a:cubicBezTo>
                    <a:cubicBezTo>
                      <a:pt x="3511" y="2791"/>
                      <a:pt x="3555" y="2803"/>
                      <a:pt x="3596" y="2803"/>
                    </a:cubicBezTo>
                    <a:cubicBezTo>
                      <a:pt x="3803" y="2803"/>
                      <a:pt x="3933" y="2480"/>
                      <a:pt x="3706" y="2347"/>
                    </a:cubicBezTo>
                    <a:cubicBezTo>
                      <a:pt x="2589" y="1645"/>
                      <a:pt x="1520" y="847"/>
                      <a:pt x="451" y="49"/>
                    </a:cubicBezTo>
                    <a:cubicBezTo>
                      <a:pt x="406" y="1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5"/>
              <p:cNvSpPr/>
              <p:nvPr/>
            </p:nvSpPr>
            <p:spPr>
              <a:xfrm>
                <a:off x="5031225" y="3985100"/>
                <a:ext cx="10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2899" extrusionOk="0">
                    <a:moveTo>
                      <a:pt x="3947" y="1"/>
                    </a:moveTo>
                    <a:cubicBezTo>
                      <a:pt x="3906" y="1"/>
                      <a:pt x="3863" y="13"/>
                      <a:pt x="3818" y="42"/>
                    </a:cubicBezTo>
                    <a:cubicBezTo>
                      <a:pt x="2637" y="856"/>
                      <a:pt x="1361" y="1558"/>
                      <a:pt x="212" y="2420"/>
                    </a:cubicBezTo>
                    <a:cubicBezTo>
                      <a:pt x="1" y="2578"/>
                      <a:pt x="138" y="2899"/>
                      <a:pt x="336" y="2899"/>
                    </a:cubicBezTo>
                    <a:cubicBezTo>
                      <a:pt x="378" y="2899"/>
                      <a:pt x="422" y="2884"/>
                      <a:pt x="467" y="2851"/>
                    </a:cubicBezTo>
                    <a:cubicBezTo>
                      <a:pt x="1616" y="1973"/>
                      <a:pt x="2877" y="1287"/>
                      <a:pt x="4074" y="473"/>
                    </a:cubicBezTo>
                    <a:cubicBezTo>
                      <a:pt x="4287" y="326"/>
                      <a:pt x="4155" y="1"/>
                      <a:pt x="3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5"/>
              <p:cNvSpPr/>
              <p:nvPr/>
            </p:nvSpPr>
            <p:spPr>
              <a:xfrm>
                <a:off x="4921900" y="4203250"/>
                <a:ext cx="3897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4788" extrusionOk="0">
                    <a:moveTo>
                      <a:pt x="1253" y="1"/>
                    </a:moveTo>
                    <a:cubicBezTo>
                      <a:pt x="1157" y="1"/>
                      <a:pt x="1067" y="53"/>
                      <a:pt x="1042" y="173"/>
                    </a:cubicBezTo>
                    <a:cubicBezTo>
                      <a:pt x="691" y="1626"/>
                      <a:pt x="643" y="3110"/>
                      <a:pt x="68" y="4498"/>
                    </a:cubicBezTo>
                    <a:cubicBezTo>
                      <a:pt x="0" y="4672"/>
                      <a:pt x="144" y="4788"/>
                      <a:pt x="296" y="4788"/>
                    </a:cubicBezTo>
                    <a:cubicBezTo>
                      <a:pt x="394" y="4788"/>
                      <a:pt x="497" y="4739"/>
                      <a:pt x="547" y="4626"/>
                    </a:cubicBezTo>
                    <a:cubicBezTo>
                      <a:pt x="1121" y="3237"/>
                      <a:pt x="1169" y="1753"/>
                      <a:pt x="1520" y="317"/>
                    </a:cubicBezTo>
                    <a:cubicBezTo>
                      <a:pt x="1559" y="124"/>
                      <a:pt x="1399" y="1"/>
                      <a:pt x="1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5"/>
              <p:cNvSpPr/>
              <p:nvPr/>
            </p:nvSpPr>
            <p:spPr>
              <a:xfrm>
                <a:off x="4809700" y="4344375"/>
                <a:ext cx="121050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9724" extrusionOk="0">
                    <a:moveTo>
                      <a:pt x="4541" y="1"/>
                    </a:moveTo>
                    <a:cubicBezTo>
                      <a:pt x="4444" y="1"/>
                      <a:pt x="4344" y="50"/>
                      <a:pt x="4301" y="162"/>
                    </a:cubicBezTo>
                    <a:cubicBezTo>
                      <a:pt x="3072" y="3306"/>
                      <a:pt x="1572" y="6322"/>
                      <a:pt x="88" y="9354"/>
                    </a:cubicBezTo>
                    <a:cubicBezTo>
                      <a:pt x="1" y="9550"/>
                      <a:pt x="165" y="9723"/>
                      <a:pt x="325" y="9723"/>
                    </a:cubicBezTo>
                    <a:cubicBezTo>
                      <a:pt x="399" y="9723"/>
                      <a:pt x="473" y="9685"/>
                      <a:pt x="518" y="9594"/>
                    </a:cubicBezTo>
                    <a:cubicBezTo>
                      <a:pt x="2003" y="6530"/>
                      <a:pt x="3519" y="3481"/>
                      <a:pt x="4764" y="306"/>
                    </a:cubicBezTo>
                    <a:cubicBezTo>
                      <a:pt x="4841" y="121"/>
                      <a:pt x="4694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5"/>
              <p:cNvSpPr/>
              <p:nvPr/>
            </p:nvSpPr>
            <p:spPr>
              <a:xfrm>
                <a:off x="4926550" y="4121800"/>
                <a:ext cx="29175" cy="7815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126" extrusionOk="0">
                    <a:moveTo>
                      <a:pt x="923" y="0"/>
                    </a:moveTo>
                    <a:cubicBezTo>
                      <a:pt x="800" y="0"/>
                      <a:pt x="672" y="80"/>
                      <a:pt x="664" y="239"/>
                    </a:cubicBezTo>
                    <a:lnTo>
                      <a:pt x="664" y="255"/>
                    </a:lnTo>
                    <a:cubicBezTo>
                      <a:pt x="648" y="1149"/>
                      <a:pt x="313" y="1979"/>
                      <a:pt x="58" y="2825"/>
                    </a:cubicBezTo>
                    <a:cubicBezTo>
                      <a:pt x="0" y="3007"/>
                      <a:pt x="150" y="3126"/>
                      <a:pt x="300" y="3126"/>
                    </a:cubicBezTo>
                    <a:cubicBezTo>
                      <a:pt x="399" y="3126"/>
                      <a:pt x="498" y="3074"/>
                      <a:pt x="536" y="2953"/>
                    </a:cubicBezTo>
                    <a:cubicBezTo>
                      <a:pt x="808" y="2059"/>
                      <a:pt x="1143" y="1197"/>
                      <a:pt x="1159" y="239"/>
                    </a:cubicBezTo>
                    <a:cubicBezTo>
                      <a:pt x="1167" y="80"/>
                      <a:pt x="1047" y="0"/>
                      <a:pt x="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5"/>
              <p:cNvSpPr/>
              <p:nvPr/>
            </p:nvSpPr>
            <p:spPr>
              <a:xfrm>
                <a:off x="4913125" y="4271800"/>
                <a:ext cx="669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7165" extrusionOk="0">
                    <a:moveTo>
                      <a:pt x="2434" y="1"/>
                    </a:moveTo>
                    <a:cubicBezTo>
                      <a:pt x="2310" y="1"/>
                      <a:pt x="2183" y="81"/>
                      <a:pt x="2175" y="240"/>
                    </a:cubicBezTo>
                    <a:cubicBezTo>
                      <a:pt x="2031" y="2570"/>
                      <a:pt x="818" y="4677"/>
                      <a:pt x="68" y="6863"/>
                    </a:cubicBezTo>
                    <a:cubicBezTo>
                      <a:pt x="1" y="7045"/>
                      <a:pt x="147" y="7164"/>
                      <a:pt x="299" y="7164"/>
                    </a:cubicBezTo>
                    <a:cubicBezTo>
                      <a:pt x="399" y="7164"/>
                      <a:pt x="502" y="7112"/>
                      <a:pt x="547" y="6991"/>
                    </a:cubicBezTo>
                    <a:cubicBezTo>
                      <a:pt x="1297" y="4757"/>
                      <a:pt x="2526" y="2634"/>
                      <a:pt x="2669" y="240"/>
                    </a:cubicBezTo>
                    <a:cubicBezTo>
                      <a:pt x="2677" y="81"/>
                      <a:pt x="2558" y="1"/>
                      <a:pt x="2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5"/>
              <p:cNvSpPr/>
              <p:nvPr/>
            </p:nvSpPr>
            <p:spPr>
              <a:xfrm>
                <a:off x="5431625" y="3666600"/>
                <a:ext cx="8895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5047" extrusionOk="0">
                    <a:moveTo>
                      <a:pt x="3260" y="1"/>
                    </a:moveTo>
                    <a:cubicBezTo>
                      <a:pt x="3159" y="1"/>
                      <a:pt x="3056" y="53"/>
                      <a:pt x="3012" y="174"/>
                    </a:cubicBezTo>
                    <a:cubicBezTo>
                      <a:pt x="2309" y="1834"/>
                      <a:pt x="1160" y="3222"/>
                      <a:pt x="123" y="4691"/>
                    </a:cubicBezTo>
                    <a:cubicBezTo>
                      <a:pt x="1" y="4868"/>
                      <a:pt x="165" y="5046"/>
                      <a:pt x="340" y="5046"/>
                    </a:cubicBezTo>
                    <a:cubicBezTo>
                      <a:pt x="417" y="5046"/>
                      <a:pt x="496" y="5012"/>
                      <a:pt x="554" y="4930"/>
                    </a:cubicBezTo>
                    <a:cubicBezTo>
                      <a:pt x="1623" y="3430"/>
                      <a:pt x="2772" y="2010"/>
                      <a:pt x="3490" y="302"/>
                    </a:cubicBezTo>
                    <a:cubicBezTo>
                      <a:pt x="3557" y="120"/>
                      <a:pt x="3411" y="1"/>
                      <a:pt x="3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5"/>
              <p:cNvSpPr/>
              <p:nvPr/>
            </p:nvSpPr>
            <p:spPr>
              <a:xfrm>
                <a:off x="4714250" y="3917100"/>
                <a:ext cx="9380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146" extrusionOk="0">
                    <a:moveTo>
                      <a:pt x="352" y="1"/>
                    </a:moveTo>
                    <a:cubicBezTo>
                      <a:pt x="165" y="1"/>
                      <a:pt x="0" y="249"/>
                      <a:pt x="171" y="432"/>
                    </a:cubicBezTo>
                    <a:cubicBezTo>
                      <a:pt x="1097" y="1437"/>
                      <a:pt x="2198" y="2283"/>
                      <a:pt x="3299" y="3097"/>
                    </a:cubicBezTo>
                    <a:cubicBezTo>
                      <a:pt x="3344" y="3131"/>
                      <a:pt x="3388" y="3145"/>
                      <a:pt x="3430" y="3145"/>
                    </a:cubicBezTo>
                    <a:cubicBezTo>
                      <a:pt x="3624" y="3145"/>
                      <a:pt x="3752" y="2827"/>
                      <a:pt x="3554" y="2682"/>
                    </a:cubicBezTo>
                    <a:cubicBezTo>
                      <a:pt x="2485" y="1868"/>
                      <a:pt x="1432" y="1054"/>
                      <a:pt x="522" y="81"/>
                    </a:cubicBezTo>
                    <a:cubicBezTo>
                      <a:pt x="469" y="24"/>
                      <a:pt x="410" y="1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0" name="Google Shape;2480;p35"/>
            <p:cNvSpPr/>
            <p:nvPr/>
          </p:nvSpPr>
          <p:spPr>
            <a:xfrm>
              <a:off x="5358875" y="3236050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7709" y="1"/>
                  </a:moveTo>
                  <a:cubicBezTo>
                    <a:pt x="6432" y="1"/>
                    <a:pt x="5459" y="974"/>
                    <a:pt x="5379" y="2187"/>
                  </a:cubicBezTo>
                  <a:cubicBezTo>
                    <a:pt x="5076" y="2028"/>
                    <a:pt x="4725" y="1948"/>
                    <a:pt x="4357" y="1948"/>
                  </a:cubicBezTo>
                  <a:cubicBezTo>
                    <a:pt x="3065" y="1948"/>
                    <a:pt x="2027" y="3001"/>
                    <a:pt x="2027" y="4278"/>
                  </a:cubicBezTo>
                  <a:cubicBezTo>
                    <a:pt x="2027" y="4677"/>
                    <a:pt x="2123" y="5044"/>
                    <a:pt x="2299" y="5379"/>
                  </a:cubicBezTo>
                  <a:cubicBezTo>
                    <a:pt x="2203" y="5363"/>
                    <a:pt x="2107" y="5363"/>
                    <a:pt x="2027" y="5363"/>
                  </a:cubicBezTo>
                  <a:cubicBezTo>
                    <a:pt x="910" y="5363"/>
                    <a:pt x="1" y="6257"/>
                    <a:pt x="1" y="7374"/>
                  </a:cubicBezTo>
                  <a:cubicBezTo>
                    <a:pt x="1" y="8491"/>
                    <a:pt x="910" y="9385"/>
                    <a:pt x="2027" y="9385"/>
                  </a:cubicBezTo>
                  <a:lnTo>
                    <a:pt x="13582" y="9385"/>
                  </a:lnTo>
                  <a:cubicBezTo>
                    <a:pt x="14699" y="9385"/>
                    <a:pt x="15593" y="8491"/>
                    <a:pt x="15593" y="7374"/>
                  </a:cubicBezTo>
                  <a:cubicBezTo>
                    <a:pt x="15593" y="6257"/>
                    <a:pt x="14699" y="5363"/>
                    <a:pt x="13582" y="5363"/>
                  </a:cubicBezTo>
                  <a:cubicBezTo>
                    <a:pt x="13486" y="5363"/>
                    <a:pt x="13406" y="5363"/>
                    <a:pt x="13311" y="5379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3001"/>
                    <a:pt x="12545" y="1948"/>
                    <a:pt x="11252" y="1948"/>
                  </a:cubicBezTo>
                  <a:cubicBezTo>
                    <a:pt x="10805" y="1948"/>
                    <a:pt x="10390" y="2075"/>
                    <a:pt x="10039" y="2283"/>
                  </a:cubicBezTo>
                  <a:cubicBezTo>
                    <a:pt x="10007" y="1022"/>
                    <a:pt x="8986" y="1"/>
                    <a:pt x="7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5400375" y="3285925"/>
              <a:ext cx="307225" cy="184750"/>
            </a:xfrm>
            <a:custGeom>
              <a:avLst/>
              <a:gdLst/>
              <a:ahLst/>
              <a:cxnLst/>
              <a:rect l="l" t="t" r="r" b="b"/>
              <a:pathLst>
                <a:path w="12289" h="7390" extrusionOk="0">
                  <a:moveTo>
                    <a:pt x="10709" y="4214"/>
                  </a:moveTo>
                  <a:cubicBezTo>
                    <a:pt x="10629" y="4214"/>
                    <a:pt x="10565" y="4230"/>
                    <a:pt x="10486" y="4230"/>
                  </a:cubicBezTo>
                  <a:cubicBezTo>
                    <a:pt x="10629" y="3974"/>
                    <a:pt x="10709" y="3687"/>
                    <a:pt x="10709" y="3368"/>
                  </a:cubicBezTo>
                  <a:cubicBezTo>
                    <a:pt x="10709" y="2347"/>
                    <a:pt x="9879" y="1533"/>
                    <a:pt x="8858" y="1533"/>
                  </a:cubicBezTo>
                  <a:cubicBezTo>
                    <a:pt x="8507" y="1533"/>
                    <a:pt x="8187" y="1628"/>
                    <a:pt x="7900" y="1788"/>
                  </a:cubicBezTo>
                  <a:cubicBezTo>
                    <a:pt x="7884" y="799"/>
                    <a:pt x="7070" y="1"/>
                    <a:pt x="6065" y="1"/>
                  </a:cubicBezTo>
                  <a:cubicBezTo>
                    <a:pt x="5059" y="1"/>
                    <a:pt x="4293" y="751"/>
                    <a:pt x="4230" y="1708"/>
                  </a:cubicBezTo>
                  <a:cubicBezTo>
                    <a:pt x="3990" y="1597"/>
                    <a:pt x="3719" y="1533"/>
                    <a:pt x="3416" y="1533"/>
                  </a:cubicBezTo>
                  <a:cubicBezTo>
                    <a:pt x="2410" y="1533"/>
                    <a:pt x="1580" y="2347"/>
                    <a:pt x="1580" y="3368"/>
                  </a:cubicBezTo>
                  <a:cubicBezTo>
                    <a:pt x="1580" y="3671"/>
                    <a:pt x="1660" y="3974"/>
                    <a:pt x="1804" y="4230"/>
                  </a:cubicBezTo>
                  <a:cubicBezTo>
                    <a:pt x="1724" y="4214"/>
                    <a:pt x="1660" y="4214"/>
                    <a:pt x="1580" y="4214"/>
                  </a:cubicBezTo>
                  <a:cubicBezTo>
                    <a:pt x="703" y="4214"/>
                    <a:pt x="0" y="4932"/>
                    <a:pt x="0" y="5810"/>
                  </a:cubicBezTo>
                  <a:cubicBezTo>
                    <a:pt x="0" y="6687"/>
                    <a:pt x="703" y="7390"/>
                    <a:pt x="1580" y="7390"/>
                  </a:cubicBezTo>
                  <a:lnTo>
                    <a:pt x="10709" y="7390"/>
                  </a:lnTo>
                  <a:cubicBezTo>
                    <a:pt x="11587" y="7390"/>
                    <a:pt x="12289" y="6687"/>
                    <a:pt x="12289" y="5810"/>
                  </a:cubicBezTo>
                  <a:cubicBezTo>
                    <a:pt x="12289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5419975" y="3310913"/>
              <a:ext cx="267650" cy="160025"/>
            </a:xfrm>
            <a:custGeom>
              <a:avLst/>
              <a:gdLst/>
              <a:ahLst/>
              <a:cxnLst/>
              <a:rect l="l" t="t" r="r" b="b"/>
              <a:pathLst>
                <a:path w="10706" h="6401" extrusionOk="0">
                  <a:moveTo>
                    <a:pt x="5353" y="0"/>
                  </a:moveTo>
                  <a:cubicBezTo>
                    <a:pt x="5277" y="0"/>
                    <a:pt x="5201" y="52"/>
                    <a:pt x="5201" y="156"/>
                  </a:cubicBezTo>
                  <a:lnTo>
                    <a:pt x="5201" y="5694"/>
                  </a:lnTo>
                  <a:lnTo>
                    <a:pt x="2233" y="1369"/>
                  </a:lnTo>
                  <a:cubicBezTo>
                    <a:pt x="2217" y="1353"/>
                    <a:pt x="2201" y="1337"/>
                    <a:pt x="2185" y="1305"/>
                  </a:cubicBezTo>
                  <a:cubicBezTo>
                    <a:pt x="2152" y="1258"/>
                    <a:pt x="2106" y="1239"/>
                    <a:pt x="2059" y="1239"/>
                  </a:cubicBezTo>
                  <a:cubicBezTo>
                    <a:pt x="1947" y="1239"/>
                    <a:pt x="1835" y="1352"/>
                    <a:pt x="1913" y="1465"/>
                  </a:cubicBezTo>
                  <a:cubicBezTo>
                    <a:pt x="2935" y="2949"/>
                    <a:pt x="3972" y="4449"/>
                    <a:pt x="4994" y="5933"/>
                  </a:cubicBezTo>
                  <a:cubicBezTo>
                    <a:pt x="3414" y="5359"/>
                    <a:pt x="1834" y="4800"/>
                    <a:pt x="254" y="4226"/>
                  </a:cubicBezTo>
                  <a:cubicBezTo>
                    <a:pt x="236" y="4220"/>
                    <a:pt x="219" y="4217"/>
                    <a:pt x="203" y="4217"/>
                  </a:cubicBezTo>
                  <a:cubicBezTo>
                    <a:pt x="50" y="4217"/>
                    <a:pt x="0" y="4471"/>
                    <a:pt x="174" y="4529"/>
                  </a:cubicBezTo>
                  <a:cubicBezTo>
                    <a:pt x="1850" y="5119"/>
                    <a:pt x="3525" y="5726"/>
                    <a:pt x="5201" y="6332"/>
                  </a:cubicBezTo>
                  <a:cubicBezTo>
                    <a:pt x="5227" y="6372"/>
                    <a:pt x="5264" y="6400"/>
                    <a:pt x="5321" y="6400"/>
                  </a:cubicBezTo>
                  <a:cubicBezTo>
                    <a:pt x="5333" y="6400"/>
                    <a:pt x="5347" y="6399"/>
                    <a:pt x="5361" y="6396"/>
                  </a:cubicBezTo>
                  <a:cubicBezTo>
                    <a:pt x="5372" y="6399"/>
                    <a:pt x="5383" y="6400"/>
                    <a:pt x="5394" y="6400"/>
                  </a:cubicBezTo>
                  <a:cubicBezTo>
                    <a:pt x="5446" y="6400"/>
                    <a:pt x="5494" y="6372"/>
                    <a:pt x="5520" y="6332"/>
                  </a:cubicBezTo>
                  <a:cubicBezTo>
                    <a:pt x="7196" y="5726"/>
                    <a:pt x="8872" y="5119"/>
                    <a:pt x="10547" y="4529"/>
                  </a:cubicBezTo>
                  <a:cubicBezTo>
                    <a:pt x="10706" y="4457"/>
                    <a:pt x="10656" y="4216"/>
                    <a:pt x="10517" y="4216"/>
                  </a:cubicBezTo>
                  <a:cubicBezTo>
                    <a:pt x="10501" y="4216"/>
                    <a:pt x="10485" y="4219"/>
                    <a:pt x="10468" y="4226"/>
                  </a:cubicBezTo>
                  <a:cubicBezTo>
                    <a:pt x="8888" y="4800"/>
                    <a:pt x="7308" y="5359"/>
                    <a:pt x="5728" y="5933"/>
                  </a:cubicBezTo>
                  <a:cubicBezTo>
                    <a:pt x="6733" y="4465"/>
                    <a:pt x="7739" y="2997"/>
                    <a:pt x="8760" y="1528"/>
                  </a:cubicBezTo>
                  <a:cubicBezTo>
                    <a:pt x="8776" y="1513"/>
                    <a:pt x="8792" y="1481"/>
                    <a:pt x="8808" y="1465"/>
                  </a:cubicBezTo>
                  <a:cubicBezTo>
                    <a:pt x="8887" y="1352"/>
                    <a:pt x="8774" y="1239"/>
                    <a:pt x="8662" y="1239"/>
                  </a:cubicBezTo>
                  <a:cubicBezTo>
                    <a:pt x="8616" y="1239"/>
                    <a:pt x="8569" y="1258"/>
                    <a:pt x="8537" y="1305"/>
                  </a:cubicBezTo>
                  <a:cubicBezTo>
                    <a:pt x="7531" y="2773"/>
                    <a:pt x="6526" y="4226"/>
                    <a:pt x="5504" y="5694"/>
                  </a:cubicBezTo>
                  <a:lnTo>
                    <a:pt x="5504" y="156"/>
                  </a:lnTo>
                  <a:cubicBezTo>
                    <a:pt x="5504" y="52"/>
                    <a:pt x="5429" y="0"/>
                    <a:pt x="5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5243175" y="3812575"/>
              <a:ext cx="314025" cy="188750"/>
            </a:xfrm>
            <a:custGeom>
              <a:avLst/>
              <a:gdLst/>
              <a:ahLst/>
              <a:cxnLst/>
              <a:rect l="l" t="t" r="r" b="b"/>
              <a:pathLst>
                <a:path w="12561" h="7550" extrusionOk="0">
                  <a:moveTo>
                    <a:pt x="10933" y="4310"/>
                  </a:moveTo>
                  <a:cubicBezTo>
                    <a:pt x="10869" y="4310"/>
                    <a:pt x="10789" y="4326"/>
                    <a:pt x="10709" y="4326"/>
                  </a:cubicBezTo>
                  <a:cubicBezTo>
                    <a:pt x="10853" y="4070"/>
                    <a:pt x="10933" y="3767"/>
                    <a:pt x="10933" y="3448"/>
                  </a:cubicBezTo>
                  <a:cubicBezTo>
                    <a:pt x="10933" y="2411"/>
                    <a:pt x="10087" y="1565"/>
                    <a:pt x="9049" y="1565"/>
                  </a:cubicBezTo>
                  <a:cubicBezTo>
                    <a:pt x="8698" y="1565"/>
                    <a:pt x="8363" y="1676"/>
                    <a:pt x="8076" y="1836"/>
                  </a:cubicBezTo>
                  <a:cubicBezTo>
                    <a:pt x="8060" y="831"/>
                    <a:pt x="7230" y="1"/>
                    <a:pt x="6209" y="1"/>
                  </a:cubicBezTo>
                  <a:cubicBezTo>
                    <a:pt x="5187" y="1"/>
                    <a:pt x="4389" y="783"/>
                    <a:pt x="4325" y="1756"/>
                  </a:cubicBezTo>
                  <a:cubicBezTo>
                    <a:pt x="4086" y="1645"/>
                    <a:pt x="3799" y="1565"/>
                    <a:pt x="3511" y="1565"/>
                  </a:cubicBezTo>
                  <a:cubicBezTo>
                    <a:pt x="2474" y="1565"/>
                    <a:pt x="1628" y="2411"/>
                    <a:pt x="1628" y="3448"/>
                  </a:cubicBezTo>
                  <a:cubicBezTo>
                    <a:pt x="1628" y="3767"/>
                    <a:pt x="1708" y="4070"/>
                    <a:pt x="1852" y="4326"/>
                  </a:cubicBezTo>
                  <a:cubicBezTo>
                    <a:pt x="1772" y="4326"/>
                    <a:pt x="1708" y="4310"/>
                    <a:pt x="1628" y="4310"/>
                  </a:cubicBezTo>
                  <a:cubicBezTo>
                    <a:pt x="735" y="4310"/>
                    <a:pt x="0" y="5044"/>
                    <a:pt x="0" y="5938"/>
                  </a:cubicBezTo>
                  <a:cubicBezTo>
                    <a:pt x="0" y="6831"/>
                    <a:pt x="735" y="7549"/>
                    <a:pt x="1628" y="7549"/>
                  </a:cubicBezTo>
                  <a:lnTo>
                    <a:pt x="10933" y="7549"/>
                  </a:lnTo>
                  <a:cubicBezTo>
                    <a:pt x="11826" y="7549"/>
                    <a:pt x="12560" y="6831"/>
                    <a:pt x="12560" y="5938"/>
                  </a:cubicBezTo>
                  <a:cubicBezTo>
                    <a:pt x="12560" y="5044"/>
                    <a:pt x="11826" y="4310"/>
                    <a:pt x="10933" y="4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5276700" y="3852475"/>
              <a:ext cx="247375" cy="148850"/>
            </a:xfrm>
            <a:custGeom>
              <a:avLst/>
              <a:gdLst/>
              <a:ahLst/>
              <a:cxnLst/>
              <a:rect l="l" t="t" r="r" b="b"/>
              <a:pathLst>
                <a:path w="9895" h="5954" extrusionOk="0">
                  <a:moveTo>
                    <a:pt x="8618" y="3400"/>
                  </a:moveTo>
                  <a:cubicBezTo>
                    <a:pt x="8554" y="3400"/>
                    <a:pt x="8490" y="3400"/>
                    <a:pt x="8442" y="3416"/>
                  </a:cubicBezTo>
                  <a:cubicBezTo>
                    <a:pt x="8554" y="3208"/>
                    <a:pt x="8618" y="2969"/>
                    <a:pt x="8618" y="2714"/>
                  </a:cubicBezTo>
                  <a:cubicBezTo>
                    <a:pt x="8618" y="1900"/>
                    <a:pt x="7948" y="1230"/>
                    <a:pt x="7134" y="1230"/>
                  </a:cubicBezTo>
                  <a:cubicBezTo>
                    <a:pt x="6847" y="1230"/>
                    <a:pt x="6591" y="1309"/>
                    <a:pt x="6368" y="1453"/>
                  </a:cubicBezTo>
                  <a:cubicBezTo>
                    <a:pt x="6336" y="655"/>
                    <a:pt x="5682" y="1"/>
                    <a:pt x="4884" y="1"/>
                  </a:cubicBezTo>
                  <a:cubicBezTo>
                    <a:pt x="4070" y="1"/>
                    <a:pt x="3447" y="607"/>
                    <a:pt x="3399" y="1389"/>
                  </a:cubicBezTo>
                  <a:cubicBezTo>
                    <a:pt x="3208" y="1293"/>
                    <a:pt x="2984" y="1230"/>
                    <a:pt x="2745" y="1230"/>
                  </a:cubicBezTo>
                  <a:cubicBezTo>
                    <a:pt x="1931" y="1230"/>
                    <a:pt x="1277" y="1900"/>
                    <a:pt x="1277" y="2714"/>
                  </a:cubicBezTo>
                  <a:cubicBezTo>
                    <a:pt x="1277" y="2969"/>
                    <a:pt x="1341" y="3208"/>
                    <a:pt x="1452" y="3416"/>
                  </a:cubicBezTo>
                  <a:cubicBezTo>
                    <a:pt x="1388" y="3400"/>
                    <a:pt x="1325" y="3400"/>
                    <a:pt x="1277" y="3400"/>
                  </a:cubicBezTo>
                  <a:cubicBezTo>
                    <a:pt x="559" y="3400"/>
                    <a:pt x="0" y="3974"/>
                    <a:pt x="0" y="4677"/>
                  </a:cubicBezTo>
                  <a:cubicBezTo>
                    <a:pt x="0" y="5379"/>
                    <a:pt x="559" y="5953"/>
                    <a:pt x="1277" y="5953"/>
                  </a:cubicBezTo>
                  <a:lnTo>
                    <a:pt x="8618" y="5953"/>
                  </a:lnTo>
                  <a:cubicBezTo>
                    <a:pt x="9320" y="5953"/>
                    <a:pt x="9895" y="5379"/>
                    <a:pt x="9895" y="4677"/>
                  </a:cubicBezTo>
                  <a:cubicBezTo>
                    <a:pt x="9895" y="3974"/>
                    <a:pt x="9320" y="3400"/>
                    <a:pt x="8618" y="3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5292675" y="3872525"/>
              <a:ext cx="215375" cy="128800"/>
            </a:xfrm>
            <a:custGeom>
              <a:avLst/>
              <a:gdLst/>
              <a:ahLst/>
              <a:cxnLst/>
              <a:rect l="l" t="t" r="r" b="b"/>
              <a:pathLst>
                <a:path w="8615" h="5152" extrusionOk="0">
                  <a:moveTo>
                    <a:pt x="4300" y="0"/>
                  </a:moveTo>
                  <a:cubicBezTo>
                    <a:pt x="4241" y="0"/>
                    <a:pt x="4181" y="40"/>
                    <a:pt x="4181" y="120"/>
                  </a:cubicBezTo>
                  <a:lnTo>
                    <a:pt x="4181" y="4572"/>
                  </a:lnTo>
                  <a:cubicBezTo>
                    <a:pt x="3383" y="3423"/>
                    <a:pt x="2585" y="2258"/>
                    <a:pt x="1787" y="1109"/>
                  </a:cubicBezTo>
                  <a:cubicBezTo>
                    <a:pt x="1771" y="1093"/>
                    <a:pt x="1755" y="1077"/>
                    <a:pt x="1739" y="1045"/>
                  </a:cubicBezTo>
                  <a:cubicBezTo>
                    <a:pt x="1716" y="1008"/>
                    <a:pt x="1680" y="992"/>
                    <a:pt x="1643" y="992"/>
                  </a:cubicBezTo>
                  <a:cubicBezTo>
                    <a:pt x="1556" y="992"/>
                    <a:pt x="1464" y="1083"/>
                    <a:pt x="1531" y="1173"/>
                  </a:cubicBezTo>
                  <a:cubicBezTo>
                    <a:pt x="2361" y="2370"/>
                    <a:pt x="3175" y="3583"/>
                    <a:pt x="4005" y="4780"/>
                  </a:cubicBezTo>
                  <a:cubicBezTo>
                    <a:pt x="2744" y="4317"/>
                    <a:pt x="1468" y="3854"/>
                    <a:pt x="191" y="3407"/>
                  </a:cubicBezTo>
                  <a:cubicBezTo>
                    <a:pt x="174" y="3400"/>
                    <a:pt x="159" y="3397"/>
                    <a:pt x="144" y="3397"/>
                  </a:cubicBezTo>
                  <a:cubicBezTo>
                    <a:pt x="35" y="3397"/>
                    <a:pt x="0" y="3590"/>
                    <a:pt x="127" y="3647"/>
                  </a:cubicBezTo>
                  <a:cubicBezTo>
                    <a:pt x="1484" y="4126"/>
                    <a:pt x="2824" y="4620"/>
                    <a:pt x="4181" y="5099"/>
                  </a:cubicBezTo>
                  <a:cubicBezTo>
                    <a:pt x="4194" y="5125"/>
                    <a:pt x="4228" y="5151"/>
                    <a:pt x="4275" y="5151"/>
                  </a:cubicBezTo>
                  <a:cubicBezTo>
                    <a:pt x="4285" y="5151"/>
                    <a:pt x="4297" y="5150"/>
                    <a:pt x="4308" y="5147"/>
                  </a:cubicBezTo>
                  <a:cubicBezTo>
                    <a:pt x="4317" y="5150"/>
                    <a:pt x="4326" y="5151"/>
                    <a:pt x="4335" y="5151"/>
                  </a:cubicBezTo>
                  <a:cubicBezTo>
                    <a:pt x="4373" y="5151"/>
                    <a:pt x="4410" y="5125"/>
                    <a:pt x="4436" y="5099"/>
                  </a:cubicBezTo>
                  <a:cubicBezTo>
                    <a:pt x="5777" y="4620"/>
                    <a:pt x="7133" y="4126"/>
                    <a:pt x="8474" y="3647"/>
                  </a:cubicBezTo>
                  <a:cubicBezTo>
                    <a:pt x="8615" y="3590"/>
                    <a:pt x="8581" y="3397"/>
                    <a:pt x="8461" y="3397"/>
                  </a:cubicBezTo>
                  <a:cubicBezTo>
                    <a:pt x="8446" y="3397"/>
                    <a:pt x="8428" y="3400"/>
                    <a:pt x="8410" y="3407"/>
                  </a:cubicBezTo>
                  <a:cubicBezTo>
                    <a:pt x="7133" y="3854"/>
                    <a:pt x="5872" y="4317"/>
                    <a:pt x="4596" y="4780"/>
                  </a:cubicBezTo>
                  <a:lnTo>
                    <a:pt x="7037" y="1237"/>
                  </a:lnTo>
                  <a:cubicBezTo>
                    <a:pt x="7037" y="1221"/>
                    <a:pt x="7053" y="1189"/>
                    <a:pt x="7069" y="1173"/>
                  </a:cubicBezTo>
                  <a:cubicBezTo>
                    <a:pt x="7137" y="1083"/>
                    <a:pt x="7045" y="992"/>
                    <a:pt x="6957" y="992"/>
                  </a:cubicBezTo>
                  <a:cubicBezTo>
                    <a:pt x="6921" y="992"/>
                    <a:pt x="6885" y="1008"/>
                    <a:pt x="6862" y="1045"/>
                  </a:cubicBezTo>
                  <a:cubicBezTo>
                    <a:pt x="6048" y="2226"/>
                    <a:pt x="5234" y="3407"/>
                    <a:pt x="4420" y="4572"/>
                  </a:cubicBezTo>
                  <a:lnTo>
                    <a:pt x="4420" y="120"/>
                  </a:lnTo>
                  <a:cubicBezTo>
                    <a:pt x="4420" y="40"/>
                    <a:pt x="4360" y="0"/>
                    <a:pt x="4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4601625" y="3205325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7"/>
                  </a:moveTo>
                  <a:cubicBezTo>
                    <a:pt x="13486" y="5347"/>
                    <a:pt x="13390" y="5347"/>
                    <a:pt x="13294" y="5363"/>
                  </a:cubicBezTo>
                  <a:cubicBezTo>
                    <a:pt x="13470" y="5044"/>
                    <a:pt x="13581" y="4661"/>
                    <a:pt x="13581" y="4278"/>
                  </a:cubicBezTo>
                  <a:cubicBezTo>
                    <a:pt x="13581" y="2985"/>
                    <a:pt x="12528" y="1932"/>
                    <a:pt x="11235" y="1932"/>
                  </a:cubicBezTo>
                  <a:cubicBezTo>
                    <a:pt x="10788" y="1932"/>
                    <a:pt x="10389" y="2060"/>
                    <a:pt x="10022" y="2283"/>
                  </a:cubicBezTo>
                  <a:cubicBezTo>
                    <a:pt x="10006" y="1006"/>
                    <a:pt x="8969" y="1"/>
                    <a:pt x="7692" y="1"/>
                  </a:cubicBezTo>
                  <a:cubicBezTo>
                    <a:pt x="6432" y="1"/>
                    <a:pt x="5442" y="958"/>
                    <a:pt x="5362" y="2171"/>
                  </a:cubicBezTo>
                  <a:cubicBezTo>
                    <a:pt x="5059" y="2028"/>
                    <a:pt x="4708" y="1932"/>
                    <a:pt x="4341" y="1932"/>
                  </a:cubicBezTo>
                  <a:cubicBezTo>
                    <a:pt x="3048" y="1932"/>
                    <a:pt x="2011" y="2985"/>
                    <a:pt x="2011" y="4262"/>
                  </a:cubicBezTo>
                  <a:cubicBezTo>
                    <a:pt x="2011" y="4661"/>
                    <a:pt x="2107" y="5044"/>
                    <a:pt x="2282" y="5363"/>
                  </a:cubicBezTo>
                  <a:cubicBezTo>
                    <a:pt x="2186" y="5347"/>
                    <a:pt x="2107" y="5347"/>
                    <a:pt x="2011" y="5347"/>
                  </a:cubicBezTo>
                  <a:cubicBezTo>
                    <a:pt x="894" y="5347"/>
                    <a:pt x="0" y="6241"/>
                    <a:pt x="0" y="7358"/>
                  </a:cubicBezTo>
                  <a:cubicBezTo>
                    <a:pt x="0" y="8475"/>
                    <a:pt x="894" y="9369"/>
                    <a:pt x="2011" y="9369"/>
                  </a:cubicBezTo>
                  <a:lnTo>
                    <a:pt x="13565" y="9369"/>
                  </a:lnTo>
                  <a:cubicBezTo>
                    <a:pt x="14683" y="9369"/>
                    <a:pt x="15592" y="8475"/>
                    <a:pt x="15592" y="7358"/>
                  </a:cubicBezTo>
                  <a:cubicBezTo>
                    <a:pt x="15592" y="6241"/>
                    <a:pt x="14683" y="5347"/>
                    <a:pt x="13565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4642700" y="3254800"/>
              <a:ext cx="307650" cy="185150"/>
            </a:xfrm>
            <a:custGeom>
              <a:avLst/>
              <a:gdLst/>
              <a:ahLst/>
              <a:cxnLst/>
              <a:rect l="l" t="t" r="r" b="b"/>
              <a:pathLst>
                <a:path w="12306" h="7406" extrusionOk="0">
                  <a:moveTo>
                    <a:pt x="10709" y="4214"/>
                  </a:moveTo>
                  <a:cubicBezTo>
                    <a:pt x="10630" y="4214"/>
                    <a:pt x="10566" y="4230"/>
                    <a:pt x="10486" y="4230"/>
                  </a:cubicBezTo>
                  <a:cubicBezTo>
                    <a:pt x="10630" y="3975"/>
                    <a:pt x="10709" y="3687"/>
                    <a:pt x="10709" y="3368"/>
                  </a:cubicBezTo>
                  <a:cubicBezTo>
                    <a:pt x="10709" y="2363"/>
                    <a:pt x="9880" y="1533"/>
                    <a:pt x="8874" y="1533"/>
                  </a:cubicBezTo>
                  <a:cubicBezTo>
                    <a:pt x="8523" y="1533"/>
                    <a:pt x="8188" y="1629"/>
                    <a:pt x="7917" y="1804"/>
                  </a:cubicBezTo>
                  <a:cubicBezTo>
                    <a:pt x="7885" y="799"/>
                    <a:pt x="7071" y="1"/>
                    <a:pt x="6065" y="1"/>
                  </a:cubicBezTo>
                  <a:cubicBezTo>
                    <a:pt x="5076" y="1"/>
                    <a:pt x="4294" y="751"/>
                    <a:pt x="4230" y="1708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81" y="2347"/>
                    <a:pt x="1581" y="3368"/>
                  </a:cubicBezTo>
                  <a:cubicBezTo>
                    <a:pt x="1581" y="3671"/>
                    <a:pt x="1661" y="3975"/>
                    <a:pt x="1804" y="4230"/>
                  </a:cubicBezTo>
                  <a:cubicBezTo>
                    <a:pt x="1740" y="4230"/>
                    <a:pt x="1661" y="4214"/>
                    <a:pt x="1581" y="4214"/>
                  </a:cubicBezTo>
                  <a:cubicBezTo>
                    <a:pt x="703" y="4214"/>
                    <a:pt x="1" y="4932"/>
                    <a:pt x="1" y="5810"/>
                  </a:cubicBezTo>
                  <a:cubicBezTo>
                    <a:pt x="1" y="6688"/>
                    <a:pt x="703" y="7406"/>
                    <a:pt x="1581" y="7406"/>
                  </a:cubicBezTo>
                  <a:lnTo>
                    <a:pt x="10709" y="7406"/>
                  </a:lnTo>
                  <a:cubicBezTo>
                    <a:pt x="11587" y="7406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4662300" y="3279550"/>
              <a:ext cx="268050" cy="160025"/>
            </a:xfrm>
            <a:custGeom>
              <a:avLst/>
              <a:gdLst/>
              <a:ahLst/>
              <a:cxnLst/>
              <a:rect l="l" t="t" r="r" b="b"/>
              <a:pathLst>
                <a:path w="10722" h="6401" extrusionOk="0">
                  <a:moveTo>
                    <a:pt x="5361" y="1"/>
                  </a:moveTo>
                  <a:cubicBezTo>
                    <a:pt x="5281" y="1"/>
                    <a:pt x="5202" y="52"/>
                    <a:pt x="5202" y="156"/>
                  </a:cubicBezTo>
                  <a:lnTo>
                    <a:pt x="5202" y="5694"/>
                  </a:lnTo>
                  <a:lnTo>
                    <a:pt x="2233" y="1385"/>
                  </a:lnTo>
                  <a:cubicBezTo>
                    <a:pt x="2217" y="1353"/>
                    <a:pt x="2201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7" y="1239"/>
                    <a:pt x="1835" y="1352"/>
                    <a:pt x="1914" y="1465"/>
                  </a:cubicBezTo>
                  <a:cubicBezTo>
                    <a:pt x="2951" y="2965"/>
                    <a:pt x="3973" y="4449"/>
                    <a:pt x="4994" y="5933"/>
                  </a:cubicBezTo>
                  <a:cubicBezTo>
                    <a:pt x="3414" y="5375"/>
                    <a:pt x="1834" y="4800"/>
                    <a:pt x="254" y="4226"/>
                  </a:cubicBezTo>
                  <a:cubicBezTo>
                    <a:pt x="236" y="4220"/>
                    <a:pt x="219" y="4217"/>
                    <a:pt x="203" y="4217"/>
                  </a:cubicBezTo>
                  <a:cubicBezTo>
                    <a:pt x="50" y="4217"/>
                    <a:pt x="1" y="4471"/>
                    <a:pt x="174" y="4529"/>
                  </a:cubicBezTo>
                  <a:cubicBezTo>
                    <a:pt x="1850" y="5135"/>
                    <a:pt x="3526" y="5742"/>
                    <a:pt x="5202" y="6332"/>
                  </a:cubicBezTo>
                  <a:cubicBezTo>
                    <a:pt x="5228" y="6372"/>
                    <a:pt x="5265" y="6400"/>
                    <a:pt x="5322" y="6400"/>
                  </a:cubicBezTo>
                  <a:cubicBezTo>
                    <a:pt x="5334" y="6400"/>
                    <a:pt x="5347" y="6399"/>
                    <a:pt x="5361" y="6396"/>
                  </a:cubicBezTo>
                  <a:cubicBezTo>
                    <a:pt x="5372" y="6399"/>
                    <a:pt x="5384" y="6400"/>
                    <a:pt x="5395" y="6400"/>
                  </a:cubicBezTo>
                  <a:cubicBezTo>
                    <a:pt x="5447" y="6400"/>
                    <a:pt x="5494" y="6372"/>
                    <a:pt x="5521" y="6332"/>
                  </a:cubicBezTo>
                  <a:cubicBezTo>
                    <a:pt x="7196" y="5742"/>
                    <a:pt x="8872" y="5135"/>
                    <a:pt x="10548" y="4529"/>
                  </a:cubicBezTo>
                  <a:cubicBezTo>
                    <a:pt x="10721" y="4471"/>
                    <a:pt x="10672" y="4217"/>
                    <a:pt x="10519" y="4217"/>
                  </a:cubicBezTo>
                  <a:cubicBezTo>
                    <a:pt x="10503" y="4217"/>
                    <a:pt x="10486" y="4220"/>
                    <a:pt x="10468" y="4226"/>
                  </a:cubicBezTo>
                  <a:cubicBezTo>
                    <a:pt x="8888" y="4800"/>
                    <a:pt x="7308" y="5375"/>
                    <a:pt x="5728" y="5933"/>
                  </a:cubicBezTo>
                  <a:cubicBezTo>
                    <a:pt x="6734" y="4465"/>
                    <a:pt x="7755" y="2997"/>
                    <a:pt x="8760" y="1529"/>
                  </a:cubicBezTo>
                  <a:cubicBezTo>
                    <a:pt x="8776" y="1513"/>
                    <a:pt x="8792" y="1481"/>
                    <a:pt x="8808" y="1465"/>
                  </a:cubicBezTo>
                  <a:cubicBezTo>
                    <a:pt x="8887" y="1352"/>
                    <a:pt x="8775" y="1239"/>
                    <a:pt x="8663" y="1239"/>
                  </a:cubicBezTo>
                  <a:cubicBezTo>
                    <a:pt x="8616" y="1239"/>
                    <a:pt x="8570" y="1259"/>
                    <a:pt x="8537" y="1305"/>
                  </a:cubicBezTo>
                  <a:cubicBezTo>
                    <a:pt x="7532" y="2773"/>
                    <a:pt x="6526" y="4242"/>
                    <a:pt x="5521" y="5694"/>
                  </a:cubicBezTo>
                  <a:lnTo>
                    <a:pt x="5521" y="156"/>
                  </a:lnTo>
                  <a:cubicBezTo>
                    <a:pt x="5521" y="52"/>
                    <a:pt x="5441" y="1"/>
                    <a:pt x="5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4200250" y="3230075"/>
              <a:ext cx="390225" cy="234625"/>
            </a:xfrm>
            <a:custGeom>
              <a:avLst/>
              <a:gdLst/>
              <a:ahLst/>
              <a:cxnLst/>
              <a:rect l="l" t="t" r="r" b="b"/>
              <a:pathLst>
                <a:path w="15609" h="9385" extrusionOk="0">
                  <a:moveTo>
                    <a:pt x="13581" y="5347"/>
                  </a:moveTo>
                  <a:cubicBezTo>
                    <a:pt x="13502" y="5347"/>
                    <a:pt x="13406" y="5363"/>
                    <a:pt x="13310" y="5363"/>
                  </a:cubicBezTo>
                  <a:cubicBezTo>
                    <a:pt x="13486" y="5043"/>
                    <a:pt x="13581" y="4676"/>
                    <a:pt x="13581" y="4277"/>
                  </a:cubicBezTo>
                  <a:cubicBezTo>
                    <a:pt x="13581" y="2985"/>
                    <a:pt x="12544" y="1947"/>
                    <a:pt x="11251" y="1947"/>
                  </a:cubicBezTo>
                  <a:cubicBezTo>
                    <a:pt x="10804" y="1947"/>
                    <a:pt x="10389" y="2059"/>
                    <a:pt x="10038" y="2282"/>
                  </a:cubicBezTo>
                  <a:cubicBezTo>
                    <a:pt x="10022" y="1022"/>
                    <a:pt x="8985" y="0"/>
                    <a:pt x="7708" y="0"/>
                  </a:cubicBezTo>
                  <a:cubicBezTo>
                    <a:pt x="6432" y="0"/>
                    <a:pt x="5458" y="958"/>
                    <a:pt x="5378" y="2171"/>
                  </a:cubicBezTo>
                  <a:cubicBezTo>
                    <a:pt x="5075" y="2027"/>
                    <a:pt x="4724" y="1947"/>
                    <a:pt x="4357" y="1947"/>
                  </a:cubicBezTo>
                  <a:cubicBezTo>
                    <a:pt x="3064" y="1947"/>
                    <a:pt x="2027" y="2985"/>
                    <a:pt x="2027" y="4277"/>
                  </a:cubicBezTo>
                  <a:cubicBezTo>
                    <a:pt x="2027" y="4660"/>
                    <a:pt x="2123" y="5043"/>
                    <a:pt x="2298" y="5363"/>
                  </a:cubicBezTo>
                  <a:cubicBezTo>
                    <a:pt x="2202" y="5363"/>
                    <a:pt x="2123" y="5347"/>
                    <a:pt x="2027" y="5347"/>
                  </a:cubicBezTo>
                  <a:cubicBezTo>
                    <a:pt x="910" y="5347"/>
                    <a:pt x="0" y="6256"/>
                    <a:pt x="0" y="7357"/>
                  </a:cubicBezTo>
                  <a:cubicBezTo>
                    <a:pt x="0" y="8475"/>
                    <a:pt x="910" y="9384"/>
                    <a:pt x="2027" y="9384"/>
                  </a:cubicBezTo>
                  <a:lnTo>
                    <a:pt x="13581" y="9384"/>
                  </a:lnTo>
                  <a:cubicBezTo>
                    <a:pt x="14698" y="9384"/>
                    <a:pt x="15608" y="8475"/>
                    <a:pt x="15608" y="7357"/>
                  </a:cubicBezTo>
                  <a:cubicBezTo>
                    <a:pt x="15608" y="6256"/>
                    <a:pt x="14698" y="5347"/>
                    <a:pt x="13581" y="5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4241725" y="3279550"/>
              <a:ext cx="307250" cy="185150"/>
            </a:xfrm>
            <a:custGeom>
              <a:avLst/>
              <a:gdLst/>
              <a:ahLst/>
              <a:cxnLst/>
              <a:rect l="l" t="t" r="r" b="b"/>
              <a:pathLst>
                <a:path w="12290" h="7406" extrusionOk="0">
                  <a:moveTo>
                    <a:pt x="10709" y="4229"/>
                  </a:moveTo>
                  <a:cubicBezTo>
                    <a:pt x="10630" y="4229"/>
                    <a:pt x="10566" y="4229"/>
                    <a:pt x="10486" y="4229"/>
                  </a:cubicBezTo>
                  <a:cubicBezTo>
                    <a:pt x="10630" y="3974"/>
                    <a:pt x="10709" y="3687"/>
                    <a:pt x="10709" y="3368"/>
                  </a:cubicBezTo>
                  <a:cubicBezTo>
                    <a:pt x="10709" y="2362"/>
                    <a:pt x="9880" y="1532"/>
                    <a:pt x="8874" y="1532"/>
                  </a:cubicBezTo>
                  <a:cubicBezTo>
                    <a:pt x="8523" y="1532"/>
                    <a:pt x="8188" y="1628"/>
                    <a:pt x="7917" y="1804"/>
                  </a:cubicBezTo>
                  <a:cubicBezTo>
                    <a:pt x="7885" y="798"/>
                    <a:pt x="7071" y="0"/>
                    <a:pt x="6065" y="0"/>
                  </a:cubicBezTo>
                  <a:cubicBezTo>
                    <a:pt x="5060" y="0"/>
                    <a:pt x="4294" y="766"/>
                    <a:pt x="4230" y="1724"/>
                  </a:cubicBezTo>
                  <a:cubicBezTo>
                    <a:pt x="3991" y="1596"/>
                    <a:pt x="3719" y="1532"/>
                    <a:pt x="3432" y="1532"/>
                  </a:cubicBezTo>
                  <a:cubicBezTo>
                    <a:pt x="2411" y="1532"/>
                    <a:pt x="1581" y="2362"/>
                    <a:pt x="1581" y="3368"/>
                  </a:cubicBezTo>
                  <a:cubicBezTo>
                    <a:pt x="1581" y="3687"/>
                    <a:pt x="1661" y="3974"/>
                    <a:pt x="1804" y="4229"/>
                  </a:cubicBezTo>
                  <a:cubicBezTo>
                    <a:pt x="1724" y="4229"/>
                    <a:pt x="1661" y="4213"/>
                    <a:pt x="1581" y="4213"/>
                  </a:cubicBezTo>
                  <a:cubicBezTo>
                    <a:pt x="703" y="4213"/>
                    <a:pt x="1" y="4932"/>
                    <a:pt x="1" y="5809"/>
                  </a:cubicBezTo>
                  <a:cubicBezTo>
                    <a:pt x="1" y="6687"/>
                    <a:pt x="703" y="7405"/>
                    <a:pt x="1581" y="7405"/>
                  </a:cubicBezTo>
                  <a:lnTo>
                    <a:pt x="10709" y="7405"/>
                  </a:lnTo>
                  <a:cubicBezTo>
                    <a:pt x="11587" y="7405"/>
                    <a:pt x="12289" y="6687"/>
                    <a:pt x="12289" y="5809"/>
                  </a:cubicBezTo>
                  <a:cubicBezTo>
                    <a:pt x="12289" y="4932"/>
                    <a:pt x="11587" y="4213"/>
                    <a:pt x="10709" y="4213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4261325" y="3311075"/>
              <a:ext cx="267675" cy="159700"/>
            </a:xfrm>
            <a:custGeom>
              <a:avLst/>
              <a:gdLst/>
              <a:ahLst/>
              <a:cxnLst/>
              <a:rect l="l" t="t" r="r" b="b"/>
              <a:pathLst>
                <a:path w="10707" h="6388" extrusionOk="0">
                  <a:moveTo>
                    <a:pt x="5361" y="0"/>
                  </a:moveTo>
                  <a:cubicBezTo>
                    <a:pt x="5281" y="0"/>
                    <a:pt x="5201" y="48"/>
                    <a:pt x="5201" y="144"/>
                  </a:cubicBezTo>
                  <a:lnTo>
                    <a:pt x="5201" y="5681"/>
                  </a:lnTo>
                  <a:cubicBezTo>
                    <a:pt x="4212" y="4245"/>
                    <a:pt x="3223" y="2809"/>
                    <a:pt x="2233" y="1373"/>
                  </a:cubicBezTo>
                  <a:cubicBezTo>
                    <a:pt x="2217" y="1341"/>
                    <a:pt x="2201" y="1325"/>
                    <a:pt x="2185" y="1293"/>
                  </a:cubicBezTo>
                  <a:cubicBezTo>
                    <a:pt x="2152" y="1246"/>
                    <a:pt x="2106" y="1227"/>
                    <a:pt x="2060" y="1227"/>
                  </a:cubicBezTo>
                  <a:cubicBezTo>
                    <a:pt x="1947" y="1227"/>
                    <a:pt x="1835" y="1339"/>
                    <a:pt x="1914" y="1452"/>
                  </a:cubicBezTo>
                  <a:cubicBezTo>
                    <a:pt x="2951" y="2952"/>
                    <a:pt x="3973" y="4437"/>
                    <a:pt x="4994" y="5921"/>
                  </a:cubicBezTo>
                  <a:cubicBezTo>
                    <a:pt x="3414" y="5362"/>
                    <a:pt x="1834" y="4788"/>
                    <a:pt x="254" y="4213"/>
                  </a:cubicBezTo>
                  <a:cubicBezTo>
                    <a:pt x="236" y="4207"/>
                    <a:pt x="219" y="4204"/>
                    <a:pt x="203" y="4204"/>
                  </a:cubicBezTo>
                  <a:cubicBezTo>
                    <a:pt x="50" y="4204"/>
                    <a:pt x="1" y="4459"/>
                    <a:pt x="174" y="4516"/>
                  </a:cubicBezTo>
                  <a:cubicBezTo>
                    <a:pt x="1850" y="5123"/>
                    <a:pt x="3526" y="5729"/>
                    <a:pt x="5201" y="6320"/>
                  </a:cubicBezTo>
                  <a:cubicBezTo>
                    <a:pt x="5228" y="6359"/>
                    <a:pt x="5265" y="6388"/>
                    <a:pt x="5322" y="6388"/>
                  </a:cubicBezTo>
                  <a:cubicBezTo>
                    <a:pt x="5334" y="6388"/>
                    <a:pt x="5347" y="6387"/>
                    <a:pt x="5361" y="6384"/>
                  </a:cubicBezTo>
                  <a:cubicBezTo>
                    <a:pt x="5372" y="6387"/>
                    <a:pt x="5384" y="6388"/>
                    <a:pt x="5395" y="6388"/>
                  </a:cubicBezTo>
                  <a:cubicBezTo>
                    <a:pt x="5447" y="6388"/>
                    <a:pt x="5494" y="6359"/>
                    <a:pt x="5521" y="6320"/>
                  </a:cubicBezTo>
                  <a:cubicBezTo>
                    <a:pt x="7196" y="5729"/>
                    <a:pt x="8872" y="5123"/>
                    <a:pt x="10548" y="4516"/>
                  </a:cubicBezTo>
                  <a:cubicBezTo>
                    <a:pt x="10707" y="4459"/>
                    <a:pt x="10656" y="4204"/>
                    <a:pt x="10515" y="4204"/>
                  </a:cubicBezTo>
                  <a:cubicBezTo>
                    <a:pt x="10500" y="4204"/>
                    <a:pt x="10485" y="4207"/>
                    <a:pt x="10468" y="4213"/>
                  </a:cubicBezTo>
                  <a:cubicBezTo>
                    <a:pt x="8888" y="4788"/>
                    <a:pt x="7308" y="5362"/>
                    <a:pt x="5728" y="5921"/>
                  </a:cubicBezTo>
                  <a:cubicBezTo>
                    <a:pt x="6734" y="4453"/>
                    <a:pt x="7739" y="2984"/>
                    <a:pt x="8760" y="1532"/>
                  </a:cubicBezTo>
                  <a:cubicBezTo>
                    <a:pt x="8776" y="1500"/>
                    <a:pt x="8792" y="1484"/>
                    <a:pt x="8808" y="1452"/>
                  </a:cubicBezTo>
                  <a:cubicBezTo>
                    <a:pt x="8885" y="1342"/>
                    <a:pt x="8780" y="1232"/>
                    <a:pt x="8671" y="1232"/>
                  </a:cubicBezTo>
                  <a:cubicBezTo>
                    <a:pt x="8622" y="1232"/>
                    <a:pt x="8572" y="1254"/>
                    <a:pt x="8537" y="1309"/>
                  </a:cubicBezTo>
                  <a:cubicBezTo>
                    <a:pt x="7532" y="2761"/>
                    <a:pt x="6526" y="4229"/>
                    <a:pt x="5521" y="5681"/>
                  </a:cubicBezTo>
                  <a:lnTo>
                    <a:pt x="5521" y="144"/>
                  </a:lnTo>
                  <a:cubicBezTo>
                    <a:pt x="5521" y="48"/>
                    <a:pt x="5441" y="0"/>
                    <a:pt x="5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5145025" y="3176600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2" y="5347"/>
                  </a:moveTo>
                  <a:cubicBezTo>
                    <a:pt x="13486" y="5347"/>
                    <a:pt x="13406" y="5347"/>
                    <a:pt x="13310" y="5363"/>
                  </a:cubicBezTo>
                  <a:cubicBezTo>
                    <a:pt x="13486" y="5044"/>
                    <a:pt x="13582" y="4661"/>
                    <a:pt x="13582" y="4278"/>
                  </a:cubicBezTo>
                  <a:cubicBezTo>
                    <a:pt x="13582" y="2985"/>
                    <a:pt x="12544" y="1932"/>
                    <a:pt x="11252" y="1932"/>
                  </a:cubicBezTo>
                  <a:cubicBezTo>
                    <a:pt x="10805" y="1932"/>
                    <a:pt x="10390" y="2060"/>
                    <a:pt x="10039" y="2283"/>
                  </a:cubicBezTo>
                  <a:cubicBezTo>
                    <a:pt x="10007" y="1006"/>
                    <a:pt x="8970" y="1"/>
                    <a:pt x="7709" y="1"/>
                  </a:cubicBezTo>
                  <a:cubicBezTo>
                    <a:pt x="6432" y="1"/>
                    <a:pt x="5459" y="958"/>
                    <a:pt x="5379" y="2171"/>
                  </a:cubicBezTo>
                  <a:cubicBezTo>
                    <a:pt x="5076" y="2028"/>
                    <a:pt x="4724" y="1932"/>
                    <a:pt x="4357" y="1932"/>
                  </a:cubicBezTo>
                  <a:cubicBezTo>
                    <a:pt x="3065" y="1932"/>
                    <a:pt x="2011" y="2985"/>
                    <a:pt x="2011" y="4262"/>
                  </a:cubicBezTo>
                  <a:cubicBezTo>
                    <a:pt x="2011" y="4661"/>
                    <a:pt x="2123" y="5044"/>
                    <a:pt x="2299" y="5363"/>
                  </a:cubicBezTo>
                  <a:cubicBezTo>
                    <a:pt x="2203" y="5347"/>
                    <a:pt x="2107" y="5347"/>
                    <a:pt x="2011" y="5347"/>
                  </a:cubicBezTo>
                  <a:cubicBezTo>
                    <a:pt x="910" y="5347"/>
                    <a:pt x="0" y="6241"/>
                    <a:pt x="0" y="7358"/>
                  </a:cubicBezTo>
                  <a:cubicBezTo>
                    <a:pt x="0" y="8475"/>
                    <a:pt x="910" y="9369"/>
                    <a:pt x="2011" y="9369"/>
                  </a:cubicBezTo>
                  <a:lnTo>
                    <a:pt x="13582" y="9369"/>
                  </a:lnTo>
                  <a:cubicBezTo>
                    <a:pt x="14699" y="9369"/>
                    <a:pt x="15593" y="8475"/>
                    <a:pt x="15593" y="7358"/>
                  </a:cubicBezTo>
                  <a:cubicBezTo>
                    <a:pt x="15593" y="6241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5186125" y="3226075"/>
              <a:ext cx="307625" cy="185150"/>
            </a:xfrm>
            <a:custGeom>
              <a:avLst/>
              <a:gdLst/>
              <a:ahLst/>
              <a:cxnLst/>
              <a:rect l="l" t="t" r="r" b="b"/>
              <a:pathLst>
                <a:path w="12305" h="7406" extrusionOk="0">
                  <a:moveTo>
                    <a:pt x="10709" y="4214"/>
                  </a:moveTo>
                  <a:cubicBezTo>
                    <a:pt x="10645" y="4214"/>
                    <a:pt x="10565" y="4230"/>
                    <a:pt x="10501" y="4230"/>
                  </a:cubicBezTo>
                  <a:cubicBezTo>
                    <a:pt x="10645" y="3975"/>
                    <a:pt x="10709" y="3687"/>
                    <a:pt x="10709" y="3368"/>
                  </a:cubicBezTo>
                  <a:cubicBezTo>
                    <a:pt x="10709" y="2363"/>
                    <a:pt x="9895" y="1533"/>
                    <a:pt x="8874" y="1533"/>
                  </a:cubicBezTo>
                  <a:cubicBezTo>
                    <a:pt x="8523" y="1533"/>
                    <a:pt x="8203" y="1629"/>
                    <a:pt x="7916" y="1804"/>
                  </a:cubicBezTo>
                  <a:cubicBezTo>
                    <a:pt x="7900" y="799"/>
                    <a:pt x="7086" y="1"/>
                    <a:pt x="6081" y="1"/>
                  </a:cubicBezTo>
                  <a:cubicBezTo>
                    <a:pt x="5075" y="1"/>
                    <a:pt x="4309" y="767"/>
                    <a:pt x="4245" y="1724"/>
                  </a:cubicBezTo>
                  <a:cubicBezTo>
                    <a:pt x="3990" y="1597"/>
                    <a:pt x="3719" y="1533"/>
                    <a:pt x="3432" y="1533"/>
                  </a:cubicBezTo>
                  <a:cubicBezTo>
                    <a:pt x="2426" y="1533"/>
                    <a:pt x="1596" y="2363"/>
                    <a:pt x="1596" y="3368"/>
                  </a:cubicBezTo>
                  <a:cubicBezTo>
                    <a:pt x="1596" y="3687"/>
                    <a:pt x="1676" y="3975"/>
                    <a:pt x="1804" y="4230"/>
                  </a:cubicBezTo>
                  <a:cubicBezTo>
                    <a:pt x="1740" y="4230"/>
                    <a:pt x="1676" y="4214"/>
                    <a:pt x="1596" y="4214"/>
                  </a:cubicBezTo>
                  <a:cubicBezTo>
                    <a:pt x="718" y="4214"/>
                    <a:pt x="0" y="4932"/>
                    <a:pt x="0" y="5810"/>
                  </a:cubicBezTo>
                  <a:cubicBezTo>
                    <a:pt x="0" y="6688"/>
                    <a:pt x="718" y="7406"/>
                    <a:pt x="1596" y="7406"/>
                  </a:cubicBezTo>
                  <a:lnTo>
                    <a:pt x="10709" y="7406"/>
                  </a:lnTo>
                  <a:cubicBezTo>
                    <a:pt x="11587" y="7406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rgbClr val="7DD1BD">
                <a:alpha val="8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5206075" y="3257300"/>
              <a:ext cx="267675" cy="160025"/>
            </a:xfrm>
            <a:custGeom>
              <a:avLst/>
              <a:gdLst/>
              <a:ahLst/>
              <a:cxnLst/>
              <a:rect l="l" t="t" r="r" b="b"/>
              <a:pathLst>
                <a:path w="10707" h="6401" extrusionOk="0">
                  <a:moveTo>
                    <a:pt x="5355" y="1"/>
                  </a:moveTo>
                  <a:cubicBezTo>
                    <a:pt x="5279" y="1"/>
                    <a:pt x="5203" y="52"/>
                    <a:pt x="5203" y="156"/>
                  </a:cubicBezTo>
                  <a:lnTo>
                    <a:pt x="5203" y="5694"/>
                  </a:lnTo>
                  <a:lnTo>
                    <a:pt x="2219" y="1385"/>
                  </a:lnTo>
                  <a:cubicBezTo>
                    <a:pt x="2203" y="1353"/>
                    <a:pt x="2187" y="1337"/>
                    <a:pt x="2187" y="1305"/>
                  </a:cubicBezTo>
                  <a:cubicBezTo>
                    <a:pt x="2154" y="1258"/>
                    <a:pt x="2108" y="1239"/>
                    <a:pt x="2061" y="1239"/>
                  </a:cubicBezTo>
                  <a:cubicBezTo>
                    <a:pt x="1949" y="1239"/>
                    <a:pt x="1836" y="1352"/>
                    <a:pt x="1915" y="1465"/>
                  </a:cubicBezTo>
                  <a:cubicBezTo>
                    <a:pt x="2937" y="2965"/>
                    <a:pt x="3958" y="4449"/>
                    <a:pt x="4995" y="5933"/>
                  </a:cubicBezTo>
                  <a:cubicBezTo>
                    <a:pt x="3416" y="5375"/>
                    <a:pt x="1836" y="4800"/>
                    <a:pt x="256" y="4226"/>
                  </a:cubicBezTo>
                  <a:cubicBezTo>
                    <a:pt x="238" y="4220"/>
                    <a:pt x="220" y="4217"/>
                    <a:pt x="205" y="4217"/>
                  </a:cubicBezTo>
                  <a:cubicBezTo>
                    <a:pt x="51" y="4217"/>
                    <a:pt x="1" y="4471"/>
                    <a:pt x="160" y="4529"/>
                  </a:cubicBezTo>
                  <a:cubicBezTo>
                    <a:pt x="1836" y="5135"/>
                    <a:pt x="3527" y="5742"/>
                    <a:pt x="5203" y="6332"/>
                  </a:cubicBezTo>
                  <a:cubicBezTo>
                    <a:pt x="5216" y="6372"/>
                    <a:pt x="5262" y="6400"/>
                    <a:pt x="5313" y="6400"/>
                  </a:cubicBezTo>
                  <a:cubicBezTo>
                    <a:pt x="5324" y="6400"/>
                    <a:pt x="5335" y="6399"/>
                    <a:pt x="5347" y="6396"/>
                  </a:cubicBezTo>
                  <a:cubicBezTo>
                    <a:pt x="5361" y="6399"/>
                    <a:pt x="5374" y="6400"/>
                    <a:pt x="5386" y="6400"/>
                  </a:cubicBezTo>
                  <a:cubicBezTo>
                    <a:pt x="5443" y="6400"/>
                    <a:pt x="5480" y="6372"/>
                    <a:pt x="5506" y="6332"/>
                  </a:cubicBezTo>
                  <a:cubicBezTo>
                    <a:pt x="7182" y="5742"/>
                    <a:pt x="8858" y="5135"/>
                    <a:pt x="10533" y="4529"/>
                  </a:cubicBezTo>
                  <a:cubicBezTo>
                    <a:pt x="10707" y="4471"/>
                    <a:pt x="10658" y="4217"/>
                    <a:pt x="10505" y="4217"/>
                  </a:cubicBezTo>
                  <a:cubicBezTo>
                    <a:pt x="10489" y="4217"/>
                    <a:pt x="10472" y="4220"/>
                    <a:pt x="10454" y="4226"/>
                  </a:cubicBezTo>
                  <a:lnTo>
                    <a:pt x="10469" y="4226"/>
                  </a:lnTo>
                  <a:cubicBezTo>
                    <a:pt x="8874" y="4800"/>
                    <a:pt x="7294" y="5375"/>
                    <a:pt x="5714" y="5933"/>
                  </a:cubicBezTo>
                  <a:cubicBezTo>
                    <a:pt x="6735" y="4465"/>
                    <a:pt x="7740" y="2997"/>
                    <a:pt x="8746" y="1529"/>
                  </a:cubicBezTo>
                  <a:cubicBezTo>
                    <a:pt x="8762" y="1513"/>
                    <a:pt x="8778" y="1481"/>
                    <a:pt x="8794" y="1465"/>
                  </a:cubicBezTo>
                  <a:cubicBezTo>
                    <a:pt x="8873" y="1352"/>
                    <a:pt x="8768" y="1239"/>
                    <a:pt x="8661" y="1239"/>
                  </a:cubicBezTo>
                  <a:cubicBezTo>
                    <a:pt x="8616" y="1239"/>
                    <a:pt x="8571" y="1258"/>
                    <a:pt x="8538" y="1305"/>
                  </a:cubicBezTo>
                  <a:cubicBezTo>
                    <a:pt x="7517" y="2773"/>
                    <a:pt x="6512" y="4242"/>
                    <a:pt x="5506" y="5694"/>
                  </a:cubicBezTo>
                  <a:lnTo>
                    <a:pt x="5506" y="156"/>
                  </a:lnTo>
                  <a:cubicBezTo>
                    <a:pt x="5506" y="52"/>
                    <a:pt x="5430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4540175" y="3459075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13582" y="5347"/>
                  </a:moveTo>
                  <a:cubicBezTo>
                    <a:pt x="13502" y="5347"/>
                    <a:pt x="13406" y="5363"/>
                    <a:pt x="13310" y="5379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2985"/>
                    <a:pt x="12544" y="1948"/>
                    <a:pt x="11252" y="1948"/>
                  </a:cubicBezTo>
                  <a:cubicBezTo>
                    <a:pt x="10805" y="1948"/>
                    <a:pt x="10390" y="2076"/>
                    <a:pt x="10039" y="2283"/>
                  </a:cubicBezTo>
                  <a:cubicBezTo>
                    <a:pt x="10007" y="1022"/>
                    <a:pt x="8985" y="1"/>
                    <a:pt x="7709" y="1"/>
                  </a:cubicBezTo>
                  <a:cubicBezTo>
                    <a:pt x="6432" y="1"/>
                    <a:pt x="5458" y="958"/>
                    <a:pt x="5379" y="2187"/>
                  </a:cubicBezTo>
                  <a:cubicBezTo>
                    <a:pt x="5075" y="2028"/>
                    <a:pt x="4724" y="1948"/>
                    <a:pt x="4357" y="1948"/>
                  </a:cubicBezTo>
                  <a:cubicBezTo>
                    <a:pt x="3064" y="1948"/>
                    <a:pt x="2027" y="2985"/>
                    <a:pt x="2027" y="4278"/>
                  </a:cubicBezTo>
                  <a:cubicBezTo>
                    <a:pt x="2027" y="4677"/>
                    <a:pt x="2123" y="5044"/>
                    <a:pt x="2298" y="5379"/>
                  </a:cubicBezTo>
                  <a:cubicBezTo>
                    <a:pt x="2203" y="5363"/>
                    <a:pt x="2107" y="5347"/>
                    <a:pt x="2027" y="5347"/>
                  </a:cubicBezTo>
                  <a:cubicBezTo>
                    <a:pt x="910" y="5347"/>
                    <a:pt x="0" y="6257"/>
                    <a:pt x="0" y="7374"/>
                  </a:cubicBezTo>
                  <a:cubicBezTo>
                    <a:pt x="0" y="8475"/>
                    <a:pt x="910" y="9385"/>
                    <a:pt x="2027" y="9385"/>
                  </a:cubicBezTo>
                  <a:lnTo>
                    <a:pt x="13582" y="9385"/>
                  </a:lnTo>
                  <a:cubicBezTo>
                    <a:pt x="14699" y="9385"/>
                    <a:pt x="15592" y="8475"/>
                    <a:pt x="15592" y="7374"/>
                  </a:cubicBezTo>
                  <a:cubicBezTo>
                    <a:pt x="15592" y="6257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4581675" y="3508550"/>
              <a:ext cx="307225" cy="185150"/>
            </a:xfrm>
            <a:custGeom>
              <a:avLst/>
              <a:gdLst/>
              <a:ahLst/>
              <a:cxnLst/>
              <a:rect l="l" t="t" r="r" b="b"/>
              <a:pathLst>
                <a:path w="12289" h="7406" extrusionOk="0">
                  <a:moveTo>
                    <a:pt x="10709" y="4230"/>
                  </a:moveTo>
                  <a:cubicBezTo>
                    <a:pt x="10629" y="4230"/>
                    <a:pt x="10565" y="4230"/>
                    <a:pt x="10485" y="4246"/>
                  </a:cubicBezTo>
                  <a:cubicBezTo>
                    <a:pt x="10629" y="3991"/>
                    <a:pt x="10709" y="3687"/>
                    <a:pt x="10709" y="3384"/>
                  </a:cubicBezTo>
                  <a:cubicBezTo>
                    <a:pt x="10709" y="2363"/>
                    <a:pt x="9879" y="1533"/>
                    <a:pt x="8873" y="1533"/>
                  </a:cubicBezTo>
                  <a:cubicBezTo>
                    <a:pt x="8522" y="1533"/>
                    <a:pt x="8187" y="1629"/>
                    <a:pt x="7916" y="1804"/>
                  </a:cubicBezTo>
                  <a:cubicBezTo>
                    <a:pt x="7884" y="815"/>
                    <a:pt x="7070" y="1"/>
                    <a:pt x="6065" y="1"/>
                  </a:cubicBezTo>
                  <a:cubicBezTo>
                    <a:pt x="5059" y="1"/>
                    <a:pt x="4293" y="767"/>
                    <a:pt x="4229" y="1724"/>
                  </a:cubicBezTo>
                  <a:cubicBezTo>
                    <a:pt x="3990" y="1597"/>
                    <a:pt x="3719" y="1533"/>
                    <a:pt x="3431" y="1533"/>
                  </a:cubicBezTo>
                  <a:cubicBezTo>
                    <a:pt x="2410" y="1533"/>
                    <a:pt x="1580" y="2363"/>
                    <a:pt x="1580" y="3368"/>
                  </a:cubicBezTo>
                  <a:cubicBezTo>
                    <a:pt x="1580" y="3687"/>
                    <a:pt x="1660" y="3975"/>
                    <a:pt x="1803" y="4246"/>
                  </a:cubicBezTo>
                  <a:cubicBezTo>
                    <a:pt x="1724" y="4230"/>
                    <a:pt x="1660" y="4230"/>
                    <a:pt x="1580" y="4230"/>
                  </a:cubicBezTo>
                  <a:cubicBezTo>
                    <a:pt x="702" y="4230"/>
                    <a:pt x="0" y="4932"/>
                    <a:pt x="0" y="5810"/>
                  </a:cubicBezTo>
                  <a:cubicBezTo>
                    <a:pt x="0" y="6688"/>
                    <a:pt x="702" y="7406"/>
                    <a:pt x="1580" y="7406"/>
                  </a:cubicBezTo>
                  <a:lnTo>
                    <a:pt x="10709" y="7406"/>
                  </a:lnTo>
                  <a:cubicBezTo>
                    <a:pt x="11586" y="7406"/>
                    <a:pt x="12289" y="6688"/>
                    <a:pt x="12289" y="5810"/>
                  </a:cubicBezTo>
                  <a:cubicBezTo>
                    <a:pt x="12289" y="4932"/>
                    <a:pt x="11586" y="4230"/>
                    <a:pt x="10709" y="4230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4601375" y="3533206"/>
              <a:ext cx="267825" cy="159950"/>
            </a:xfrm>
            <a:custGeom>
              <a:avLst/>
              <a:gdLst/>
              <a:ahLst/>
              <a:cxnLst/>
              <a:rect l="l" t="t" r="r" b="b"/>
              <a:pathLst>
                <a:path w="10713" h="6398" extrusionOk="0">
                  <a:moveTo>
                    <a:pt x="5356" y="1"/>
                  </a:moveTo>
                  <a:cubicBezTo>
                    <a:pt x="5277" y="1"/>
                    <a:pt x="5197" y="48"/>
                    <a:pt x="5197" y="144"/>
                  </a:cubicBezTo>
                  <a:lnTo>
                    <a:pt x="5197" y="5698"/>
                  </a:lnTo>
                  <a:lnTo>
                    <a:pt x="2228" y="1373"/>
                  </a:lnTo>
                  <a:cubicBezTo>
                    <a:pt x="2212" y="1357"/>
                    <a:pt x="2196" y="1325"/>
                    <a:pt x="2180" y="1309"/>
                  </a:cubicBezTo>
                  <a:cubicBezTo>
                    <a:pt x="2146" y="1261"/>
                    <a:pt x="2098" y="1240"/>
                    <a:pt x="2049" y="1240"/>
                  </a:cubicBezTo>
                  <a:cubicBezTo>
                    <a:pt x="1939" y="1240"/>
                    <a:pt x="1831" y="1347"/>
                    <a:pt x="1909" y="1469"/>
                  </a:cubicBezTo>
                  <a:cubicBezTo>
                    <a:pt x="2947" y="2953"/>
                    <a:pt x="3968" y="4437"/>
                    <a:pt x="4989" y="5937"/>
                  </a:cubicBezTo>
                  <a:cubicBezTo>
                    <a:pt x="3409" y="5363"/>
                    <a:pt x="1829" y="4788"/>
                    <a:pt x="249" y="4230"/>
                  </a:cubicBezTo>
                  <a:cubicBezTo>
                    <a:pt x="227" y="4221"/>
                    <a:pt x="207" y="4217"/>
                    <a:pt x="188" y="4217"/>
                  </a:cubicBezTo>
                  <a:cubicBezTo>
                    <a:pt x="43" y="4217"/>
                    <a:pt x="0" y="4461"/>
                    <a:pt x="170" y="4517"/>
                  </a:cubicBezTo>
                  <a:cubicBezTo>
                    <a:pt x="1845" y="5124"/>
                    <a:pt x="3521" y="5730"/>
                    <a:pt x="5197" y="6336"/>
                  </a:cubicBezTo>
                  <a:cubicBezTo>
                    <a:pt x="5220" y="6371"/>
                    <a:pt x="5259" y="6397"/>
                    <a:pt x="5304" y="6397"/>
                  </a:cubicBezTo>
                  <a:cubicBezTo>
                    <a:pt x="5321" y="6397"/>
                    <a:pt x="5339" y="6393"/>
                    <a:pt x="5356" y="6384"/>
                  </a:cubicBezTo>
                  <a:cubicBezTo>
                    <a:pt x="5379" y="6393"/>
                    <a:pt x="5398" y="6397"/>
                    <a:pt x="5416" y="6397"/>
                  </a:cubicBezTo>
                  <a:cubicBezTo>
                    <a:pt x="5462" y="6397"/>
                    <a:pt x="5493" y="6371"/>
                    <a:pt x="5516" y="6336"/>
                  </a:cubicBezTo>
                  <a:cubicBezTo>
                    <a:pt x="7192" y="5730"/>
                    <a:pt x="8867" y="5124"/>
                    <a:pt x="10543" y="4517"/>
                  </a:cubicBezTo>
                  <a:cubicBezTo>
                    <a:pt x="10713" y="4461"/>
                    <a:pt x="10670" y="4217"/>
                    <a:pt x="10525" y="4217"/>
                  </a:cubicBezTo>
                  <a:cubicBezTo>
                    <a:pt x="10506" y="4217"/>
                    <a:pt x="10485" y="4221"/>
                    <a:pt x="10463" y="4230"/>
                  </a:cubicBezTo>
                  <a:cubicBezTo>
                    <a:pt x="8883" y="4788"/>
                    <a:pt x="7303" y="5363"/>
                    <a:pt x="5723" y="5937"/>
                  </a:cubicBezTo>
                  <a:cubicBezTo>
                    <a:pt x="6729" y="4469"/>
                    <a:pt x="7734" y="3001"/>
                    <a:pt x="8756" y="1533"/>
                  </a:cubicBezTo>
                  <a:cubicBezTo>
                    <a:pt x="8772" y="1517"/>
                    <a:pt x="8788" y="1485"/>
                    <a:pt x="8804" y="1469"/>
                  </a:cubicBezTo>
                  <a:cubicBezTo>
                    <a:pt x="8881" y="1347"/>
                    <a:pt x="8774" y="1240"/>
                    <a:pt x="8663" y="1240"/>
                  </a:cubicBezTo>
                  <a:cubicBezTo>
                    <a:pt x="8615" y="1240"/>
                    <a:pt x="8566" y="1261"/>
                    <a:pt x="8532" y="1309"/>
                  </a:cubicBezTo>
                  <a:cubicBezTo>
                    <a:pt x="7527" y="2762"/>
                    <a:pt x="6521" y="4230"/>
                    <a:pt x="5516" y="5698"/>
                  </a:cubicBezTo>
                  <a:lnTo>
                    <a:pt x="5516" y="144"/>
                  </a:lnTo>
                  <a:cubicBezTo>
                    <a:pt x="5516" y="48"/>
                    <a:pt x="5436" y="1"/>
                    <a:pt x="5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4287225" y="3389275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13581" y="5362"/>
                  </a:moveTo>
                  <a:cubicBezTo>
                    <a:pt x="13486" y="5362"/>
                    <a:pt x="13390" y="5362"/>
                    <a:pt x="13310" y="5378"/>
                  </a:cubicBezTo>
                  <a:cubicBezTo>
                    <a:pt x="13486" y="5043"/>
                    <a:pt x="13581" y="4676"/>
                    <a:pt x="13581" y="4277"/>
                  </a:cubicBezTo>
                  <a:cubicBezTo>
                    <a:pt x="13581" y="3000"/>
                    <a:pt x="12528" y="1947"/>
                    <a:pt x="11251" y="1947"/>
                  </a:cubicBezTo>
                  <a:cubicBezTo>
                    <a:pt x="10805" y="1947"/>
                    <a:pt x="10390" y="2075"/>
                    <a:pt x="10023" y="2282"/>
                  </a:cubicBezTo>
                  <a:cubicBezTo>
                    <a:pt x="10007" y="1021"/>
                    <a:pt x="8969" y="0"/>
                    <a:pt x="7692" y="0"/>
                  </a:cubicBezTo>
                  <a:cubicBezTo>
                    <a:pt x="6432" y="0"/>
                    <a:pt x="5442" y="974"/>
                    <a:pt x="5362" y="2186"/>
                  </a:cubicBezTo>
                  <a:cubicBezTo>
                    <a:pt x="5059" y="2027"/>
                    <a:pt x="4708" y="1947"/>
                    <a:pt x="4341" y="1947"/>
                  </a:cubicBezTo>
                  <a:cubicBezTo>
                    <a:pt x="3048" y="1947"/>
                    <a:pt x="2011" y="2984"/>
                    <a:pt x="2011" y="4277"/>
                  </a:cubicBezTo>
                  <a:cubicBezTo>
                    <a:pt x="2011" y="4676"/>
                    <a:pt x="2107" y="5043"/>
                    <a:pt x="2282" y="5378"/>
                  </a:cubicBezTo>
                  <a:cubicBezTo>
                    <a:pt x="2187" y="5362"/>
                    <a:pt x="2107" y="5362"/>
                    <a:pt x="2011" y="5362"/>
                  </a:cubicBezTo>
                  <a:cubicBezTo>
                    <a:pt x="894" y="5362"/>
                    <a:pt x="0" y="6256"/>
                    <a:pt x="0" y="7373"/>
                  </a:cubicBezTo>
                  <a:cubicBezTo>
                    <a:pt x="0" y="8490"/>
                    <a:pt x="894" y="9384"/>
                    <a:pt x="2011" y="9384"/>
                  </a:cubicBezTo>
                  <a:lnTo>
                    <a:pt x="13581" y="9384"/>
                  </a:lnTo>
                  <a:cubicBezTo>
                    <a:pt x="14683" y="9384"/>
                    <a:pt x="15592" y="8490"/>
                    <a:pt x="15592" y="7373"/>
                  </a:cubicBezTo>
                  <a:cubicBezTo>
                    <a:pt x="15592" y="6256"/>
                    <a:pt x="14683" y="5362"/>
                    <a:pt x="13581" y="5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4328300" y="3439125"/>
              <a:ext cx="307650" cy="184775"/>
            </a:xfrm>
            <a:custGeom>
              <a:avLst/>
              <a:gdLst/>
              <a:ahLst/>
              <a:cxnLst/>
              <a:rect l="l" t="t" r="r" b="b"/>
              <a:pathLst>
                <a:path w="12306" h="7391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5"/>
                    <a:pt x="10710" y="3687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204" y="1629"/>
                    <a:pt x="7917" y="1788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9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72"/>
                    <a:pt x="1677" y="3975"/>
                    <a:pt x="1804" y="4230"/>
                  </a:cubicBezTo>
                  <a:cubicBezTo>
                    <a:pt x="1740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6" y="6688"/>
                    <a:pt x="12306" y="5810"/>
                  </a:cubicBezTo>
                  <a:cubicBezTo>
                    <a:pt x="12306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4348313" y="3463663"/>
              <a:ext cx="267625" cy="160025"/>
            </a:xfrm>
            <a:custGeom>
              <a:avLst/>
              <a:gdLst/>
              <a:ahLst/>
              <a:cxnLst/>
              <a:rect l="l" t="t" r="r" b="b"/>
              <a:pathLst>
                <a:path w="10705" h="6401" extrusionOk="0">
                  <a:moveTo>
                    <a:pt x="5353" y="1"/>
                  </a:moveTo>
                  <a:cubicBezTo>
                    <a:pt x="5277" y="1"/>
                    <a:pt x="5202" y="53"/>
                    <a:pt x="5202" y="156"/>
                  </a:cubicBezTo>
                  <a:lnTo>
                    <a:pt x="5202" y="5694"/>
                  </a:lnTo>
                  <a:cubicBezTo>
                    <a:pt x="4212" y="4258"/>
                    <a:pt x="3223" y="2822"/>
                    <a:pt x="2217" y="1369"/>
                  </a:cubicBezTo>
                  <a:cubicBezTo>
                    <a:pt x="2201" y="1353"/>
                    <a:pt x="2185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8" y="1239"/>
                    <a:pt x="1835" y="1352"/>
                    <a:pt x="1914" y="1465"/>
                  </a:cubicBezTo>
                  <a:cubicBezTo>
                    <a:pt x="2935" y="2949"/>
                    <a:pt x="3957" y="4433"/>
                    <a:pt x="4994" y="5934"/>
                  </a:cubicBezTo>
                  <a:cubicBezTo>
                    <a:pt x="3414" y="5359"/>
                    <a:pt x="1834" y="4800"/>
                    <a:pt x="254" y="4226"/>
                  </a:cubicBezTo>
                  <a:cubicBezTo>
                    <a:pt x="235" y="4220"/>
                    <a:pt x="218" y="4217"/>
                    <a:pt x="201" y="4217"/>
                  </a:cubicBezTo>
                  <a:cubicBezTo>
                    <a:pt x="49" y="4217"/>
                    <a:pt x="0" y="4457"/>
                    <a:pt x="158" y="4529"/>
                  </a:cubicBezTo>
                  <a:cubicBezTo>
                    <a:pt x="1834" y="5120"/>
                    <a:pt x="3526" y="5726"/>
                    <a:pt x="5202" y="6333"/>
                  </a:cubicBezTo>
                  <a:cubicBezTo>
                    <a:pt x="5215" y="6372"/>
                    <a:pt x="5260" y="6401"/>
                    <a:pt x="5312" y="6401"/>
                  </a:cubicBezTo>
                  <a:cubicBezTo>
                    <a:pt x="5323" y="6401"/>
                    <a:pt x="5334" y="6399"/>
                    <a:pt x="5345" y="6396"/>
                  </a:cubicBezTo>
                  <a:cubicBezTo>
                    <a:pt x="5359" y="6399"/>
                    <a:pt x="5373" y="6401"/>
                    <a:pt x="5385" y="6401"/>
                  </a:cubicBezTo>
                  <a:cubicBezTo>
                    <a:pt x="5441" y="6401"/>
                    <a:pt x="5479" y="6372"/>
                    <a:pt x="5505" y="6333"/>
                  </a:cubicBezTo>
                  <a:cubicBezTo>
                    <a:pt x="7181" y="5726"/>
                    <a:pt x="8856" y="5120"/>
                    <a:pt x="10532" y="4529"/>
                  </a:cubicBezTo>
                  <a:cubicBezTo>
                    <a:pt x="10705" y="4457"/>
                    <a:pt x="10657" y="4217"/>
                    <a:pt x="10505" y="4217"/>
                  </a:cubicBezTo>
                  <a:cubicBezTo>
                    <a:pt x="10489" y="4217"/>
                    <a:pt x="10471" y="4220"/>
                    <a:pt x="10452" y="4226"/>
                  </a:cubicBezTo>
                  <a:cubicBezTo>
                    <a:pt x="8872" y="4800"/>
                    <a:pt x="7292" y="5359"/>
                    <a:pt x="5712" y="5934"/>
                  </a:cubicBezTo>
                  <a:cubicBezTo>
                    <a:pt x="6734" y="4465"/>
                    <a:pt x="7739" y="2997"/>
                    <a:pt x="8745" y="1529"/>
                  </a:cubicBezTo>
                  <a:cubicBezTo>
                    <a:pt x="8761" y="1513"/>
                    <a:pt x="8776" y="1481"/>
                    <a:pt x="8792" y="1465"/>
                  </a:cubicBezTo>
                  <a:cubicBezTo>
                    <a:pt x="8871" y="1352"/>
                    <a:pt x="8767" y="1239"/>
                    <a:pt x="8654" y="1239"/>
                  </a:cubicBezTo>
                  <a:cubicBezTo>
                    <a:pt x="8607" y="1239"/>
                    <a:pt x="8559" y="1259"/>
                    <a:pt x="8521" y="1305"/>
                  </a:cubicBezTo>
                  <a:cubicBezTo>
                    <a:pt x="7516" y="2774"/>
                    <a:pt x="6510" y="4226"/>
                    <a:pt x="5505" y="5694"/>
                  </a:cubicBezTo>
                  <a:lnTo>
                    <a:pt x="5505" y="156"/>
                  </a:lnTo>
                  <a:cubicBezTo>
                    <a:pt x="5505" y="53"/>
                    <a:pt x="5429" y="1"/>
                    <a:pt x="5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4303975" y="3647800"/>
              <a:ext cx="390225" cy="234225"/>
            </a:xfrm>
            <a:custGeom>
              <a:avLst/>
              <a:gdLst/>
              <a:ahLst/>
              <a:cxnLst/>
              <a:rect l="l" t="t" r="r" b="b"/>
              <a:pathLst>
                <a:path w="15609" h="9369" extrusionOk="0">
                  <a:moveTo>
                    <a:pt x="13582" y="5347"/>
                  </a:moveTo>
                  <a:cubicBezTo>
                    <a:pt x="13502" y="5347"/>
                    <a:pt x="13406" y="5363"/>
                    <a:pt x="13310" y="5363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2985"/>
                    <a:pt x="12544" y="1932"/>
                    <a:pt x="11252" y="1932"/>
                  </a:cubicBezTo>
                  <a:cubicBezTo>
                    <a:pt x="10805" y="1932"/>
                    <a:pt x="10390" y="2059"/>
                    <a:pt x="10039" y="2283"/>
                  </a:cubicBezTo>
                  <a:cubicBezTo>
                    <a:pt x="10007" y="1022"/>
                    <a:pt x="8985" y="1"/>
                    <a:pt x="7709" y="1"/>
                  </a:cubicBezTo>
                  <a:cubicBezTo>
                    <a:pt x="6432" y="1"/>
                    <a:pt x="5458" y="958"/>
                    <a:pt x="5379" y="2171"/>
                  </a:cubicBezTo>
                  <a:cubicBezTo>
                    <a:pt x="5075" y="2027"/>
                    <a:pt x="4724" y="1932"/>
                    <a:pt x="4357" y="1932"/>
                  </a:cubicBezTo>
                  <a:cubicBezTo>
                    <a:pt x="3065" y="1932"/>
                    <a:pt x="2027" y="2985"/>
                    <a:pt x="2027" y="4262"/>
                  </a:cubicBezTo>
                  <a:cubicBezTo>
                    <a:pt x="2027" y="4661"/>
                    <a:pt x="2123" y="5044"/>
                    <a:pt x="2299" y="5363"/>
                  </a:cubicBezTo>
                  <a:cubicBezTo>
                    <a:pt x="2203" y="5347"/>
                    <a:pt x="2123" y="5347"/>
                    <a:pt x="2027" y="5347"/>
                  </a:cubicBezTo>
                  <a:cubicBezTo>
                    <a:pt x="910" y="5347"/>
                    <a:pt x="0" y="6241"/>
                    <a:pt x="0" y="7358"/>
                  </a:cubicBezTo>
                  <a:cubicBezTo>
                    <a:pt x="0" y="8475"/>
                    <a:pt x="910" y="9369"/>
                    <a:pt x="2027" y="9369"/>
                  </a:cubicBezTo>
                  <a:lnTo>
                    <a:pt x="13582" y="9369"/>
                  </a:lnTo>
                  <a:cubicBezTo>
                    <a:pt x="14699" y="9369"/>
                    <a:pt x="15609" y="8475"/>
                    <a:pt x="15609" y="7358"/>
                  </a:cubicBezTo>
                  <a:cubicBezTo>
                    <a:pt x="15609" y="6241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4345475" y="3697275"/>
              <a:ext cx="307225" cy="185150"/>
            </a:xfrm>
            <a:custGeom>
              <a:avLst/>
              <a:gdLst/>
              <a:ahLst/>
              <a:cxnLst/>
              <a:rect l="l" t="t" r="r" b="b"/>
              <a:pathLst>
                <a:path w="12289" h="7406" extrusionOk="0">
                  <a:moveTo>
                    <a:pt x="10709" y="4230"/>
                  </a:moveTo>
                  <a:cubicBezTo>
                    <a:pt x="10629" y="4230"/>
                    <a:pt x="10565" y="4230"/>
                    <a:pt x="10485" y="4230"/>
                  </a:cubicBezTo>
                  <a:cubicBezTo>
                    <a:pt x="10629" y="3974"/>
                    <a:pt x="10709" y="3687"/>
                    <a:pt x="10709" y="3368"/>
                  </a:cubicBezTo>
                  <a:cubicBezTo>
                    <a:pt x="10709" y="2362"/>
                    <a:pt x="9879" y="1533"/>
                    <a:pt x="8874" y="1533"/>
                  </a:cubicBezTo>
                  <a:cubicBezTo>
                    <a:pt x="8522" y="1533"/>
                    <a:pt x="8187" y="1628"/>
                    <a:pt x="7916" y="1804"/>
                  </a:cubicBezTo>
                  <a:cubicBezTo>
                    <a:pt x="7884" y="798"/>
                    <a:pt x="7070" y="1"/>
                    <a:pt x="6065" y="1"/>
                  </a:cubicBezTo>
                  <a:cubicBezTo>
                    <a:pt x="5059" y="1"/>
                    <a:pt x="4293" y="751"/>
                    <a:pt x="4229" y="1724"/>
                  </a:cubicBezTo>
                  <a:cubicBezTo>
                    <a:pt x="3990" y="1596"/>
                    <a:pt x="3719" y="1533"/>
                    <a:pt x="3431" y="1533"/>
                  </a:cubicBezTo>
                  <a:cubicBezTo>
                    <a:pt x="2410" y="1533"/>
                    <a:pt x="1580" y="2347"/>
                    <a:pt x="1580" y="3368"/>
                  </a:cubicBezTo>
                  <a:cubicBezTo>
                    <a:pt x="1580" y="3687"/>
                    <a:pt x="1660" y="3974"/>
                    <a:pt x="1804" y="4230"/>
                  </a:cubicBezTo>
                  <a:cubicBezTo>
                    <a:pt x="1724" y="4230"/>
                    <a:pt x="1660" y="4214"/>
                    <a:pt x="1580" y="4214"/>
                  </a:cubicBezTo>
                  <a:cubicBezTo>
                    <a:pt x="702" y="4214"/>
                    <a:pt x="0" y="4932"/>
                    <a:pt x="0" y="5810"/>
                  </a:cubicBezTo>
                  <a:cubicBezTo>
                    <a:pt x="0" y="6687"/>
                    <a:pt x="702" y="7406"/>
                    <a:pt x="1580" y="7406"/>
                  </a:cubicBezTo>
                  <a:lnTo>
                    <a:pt x="10709" y="7406"/>
                  </a:lnTo>
                  <a:cubicBezTo>
                    <a:pt x="11587" y="7406"/>
                    <a:pt x="12289" y="6687"/>
                    <a:pt x="12289" y="5810"/>
                  </a:cubicBezTo>
                  <a:cubicBezTo>
                    <a:pt x="12289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4365075" y="3721550"/>
              <a:ext cx="268025" cy="159750"/>
            </a:xfrm>
            <a:custGeom>
              <a:avLst/>
              <a:gdLst/>
              <a:ahLst/>
              <a:cxnLst/>
              <a:rect l="l" t="t" r="r" b="b"/>
              <a:pathLst>
                <a:path w="10721" h="6390" extrusionOk="0">
                  <a:moveTo>
                    <a:pt x="5360" y="0"/>
                  </a:moveTo>
                  <a:cubicBezTo>
                    <a:pt x="5281" y="0"/>
                    <a:pt x="5201" y="48"/>
                    <a:pt x="5201" y="144"/>
                  </a:cubicBezTo>
                  <a:lnTo>
                    <a:pt x="5201" y="5682"/>
                  </a:lnTo>
                  <a:cubicBezTo>
                    <a:pt x="4211" y="4245"/>
                    <a:pt x="3222" y="2809"/>
                    <a:pt x="2232" y="1373"/>
                  </a:cubicBezTo>
                  <a:cubicBezTo>
                    <a:pt x="2217" y="1341"/>
                    <a:pt x="2201" y="1325"/>
                    <a:pt x="2185" y="1309"/>
                  </a:cubicBezTo>
                  <a:cubicBezTo>
                    <a:pt x="2150" y="1255"/>
                    <a:pt x="2100" y="1232"/>
                    <a:pt x="2051" y="1232"/>
                  </a:cubicBezTo>
                  <a:cubicBezTo>
                    <a:pt x="1942" y="1232"/>
                    <a:pt x="1836" y="1342"/>
                    <a:pt x="1913" y="1453"/>
                  </a:cubicBezTo>
                  <a:cubicBezTo>
                    <a:pt x="2951" y="2953"/>
                    <a:pt x="3972" y="4437"/>
                    <a:pt x="4993" y="5921"/>
                  </a:cubicBezTo>
                  <a:cubicBezTo>
                    <a:pt x="3413" y="5363"/>
                    <a:pt x="1833" y="4788"/>
                    <a:pt x="254" y="4214"/>
                  </a:cubicBezTo>
                  <a:cubicBezTo>
                    <a:pt x="235" y="4208"/>
                    <a:pt x="218" y="4205"/>
                    <a:pt x="202" y="4205"/>
                  </a:cubicBezTo>
                  <a:cubicBezTo>
                    <a:pt x="49" y="4205"/>
                    <a:pt x="0" y="4459"/>
                    <a:pt x="174" y="4517"/>
                  </a:cubicBezTo>
                  <a:cubicBezTo>
                    <a:pt x="1849" y="5123"/>
                    <a:pt x="3525" y="5730"/>
                    <a:pt x="5201" y="6320"/>
                  </a:cubicBezTo>
                  <a:cubicBezTo>
                    <a:pt x="5225" y="6369"/>
                    <a:pt x="5259" y="6390"/>
                    <a:pt x="5309" y="6390"/>
                  </a:cubicBezTo>
                  <a:cubicBezTo>
                    <a:pt x="5325" y="6390"/>
                    <a:pt x="5342" y="6388"/>
                    <a:pt x="5360" y="6384"/>
                  </a:cubicBezTo>
                  <a:cubicBezTo>
                    <a:pt x="5376" y="6388"/>
                    <a:pt x="5391" y="6390"/>
                    <a:pt x="5405" y="6390"/>
                  </a:cubicBezTo>
                  <a:cubicBezTo>
                    <a:pt x="5453" y="6390"/>
                    <a:pt x="5496" y="6369"/>
                    <a:pt x="5520" y="6320"/>
                  </a:cubicBezTo>
                  <a:cubicBezTo>
                    <a:pt x="7196" y="5730"/>
                    <a:pt x="8872" y="5123"/>
                    <a:pt x="10547" y="4517"/>
                  </a:cubicBezTo>
                  <a:cubicBezTo>
                    <a:pt x="10721" y="4459"/>
                    <a:pt x="10672" y="4205"/>
                    <a:pt x="10519" y="4205"/>
                  </a:cubicBezTo>
                  <a:cubicBezTo>
                    <a:pt x="10503" y="4205"/>
                    <a:pt x="10486" y="4208"/>
                    <a:pt x="10467" y="4214"/>
                  </a:cubicBezTo>
                  <a:cubicBezTo>
                    <a:pt x="8887" y="4788"/>
                    <a:pt x="7308" y="5363"/>
                    <a:pt x="5728" y="5921"/>
                  </a:cubicBezTo>
                  <a:cubicBezTo>
                    <a:pt x="6733" y="4453"/>
                    <a:pt x="7754" y="2985"/>
                    <a:pt x="8760" y="1532"/>
                  </a:cubicBezTo>
                  <a:cubicBezTo>
                    <a:pt x="8776" y="1500"/>
                    <a:pt x="8792" y="1485"/>
                    <a:pt x="8808" y="1453"/>
                  </a:cubicBezTo>
                  <a:cubicBezTo>
                    <a:pt x="8885" y="1342"/>
                    <a:pt x="8779" y="1232"/>
                    <a:pt x="8670" y="1232"/>
                  </a:cubicBezTo>
                  <a:cubicBezTo>
                    <a:pt x="8621" y="1232"/>
                    <a:pt x="8571" y="1255"/>
                    <a:pt x="8536" y="1309"/>
                  </a:cubicBezTo>
                  <a:cubicBezTo>
                    <a:pt x="7531" y="2761"/>
                    <a:pt x="6526" y="4229"/>
                    <a:pt x="5520" y="5682"/>
                  </a:cubicBezTo>
                  <a:lnTo>
                    <a:pt x="5520" y="144"/>
                  </a:lnTo>
                  <a:cubicBezTo>
                    <a:pt x="5520" y="48"/>
                    <a:pt x="5440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4904450" y="3418400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6"/>
                  </a:moveTo>
                  <a:cubicBezTo>
                    <a:pt x="13486" y="5346"/>
                    <a:pt x="13390" y="5346"/>
                    <a:pt x="13310" y="5362"/>
                  </a:cubicBezTo>
                  <a:cubicBezTo>
                    <a:pt x="13486" y="5043"/>
                    <a:pt x="13581" y="4660"/>
                    <a:pt x="13581" y="4261"/>
                  </a:cubicBezTo>
                  <a:cubicBezTo>
                    <a:pt x="13581" y="2984"/>
                    <a:pt x="12528" y="1931"/>
                    <a:pt x="11251" y="1931"/>
                  </a:cubicBezTo>
                  <a:cubicBezTo>
                    <a:pt x="10804" y="1931"/>
                    <a:pt x="10390" y="2059"/>
                    <a:pt x="10038" y="2282"/>
                  </a:cubicBezTo>
                  <a:cubicBezTo>
                    <a:pt x="10007" y="1005"/>
                    <a:pt x="8969" y="0"/>
                    <a:pt x="7708" y="0"/>
                  </a:cubicBezTo>
                  <a:cubicBezTo>
                    <a:pt x="6432" y="0"/>
                    <a:pt x="5458" y="958"/>
                    <a:pt x="5378" y="2170"/>
                  </a:cubicBezTo>
                  <a:cubicBezTo>
                    <a:pt x="5059" y="2011"/>
                    <a:pt x="4708" y="1931"/>
                    <a:pt x="4341" y="1931"/>
                  </a:cubicBezTo>
                  <a:cubicBezTo>
                    <a:pt x="3064" y="1931"/>
                    <a:pt x="2011" y="2984"/>
                    <a:pt x="2011" y="4261"/>
                  </a:cubicBezTo>
                  <a:cubicBezTo>
                    <a:pt x="2011" y="4660"/>
                    <a:pt x="2107" y="5027"/>
                    <a:pt x="2282" y="5362"/>
                  </a:cubicBezTo>
                  <a:cubicBezTo>
                    <a:pt x="2202" y="5346"/>
                    <a:pt x="2107" y="5346"/>
                    <a:pt x="2011" y="5346"/>
                  </a:cubicBezTo>
                  <a:cubicBezTo>
                    <a:pt x="894" y="5346"/>
                    <a:pt x="0" y="6240"/>
                    <a:pt x="0" y="7357"/>
                  </a:cubicBezTo>
                  <a:cubicBezTo>
                    <a:pt x="0" y="8474"/>
                    <a:pt x="894" y="9368"/>
                    <a:pt x="2011" y="9368"/>
                  </a:cubicBezTo>
                  <a:lnTo>
                    <a:pt x="13581" y="9368"/>
                  </a:lnTo>
                  <a:cubicBezTo>
                    <a:pt x="14699" y="9368"/>
                    <a:pt x="15592" y="8474"/>
                    <a:pt x="15592" y="7357"/>
                  </a:cubicBezTo>
                  <a:cubicBezTo>
                    <a:pt x="15592" y="6240"/>
                    <a:pt x="14699" y="5346"/>
                    <a:pt x="13581" y="53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4945525" y="3467850"/>
              <a:ext cx="307650" cy="184775"/>
            </a:xfrm>
            <a:custGeom>
              <a:avLst/>
              <a:gdLst/>
              <a:ahLst/>
              <a:cxnLst/>
              <a:rect l="l" t="t" r="r" b="b"/>
              <a:pathLst>
                <a:path w="12306" h="7391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5"/>
                    <a:pt x="10710" y="3688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204" y="1629"/>
                    <a:pt x="7917" y="1788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9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72"/>
                    <a:pt x="1677" y="3975"/>
                    <a:pt x="1804" y="4230"/>
                  </a:cubicBezTo>
                  <a:cubicBezTo>
                    <a:pt x="1740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4965525" y="3492475"/>
              <a:ext cx="267625" cy="159850"/>
            </a:xfrm>
            <a:custGeom>
              <a:avLst/>
              <a:gdLst/>
              <a:ahLst/>
              <a:cxnLst/>
              <a:rect l="l" t="t" r="r" b="b"/>
              <a:pathLst>
                <a:path w="10705" h="6394" extrusionOk="0">
                  <a:moveTo>
                    <a:pt x="5353" y="1"/>
                  </a:moveTo>
                  <a:cubicBezTo>
                    <a:pt x="5277" y="1"/>
                    <a:pt x="5202" y="53"/>
                    <a:pt x="5202" y="156"/>
                  </a:cubicBezTo>
                  <a:lnTo>
                    <a:pt x="5202" y="5694"/>
                  </a:lnTo>
                  <a:cubicBezTo>
                    <a:pt x="4212" y="4258"/>
                    <a:pt x="3223" y="2822"/>
                    <a:pt x="2217" y="1369"/>
                  </a:cubicBezTo>
                  <a:cubicBezTo>
                    <a:pt x="2201" y="1353"/>
                    <a:pt x="2185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7" y="1239"/>
                    <a:pt x="1835" y="1352"/>
                    <a:pt x="1914" y="1465"/>
                  </a:cubicBezTo>
                  <a:cubicBezTo>
                    <a:pt x="2935" y="2949"/>
                    <a:pt x="3957" y="4433"/>
                    <a:pt x="4994" y="5934"/>
                  </a:cubicBezTo>
                  <a:cubicBezTo>
                    <a:pt x="3414" y="5359"/>
                    <a:pt x="1834" y="4785"/>
                    <a:pt x="254" y="4226"/>
                  </a:cubicBezTo>
                  <a:cubicBezTo>
                    <a:pt x="235" y="4220"/>
                    <a:pt x="217" y="4217"/>
                    <a:pt x="201" y="4217"/>
                  </a:cubicBezTo>
                  <a:cubicBezTo>
                    <a:pt x="49" y="4217"/>
                    <a:pt x="0" y="4457"/>
                    <a:pt x="158" y="4529"/>
                  </a:cubicBezTo>
                  <a:cubicBezTo>
                    <a:pt x="1834" y="5120"/>
                    <a:pt x="3526" y="5726"/>
                    <a:pt x="5202" y="6333"/>
                  </a:cubicBezTo>
                  <a:cubicBezTo>
                    <a:pt x="5213" y="6367"/>
                    <a:pt x="5249" y="6393"/>
                    <a:pt x="5293" y="6393"/>
                  </a:cubicBezTo>
                  <a:cubicBezTo>
                    <a:pt x="5310" y="6393"/>
                    <a:pt x="5327" y="6389"/>
                    <a:pt x="5345" y="6380"/>
                  </a:cubicBezTo>
                  <a:cubicBezTo>
                    <a:pt x="5367" y="6389"/>
                    <a:pt x="5387" y="6393"/>
                    <a:pt x="5405" y="6393"/>
                  </a:cubicBezTo>
                  <a:cubicBezTo>
                    <a:pt x="5450" y="6393"/>
                    <a:pt x="5482" y="6367"/>
                    <a:pt x="5505" y="6333"/>
                  </a:cubicBezTo>
                  <a:cubicBezTo>
                    <a:pt x="7180" y="5726"/>
                    <a:pt x="8856" y="5120"/>
                    <a:pt x="10532" y="4529"/>
                  </a:cubicBezTo>
                  <a:cubicBezTo>
                    <a:pt x="10705" y="4457"/>
                    <a:pt x="10657" y="4217"/>
                    <a:pt x="10505" y="4217"/>
                  </a:cubicBezTo>
                  <a:cubicBezTo>
                    <a:pt x="10489" y="4217"/>
                    <a:pt x="10471" y="4220"/>
                    <a:pt x="10452" y="4226"/>
                  </a:cubicBezTo>
                  <a:cubicBezTo>
                    <a:pt x="8872" y="4801"/>
                    <a:pt x="7292" y="5359"/>
                    <a:pt x="5712" y="5934"/>
                  </a:cubicBezTo>
                  <a:cubicBezTo>
                    <a:pt x="6734" y="4465"/>
                    <a:pt x="7739" y="2997"/>
                    <a:pt x="8744" y="1529"/>
                  </a:cubicBezTo>
                  <a:cubicBezTo>
                    <a:pt x="8760" y="1513"/>
                    <a:pt x="8776" y="1481"/>
                    <a:pt x="8792" y="1465"/>
                  </a:cubicBezTo>
                  <a:cubicBezTo>
                    <a:pt x="8871" y="1352"/>
                    <a:pt x="8767" y="1239"/>
                    <a:pt x="8654" y="1239"/>
                  </a:cubicBezTo>
                  <a:cubicBezTo>
                    <a:pt x="8607" y="1239"/>
                    <a:pt x="8558" y="1259"/>
                    <a:pt x="8521" y="1305"/>
                  </a:cubicBezTo>
                  <a:cubicBezTo>
                    <a:pt x="7516" y="2774"/>
                    <a:pt x="6510" y="4226"/>
                    <a:pt x="5505" y="5694"/>
                  </a:cubicBezTo>
                  <a:lnTo>
                    <a:pt x="5505" y="156"/>
                  </a:lnTo>
                  <a:cubicBezTo>
                    <a:pt x="5505" y="53"/>
                    <a:pt x="5429" y="1"/>
                    <a:pt x="5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4492700" y="3329425"/>
              <a:ext cx="320000" cy="192325"/>
            </a:xfrm>
            <a:custGeom>
              <a:avLst/>
              <a:gdLst/>
              <a:ahLst/>
              <a:cxnLst/>
              <a:rect l="l" t="t" r="r" b="b"/>
              <a:pathLst>
                <a:path w="12800" h="7693" extrusionOk="0">
                  <a:moveTo>
                    <a:pt x="11156" y="4389"/>
                  </a:moveTo>
                  <a:cubicBezTo>
                    <a:pt x="11076" y="4389"/>
                    <a:pt x="10996" y="4389"/>
                    <a:pt x="10932" y="4405"/>
                  </a:cubicBezTo>
                  <a:cubicBezTo>
                    <a:pt x="11076" y="4134"/>
                    <a:pt x="11156" y="3830"/>
                    <a:pt x="11156" y="3495"/>
                  </a:cubicBezTo>
                  <a:cubicBezTo>
                    <a:pt x="11156" y="2442"/>
                    <a:pt x="10294" y="1580"/>
                    <a:pt x="9241" y="1580"/>
                  </a:cubicBezTo>
                  <a:cubicBezTo>
                    <a:pt x="8873" y="1580"/>
                    <a:pt x="8538" y="1692"/>
                    <a:pt x="8235" y="1867"/>
                  </a:cubicBezTo>
                  <a:cubicBezTo>
                    <a:pt x="8219" y="830"/>
                    <a:pt x="7373" y="0"/>
                    <a:pt x="6320" y="0"/>
                  </a:cubicBezTo>
                  <a:cubicBezTo>
                    <a:pt x="5283" y="0"/>
                    <a:pt x="4485" y="782"/>
                    <a:pt x="4421" y="1788"/>
                  </a:cubicBezTo>
                  <a:cubicBezTo>
                    <a:pt x="4165" y="1660"/>
                    <a:pt x="3878" y="1580"/>
                    <a:pt x="3575" y="1580"/>
                  </a:cubicBezTo>
                  <a:cubicBezTo>
                    <a:pt x="2522" y="1580"/>
                    <a:pt x="1660" y="2442"/>
                    <a:pt x="1660" y="3495"/>
                  </a:cubicBezTo>
                  <a:cubicBezTo>
                    <a:pt x="1660" y="3830"/>
                    <a:pt x="1740" y="4134"/>
                    <a:pt x="1883" y="4405"/>
                  </a:cubicBezTo>
                  <a:cubicBezTo>
                    <a:pt x="1804" y="4389"/>
                    <a:pt x="1740" y="4389"/>
                    <a:pt x="1660" y="4389"/>
                  </a:cubicBezTo>
                  <a:cubicBezTo>
                    <a:pt x="750" y="4389"/>
                    <a:pt x="0" y="5123"/>
                    <a:pt x="0" y="6033"/>
                  </a:cubicBezTo>
                  <a:cubicBezTo>
                    <a:pt x="0" y="6958"/>
                    <a:pt x="750" y="7692"/>
                    <a:pt x="1660" y="7692"/>
                  </a:cubicBezTo>
                  <a:lnTo>
                    <a:pt x="11156" y="7692"/>
                  </a:lnTo>
                  <a:cubicBezTo>
                    <a:pt x="12065" y="7692"/>
                    <a:pt x="12799" y="6958"/>
                    <a:pt x="12799" y="6033"/>
                  </a:cubicBezTo>
                  <a:cubicBezTo>
                    <a:pt x="12799" y="5123"/>
                    <a:pt x="12065" y="4389"/>
                    <a:pt x="11156" y="4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4526600" y="3370100"/>
              <a:ext cx="252175" cy="151650"/>
            </a:xfrm>
            <a:custGeom>
              <a:avLst/>
              <a:gdLst/>
              <a:ahLst/>
              <a:cxnLst/>
              <a:rect l="l" t="t" r="r" b="b"/>
              <a:pathLst>
                <a:path w="10087" h="6066" extrusionOk="0">
                  <a:moveTo>
                    <a:pt x="8794" y="3464"/>
                  </a:moveTo>
                  <a:cubicBezTo>
                    <a:pt x="8730" y="3464"/>
                    <a:pt x="8667" y="3464"/>
                    <a:pt x="8619" y="3464"/>
                  </a:cubicBezTo>
                  <a:cubicBezTo>
                    <a:pt x="8730" y="3257"/>
                    <a:pt x="8794" y="3017"/>
                    <a:pt x="8794" y="2762"/>
                  </a:cubicBezTo>
                  <a:cubicBezTo>
                    <a:pt x="8794" y="1932"/>
                    <a:pt x="8124" y="1246"/>
                    <a:pt x="7278" y="1246"/>
                  </a:cubicBezTo>
                  <a:cubicBezTo>
                    <a:pt x="6991" y="1246"/>
                    <a:pt x="6720" y="1326"/>
                    <a:pt x="6496" y="1469"/>
                  </a:cubicBezTo>
                  <a:cubicBezTo>
                    <a:pt x="6480" y="655"/>
                    <a:pt x="5810" y="1"/>
                    <a:pt x="4980" y="1"/>
                  </a:cubicBezTo>
                  <a:cubicBezTo>
                    <a:pt x="4166" y="1"/>
                    <a:pt x="3528" y="623"/>
                    <a:pt x="3480" y="1405"/>
                  </a:cubicBezTo>
                  <a:cubicBezTo>
                    <a:pt x="3272" y="1310"/>
                    <a:pt x="3049" y="1246"/>
                    <a:pt x="2809" y="1246"/>
                  </a:cubicBezTo>
                  <a:cubicBezTo>
                    <a:pt x="1980" y="1246"/>
                    <a:pt x="1309" y="1932"/>
                    <a:pt x="1309" y="2762"/>
                  </a:cubicBezTo>
                  <a:cubicBezTo>
                    <a:pt x="1309" y="3017"/>
                    <a:pt x="1373" y="3257"/>
                    <a:pt x="1485" y="3464"/>
                  </a:cubicBezTo>
                  <a:cubicBezTo>
                    <a:pt x="1421" y="3464"/>
                    <a:pt x="1373" y="3464"/>
                    <a:pt x="1309" y="3464"/>
                  </a:cubicBezTo>
                  <a:cubicBezTo>
                    <a:pt x="591" y="3464"/>
                    <a:pt x="1" y="4039"/>
                    <a:pt x="1" y="4757"/>
                  </a:cubicBezTo>
                  <a:cubicBezTo>
                    <a:pt x="1" y="5491"/>
                    <a:pt x="591" y="6065"/>
                    <a:pt x="1309" y="6065"/>
                  </a:cubicBezTo>
                  <a:lnTo>
                    <a:pt x="8794" y="6065"/>
                  </a:lnTo>
                  <a:cubicBezTo>
                    <a:pt x="9512" y="6065"/>
                    <a:pt x="10087" y="5491"/>
                    <a:pt x="10087" y="4757"/>
                  </a:cubicBezTo>
                  <a:cubicBezTo>
                    <a:pt x="10087" y="4039"/>
                    <a:pt x="9512" y="3464"/>
                    <a:pt x="8794" y="34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4542875" y="3395550"/>
              <a:ext cx="219625" cy="131325"/>
            </a:xfrm>
            <a:custGeom>
              <a:avLst/>
              <a:gdLst/>
              <a:ahLst/>
              <a:cxnLst/>
              <a:rect l="l" t="t" r="r" b="b"/>
              <a:pathLst>
                <a:path w="8785" h="5253" extrusionOk="0">
                  <a:moveTo>
                    <a:pt x="4393" y="0"/>
                  </a:moveTo>
                  <a:cubicBezTo>
                    <a:pt x="4329" y="0"/>
                    <a:pt x="4265" y="44"/>
                    <a:pt x="4265" y="132"/>
                  </a:cubicBezTo>
                  <a:lnTo>
                    <a:pt x="4265" y="4680"/>
                  </a:lnTo>
                  <a:lnTo>
                    <a:pt x="1823" y="1137"/>
                  </a:lnTo>
                  <a:cubicBezTo>
                    <a:pt x="1823" y="1106"/>
                    <a:pt x="1807" y="1090"/>
                    <a:pt x="1791" y="1074"/>
                  </a:cubicBezTo>
                  <a:cubicBezTo>
                    <a:pt x="1763" y="1036"/>
                    <a:pt x="1724" y="1021"/>
                    <a:pt x="1686" y="1021"/>
                  </a:cubicBezTo>
                  <a:cubicBezTo>
                    <a:pt x="1592" y="1021"/>
                    <a:pt x="1500" y="1111"/>
                    <a:pt x="1568" y="1201"/>
                  </a:cubicBezTo>
                  <a:cubicBezTo>
                    <a:pt x="2414" y="2430"/>
                    <a:pt x="3260" y="3643"/>
                    <a:pt x="4106" y="4872"/>
                  </a:cubicBezTo>
                  <a:cubicBezTo>
                    <a:pt x="2797" y="4409"/>
                    <a:pt x="1504" y="3930"/>
                    <a:pt x="211" y="3468"/>
                  </a:cubicBezTo>
                  <a:cubicBezTo>
                    <a:pt x="197" y="3463"/>
                    <a:pt x="183" y="3461"/>
                    <a:pt x="171" y="3461"/>
                  </a:cubicBezTo>
                  <a:cubicBezTo>
                    <a:pt x="42" y="3461"/>
                    <a:pt x="1" y="3663"/>
                    <a:pt x="132" y="3707"/>
                  </a:cubicBezTo>
                  <a:cubicBezTo>
                    <a:pt x="1520" y="4202"/>
                    <a:pt x="2893" y="4696"/>
                    <a:pt x="4265" y="5207"/>
                  </a:cubicBezTo>
                  <a:cubicBezTo>
                    <a:pt x="4288" y="5230"/>
                    <a:pt x="4310" y="5252"/>
                    <a:pt x="4344" y="5252"/>
                  </a:cubicBezTo>
                  <a:cubicBezTo>
                    <a:pt x="4358" y="5252"/>
                    <a:pt x="4374" y="5248"/>
                    <a:pt x="4393" y="5239"/>
                  </a:cubicBezTo>
                  <a:cubicBezTo>
                    <a:pt x="4411" y="5248"/>
                    <a:pt x="4429" y="5252"/>
                    <a:pt x="4444" y="5252"/>
                  </a:cubicBezTo>
                  <a:cubicBezTo>
                    <a:pt x="4482" y="5252"/>
                    <a:pt x="4509" y="5230"/>
                    <a:pt x="4520" y="5207"/>
                  </a:cubicBezTo>
                  <a:cubicBezTo>
                    <a:pt x="5909" y="4712"/>
                    <a:pt x="7281" y="4218"/>
                    <a:pt x="8654" y="3723"/>
                  </a:cubicBezTo>
                  <a:cubicBezTo>
                    <a:pt x="8785" y="3665"/>
                    <a:pt x="8743" y="3461"/>
                    <a:pt x="8627" y="3461"/>
                  </a:cubicBezTo>
                  <a:cubicBezTo>
                    <a:pt x="8615" y="3461"/>
                    <a:pt x="8603" y="3463"/>
                    <a:pt x="8590" y="3468"/>
                  </a:cubicBezTo>
                  <a:cubicBezTo>
                    <a:pt x="7297" y="3946"/>
                    <a:pt x="5989" y="4409"/>
                    <a:pt x="4696" y="4872"/>
                  </a:cubicBezTo>
                  <a:cubicBezTo>
                    <a:pt x="5526" y="3675"/>
                    <a:pt x="6356" y="2462"/>
                    <a:pt x="7186" y="1265"/>
                  </a:cubicBezTo>
                  <a:cubicBezTo>
                    <a:pt x="7202" y="1233"/>
                    <a:pt x="7218" y="1217"/>
                    <a:pt x="7218" y="1201"/>
                  </a:cubicBezTo>
                  <a:cubicBezTo>
                    <a:pt x="7285" y="1111"/>
                    <a:pt x="7193" y="1021"/>
                    <a:pt x="7106" y="1021"/>
                  </a:cubicBezTo>
                  <a:cubicBezTo>
                    <a:pt x="7069" y="1021"/>
                    <a:pt x="7033" y="1036"/>
                    <a:pt x="7010" y="1074"/>
                  </a:cubicBezTo>
                  <a:cubicBezTo>
                    <a:pt x="6180" y="2271"/>
                    <a:pt x="5350" y="3468"/>
                    <a:pt x="4520" y="4680"/>
                  </a:cubicBezTo>
                  <a:lnTo>
                    <a:pt x="4520" y="132"/>
                  </a:lnTo>
                  <a:cubicBezTo>
                    <a:pt x="4520" y="44"/>
                    <a:pt x="4457" y="0"/>
                    <a:pt x="4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4744450" y="3705250"/>
              <a:ext cx="320000" cy="192350"/>
            </a:xfrm>
            <a:custGeom>
              <a:avLst/>
              <a:gdLst/>
              <a:ahLst/>
              <a:cxnLst/>
              <a:rect l="l" t="t" r="r" b="b"/>
              <a:pathLst>
                <a:path w="12800" h="7694" extrusionOk="0">
                  <a:moveTo>
                    <a:pt x="11140" y="4389"/>
                  </a:moveTo>
                  <a:cubicBezTo>
                    <a:pt x="11076" y="4389"/>
                    <a:pt x="10996" y="4405"/>
                    <a:pt x="10917" y="4405"/>
                  </a:cubicBezTo>
                  <a:cubicBezTo>
                    <a:pt x="11060" y="4134"/>
                    <a:pt x="11140" y="3831"/>
                    <a:pt x="11140" y="3512"/>
                  </a:cubicBezTo>
                  <a:cubicBezTo>
                    <a:pt x="11140" y="2458"/>
                    <a:pt x="10294" y="1597"/>
                    <a:pt x="9225" y="1597"/>
                  </a:cubicBezTo>
                  <a:cubicBezTo>
                    <a:pt x="8874" y="1597"/>
                    <a:pt x="8523" y="1692"/>
                    <a:pt x="8235" y="1868"/>
                  </a:cubicBezTo>
                  <a:cubicBezTo>
                    <a:pt x="8219" y="831"/>
                    <a:pt x="7374" y="1"/>
                    <a:pt x="6320" y="1"/>
                  </a:cubicBezTo>
                  <a:cubicBezTo>
                    <a:pt x="5283" y="1"/>
                    <a:pt x="4485" y="783"/>
                    <a:pt x="4405" y="1788"/>
                  </a:cubicBezTo>
                  <a:cubicBezTo>
                    <a:pt x="4150" y="1660"/>
                    <a:pt x="3863" y="1597"/>
                    <a:pt x="3559" y="1597"/>
                  </a:cubicBezTo>
                  <a:cubicBezTo>
                    <a:pt x="2506" y="1597"/>
                    <a:pt x="1644" y="2458"/>
                    <a:pt x="1644" y="3512"/>
                  </a:cubicBezTo>
                  <a:cubicBezTo>
                    <a:pt x="1644" y="3831"/>
                    <a:pt x="1740" y="4134"/>
                    <a:pt x="1868" y="4405"/>
                  </a:cubicBezTo>
                  <a:cubicBezTo>
                    <a:pt x="1804" y="4405"/>
                    <a:pt x="1724" y="4389"/>
                    <a:pt x="1644" y="4389"/>
                  </a:cubicBezTo>
                  <a:cubicBezTo>
                    <a:pt x="735" y="4389"/>
                    <a:pt x="0" y="5140"/>
                    <a:pt x="0" y="6049"/>
                  </a:cubicBezTo>
                  <a:cubicBezTo>
                    <a:pt x="0" y="6959"/>
                    <a:pt x="735" y="7693"/>
                    <a:pt x="1644" y="7693"/>
                  </a:cubicBezTo>
                  <a:lnTo>
                    <a:pt x="11140" y="7693"/>
                  </a:lnTo>
                  <a:cubicBezTo>
                    <a:pt x="12066" y="7693"/>
                    <a:pt x="12800" y="6959"/>
                    <a:pt x="12800" y="6049"/>
                  </a:cubicBezTo>
                  <a:cubicBezTo>
                    <a:pt x="12800" y="5140"/>
                    <a:pt x="12050" y="4389"/>
                    <a:pt x="11140" y="4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4778350" y="3745950"/>
              <a:ext cx="252200" cy="151650"/>
            </a:xfrm>
            <a:custGeom>
              <a:avLst/>
              <a:gdLst/>
              <a:ahLst/>
              <a:cxnLst/>
              <a:rect l="l" t="t" r="r" b="b"/>
              <a:pathLst>
                <a:path w="10088" h="6066" extrusionOk="0">
                  <a:moveTo>
                    <a:pt x="8794" y="3464"/>
                  </a:moveTo>
                  <a:cubicBezTo>
                    <a:pt x="8731" y="3464"/>
                    <a:pt x="8667" y="3464"/>
                    <a:pt x="8603" y="3480"/>
                  </a:cubicBezTo>
                  <a:cubicBezTo>
                    <a:pt x="8715" y="3256"/>
                    <a:pt x="8794" y="3017"/>
                    <a:pt x="8794" y="2761"/>
                  </a:cubicBezTo>
                  <a:cubicBezTo>
                    <a:pt x="8794" y="1932"/>
                    <a:pt x="8108" y="1261"/>
                    <a:pt x="7278" y="1261"/>
                  </a:cubicBezTo>
                  <a:cubicBezTo>
                    <a:pt x="6991" y="1261"/>
                    <a:pt x="6720" y="1341"/>
                    <a:pt x="6496" y="1469"/>
                  </a:cubicBezTo>
                  <a:cubicBezTo>
                    <a:pt x="6464" y="655"/>
                    <a:pt x="5810" y="1"/>
                    <a:pt x="4980" y="1"/>
                  </a:cubicBezTo>
                  <a:cubicBezTo>
                    <a:pt x="4166" y="1"/>
                    <a:pt x="3528" y="623"/>
                    <a:pt x="3480" y="1405"/>
                  </a:cubicBezTo>
                  <a:cubicBezTo>
                    <a:pt x="3273" y="1309"/>
                    <a:pt x="3049" y="1261"/>
                    <a:pt x="2810" y="1261"/>
                  </a:cubicBezTo>
                  <a:cubicBezTo>
                    <a:pt x="1980" y="1261"/>
                    <a:pt x="1310" y="1932"/>
                    <a:pt x="1310" y="2761"/>
                  </a:cubicBezTo>
                  <a:cubicBezTo>
                    <a:pt x="1310" y="3017"/>
                    <a:pt x="1373" y="3256"/>
                    <a:pt x="1485" y="3480"/>
                  </a:cubicBezTo>
                  <a:cubicBezTo>
                    <a:pt x="1421" y="3464"/>
                    <a:pt x="1357" y="3464"/>
                    <a:pt x="1310" y="3464"/>
                  </a:cubicBezTo>
                  <a:cubicBezTo>
                    <a:pt x="575" y="3464"/>
                    <a:pt x="1" y="4054"/>
                    <a:pt x="1" y="4772"/>
                  </a:cubicBezTo>
                  <a:cubicBezTo>
                    <a:pt x="1" y="5491"/>
                    <a:pt x="575" y="6065"/>
                    <a:pt x="1310" y="6065"/>
                  </a:cubicBezTo>
                  <a:lnTo>
                    <a:pt x="8779" y="6065"/>
                  </a:lnTo>
                  <a:cubicBezTo>
                    <a:pt x="9513" y="6065"/>
                    <a:pt x="10087" y="5491"/>
                    <a:pt x="10087" y="4772"/>
                  </a:cubicBezTo>
                  <a:cubicBezTo>
                    <a:pt x="10087" y="4054"/>
                    <a:pt x="9513" y="3464"/>
                    <a:pt x="8794" y="34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4794713" y="3766350"/>
              <a:ext cx="219475" cy="131250"/>
            </a:xfrm>
            <a:custGeom>
              <a:avLst/>
              <a:gdLst/>
              <a:ahLst/>
              <a:cxnLst/>
              <a:rect l="l" t="t" r="r" b="b"/>
              <a:pathLst>
                <a:path w="8779" h="5250" extrusionOk="0">
                  <a:moveTo>
                    <a:pt x="4389" y="1"/>
                  </a:moveTo>
                  <a:cubicBezTo>
                    <a:pt x="4325" y="1"/>
                    <a:pt x="4261" y="41"/>
                    <a:pt x="4261" y="121"/>
                  </a:cubicBezTo>
                  <a:lnTo>
                    <a:pt x="4261" y="4669"/>
                  </a:lnTo>
                  <a:lnTo>
                    <a:pt x="1820" y="1126"/>
                  </a:lnTo>
                  <a:cubicBezTo>
                    <a:pt x="1804" y="1110"/>
                    <a:pt x="1788" y="1094"/>
                    <a:pt x="1788" y="1078"/>
                  </a:cubicBezTo>
                  <a:cubicBezTo>
                    <a:pt x="1758" y="1034"/>
                    <a:pt x="1716" y="1015"/>
                    <a:pt x="1675" y="1015"/>
                  </a:cubicBezTo>
                  <a:cubicBezTo>
                    <a:pt x="1584" y="1015"/>
                    <a:pt x="1498" y="1107"/>
                    <a:pt x="1564" y="1206"/>
                  </a:cubicBezTo>
                  <a:cubicBezTo>
                    <a:pt x="2410" y="2419"/>
                    <a:pt x="3240" y="3648"/>
                    <a:pt x="4086" y="4860"/>
                  </a:cubicBezTo>
                  <a:cubicBezTo>
                    <a:pt x="2793" y="4398"/>
                    <a:pt x="1500" y="3935"/>
                    <a:pt x="192" y="3472"/>
                  </a:cubicBezTo>
                  <a:cubicBezTo>
                    <a:pt x="176" y="3465"/>
                    <a:pt x="161" y="3462"/>
                    <a:pt x="147" y="3462"/>
                  </a:cubicBezTo>
                  <a:cubicBezTo>
                    <a:pt x="37" y="3462"/>
                    <a:pt x="0" y="3669"/>
                    <a:pt x="128" y="3711"/>
                  </a:cubicBezTo>
                  <a:cubicBezTo>
                    <a:pt x="1500" y="4206"/>
                    <a:pt x="2873" y="4701"/>
                    <a:pt x="4261" y="5196"/>
                  </a:cubicBezTo>
                  <a:cubicBezTo>
                    <a:pt x="4273" y="5232"/>
                    <a:pt x="4303" y="5249"/>
                    <a:pt x="4344" y="5249"/>
                  </a:cubicBezTo>
                  <a:cubicBezTo>
                    <a:pt x="4358" y="5249"/>
                    <a:pt x="4373" y="5247"/>
                    <a:pt x="4389" y="5244"/>
                  </a:cubicBezTo>
                  <a:cubicBezTo>
                    <a:pt x="4405" y="5247"/>
                    <a:pt x="4419" y="5249"/>
                    <a:pt x="4431" y="5249"/>
                  </a:cubicBezTo>
                  <a:cubicBezTo>
                    <a:pt x="4469" y="5249"/>
                    <a:pt x="4493" y="5232"/>
                    <a:pt x="4517" y="5196"/>
                  </a:cubicBezTo>
                  <a:cubicBezTo>
                    <a:pt x="5889" y="4701"/>
                    <a:pt x="7262" y="4206"/>
                    <a:pt x="8650" y="3711"/>
                  </a:cubicBezTo>
                  <a:cubicBezTo>
                    <a:pt x="8778" y="3669"/>
                    <a:pt x="8742" y="3462"/>
                    <a:pt x="8619" y="3462"/>
                  </a:cubicBezTo>
                  <a:cubicBezTo>
                    <a:pt x="8604" y="3462"/>
                    <a:pt x="8588" y="3465"/>
                    <a:pt x="8570" y="3472"/>
                  </a:cubicBezTo>
                  <a:lnTo>
                    <a:pt x="8586" y="3472"/>
                  </a:lnTo>
                  <a:cubicBezTo>
                    <a:pt x="7278" y="3935"/>
                    <a:pt x="5985" y="4398"/>
                    <a:pt x="4692" y="4860"/>
                  </a:cubicBezTo>
                  <a:cubicBezTo>
                    <a:pt x="5522" y="3664"/>
                    <a:pt x="6352" y="2451"/>
                    <a:pt x="7182" y="1254"/>
                  </a:cubicBezTo>
                  <a:cubicBezTo>
                    <a:pt x="7182" y="1238"/>
                    <a:pt x="7198" y="1222"/>
                    <a:pt x="7214" y="1206"/>
                  </a:cubicBezTo>
                  <a:cubicBezTo>
                    <a:pt x="7280" y="1107"/>
                    <a:pt x="7194" y="1015"/>
                    <a:pt x="7103" y="1015"/>
                  </a:cubicBezTo>
                  <a:cubicBezTo>
                    <a:pt x="7062" y="1015"/>
                    <a:pt x="7020" y="1034"/>
                    <a:pt x="6990" y="1078"/>
                  </a:cubicBezTo>
                  <a:cubicBezTo>
                    <a:pt x="6161" y="2275"/>
                    <a:pt x="5347" y="3472"/>
                    <a:pt x="4517" y="4669"/>
                  </a:cubicBezTo>
                  <a:lnTo>
                    <a:pt x="4517" y="121"/>
                  </a:lnTo>
                  <a:cubicBezTo>
                    <a:pt x="4517" y="41"/>
                    <a:pt x="4453" y="1"/>
                    <a:pt x="4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4973075" y="3127445"/>
              <a:ext cx="320000" cy="192725"/>
            </a:xfrm>
            <a:custGeom>
              <a:avLst/>
              <a:gdLst/>
              <a:ahLst/>
              <a:cxnLst/>
              <a:rect l="l" t="t" r="r" b="b"/>
              <a:pathLst>
                <a:path w="12800" h="7709" extrusionOk="0">
                  <a:moveTo>
                    <a:pt x="11156" y="4405"/>
                  </a:moveTo>
                  <a:cubicBezTo>
                    <a:pt x="11076" y="4405"/>
                    <a:pt x="10996" y="4405"/>
                    <a:pt x="10932" y="4421"/>
                  </a:cubicBezTo>
                  <a:cubicBezTo>
                    <a:pt x="11076" y="4150"/>
                    <a:pt x="11156" y="3847"/>
                    <a:pt x="11156" y="3511"/>
                  </a:cubicBezTo>
                  <a:cubicBezTo>
                    <a:pt x="11156" y="2458"/>
                    <a:pt x="10294" y="1596"/>
                    <a:pt x="9240" y="1596"/>
                  </a:cubicBezTo>
                  <a:cubicBezTo>
                    <a:pt x="8873" y="1596"/>
                    <a:pt x="8538" y="1708"/>
                    <a:pt x="8235" y="1884"/>
                  </a:cubicBezTo>
                  <a:cubicBezTo>
                    <a:pt x="8219" y="846"/>
                    <a:pt x="7373" y="0"/>
                    <a:pt x="6336" y="0"/>
                  </a:cubicBezTo>
                  <a:cubicBezTo>
                    <a:pt x="5283" y="0"/>
                    <a:pt x="4485" y="798"/>
                    <a:pt x="4421" y="1788"/>
                  </a:cubicBezTo>
                  <a:cubicBezTo>
                    <a:pt x="4165" y="1676"/>
                    <a:pt x="3878" y="1596"/>
                    <a:pt x="3575" y="1596"/>
                  </a:cubicBezTo>
                  <a:cubicBezTo>
                    <a:pt x="2522" y="1596"/>
                    <a:pt x="1660" y="2458"/>
                    <a:pt x="1660" y="3511"/>
                  </a:cubicBezTo>
                  <a:cubicBezTo>
                    <a:pt x="1660" y="3847"/>
                    <a:pt x="1740" y="4150"/>
                    <a:pt x="1883" y="4421"/>
                  </a:cubicBezTo>
                  <a:cubicBezTo>
                    <a:pt x="1803" y="4405"/>
                    <a:pt x="1740" y="4405"/>
                    <a:pt x="1660" y="4405"/>
                  </a:cubicBezTo>
                  <a:cubicBezTo>
                    <a:pt x="750" y="4405"/>
                    <a:pt x="0" y="5139"/>
                    <a:pt x="0" y="6049"/>
                  </a:cubicBezTo>
                  <a:cubicBezTo>
                    <a:pt x="0" y="6959"/>
                    <a:pt x="750" y="7709"/>
                    <a:pt x="1660" y="7709"/>
                  </a:cubicBezTo>
                  <a:lnTo>
                    <a:pt x="11156" y="7709"/>
                  </a:lnTo>
                  <a:cubicBezTo>
                    <a:pt x="12065" y="7709"/>
                    <a:pt x="12799" y="6959"/>
                    <a:pt x="12799" y="6049"/>
                  </a:cubicBezTo>
                  <a:cubicBezTo>
                    <a:pt x="12799" y="5139"/>
                    <a:pt x="12065" y="4405"/>
                    <a:pt x="11156" y="4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5006975" y="3168145"/>
              <a:ext cx="252575" cy="152025"/>
            </a:xfrm>
            <a:custGeom>
              <a:avLst/>
              <a:gdLst/>
              <a:ahLst/>
              <a:cxnLst/>
              <a:rect l="l" t="t" r="r" b="b"/>
              <a:pathLst>
                <a:path w="10103" h="6081" extrusionOk="0">
                  <a:moveTo>
                    <a:pt x="8794" y="3463"/>
                  </a:moveTo>
                  <a:cubicBezTo>
                    <a:pt x="8730" y="3463"/>
                    <a:pt x="8666" y="3479"/>
                    <a:pt x="8619" y="3479"/>
                  </a:cubicBezTo>
                  <a:cubicBezTo>
                    <a:pt x="8730" y="3272"/>
                    <a:pt x="8794" y="3032"/>
                    <a:pt x="8794" y="2777"/>
                  </a:cubicBezTo>
                  <a:cubicBezTo>
                    <a:pt x="8794" y="1947"/>
                    <a:pt x="8124" y="1261"/>
                    <a:pt x="7278" y="1261"/>
                  </a:cubicBezTo>
                  <a:cubicBezTo>
                    <a:pt x="6991" y="1261"/>
                    <a:pt x="6719" y="1341"/>
                    <a:pt x="6496" y="1484"/>
                  </a:cubicBezTo>
                  <a:cubicBezTo>
                    <a:pt x="6480" y="670"/>
                    <a:pt x="5810" y="0"/>
                    <a:pt x="4996" y="0"/>
                  </a:cubicBezTo>
                  <a:cubicBezTo>
                    <a:pt x="4166" y="0"/>
                    <a:pt x="3528" y="623"/>
                    <a:pt x="3480" y="1421"/>
                  </a:cubicBezTo>
                  <a:cubicBezTo>
                    <a:pt x="3288" y="1325"/>
                    <a:pt x="3049" y="1261"/>
                    <a:pt x="2825" y="1261"/>
                  </a:cubicBezTo>
                  <a:cubicBezTo>
                    <a:pt x="1980" y="1261"/>
                    <a:pt x="1309" y="1947"/>
                    <a:pt x="1309" y="2777"/>
                  </a:cubicBezTo>
                  <a:cubicBezTo>
                    <a:pt x="1309" y="3032"/>
                    <a:pt x="1373" y="3272"/>
                    <a:pt x="1485" y="3479"/>
                  </a:cubicBezTo>
                  <a:cubicBezTo>
                    <a:pt x="1421" y="3479"/>
                    <a:pt x="1373" y="3463"/>
                    <a:pt x="1309" y="3463"/>
                  </a:cubicBezTo>
                  <a:cubicBezTo>
                    <a:pt x="591" y="3463"/>
                    <a:pt x="1" y="4054"/>
                    <a:pt x="1" y="4772"/>
                  </a:cubicBezTo>
                  <a:cubicBezTo>
                    <a:pt x="1" y="5490"/>
                    <a:pt x="591" y="6081"/>
                    <a:pt x="1309" y="6081"/>
                  </a:cubicBezTo>
                  <a:lnTo>
                    <a:pt x="8794" y="6081"/>
                  </a:lnTo>
                  <a:cubicBezTo>
                    <a:pt x="9512" y="6081"/>
                    <a:pt x="10103" y="5490"/>
                    <a:pt x="10103" y="4772"/>
                  </a:cubicBezTo>
                  <a:cubicBezTo>
                    <a:pt x="10103" y="4054"/>
                    <a:pt x="9512" y="3463"/>
                    <a:pt x="8794" y="3463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5023250" y="3193970"/>
              <a:ext cx="219625" cy="131325"/>
            </a:xfrm>
            <a:custGeom>
              <a:avLst/>
              <a:gdLst/>
              <a:ahLst/>
              <a:cxnLst/>
              <a:rect l="l" t="t" r="r" b="b"/>
              <a:pathLst>
                <a:path w="8785" h="5253" extrusionOk="0">
                  <a:moveTo>
                    <a:pt x="4393" y="1"/>
                  </a:moveTo>
                  <a:cubicBezTo>
                    <a:pt x="4329" y="1"/>
                    <a:pt x="4265" y="44"/>
                    <a:pt x="4265" y="132"/>
                  </a:cubicBezTo>
                  <a:lnTo>
                    <a:pt x="4265" y="4681"/>
                  </a:lnTo>
                  <a:lnTo>
                    <a:pt x="1823" y="1138"/>
                  </a:lnTo>
                  <a:cubicBezTo>
                    <a:pt x="1823" y="1106"/>
                    <a:pt x="1807" y="1090"/>
                    <a:pt x="1791" y="1074"/>
                  </a:cubicBezTo>
                  <a:cubicBezTo>
                    <a:pt x="1763" y="1036"/>
                    <a:pt x="1724" y="1021"/>
                    <a:pt x="1686" y="1021"/>
                  </a:cubicBezTo>
                  <a:cubicBezTo>
                    <a:pt x="1592" y="1021"/>
                    <a:pt x="1500" y="1111"/>
                    <a:pt x="1568" y="1201"/>
                  </a:cubicBezTo>
                  <a:cubicBezTo>
                    <a:pt x="2414" y="2430"/>
                    <a:pt x="3260" y="3643"/>
                    <a:pt x="4105" y="4872"/>
                  </a:cubicBezTo>
                  <a:cubicBezTo>
                    <a:pt x="2797" y="4409"/>
                    <a:pt x="1504" y="3931"/>
                    <a:pt x="211" y="3468"/>
                  </a:cubicBezTo>
                  <a:cubicBezTo>
                    <a:pt x="197" y="3463"/>
                    <a:pt x="183" y="3461"/>
                    <a:pt x="171" y="3461"/>
                  </a:cubicBezTo>
                  <a:cubicBezTo>
                    <a:pt x="42" y="3461"/>
                    <a:pt x="1" y="3664"/>
                    <a:pt x="132" y="3707"/>
                  </a:cubicBezTo>
                  <a:cubicBezTo>
                    <a:pt x="1520" y="4202"/>
                    <a:pt x="2893" y="4697"/>
                    <a:pt x="4265" y="5191"/>
                  </a:cubicBezTo>
                  <a:cubicBezTo>
                    <a:pt x="4288" y="5226"/>
                    <a:pt x="4311" y="5252"/>
                    <a:pt x="4346" y="5252"/>
                  </a:cubicBezTo>
                  <a:cubicBezTo>
                    <a:pt x="4360" y="5252"/>
                    <a:pt x="4375" y="5248"/>
                    <a:pt x="4393" y="5239"/>
                  </a:cubicBezTo>
                  <a:cubicBezTo>
                    <a:pt x="4411" y="5248"/>
                    <a:pt x="4427" y="5252"/>
                    <a:pt x="4442" y="5252"/>
                  </a:cubicBezTo>
                  <a:cubicBezTo>
                    <a:pt x="4481" y="5252"/>
                    <a:pt x="4509" y="5226"/>
                    <a:pt x="4520" y="5191"/>
                  </a:cubicBezTo>
                  <a:cubicBezTo>
                    <a:pt x="5909" y="4697"/>
                    <a:pt x="7281" y="4202"/>
                    <a:pt x="8654" y="3707"/>
                  </a:cubicBezTo>
                  <a:cubicBezTo>
                    <a:pt x="8785" y="3664"/>
                    <a:pt x="8743" y="3461"/>
                    <a:pt x="8627" y="3461"/>
                  </a:cubicBezTo>
                  <a:cubicBezTo>
                    <a:pt x="8615" y="3461"/>
                    <a:pt x="8603" y="3463"/>
                    <a:pt x="8590" y="3468"/>
                  </a:cubicBezTo>
                  <a:cubicBezTo>
                    <a:pt x="7297" y="3931"/>
                    <a:pt x="5989" y="4409"/>
                    <a:pt x="4696" y="4872"/>
                  </a:cubicBezTo>
                  <a:cubicBezTo>
                    <a:pt x="5526" y="3659"/>
                    <a:pt x="6356" y="2462"/>
                    <a:pt x="7186" y="1265"/>
                  </a:cubicBezTo>
                  <a:cubicBezTo>
                    <a:pt x="7202" y="1233"/>
                    <a:pt x="7217" y="1217"/>
                    <a:pt x="7217" y="1201"/>
                  </a:cubicBezTo>
                  <a:cubicBezTo>
                    <a:pt x="7285" y="1111"/>
                    <a:pt x="7193" y="1021"/>
                    <a:pt x="7105" y="1021"/>
                  </a:cubicBezTo>
                  <a:cubicBezTo>
                    <a:pt x="7069" y="1021"/>
                    <a:pt x="7033" y="1036"/>
                    <a:pt x="7010" y="1074"/>
                  </a:cubicBezTo>
                  <a:cubicBezTo>
                    <a:pt x="6180" y="2271"/>
                    <a:pt x="5350" y="3468"/>
                    <a:pt x="4520" y="4681"/>
                  </a:cubicBezTo>
                  <a:lnTo>
                    <a:pt x="4520" y="132"/>
                  </a:lnTo>
                  <a:cubicBezTo>
                    <a:pt x="4520" y="44"/>
                    <a:pt x="4457" y="1"/>
                    <a:pt x="4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5524050" y="3467850"/>
              <a:ext cx="320025" cy="192750"/>
            </a:xfrm>
            <a:custGeom>
              <a:avLst/>
              <a:gdLst/>
              <a:ahLst/>
              <a:cxnLst/>
              <a:rect l="l" t="t" r="r" b="b"/>
              <a:pathLst>
                <a:path w="12801" h="7710" extrusionOk="0">
                  <a:moveTo>
                    <a:pt x="11140" y="4390"/>
                  </a:moveTo>
                  <a:cubicBezTo>
                    <a:pt x="11060" y="4390"/>
                    <a:pt x="10997" y="4406"/>
                    <a:pt x="10917" y="4406"/>
                  </a:cubicBezTo>
                  <a:cubicBezTo>
                    <a:pt x="11060" y="4150"/>
                    <a:pt x="11140" y="3831"/>
                    <a:pt x="11140" y="3512"/>
                  </a:cubicBezTo>
                  <a:cubicBezTo>
                    <a:pt x="11140" y="2459"/>
                    <a:pt x="10278" y="1597"/>
                    <a:pt x="9225" y="1597"/>
                  </a:cubicBezTo>
                  <a:cubicBezTo>
                    <a:pt x="8858" y="1597"/>
                    <a:pt x="8523" y="1693"/>
                    <a:pt x="8236" y="1884"/>
                  </a:cubicBezTo>
                  <a:cubicBezTo>
                    <a:pt x="8204" y="831"/>
                    <a:pt x="7358" y="1"/>
                    <a:pt x="6321" y="1"/>
                  </a:cubicBezTo>
                  <a:cubicBezTo>
                    <a:pt x="5283" y="1"/>
                    <a:pt x="4469" y="799"/>
                    <a:pt x="4405" y="1788"/>
                  </a:cubicBezTo>
                  <a:cubicBezTo>
                    <a:pt x="4150" y="1661"/>
                    <a:pt x="3863" y="1597"/>
                    <a:pt x="3560" y="1597"/>
                  </a:cubicBezTo>
                  <a:cubicBezTo>
                    <a:pt x="2506" y="1597"/>
                    <a:pt x="1645" y="2459"/>
                    <a:pt x="1645" y="3512"/>
                  </a:cubicBezTo>
                  <a:cubicBezTo>
                    <a:pt x="1645" y="3831"/>
                    <a:pt x="1724" y="4150"/>
                    <a:pt x="1868" y="4406"/>
                  </a:cubicBezTo>
                  <a:cubicBezTo>
                    <a:pt x="1804" y="4406"/>
                    <a:pt x="1724" y="4390"/>
                    <a:pt x="1645" y="4390"/>
                  </a:cubicBezTo>
                  <a:cubicBezTo>
                    <a:pt x="735" y="4390"/>
                    <a:pt x="1" y="5140"/>
                    <a:pt x="1" y="6050"/>
                  </a:cubicBezTo>
                  <a:cubicBezTo>
                    <a:pt x="1" y="6959"/>
                    <a:pt x="735" y="7709"/>
                    <a:pt x="1645" y="7709"/>
                  </a:cubicBezTo>
                  <a:lnTo>
                    <a:pt x="11140" y="7709"/>
                  </a:lnTo>
                  <a:cubicBezTo>
                    <a:pt x="12050" y="7709"/>
                    <a:pt x="12800" y="6959"/>
                    <a:pt x="12800" y="6050"/>
                  </a:cubicBezTo>
                  <a:cubicBezTo>
                    <a:pt x="12800" y="5140"/>
                    <a:pt x="12050" y="4390"/>
                    <a:pt x="11140" y="43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5557575" y="3508550"/>
              <a:ext cx="252575" cy="152050"/>
            </a:xfrm>
            <a:custGeom>
              <a:avLst/>
              <a:gdLst/>
              <a:ahLst/>
              <a:cxnLst/>
              <a:rect l="l" t="t" r="r" b="b"/>
              <a:pathLst>
                <a:path w="10103" h="6082" extrusionOk="0">
                  <a:moveTo>
                    <a:pt x="8794" y="3464"/>
                  </a:moveTo>
                  <a:cubicBezTo>
                    <a:pt x="8746" y="3464"/>
                    <a:pt x="8682" y="3464"/>
                    <a:pt x="8618" y="3480"/>
                  </a:cubicBezTo>
                  <a:cubicBezTo>
                    <a:pt x="8730" y="3272"/>
                    <a:pt x="8794" y="3033"/>
                    <a:pt x="8794" y="2778"/>
                  </a:cubicBezTo>
                  <a:cubicBezTo>
                    <a:pt x="8794" y="1932"/>
                    <a:pt x="8124" y="1262"/>
                    <a:pt x="7294" y="1262"/>
                  </a:cubicBezTo>
                  <a:cubicBezTo>
                    <a:pt x="7006" y="1262"/>
                    <a:pt x="6735" y="1341"/>
                    <a:pt x="6496" y="1485"/>
                  </a:cubicBezTo>
                  <a:cubicBezTo>
                    <a:pt x="6480" y="655"/>
                    <a:pt x="5809" y="1"/>
                    <a:pt x="4996" y="1"/>
                  </a:cubicBezTo>
                  <a:cubicBezTo>
                    <a:pt x="4166" y="1"/>
                    <a:pt x="3543" y="623"/>
                    <a:pt x="3479" y="1421"/>
                  </a:cubicBezTo>
                  <a:cubicBezTo>
                    <a:pt x="3288" y="1325"/>
                    <a:pt x="3064" y="1262"/>
                    <a:pt x="2825" y="1262"/>
                  </a:cubicBezTo>
                  <a:cubicBezTo>
                    <a:pt x="1995" y="1262"/>
                    <a:pt x="1309" y="1932"/>
                    <a:pt x="1309" y="2778"/>
                  </a:cubicBezTo>
                  <a:cubicBezTo>
                    <a:pt x="1309" y="3033"/>
                    <a:pt x="1373" y="3272"/>
                    <a:pt x="1485" y="3480"/>
                  </a:cubicBezTo>
                  <a:cubicBezTo>
                    <a:pt x="1437" y="3480"/>
                    <a:pt x="1373" y="3464"/>
                    <a:pt x="1309" y="3464"/>
                  </a:cubicBezTo>
                  <a:cubicBezTo>
                    <a:pt x="591" y="3464"/>
                    <a:pt x="0" y="4054"/>
                    <a:pt x="0" y="4773"/>
                  </a:cubicBezTo>
                  <a:cubicBezTo>
                    <a:pt x="0" y="5491"/>
                    <a:pt x="591" y="6081"/>
                    <a:pt x="1309" y="6081"/>
                  </a:cubicBezTo>
                  <a:lnTo>
                    <a:pt x="8794" y="6081"/>
                  </a:lnTo>
                  <a:cubicBezTo>
                    <a:pt x="9512" y="6081"/>
                    <a:pt x="10103" y="5491"/>
                    <a:pt x="10103" y="4773"/>
                  </a:cubicBezTo>
                  <a:cubicBezTo>
                    <a:pt x="10103" y="4054"/>
                    <a:pt x="9512" y="3464"/>
                    <a:pt x="8794" y="3464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5573900" y="3526863"/>
              <a:ext cx="219925" cy="131125"/>
            </a:xfrm>
            <a:custGeom>
              <a:avLst/>
              <a:gdLst/>
              <a:ahLst/>
              <a:cxnLst/>
              <a:rect l="l" t="t" r="r" b="b"/>
              <a:pathLst>
                <a:path w="8797" h="5245" extrusionOk="0">
                  <a:moveTo>
                    <a:pt x="4406" y="0"/>
                  </a:moveTo>
                  <a:cubicBezTo>
                    <a:pt x="4343" y="0"/>
                    <a:pt x="4279" y="44"/>
                    <a:pt x="4279" y="132"/>
                  </a:cubicBezTo>
                  <a:lnTo>
                    <a:pt x="4279" y="4664"/>
                  </a:lnTo>
                  <a:lnTo>
                    <a:pt x="1837" y="1121"/>
                  </a:lnTo>
                  <a:cubicBezTo>
                    <a:pt x="1821" y="1105"/>
                    <a:pt x="1805" y="1089"/>
                    <a:pt x="1789" y="1073"/>
                  </a:cubicBezTo>
                  <a:cubicBezTo>
                    <a:pt x="1765" y="1034"/>
                    <a:pt x="1726" y="1018"/>
                    <a:pt x="1688" y="1018"/>
                  </a:cubicBezTo>
                  <a:cubicBezTo>
                    <a:pt x="1602" y="1018"/>
                    <a:pt x="1515" y="1102"/>
                    <a:pt x="1582" y="1201"/>
                  </a:cubicBezTo>
                  <a:cubicBezTo>
                    <a:pt x="2411" y="2430"/>
                    <a:pt x="3257" y="3643"/>
                    <a:pt x="4103" y="4872"/>
                  </a:cubicBezTo>
                  <a:cubicBezTo>
                    <a:pt x="2810" y="4409"/>
                    <a:pt x="1502" y="3930"/>
                    <a:pt x="209" y="3467"/>
                  </a:cubicBezTo>
                  <a:cubicBezTo>
                    <a:pt x="195" y="3463"/>
                    <a:pt x="181" y="3461"/>
                    <a:pt x="168" y="3461"/>
                  </a:cubicBezTo>
                  <a:cubicBezTo>
                    <a:pt x="40" y="3461"/>
                    <a:pt x="0" y="3663"/>
                    <a:pt x="145" y="3707"/>
                  </a:cubicBezTo>
                  <a:cubicBezTo>
                    <a:pt x="1518" y="4201"/>
                    <a:pt x="2890" y="4696"/>
                    <a:pt x="4263" y="5191"/>
                  </a:cubicBezTo>
                  <a:cubicBezTo>
                    <a:pt x="4287" y="5227"/>
                    <a:pt x="4320" y="5245"/>
                    <a:pt x="4355" y="5245"/>
                  </a:cubicBezTo>
                  <a:cubicBezTo>
                    <a:pt x="4367" y="5245"/>
                    <a:pt x="4378" y="5243"/>
                    <a:pt x="4390" y="5239"/>
                  </a:cubicBezTo>
                  <a:cubicBezTo>
                    <a:pt x="4406" y="5243"/>
                    <a:pt x="4421" y="5245"/>
                    <a:pt x="4435" y="5245"/>
                  </a:cubicBezTo>
                  <a:cubicBezTo>
                    <a:pt x="4477" y="5245"/>
                    <a:pt x="4510" y="5227"/>
                    <a:pt x="4534" y="5191"/>
                  </a:cubicBezTo>
                  <a:cubicBezTo>
                    <a:pt x="5907" y="4696"/>
                    <a:pt x="7279" y="4201"/>
                    <a:pt x="8652" y="3707"/>
                  </a:cubicBezTo>
                  <a:cubicBezTo>
                    <a:pt x="8797" y="3663"/>
                    <a:pt x="8757" y="3461"/>
                    <a:pt x="8628" y="3461"/>
                  </a:cubicBezTo>
                  <a:cubicBezTo>
                    <a:pt x="8616" y="3461"/>
                    <a:pt x="8602" y="3463"/>
                    <a:pt x="8588" y="3467"/>
                  </a:cubicBezTo>
                  <a:cubicBezTo>
                    <a:pt x="7295" y="3930"/>
                    <a:pt x="6002" y="4409"/>
                    <a:pt x="4694" y="4872"/>
                  </a:cubicBezTo>
                  <a:cubicBezTo>
                    <a:pt x="5524" y="3659"/>
                    <a:pt x="6353" y="2462"/>
                    <a:pt x="7183" y="1249"/>
                  </a:cubicBezTo>
                  <a:cubicBezTo>
                    <a:pt x="7199" y="1233"/>
                    <a:pt x="7215" y="1217"/>
                    <a:pt x="7231" y="1201"/>
                  </a:cubicBezTo>
                  <a:cubicBezTo>
                    <a:pt x="7297" y="1102"/>
                    <a:pt x="7211" y="1018"/>
                    <a:pt x="7119" y="1018"/>
                  </a:cubicBezTo>
                  <a:cubicBezTo>
                    <a:pt x="7079" y="1018"/>
                    <a:pt x="7037" y="1034"/>
                    <a:pt x="7008" y="1073"/>
                  </a:cubicBezTo>
                  <a:cubicBezTo>
                    <a:pt x="6178" y="2270"/>
                    <a:pt x="5348" y="3467"/>
                    <a:pt x="4534" y="4664"/>
                  </a:cubicBezTo>
                  <a:lnTo>
                    <a:pt x="4534" y="132"/>
                  </a:lnTo>
                  <a:cubicBezTo>
                    <a:pt x="4534" y="44"/>
                    <a:pt x="4470" y="0"/>
                    <a:pt x="4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4991425" y="3265175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7"/>
                  </a:moveTo>
                  <a:cubicBezTo>
                    <a:pt x="13486" y="5347"/>
                    <a:pt x="13390" y="5347"/>
                    <a:pt x="13310" y="5363"/>
                  </a:cubicBezTo>
                  <a:cubicBezTo>
                    <a:pt x="13486" y="5044"/>
                    <a:pt x="13581" y="4661"/>
                    <a:pt x="13581" y="4262"/>
                  </a:cubicBezTo>
                  <a:cubicBezTo>
                    <a:pt x="13581" y="2985"/>
                    <a:pt x="12528" y="1932"/>
                    <a:pt x="11251" y="1932"/>
                  </a:cubicBezTo>
                  <a:cubicBezTo>
                    <a:pt x="10805" y="1932"/>
                    <a:pt x="10390" y="2059"/>
                    <a:pt x="10039" y="2283"/>
                  </a:cubicBezTo>
                  <a:cubicBezTo>
                    <a:pt x="10007" y="1006"/>
                    <a:pt x="8969" y="1"/>
                    <a:pt x="7693" y="1"/>
                  </a:cubicBezTo>
                  <a:cubicBezTo>
                    <a:pt x="6432" y="1"/>
                    <a:pt x="5458" y="958"/>
                    <a:pt x="5378" y="2171"/>
                  </a:cubicBezTo>
                  <a:cubicBezTo>
                    <a:pt x="5059" y="2028"/>
                    <a:pt x="4708" y="1932"/>
                    <a:pt x="4341" y="1932"/>
                  </a:cubicBezTo>
                  <a:cubicBezTo>
                    <a:pt x="3048" y="1932"/>
                    <a:pt x="2011" y="2985"/>
                    <a:pt x="2011" y="4262"/>
                  </a:cubicBezTo>
                  <a:cubicBezTo>
                    <a:pt x="2011" y="4661"/>
                    <a:pt x="2107" y="5028"/>
                    <a:pt x="2282" y="5363"/>
                  </a:cubicBezTo>
                  <a:cubicBezTo>
                    <a:pt x="2203" y="5347"/>
                    <a:pt x="2107" y="5347"/>
                    <a:pt x="2011" y="5347"/>
                  </a:cubicBezTo>
                  <a:cubicBezTo>
                    <a:pt x="894" y="5347"/>
                    <a:pt x="0" y="6241"/>
                    <a:pt x="0" y="7358"/>
                  </a:cubicBezTo>
                  <a:cubicBezTo>
                    <a:pt x="0" y="8475"/>
                    <a:pt x="894" y="9369"/>
                    <a:pt x="2011" y="9369"/>
                  </a:cubicBezTo>
                  <a:lnTo>
                    <a:pt x="13581" y="9369"/>
                  </a:lnTo>
                  <a:cubicBezTo>
                    <a:pt x="14699" y="9369"/>
                    <a:pt x="15592" y="8475"/>
                    <a:pt x="15592" y="7358"/>
                  </a:cubicBezTo>
                  <a:cubicBezTo>
                    <a:pt x="15592" y="6241"/>
                    <a:pt x="14699" y="5347"/>
                    <a:pt x="13581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5032500" y="3314650"/>
              <a:ext cx="307650" cy="184750"/>
            </a:xfrm>
            <a:custGeom>
              <a:avLst/>
              <a:gdLst/>
              <a:ahLst/>
              <a:cxnLst/>
              <a:rect l="l" t="t" r="r" b="b"/>
              <a:pathLst>
                <a:path w="12306" h="7390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4"/>
                    <a:pt x="10710" y="3687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188" y="1628"/>
                    <a:pt x="7917" y="1804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8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87"/>
                    <a:pt x="1677" y="3974"/>
                    <a:pt x="1804" y="4230"/>
                  </a:cubicBezTo>
                  <a:cubicBezTo>
                    <a:pt x="1741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6" y="6688"/>
                    <a:pt x="12306" y="5810"/>
                  </a:cubicBezTo>
                  <a:cubicBezTo>
                    <a:pt x="12306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5051325" y="3339375"/>
              <a:ext cx="267675" cy="160025"/>
            </a:xfrm>
            <a:custGeom>
              <a:avLst/>
              <a:gdLst/>
              <a:ahLst/>
              <a:cxnLst/>
              <a:rect l="l" t="t" r="r" b="b"/>
              <a:pathLst>
                <a:path w="10707" h="6401" extrusionOk="0">
                  <a:moveTo>
                    <a:pt x="5354" y="0"/>
                  </a:moveTo>
                  <a:cubicBezTo>
                    <a:pt x="5278" y="0"/>
                    <a:pt x="5203" y="52"/>
                    <a:pt x="5203" y="156"/>
                  </a:cubicBezTo>
                  <a:lnTo>
                    <a:pt x="5203" y="5694"/>
                  </a:lnTo>
                  <a:lnTo>
                    <a:pt x="2218" y="1385"/>
                  </a:lnTo>
                  <a:cubicBezTo>
                    <a:pt x="2202" y="1353"/>
                    <a:pt x="2186" y="1337"/>
                    <a:pt x="2170" y="1305"/>
                  </a:cubicBezTo>
                  <a:cubicBezTo>
                    <a:pt x="2138" y="1258"/>
                    <a:pt x="2093" y="1239"/>
                    <a:pt x="2048" y="1239"/>
                  </a:cubicBezTo>
                  <a:cubicBezTo>
                    <a:pt x="1941" y="1239"/>
                    <a:pt x="1836" y="1352"/>
                    <a:pt x="1915" y="1465"/>
                  </a:cubicBezTo>
                  <a:cubicBezTo>
                    <a:pt x="2936" y="2949"/>
                    <a:pt x="3958" y="4449"/>
                    <a:pt x="4995" y="5933"/>
                  </a:cubicBezTo>
                  <a:cubicBezTo>
                    <a:pt x="3415" y="5359"/>
                    <a:pt x="1835" y="4800"/>
                    <a:pt x="239" y="4226"/>
                  </a:cubicBezTo>
                  <a:cubicBezTo>
                    <a:pt x="223" y="4220"/>
                    <a:pt x="207" y="4217"/>
                    <a:pt x="192" y="4217"/>
                  </a:cubicBezTo>
                  <a:cubicBezTo>
                    <a:pt x="51" y="4217"/>
                    <a:pt x="1" y="4471"/>
                    <a:pt x="160" y="4529"/>
                  </a:cubicBezTo>
                  <a:cubicBezTo>
                    <a:pt x="1835" y="5135"/>
                    <a:pt x="3511" y="5726"/>
                    <a:pt x="5187" y="6332"/>
                  </a:cubicBezTo>
                  <a:cubicBezTo>
                    <a:pt x="5213" y="6372"/>
                    <a:pt x="5261" y="6400"/>
                    <a:pt x="5313" y="6400"/>
                  </a:cubicBezTo>
                  <a:cubicBezTo>
                    <a:pt x="5324" y="6400"/>
                    <a:pt x="5335" y="6399"/>
                    <a:pt x="5346" y="6396"/>
                  </a:cubicBezTo>
                  <a:cubicBezTo>
                    <a:pt x="5360" y="6399"/>
                    <a:pt x="5374" y="6400"/>
                    <a:pt x="5386" y="6400"/>
                  </a:cubicBezTo>
                  <a:cubicBezTo>
                    <a:pt x="5443" y="6400"/>
                    <a:pt x="5480" y="6372"/>
                    <a:pt x="5506" y="6332"/>
                  </a:cubicBezTo>
                  <a:cubicBezTo>
                    <a:pt x="7182" y="5726"/>
                    <a:pt x="8857" y="5135"/>
                    <a:pt x="10533" y="4529"/>
                  </a:cubicBezTo>
                  <a:cubicBezTo>
                    <a:pt x="10706" y="4471"/>
                    <a:pt x="10657" y="4217"/>
                    <a:pt x="10504" y="4217"/>
                  </a:cubicBezTo>
                  <a:cubicBezTo>
                    <a:pt x="10488" y="4217"/>
                    <a:pt x="10471" y="4220"/>
                    <a:pt x="10453" y="4226"/>
                  </a:cubicBezTo>
                  <a:cubicBezTo>
                    <a:pt x="8873" y="4800"/>
                    <a:pt x="7293" y="5359"/>
                    <a:pt x="5713" y="5933"/>
                  </a:cubicBezTo>
                  <a:cubicBezTo>
                    <a:pt x="6719" y="4465"/>
                    <a:pt x="7740" y="2997"/>
                    <a:pt x="8746" y="1529"/>
                  </a:cubicBezTo>
                  <a:cubicBezTo>
                    <a:pt x="8762" y="1513"/>
                    <a:pt x="8778" y="1481"/>
                    <a:pt x="8793" y="1465"/>
                  </a:cubicBezTo>
                  <a:cubicBezTo>
                    <a:pt x="8872" y="1352"/>
                    <a:pt x="8760" y="1239"/>
                    <a:pt x="8648" y="1239"/>
                  </a:cubicBezTo>
                  <a:cubicBezTo>
                    <a:pt x="8601" y="1239"/>
                    <a:pt x="8555" y="1258"/>
                    <a:pt x="8522" y="1305"/>
                  </a:cubicBezTo>
                  <a:cubicBezTo>
                    <a:pt x="7517" y="2773"/>
                    <a:pt x="6511" y="4226"/>
                    <a:pt x="5506" y="5694"/>
                  </a:cubicBezTo>
                  <a:lnTo>
                    <a:pt x="5506" y="156"/>
                  </a:lnTo>
                  <a:cubicBezTo>
                    <a:pt x="5506" y="52"/>
                    <a:pt x="5430" y="0"/>
                    <a:pt x="5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/>
          <p:nvPr/>
        </p:nvSpPr>
        <p:spPr>
          <a:xfrm>
            <a:off x="0" y="-361015"/>
            <a:ext cx="9144000" cy="61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ctrTitle"/>
          </p:nvPr>
        </p:nvSpPr>
        <p:spPr>
          <a:xfrm>
            <a:off x="2153462" y="1532662"/>
            <a:ext cx="4689215" cy="19800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CÁC NGHỀ TRUYỀN THỐNG  GÓP PHẦN PHÁT TRIỂN KINH TẾ THÀNH PHỐ HÀ NỘI</a:t>
            </a:r>
            <a:endParaRPr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24" name="Google Shape;2524;p35"/>
          <p:cNvSpPr txBox="1">
            <a:spLocks noGrp="1"/>
          </p:cNvSpPr>
          <p:nvPr>
            <p:ph type="subTitle" idx="1"/>
          </p:nvPr>
        </p:nvSpPr>
        <p:spPr>
          <a:xfrm>
            <a:off x="1398278" y="4277660"/>
            <a:ext cx="4888200" cy="509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Class: 6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By: Le Vu Phuong </a:t>
            </a:r>
            <a:r>
              <a:rPr lang="en-US" dirty="0" err="1" smtClean="0"/>
              <a:t>Thao</a:t>
            </a:r>
            <a:endParaRPr dirty="0"/>
          </a:p>
        </p:txBody>
      </p:sp>
      <p:grpSp>
        <p:nvGrpSpPr>
          <p:cNvPr id="2525" name="Google Shape;2525;p35"/>
          <p:cNvGrpSpPr/>
          <p:nvPr/>
        </p:nvGrpSpPr>
        <p:grpSpPr>
          <a:xfrm>
            <a:off x="4871450" y="590000"/>
            <a:ext cx="292475" cy="276525"/>
            <a:chOff x="981425" y="4293375"/>
            <a:chExt cx="292475" cy="276525"/>
          </a:xfrm>
        </p:grpSpPr>
        <p:sp>
          <p:nvSpPr>
            <p:cNvPr id="2526" name="Google Shape;2526;p35"/>
            <p:cNvSpPr/>
            <p:nvPr/>
          </p:nvSpPr>
          <p:spPr>
            <a:xfrm>
              <a:off x="981425" y="4293375"/>
              <a:ext cx="292475" cy="276525"/>
            </a:xfrm>
            <a:custGeom>
              <a:avLst/>
              <a:gdLst/>
              <a:ahLst/>
              <a:cxnLst/>
              <a:rect l="l" t="t" r="r" b="b"/>
              <a:pathLst>
                <a:path w="11699" h="11061" extrusionOk="0">
                  <a:moveTo>
                    <a:pt x="8409" y="2870"/>
                  </a:moveTo>
                  <a:cubicBezTo>
                    <a:pt x="8437" y="2870"/>
                    <a:pt x="8459" y="2876"/>
                    <a:pt x="8474" y="2890"/>
                  </a:cubicBezTo>
                  <a:cubicBezTo>
                    <a:pt x="8634" y="3050"/>
                    <a:pt x="8012" y="3944"/>
                    <a:pt x="7038" y="4965"/>
                  </a:cubicBezTo>
                  <a:cubicBezTo>
                    <a:pt x="7214" y="5316"/>
                    <a:pt x="7198" y="5731"/>
                    <a:pt x="7038" y="6098"/>
                  </a:cubicBezTo>
                  <a:cubicBezTo>
                    <a:pt x="8012" y="7119"/>
                    <a:pt x="8634" y="8013"/>
                    <a:pt x="8474" y="8157"/>
                  </a:cubicBezTo>
                  <a:cubicBezTo>
                    <a:pt x="8458" y="8174"/>
                    <a:pt x="8433" y="8182"/>
                    <a:pt x="8401" y="8182"/>
                  </a:cubicBezTo>
                  <a:cubicBezTo>
                    <a:pt x="8129" y="8182"/>
                    <a:pt x="7330" y="7592"/>
                    <a:pt x="6416" y="6720"/>
                  </a:cubicBezTo>
                  <a:cubicBezTo>
                    <a:pt x="6232" y="6808"/>
                    <a:pt x="6037" y="6852"/>
                    <a:pt x="5843" y="6852"/>
                  </a:cubicBezTo>
                  <a:cubicBezTo>
                    <a:pt x="5650" y="6852"/>
                    <a:pt x="5458" y="6808"/>
                    <a:pt x="5283" y="6720"/>
                  </a:cubicBezTo>
                  <a:cubicBezTo>
                    <a:pt x="4354" y="7592"/>
                    <a:pt x="3554" y="8182"/>
                    <a:pt x="3281" y="8182"/>
                  </a:cubicBezTo>
                  <a:cubicBezTo>
                    <a:pt x="3249" y="8182"/>
                    <a:pt x="3225" y="8174"/>
                    <a:pt x="3208" y="8157"/>
                  </a:cubicBezTo>
                  <a:cubicBezTo>
                    <a:pt x="3048" y="8013"/>
                    <a:pt x="3687" y="7119"/>
                    <a:pt x="4644" y="6098"/>
                  </a:cubicBezTo>
                  <a:cubicBezTo>
                    <a:pt x="4485" y="5731"/>
                    <a:pt x="4485" y="5316"/>
                    <a:pt x="4644" y="4965"/>
                  </a:cubicBezTo>
                  <a:cubicBezTo>
                    <a:pt x="3687" y="3944"/>
                    <a:pt x="3048" y="3050"/>
                    <a:pt x="3208" y="2890"/>
                  </a:cubicBezTo>
                  <a:cubicBezTo>
                    <a:pt x="3223" y="2876"/>
                    <a:pt x="3245" y="2870"/>
                    <a:pt x="3273" y="2870"/>
                  </a:cubicBezTo>
                  <a:cubicBezTo>
                    <a:pt x="3538" y="2870"/>
                    <a:pt x="4345" y="3463"/>
                    <a:pt x="5283" y="4343"/>
                  </a:cubicBezTo>
                  <a:cubicBezTo>
                    <a:pt x="5458" y="4255"/>
                    <a:pt x="5650" y="4211"/>
                    <a:pt x="5843" y="4211"/>
                  </a:cubicBezTo>
                  <a:cubicBezTo>
                    <a:pt x="6037" y="4211"/>
                    <a:pt x="6232" y="4255"/>
                    <a:pt x="6416" y="4343"/>
                  </a:cubicBezTo>
                  <a:cubicBezTo>
                    <a:pt x="7339" y="3463"/>
                    <a:pt x="8144" y="2870"/>
                    <a:pt x="8409" y="2870"/>
                  </a:cubicBezTo>
                  <a:close/>
                  <a:moveTo>
                    <a:pt x="2949" y="1"/>
                  </a:moveTo>
                  <a:cubicBezTo>
                    <a:pt x="2255" y="1"/>
                    <a:pt x="1579" y="249"/>
                    <a:pt x="1069" y="752"/>
                  </a:cubicBezTo>
                  <a:cubicBezTo>
                    <a:pt x="0" y="1837"/>
                    <a:pt x="80" y="3672"/>
                    <a:pt x="1261" y="4853"/>
                  </a:cubicBezTo>
                  <a:cubicBezTo>
                    <a:pt x="1548" y="5140"/>
                    <a:pt x="1899" y="5364"/>
                    <a:pt x="2250" y="5524"/>
                  </a:cubicBezTo>
                  <a:cubicBezTo>
                    <a:pt x="1899" y="5683"/>
                    <a:pt x="1548" y="5907"/>
                    <a:pt x="1261" y="6210"/>
                  </a:cubicBezTo>
                  <a:cubicBezTo>
                    <a:pt x="80" y="7391"/>
                    <a:pt x="0" y="9226"/>
                    <a:pt x="1069" y="10295"/>
                  </a:cubicBezTo>
                  <a:cubicBezTo>
                    <a:pt x="1581" y="10807"/>
                    <a:pt x="2260" y="11060"/>
                    <a:pt x="2957" y="11060"/>
                  </a:cubicBezTo>
                  <a:cubicBezTo>
                    <a:pt x="3737" y="11060"/>
                    <a:pt x="4540" y="10743"/>
                    <a:pt x="5155" y="10120"/>
                  </a:cubicBezTo>
                  <a:cubicBezTo>
                    <a:pt x="5458" y="9817"/>
                    <a:pt x="5682" y="9481"/>
                    <a:pt x="5841" y="9114"/>
                  </a:cubicBezTo>
                  <a:cubicBezTo>
                    <a:pt x="6001" y="9481"/>
                    <a:pt x="6224" y="9817"/>
                    <a:pt x="6527" y="10120"/>
                  </a:cubicBezTo>
                  <a:cubicBezTo>
                    <a:pt x="7151" y="10743"/>
                    <a:pt x="7953" y="11060"/>
                    <a:pt x="8731" y="11060"/>
                  </a:cubicBezTo>
                  <a:cubicBezTo>
                    <a:pt x="9425" y="11060"/>
                    <a:pt x="10101" y="10807"/>
                    <a:pt x="10613" y="10295"/>
                  </a:cubicBezTo>
                  <a:cubicBezTo>
                    <a:pt x="11698" y="9226"/>
                    <a:pt x="11618" y="7391"/>
                    <a:pt x="10437" y="6210"/>
                  </a:cubicBezTo>
                  <a:cubicBezTo>
                    <a:pt x="10134" y="5907"/>
                    <a:pt x="9799" y="5683"/>
                    <a:pt x="9432" y="5524"/>
                  </a:cubicBezTo>
                  <a:cubicBezTo>
                    <a:pt x="9799" y="5364"/>
                    <a:pt x="10134" y="5140"/>
                    <a:pt x="10437" y="4853"/>
                  </a:cubicBezTo>
                  <a:cubicBezTo>
                    <a:pt x="11618" y="3672"/>
                    <a:pt x="11698" y="1837"/>
                    <a:pt x="10613" y="752"/>
                  </a:cubicBezTo>
                  <a:cubicBezTo>
                    <a:pt x="10103" y="249"/>
                    <a:pt x="9431" y="1"/>
                    <a:pt x="8739" y="1"/>
                  </a:cubicBezTo>
                  <a:cubicBezTo>
                    <a:pt x="7959" y="1"/>
                    <a:pt x="7153" y="317"/>
                    <a:pt x="6527" y="943"/>
                  </a:cubicBezTo>
                  <a:cubicBezTo>
                    <a:pt x="6224" y="1230"/>
                    <a:pt x="6001" y="1582"/>
                    <a:pt x="5841" y="1933"/>
                  </a:cubicBezTo>
                  <a:cubicBezTo>
                    <a:pt x="5682" y="1582"/>
                    <a:pt x="5458" y="1230"/>
                    <a:pt x="5155" y="943"/>
                  </a:cubicBezTo>
                  <a:cubicBezTo>
                    <a:pt x="4537" y="317"/>
                    <a:pt x="3731" y="1"/>
                    <a:pt x="2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5"/>
            <p:cNvSpPr/>
            <p:nvPr/>
          </p:nvSpPr>
          <p:spPr>
            <a:xfrm>
              <a:off x="1109475" y="4415100"/>
              <a:ext cx="35950" cy="32725"/>
            </a:xfrm>
            <a:custGeom>
              <a:avLst/>
              <a:gdLst/>
              <a:ahLst/>
              <a:cxnLst/>
              <a:rect l="l" t="t" r="r" b="b"/>
              <a:pathLst>
                <a:path w="1438" h="1309" extrusionOk="0">
                  <a:moveTo>
                    <a:pt x="719" y="0"/>
                  </a:moveTo>
                  <a:cubicBezTo>
                    <a:pt x="552" y="0"/>
                    <a:pt x="384" y="64"/>
                    <a:pt x="256" y="192"/>
                  </a:cubicBezTo>
                  <a:cubicBezTo>
                    <a:pt x="1" y="447"/>
                    <a:pt x="1" y="862"/>
                    <a:pt x="256" y="1117"/>
                  </a:cubicBezTo>
                  <a:cubicBezTo>
                    <a:pt x="384" y="1245"/>
                    <a:pt x="552" y="1309"/>
                    <a:pt x="719" y="1309"/>
                  </a:cubicBezTo>
                  <a:cubicBezTo>
                    <a:pt x="887" y="1309"/>
                    <a:pt x="1054" y="1245"/>
                    <a:pt x="1182" y="1117"/>
                  </a:cubicBezTo>
                  <a:cubicBezTo>
                    <a:pt x="1437" y="862"/>
                    <a:pt x="1437" y="447"/>
                    <a:pt x="1182" y="192"/>
                  </a:cubicBezTo>
                  <a:cubicBezTo>
                    <a:pt x="1054" y="64"/>
                    <a:pt x="887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8" name="Google Shape;2528;p35"/>
          <p:cNvSpPr/>
          <p:nvPr/>
        </p:nvSpPr>
        <p:spPr>
          <a:xfrm>
            <a:off x="1966619" y="797500"/>
            <a:ext cx="409500" cy="4095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5"/>
          <p:cNvSpPr/>
          <p:nvPr/>
        </p:nvSpPr>
        <p:spPr>
          <a:xfrm>
            <a:off x="6767881" y="797500"/>
            <a:ext cx="409500" cy="409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0" name="Google Shape;2530;p35"/>
          <p:cNvGrpSpPr/>
          <p:nvPr/>
        </p:nvGrpSpPr>
        <p:grpSpPr>
          <a:xfrm>
            <a:off x="-652838" y="201761"/>
            <a:ext cx="1877301" cy="4977689"/>
            <a:chOff x="-531976" y="201761"/>
            <a:chExt cx="1877301" cy="4977689"/>
          </a:xfrm>
        </p:grpSpPr>
        <p:grpSp>
          <p:nvGrpSpPr>
            <p:cNvPr id="2531" name="Google Shape;2531;p35"/>
            <p:cNvGrpSpPr/>
            <p:nvPr/>
          </p:nvGrpSpPr>
          <p:grpSpPr>
            <a:xfrm>
              <a:off x="-531976" y="201761"/>
              <a:ext cx="1877301" cy="4977689"/>
              <a:chOff x="6428175" y="295375"/>
              <a:chExt cx="1537259" cy="4076064"/>
            </a:xfrm>
          </p:grpSpPr>
          <p:sp>
            <p:nvSpPr>
              <p:cNvPr id="2532" name="Google Shape;2532;p35"/>
              <p:cNvSpPr/>
              <p:nvPr/>
            </p:nvSpPr>
            <p:spPr>
              <a:xfrm>
                <a:off x="6428175" y="295375"/>
                <a:ext cx="1537259" cy="4076064"/>
              </a:xfrm>
              <a:custGeom>
                <a:avLst/>
                <a:gdLst/>
                <a:ahLst/>
                <a:cxnLst/>
                <a:rect l="l" t="t" r="r" b="b"/>
                <a:pathLst>
                  <a:path w="73756" h="195565" extrusionOk="0">
                    <a:moveTo>
                      <a:pt x="0" y="0"/>
                    </a:moveTo>
                    <a:lnTo>
                      <a:pt x="0" y="195565"/>
                    </a:lnTo>
                    <a:lnTo>
                      <a:pt x="73755" y="195565"/>
                    </a:lnTo>
                    <a:lnTo>
                      <a:pt x="737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5"/>
              <p:cNvSpPr/>
              <p:nvPr/>
            </p:nvSpPr>
            <p:spPr>
              <a:xfrm>
                <a:off x="6479200" y="295375"/>
                <a:ext cx="1435194" cy="4076064"/>
              </a:xfrm>
              <a:custGeom>
                <a:avLst/>
                <a:gdLst/>
                <a:ahLst/>
                <a:cxnLst/>
                <a:rect l="l" t="t" r="r" b="b"/>
                <a:pathLst>
                  <a:path w="68859" h="195565" extrusionOk="0">
                    <a:moveTo>
                      <a:pt x="1" y="0"/>
                    </a:moveTo>
                    <a:lnTo>
                      <a:pt x="1" y="195565"/>
                    </a:lnTo>
                    <a:lnTo>
                      <a:pt x="68859" y="195565"/>
                    </a:lnTo>
                    <a:lnTo>
                      <a:pt x="688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5"/>
              <p:cNvSpPr/>
              <p:nvPr/>
            </p:nvSpPr>
            <p:spPr>
              <a:xfrm>
                <a:off x="6576050" y="3530296"/>
                <a:ext cx="1241067" cy="686401"/>
              </a:xfrm>
              <a:custGeom>
                <a:avLst/>
                <a:gdLst/>
                <a:ahLst/>
                <a:cxnLst/>
                <a:rect l="l" t="t" r="r" b="b"/>
                <a:pathLst>
                  <a:path w="59545" h="23525" fill="none" extrusionOk="0">
                    <a:moveTo>
                      <a:pt x="0" y="0"/>
                    </a:moveTo>
                    <a:lnTo>
                      <a:pt x="59544" y="0"/>
                    </a:lnTo>
                    <a:lnTo>
                      <a:pt x="59544" y="23525"/>
                    </a:lnTo>
                    <a:lnTo>
                      <a:pt x="0" y="23525"/>
                    </a:lnTo>
                    <a:close/>
                  </a:path>
                </a:pathLst>
              </a:custGeom>
              <a:noFill/>
              <a:ln w="680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5"/>
              <p:cNvSpPr/>
              <p:nvPr/>
            </p:nvSpPr>
            <p:spPr>
              <a:xfrm>
                <a:off x="6646275" y="3628345"/>
                <a:ext cx="1100609" cy="490303"/>
              </a:xfrm>
              <a:custGeom>
                <a:avLst/>
                <a:gdLst/>
                <a:ahLst/>
                <a:cxnLst/>
                <a:rect l="l" t="t" r="r" b="b"/>
                <a:pathLst>
                  <a:path w="52806" h="13647" fill="none" extrusionOk="0">
                    <a:moveTo>
                      <a:pt x="1" y="0"/>
                    </a:moveTo>
                    <a:lnTo>
                      <a:pt x="52806" y="0"/>
                    </a:lnTo>
                    <a:lnTo>
                      <a:pt x="52806" y="13646"/>
                    </a:lnTo>
                    <a:lnTo>
                      <a:pt x="1" y="13646"/>
                    </a:lnTo>
                    <a:close/>
                  </a:path>
                </a:pathLst>
              </a:custGeom>
              <a:noFill/>
              <a:ln w="680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6" name="Google Shape;2536;p35"/>
            <p:cNvGrpSpPr/>
            <p:nvPr/>
          </p:nvGrpSpPr>
          <p:grpSpPr>
            <a:xfrm>
              <a:off x="-324952" y="388175"/>
              <a:ext cx="1463100" cy="3607735"/>
              <a:chOff x="-324952" y="388175"/>
              <a:chExt cx="1463100" cy="3607735"/>
            </a:xfrm>
          </p:grpSpPr>
          <p:sp>
            <p:nvSpPr>
              <p:cNvPr id="2537" name="Google Shape;2537;p35"/>
              <p:cNvSpPr/>
              <p:nvPr/>
            </p:nvSpPr>
            <p:spPr>
              <a:xfrm>
                <a:off x="-324952" y="388178"/>
                <a:ext cx="1463100" cy="3601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5"/>
              <p:cNvSpPr/>
              <p:nvPr/>
            </p:nvSpPr>
            <p:spPr>
              <a:xfrm>
                <a:off x="546389" y="2160109"/>
                <a:ext cx="1202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791" extrusionOk="0">
                    <a:moveTo>
                      <a:pt x="0" y="0"/>
                    </a:moveTo>
                    <a:lnTo>
                      <a:pt x="0" y="17790"/>
                    </a:lnTo>
                    <a:lnTo>
                      <a:pt x="335" y="1779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5"/>
              <p:cNvSpPr/>
              <p:nvPr/>
            </p:nvSpPr>
            <p:spPr>
              <a:xfrm>
                <a:off x="933195" y="2160109"/>
                <a:ext cx="1281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7791" extrusionOk="0">
                    <a:moveTo>
                      <a:pt x="1" y="0"/>
                    </a:moveTo>
                    <a:lnTo>
                      <a:pt x="1" y="17790"/>
                    </a:lnTo>
                    <a:lnTo>
                      <a:pt x="357" y="1779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5"/>
              <p:cNvSpPr/>
              <p:nvPr/>
            </p:nvSpPr>
            <p:spPr>
              <a:xfrm>
                <a:off x="358584" y="2188640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6698" y="0"/>
                    </a:moveTo>
                    <a:lnTo>
                      <a:pt x="6698" y="4019"/>
                    </a:lnTo>
                    <a:lnTo>
                      <a:pt x="1" y="4019"/>
                    </a:ln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5"/>
              <p:cNvSpPr/>
              <p:nvPr/>
            </p:nvSpPr>
            <p:spPr>
              <a:xfrm>
                <a:off x="879865" y="2188640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1" y="0"/>
                    </a:move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4019"/>
                    </a:lnTo>
                    <a:lnTo>
                      <a:pt x="357" y="401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5"/>
              <p:cNvSpPr/>
              <p:nvPr/>
            </p:nvSpPr>
            <p:spPr>
              <a:xfrm>
                <a:off x="358584" y="2613023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698" y="356"/>
                    </a:lnTo>
                    <a:lnTo>
                      <a:pt x="6698" y="4375"/>
                    </a:lnTo>
                    <a:lnTo>
                      <a:pt x="7054" y="4375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5"/>
              <p:cNvSpPr/>
              <p:nvPr/>
            </p:nvSpPr>
            <p:spPr>
              <a:xfrm>
                <a:off x="879865" y="2613023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4375"/>
                    </a:lnTo>
                    <a:lnTo>
                      <a:pt x="357" y="4375"/>
                    </a:lnTo>
                    <a:lnTo>
                      <a:pt x="357" y="356"/>
                    </a:lnTo>
                    <a:lnTo>
                      <a:pt x="7054" y="356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5"/>
              <p:cNvSpPr/>
              <p:nvPr/>
            </p:nvSpPr>
            <p:spPr>
              <a:xfrm>
                <a:off x="739397" y="2575483"/>
                <a:ext cx="12058" cy="16300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42" extrusionOk="0">
                    <a:moveTo>
                      <a:pt x="1" y="0"/>
                    </a:moveTo>
                    <a:lnTo>
                      <a:pt x="1" y="4542"/>
                    </a:lnTo>
                    <a:lnTo>
                      <a:pt x="336" y="4542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5"/>
              <p:cNvSpPr/>
              <p:nvPr/>
            </p:nvSpPr>
            <p:spPr>
              <a:xfrm>
                <a:off x="739397" y="2220186"/>
                <a:ext cx="1281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522" extrusionOk="0">
                    <a:moveTo>
                      <a:pt x="1" y="0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5"/>
              <p:cNvSpPr/>
              <p:nvPr/>
            </p:nvSpPr>
            <p:spPr>
              <a:xfrm>
                <a:off x="552382" y="2472555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0" y="1"/>
                    </a:moveTo>
                    <a:lnTo>
                      <a:pt x="0" y="357"/>
                    </a:lnTo>
                    <a:lnTo>
                      <a:pt x="2910" y="357"/>
                    </a:lnTo>
                    <a:lnTo>
                      <a:pt x="29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5"/>
              <p:cNvSpPr/>
              <p:nvPr/>
            </p:nvSpPr>
            <p:spPr>
              <a:xfrm>
                <a:off x="834789" y="2473309"/>
                <a:ext cx="105222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931" y="336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5"/>
              <p:cNvSpPr/>
              <p:nvPr/>
            </p:nvSpPr>
            <p:spPr>
              <a:xfrm>
                <a:off x="698843" y="2432001"/>
                <a:ext cx="93918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617" extrusionOk="0">
                    <a:moveTo>
                      <a:pt x="1319" y="503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503"/>
                    </a:lnTo>
                    <a:close/>
                    <a:moveTo>
                      <a:pt x="1319" y="1"/>
                    </a:moveTo>
                    <a:lnTo>
                      <a:pt x="1" y="1319"/>
                    </a:lnTo>
                    <a:lnTo>
                      <a:pt x="1319" y="2617"/>
                    </a:lnTo>
                    <a:lnTo>
                      <a:pt x="2617" y="1319"/>
                    </a:lnTo>
                    <a:lnTo>
                      <a:pt x="13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5"/>
              <p:cNvSpPr/>
              <p:nvPr/>
            </p:nvSpPr>
            <p:spPr>
              <a:xfrm>
                <a:off x="640273" y="2373431"/>
                <a:ext cx="211090" cy="21109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2" extrusionOk="0">
                    <a:moveTo>
                      <a:pt x="2930" y="502"/>
                    </a:moveTo>
                    <a:lnTo>
                      <a:pt x="5379" y="2951"/>
                    </a:lnTo>
                    <a:lnTo>
                      <a:pt x="2930" y="5400"/>
                    </a:lnTo>
                    <a:lnTo>
                      <a:pt x="503" y="2951"/>
                    </a:lnTo>
                    <a:lnTo>
                      <a:pt x="2930" y="502"/>
                    </a:lnTo>
                    <a:close/>
                    <a:moveTo>
                      <a:pt x="2930" y="0"/>
                    </a:moveTo>
                    <a:lnTo>
                      <a:pt x="0" y="2951"/>
                    </a:lnTo>
                    <a:lnTo>
                      <a:pt x="2930" y="5881"/>
                    </a:lnTo>
                    <a:lnTo>
                      <a:pt x="5881" y="2951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5"/>
              <p:cNvSpPr/>
              <p:nvPr/>
            </p:nvSpPr>
            <p:spPr>
              <a:xfrm>
                <a:off x="581667" y="2899952"/>
                <a:ext cx="328263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47" h="9168" extrusionOk="0">
                    <a:moveTo>
                      <a:pt x="6321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1" y="8812"/>
                    </a:lnTo>
                    <a:lnTo>
                      <a:pt x="2826" y="881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1"/>
                    </a:moveTo>
                    <a:lnTo>
                      <a:pt x="1" y="2680"/>
                    </a:lnTo>
                    <a:lnTo>
                      <a:pt x="1" y="6489"/>
                    </a:lnTo>
                    <a:lnTo>
                      <a:pt x="2680" y="9168"/>
                    </a:lnTo>
                    <a:lnTo>
                      <a:pt x="6468" y="9168"/>
                    </a:lnTo>
                    <a:lnTo>
                      <a:pt x="9147" y="6489"/>
                    </a:lnTo>
                    <a:lnTo>
                      <a:pt x="9147" y="2680"/>
                    </a:lnTo>
                    <a:lnTo>
                      <a:pt x="6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5"/>
              <p:cNvSpPr/>
              <p:nvPr/>
            </p:nvSpPr>
            <p:spPr>
              <a:xfrm>
                <a:off x="739397" y="2789523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1"/>
                    </a:moveTo>
                    <a:lnTo>
                      <a:pt x="1" y="5631"/>
                    </a:lnTo>
                    <a:lnTo>
                      <a:pt x="357" y="563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5"/>
              <p:cNvSpPr/>
              <p:nvPr/>
            </p:nvSpPr>
            <p:spPr>
              <a:xfrm>
                <a:off x="739397" y="3137319"/>
                <a:ext cx="12812" cy="202836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52" extrusionOk="0">
                    <a:moveTo>
                      <a:pt x="1" y="0"/>
                    </a:moveTo>
                    <a:lnTo>
                      <a:pt x="1" y="5651"/>
                    </a:lnTo>
                    <a:lnTo>
                      <a:pt x="357" y="565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5"/>
              <p:cNvSpPr/>
              <p:nvPr/>
            </p:nvSpPr>
            <p:spPr>
              <a:xfrm>
                <a:off x="818280" y="3058436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5"/>
              <p:cNvSpPr/>
              <p:nvPr/>
            </p:nvSpPr>
            <p:spPr>
              <a:xfrm>
                <a:off x="470520" y="3058436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1"/>
                    </a:moveTo>
                    <a:lnTo>
                      <a:pt x="0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5"/>
              <p:cNvSpPr/>
              <p:nvPr/>
            </p:nvSpPr>
            <p:spPr>
              <a:xfrm>
                <a:off x="709358" y="2958917"/>
                <a:ext cx="142760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7" extrusionOk="0">
                    <a:moveTo>
                      <a:pt x="2324" y="346"/>
                    </a:moveTo>
                    <a:cubicBezTo>
                      <a:pt x="2659" y="346"/>
                      <a:pt x="2994" y="471"/>
                      <a:pt x="3245" y="723"/>
                    </a:cubicBezTo>
                    <a:cubicBezTo>
                      <a:pt x="3496" y="974"/>
                      <a:pt x="3622" y="1288"/>
                      <a:pt x="3622" y="1644"/>
                    </a:cubicBezTo>
                    <a:cubicBezTo>
                      <a:pt x="3622" y="1978"/>
                      <a:pt x="3475" y="2313"/>
                      <a:pt x="3245" y="2564"/>
                    </a:cubicBezTo>
                    <a:lnTo>
                      <a:pt x="2324" y="3464"/>
                    </a:lnTo>
                    <a:lnTo>
                      <a:pt x="482" y="1644"/>
                    </a:lnTo>
                    <a:lnTo>
                      <a:pt x="1403" y="723"/>
                    </a:lnTo>
                    <a:cubicBezTo>
                      <a:pt x="1654" y="471"/>
                      <a:pt x="1989" y="346"/>
                      <a:pt x="2324" y="346"/>
                    </a:cubicBezTo>
                    <a:close/>
                    <a:moveTo>
                      <a:pt x="2327" y="1"/>
                    </a:moveTo>
                    <a:cubicBezTo>
                      <a:pt x="1905" y="1"/>
                      <a:pt x="1487" y="158"/>
                      <a:pt x="1173" y="471"/>
                    </a:cubicBezTo>
                    <a:lnTo>
                      <a:pt x="1" y="1644"/>
                    </a:lnTo>
                    <a:lnTo>
                      <a:pt x="2324" y="3967"/>
                    </a:lnTo>
                    <a:lnTo>
                      <a:pt x="3496" y="2795"/>
                    </a:lnTo>
                    <a:cubicBezTo>
                      <a:pt x="3789" y="2481"/>
                      <a:pt x="3977" y="2083"/>
                      <a:pt x="3977" y="1644"/>
                    </a:cubicBezTo>
                    <a:cubicBezTo>
                      <a:pt x="3977" y="1204"/>
                      <a:pt x="3789" y="785"/>
                      <a:pt x="3496" y="471"/>
                    </a:cubicBezTo>
                    <a:cubicBezTo>
                      <a:pt x="3172" y="158"/>
                      <a:pt x="2748" y="1"/>
                      <a:pt x="2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5"/>
              <p:cNvSpPr/>
              <p:nvPr/>
            </p:nvSpPr>
            <p:spPr>
              <a:xfrm>
                <a:off x="634244" y="3028397"/>
                <a:ext cx="14800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45"/>
                    </a:lnTo>
                    <a:cubicBezTo>
                      <a:pt x="2470" y="3485"/>
                      <a:pt x="2130" y="3606"/>
                      <a:pt x="1793" y="3606"/>
                    </a:cubicBezTo>
                    <a:cubicBezTo>
                      <a:pt x="1455" y="3606"/>
                      <a:pt x="1121" y="3485"/>
                      <a:pt x="880" y="3245"/>
                    </a:cubicBezTo>
                    <a:cubicBezTo>
                      <a:pt x="378" y="2721"/>
                      <a:pt x="378" y="1905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1"/>
                    </a:moveTo>
                    <a:lnTo>
                      <a:pt x="629" y="1152"/>
                    </a:lnTo>
                    <a:cubicBezTo>
                      <a:pt x="1" y="1800"/>
                      <a:pt x="1" y="2847"/>
                      <a:pt x="629" y="3475"/>
                    </a:cubicBezTo>
                    <a:cubicBezTo>
                      <a:pt x="964" y="3810"/>
                      <a:pt x="1382" y="3956"/>
                      <a:pt x="1801" y="3956"/>
                    </a:cubicBezTo>
                    <a:cubicBezTo>
                      <a:pt x="2219" y="3956"/>
                      <a:pt x="2638" y="3810"/>
                      <a:pt x="2952" y="3475"/>
                    </a:cubicBezTo>
                    <a:lnTo>
                      <a:pt x="4124" y="232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5"/>
              <p:cNvSpPr/>
              <p:nvPr/>
            </p:nvSpPr>
            <p:spPr>
              <a:xfrm>
                <a:off x="709358" y="3028397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79"/>
                      <a:pt x="3475" y="2993"/>
                      <a:pt x="3245" y="3245"/>
                    </a:cubicBezTo>
                    <a:cubicBezTo>
                      <a:pt x="2994" y="3485"/>
                      <a:pt x="2659" y="3606"/>
                      <a:pt x="2324" y="3606"/>
                    </a:cubicBezTo>
                    <a:cubicBezTo>
                      <a:pt x="1989" y="3606"/>
                      <a:pt x="1654" y="3485"/>
                      <a:pt x="1403" y="3245"/>
                    </a:cubicBezTo>
                    <a:lnTo>
                      <a:pt x="482" y="2324"/>
                    </a:lnTo>
                    <a:lnTo>
                      <a:pt x="2324" y="482"/>
                    </a:lnTo>
                    <a:close/>
                    <a:moveTo>
                      <a:pt x="2324" y="1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810"/>
                      <a:pt x="1905" y="3956"/>
                      <a:pt x="2324" y="3956"/>
                    </a:cubicBezTo>
                    <a:cubicBezTo>
                      <a:pt x="2743" y="3956"/>
                      <a:pt x="3161" y="3810"/>
                      <a:pt x="3496" y="3475"/>
                    </a:cubicBezTo>
                    <a:cubicBezTo>
                      <a:pt x="3789" y="3161"/>
                      <a:pt x="3977" y="2763"/>
                      <a:pt x="3977" y="2324"/>
                    </a:cubicBezTo>
                    <a:cubicBezTo>
                      <a:pt x="3977" y="1884"/>
                      <a:pt x="3789" y="1466"/>
                      <a:pt x="3496" y="1152"/>
                    </a:cubicBezTo>
                    <a:lnTo>
                      <a:pt x="23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5"/>
              <p:cNvSpPr/>
              <p:nvPr/>
            </p:nvSpPr>
            <p:spPr>
              <a:xfrm>
                <a:off x="634244" y="2958343"/>
                <a:ext cx="148000" cy="142186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62" extrusionOk="0">
                    <a:moveTo>
                      <a:pt x="1801" y="362"/>
                    </a:moveTo>
                    <a:cubicBezTo>
                      <a:pt x="2157" y="362"/>
                      <a:pt x="2470" y="487"/>
                      <a:pt x="2722" y="739"/>
                    </a:cubicBezTo>
                    <a:lnTo>
                      <a:pt x="3643" y="1639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1"/>
                      <a:pt x="880" y="739"/>
                    </a:cubicBezTo>
                    <a:cubicBezTo>
                      <a:pt x="1131" y="487"/>
                      <a:pt x="1445" y="362"/>
                      <a:pt x="1801" y="362"/>
                    </a:cubicBezTo>
                    <a:close/>
                    <a:moveTo>
                      <a:pt x="1798" y="1"/>
                    </a:moveTo>
                    <a:cubicBezTo>
                      <a:pt x="1377" y="1"/>
                      <a:pt x="953" y="163"/>
                      <a:pt x="629" y="487"/>
                    </a:cubicBezTo>
                    <a:cubicBezTo>
                      <a:pt x="1" y="1136"/>
                      <a:pt x="1" y="2162"/>
                      <a:pt x="629" y="2811"/>
                    </a:cubicBezTo>
                    <a:lnTo>
                      <a:pt x="1801" y="3962"/>
                    </a:lnTo>
                    <a:lnTo>
                      <a:pt x="4124" y="1639"/>
                    </a:lnTo>
                    <a:lnTo>
                      <a:pt x="2952" y="487"/>
                    </a:lnTo>
                    <a:cubicBezTo>
                      <a:pt x="2638" y="163"/>
                      <a:pt x="2219" y="1"/>
                      <a:pt x="17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5"/>
              <p:cNvSpPr/>
              <p:nvPr/>
            </p:nvSpPr>
            <p:spPr>
              <a:xfrm>
                <a:off x="545635" y="2864638"/>
                <a:ext cx="400361" cy="399643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11136" extrusionOk="0">
                    <a:moveTo>
                      <a:pt x="10800" y="357"/>
                    </a:moveTo>
                    <a:lnTo>
                      <a:pt x="10800" y="10800"/>
                    </a:lnTo>
                    <a:lnTo>
                      <a:pt x="356" y="10800"/>
                    </a:lnTo>
                    <a:lnTo>
                      <a:pt x="356" y="357"/>
                    </a:lnTo>
                    <a:close/>
                    <a:moveTo>
                      <a:pt x="0" y="1"/>
                    </a:moveTo>
                    <a:lnTo>
                      <a:pt x="0" y="11135"/>
                    </a:lnTo>
                    <a:lnTo>
                      <a:pt x="11156" y="11135"/>
                    </a:lnTo>
                    <a:lnTo>
                      <a:pt x="1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5"/>
              <p:cNvSpPr/>
              <p:nvPr/>
            </p:nvSpPr>
            <p:spPr>
              <a:xfrm>
                <a:off x="879865" y="3198904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5"/>
              <p:cNvSpPr/>
              <p:nvPr/>
            </p:nvSpPr>
            <p:spPr>
              <a:xfrm>
                <a:off x="545635" y="3198904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56" y="1486"/>
                    </a:lnTo>
                    <a:lnTo>
                      <a:pt x="356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42" y="1821"/>
                    </a:lnTo>
                    <a:lnTo>
                      <a:pt x="18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5"/>
              <p:cNvSpPr/>
              <p:nvPr/>
            </p:nvSpPr>
            <p:spPr>
              <a:xfrm>
                <a:off x="879865" y="2864638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7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57"/>
                    </a:lnTo>
                    <a:close/>
                    <a:moveTo>
                      <a:pt x="1" y="1"/>
                    </a:moveTo>
                    <a:lnTo>
                      <a:pt x="1" y="1843"/>
                    </a:lnTo>
                    <a:lnTo>
                      <a:pt x="1843" y="1843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5"/>
              <p:cNvSpPr/>
              <p:nvPr/>
            </p:nvSpPr>
            <p:spPr>
              <a:xfrm>
                <a:off x="545635" y="2864638"/>
                <a:ext cx="66105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43" extrusionOk="0">
                    <a:moveTo>
                      <a:pt x="1486" y="357"/>
                    </a:moveTo>
                    <a:lnTo>
                      <a:pt x="1486" y="1487"/>
                    </a:lnTo>
                    <a:lnTo>
                      <a:pt x="356" y="1487"/>
                    </a:lnTo>
                    <a:lnTo>
                      <a:pt x="356" y="357"/>
                    </a:lnTo>
                    <a:close/>
                    <a:moveTo>
                      <a:pt x="0" y="1"/>
                    </a:moveTo>
                    <a:lnTo>
                      <a:pt x="0" y="1843"/>
                    </a:lnTo>
                    <a:lnTo>
                      <a:pt x="1842" y="1843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5"/>
              <p:cNvSpPr/>
              <p:nvPr/>
            </p:nvSpPr>
            <p:spPr>
              <a:xfrm>
                <a:off x="464491" y="2783530"/>
                <a:ext cx="562608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7" h="15677" extrusionOk="0">
                    <a:moveTo>
                      <a:pt x="10947" y="335"/>
                    </a:moveTo>
                    <a:lnTo>
                      <a:pt x="15342" y="4731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36" y="10926"/>
                    </a:lnTo>
                    <a:lnTo>
                      <a:pt x="336" y="4731"/>
                    </a:lnTo>
                    <a:lnTo>
                      <a:pt x="4731" y="335"/>
                    </a:lnTo>
                    <a:close/>
                    <a:moveTo>
                      <a:pt x="4584" y="1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584" y="15677"/>
                    </a:lnTo>
                    <a:lnTo>
                      <a:pt x="11093" y="15677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5"/>
              <p:cNvSpPr/>
              <p:nvPr/>
            </p:nvSpPr>
            <p:spPr>
              <a:xfrm>
                <a:off x="411914" y="2730953"/>
                <a:ext cx="667759" cy="667759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18607" extrusionOk="0">
                    <a:moveTo>
                      <a:pt x="9314" y="335"/>
                    </a:moveTo>
                    <a:cubicBezTo>
                      <a:pt x="11700" y="335"/>
                      <a:pt x="13961" y="1277"/>
                      <a:pt x="15635" y="2972"/>
                    </a:cubicBezTo>
                    <a:cubicBezTo>
                      <a:pt x="17330" y="4647"/>
                      <a:pt x="18272" y="6907"/>
                      <a:pt x="18272" y="9293"/>
                    </a:cubicBezTo>
                    <a:cubicBezTo>
                      <a:pt x="18272" y="11679"/>
                      <a:pt x="17330" y="13939"/>
                      <a:pt x="15635" y="15635"/>
                    </a:cubicBezTo>
                    <a:cubicBezTo>
                      <a:pt x="13940" y="17330"/>
                      <a:pt x="11700" y="18251"/>
                      <a:pt x="9314" y="18251"/>
                    </a:cubicBezTo>
                    <a:cubicBezTo>
                      <a:pt x="6907" y="18251"/>
                      <a:pt x="4668" y="17330"/>
                      <a:pt x="2973" y="15635"/>
                    </a:cubicBezTo>
                    <a:cubicBezTo>
                      <a:pt x="1277" y="13939"/>
                      <a:pt x="356" y="11679"/>
                      <a:pt x="356" y="9293"/>
                    </a:cubicBezTo>
                    <a:cubicBezTo>
                      <a:pt x="356" y="6907"/>
                      <a:pt x="1277" y="4647"/>
                      <a:pt x="2973" y="2972"/>
                    </a:cubicBezTo>
                    <a:cubicBezTo>
                      <a:pt x="4668" y="1277"/>
                      <a:pt x="6907" y="335"/>
                      <a:pt x="9314" y="335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63"/>
                      <a:pt x="2722" y="2721"/>
                    </a:cubicBezTo>
                    <a:cubicBezTo>
                      <a:pt x="963" y="4479"/>
                      <a:pt x="1" y="6803"/>
                      <a:pt x="1" y="9293"/>
                    </a:cubicBezTo>
                    <a:cubicBezTo>
                      <a:pt x="1" y="11784"/>
                      <a:pt x="963" y="14128"/>
                      <a:pt x="2722" y="15886"/>
                    </a:cubicBezTo>
                    <a:cubicBezTo>
                      <a:pt x="4480" y="17644"/>
                      <a:pt x="6824" y="18607"/>
                      <a:pt x="9314" y="18607"/>
                    </a:cubicBezTo>
                    <a:cubicBezTo>
                      <a:pt x="11784" y="18607"/>
                      <a:pt x="14128" y="17644"/>
                      <a:pt x="15886" y="15886"/>
                    </a:cubicBezTo>
                    <a:cubicBezTo>
                      <a:pt x="17644" y="14128"/>
                      <a:pt x="18607" y="11784"/>
                      <a:pt x="18607" y="9293"/>
                    </a:cubicBezTo>
                    <a:cubicBezTo>
                      <a:pt x="18607" y="6803"/>
                      <a:pt x="17644" y="4479"/>
                      <a:pt x="15886" y="2721"/>
                    </a:cubicBezTo>
                    <a:cubicBezTo>
                      <a:pt x="14128" y="963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5"/>
              <p:cNvSpPr/>
              <p:nvPr/>
            </p:nvSpPr>
            <p:spPr>
              <a:xfrm>
                <a:off x="855102" y="3337111"/>
                <a:ext cx="23291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901" extrusionOk="0">
                    <a:moveTo>
                      <a:pt x="314" y="1"/>
                    </a:moveTo>
                    <a:lnTo>
                      <a:pt x="0" y="126"/>
                    </a:lnTo>
                    <a:lnTo>
                      <a:pt x="314" y="900"/>
                    </a:lnTo>
                    <a:lnTo>
                      <a:pt x="649" y="77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5"/>
              <p:cNvSpPr/>
              <p:nvPr/>
            </p:nvSpPr>
            <p:spPr>
              <a:xfrm>
                <a:off x="615474" y="2759484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126"/>
                    </a:lnTo>
                    <a:lnTo>
                      <a:pt x="315" y="901"/>
                    </a:lnTo>
                    <a:lnTo>
                      <a:pt x="628" y="754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5"/>
              <p:cNvSpPr/>
              <p:nvPr/>
            </p:nvSpPr>
            <p:spPr>
              <a:xfrm>
                <a:off x="615474" y="3337111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754"/>
                    </a:lnTo>
                    <a:lnTo>
                      <a:pt x="315" y="900"/>
                    </a:lnTo>
                    <a:lnTo>
                      <a:pt x="628" y="147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5"/>
              <p:cNvSpPr/>
              <p:nvPr/>
            </p:nvSpPr>
            <p:spPr>
              <a:xfrm>
                <a:off x="855102" y="2758731"/>
                <a:ext cx="2253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22" extrusionOk="0">
                    <a:moveTo>
                      <a:pt x="314" y="1"/>
                    </a:moveTo>
                    <a:lnTo>
                      <a:pt x="0" y="796"/>
                    </a:lnTo>
                    <a:lnTo>
                      <a:pt x="314" y="922"/>
                    </a:lnTo>
                    <a:lnTo>
                      <a:pt x="628" y="147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5"/>
              <p:cNvSpPr/>
              <p:nvPr/>
            </p:nvSpPr>
            <p:spPr>
              <a:xfrm>
                <a:off x="441199" y="3173351"/>
                <a:ext cx="31581" cy="2182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08" extrusionOk="0">
                    <a:moveTo>
                      <a:pt x="754" y="1"/>
                    </a:moveTo>
                    <a:lnTo>
                      <a:pt x="1" y="294"/>
                    </a:lnTo>
                    <a:lnTo>
                      <a:pt x="147" y="608"/>
                    </a:lnTo>
                    <a:lnTo>
                      <a:pt x="880" y="315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5"/>
              <p:cNvSpPr/>
              <p:nvPr/>
            </p:nvSpPr>
            <p:spPr>
              <a:xfrm>
                <a:off x="1018825" y="2933006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775" y="0"/>
                    </a:moveTo>
                    <a:lnTo>
                      <a:pt x="1" y="335"/>
                    </a:lnTo>
                    <a:lnTo>
                      <a:pt x="126" y="649"/>
                    </a:lnTo>
                    <a:lnTo>
                      <a:pt x="922" y="314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5"/>
              <p:cNvSpPr/>
              <p:nvPr/>
            </p:nvSpPr>
            <p:spPr>
              <a:xfrm>
                <a:off x="441199" y="2933006"/>
                <a:ext cx="32335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29" extrusionOk="0">
                    <a:moveTo>
                      <a:pt x="147" y="0"/>
                    </a:moveTo>
                    <a:lnTo>
                      <a:pt x="1" y="314"/>
                    </a:lnTo>
                    <a:lnTo>
                      <a:pt x="754" y="628"/>
                    </a:lnTo>
                    <a:lnTo>
                      <a:pt x="901" y="314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5"/>
              <p:cNvSpPr/>
              <p:nvPr/>
            </p:nvSpPr>
            <p:spPr>
              <a:xfrm>
                <a:off x="1018825" y="3172598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1"/>
                    </a:moveTo>
                    <a:lnTo>
                      <a:pt x="1" y="315"/>
                    </a:lnTo>
                    <a:lnTo>
                      <a:pt x="796" y="650"/>
                    </a:lnTo>
                    <a:lnTo>
                      <a:pt x="922" y="336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5"/>
              <p:cNvSpPr/>
              <p:nvPr/>
            </p:nvSpPr>
            <p:spPr>
              <a:xfrm>
                <a:off x="581667" y="557935"/>
                <a:ext cx="328263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47" h="9168" extrusionOk="0">
                    <a:moveTo>
                      <a:pt x="6321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1" y="8812"/>
                    </a:lnTo>
                    <a:lnTo>
                      <a:pt x="2826" y="881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1"/>
                    </a:moveTo>
                    <a:lnTo>
                      <a:pt x="1" y="2680"/>
                    </a:lnTo>
                    <a:lnTo>
                      <a:pt x="1" y="6489"/>
                    </a:lnTo>
                    <a:lnTo>
                      <a:pt x="2680" y="9168"/>
                    </a:lnTo>
                    <a:lnTo>
                      <a:pt x="6468" y="9168"/>
                    </a:lnTo>
                    <a:lnTo>
                      <a:pt x="9147" y="6489"/>
                    </a:lnTo>
                    <a:lnTo>
                      <a:pt x="9147" y="2680"/>
                    </a:lnTo>
                    <a:lnTo>
                      <a:pt x="6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5"/>
              <p:cNvSpPr/>
              <p:nvPr/>
            </p:nvSpPr>
            <p:spPr>
              <a:xfrm>
                <a:off x="739397" y="447505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1"/>
                    </a:moveTo>
                    <a:lnTo>
                      <a:pt x="1" y="5631"/>
                    </a:lnTo>
                    <a:lnTo>
                      <a:pt x="357" y="563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5"/>
              <p:cNvSpPr/>
              <p:nvPr/>
            </p:nvSpPr>
            <p:spPr>
              <a:xfrm>
                <a:off x="739397" y="795302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0"/>
                    </a:moveTo>
                    <a:lnTo>
                      <a:pt x="1" y="5630"/>
                    </a:lnTo>
                    <a:lnTo>
                      <a:pt x="357" y="563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5"/>
              <p:cNvSpPr/>
              <p:nvPr/>
            </p:nvSpPr>
            <p:spPr>
              <a:xfrm>
                <a:off x="818280" y="716419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5"/>
              <p:cNvSpPr/>
              <p:nvPr/>
            </p:nvSpPr>
            <p:spPr>
              <a:xfrm>
                <a:off x="470520" y="716419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1"/>
                    </a:moveTo>
                    <a:lnTo>
                      <a:pt x="0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5"/>
              <p:cNvSpPr/>
              <p:nvPr/>
            </p:nvSpPr>
            <p:spPr>
              <a:xfrm>
                <a:off x="709358" y="616325"/>
                <a:ext cx="142760" cy="14218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2" extrusionOk="0">
                    <a:moveTo>
                      <a:pt x="2324" y="362"/>
                    </a:moveTo>
                    <a:cubicBezTo>
                      <a:pt x="2659" y="362"/>
                      <a:pt x="2994" y="487"/>
                      <a:pt x="3245" y="739"/>
                    </a:cubicBezTo>
                    <a:cubicBezTo>
                      <a:pt x="3496" y="969"/>
                      <a:pt x="3622" y="1304"/>
                      <a:pt x="3622" y="1660"/>
                    </a:cubicBezTo>
                    <a:cubicBezTo>
                      <a:pt x="3622" y="1994"/>
                      <a:pt x="3475" y="2329"/>
                      <a:pt x="3245" y="2559"/>
                    </a:cubicBezTo>
                    <a:lnTo>
                      <a:pt x="2324" y="3480"/>
                    </a:lnTo>
                    <a:lnTo>
                      <a:pt x="482" y="1660"/>
                    </a:lnTo>
                    <a:lnTo>
                      <a:pt x="1403" y="739"/>
                    </a:lnTo>
                    <a:cubicBezTo>
                      <a:pt x="1654" y="487"/>
                      <a:pt x="1989" y="362"/>
                      <a:pt x="2324" y="362"/>
                    </a:cubicBezTo>
                    <a:close/>
                    <a:moveTo>
                      <a:pt x="2327" y="1"/>
                    </a:moveTo>
                    <a:cubicBezTo>
                      <a:pt x="1905" y="1"/>
                      <a:pt x="1487" y="163"/>
                      <a:pt x="1173" y="487"/>
                    </a:cubicBezTo>
                    <a:lnTo>
                      <a:pt x="1" y="1660"/>
                    </a:lnTo>
                    <a:lnTo>
                      <a:pt x="2324" y="3962"/>
                    </a:lnTo>
                    <a:lnTo>
                      <a:pt x="3496" y="2811"/>
                    </a:lnTo>
                    <a:cubicBezTo>
                      <a:pt x="3789" y="2497"/>
                      <a:pt x="3977" y="2078"/>
                      <a:pt x="3977" y="1660"/>
                    </a:cubicBezTo>
                    <a:cubicBezTo>
                      <a:pt x="3977" y="1220"/>
                      <a:pt x="3789" y="801"/>
                      <a:pt x="3496" y="487"/>
                    </a:cubicBezTo>
                    <a:cubicBezTo>
                      <a:pt x="3172" y="163"/>
                      <a:pt x="2748" y="1"/>
                      <a:pt x="2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5"/>
              <p:cNvSpPr/>
              <p:nvPr/>
            </p:nvSpPr>
            <p:spPr>
              <a:xfrm>
                <a:off x="634244" y="686380"/>
                <a:ext cx="14800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24"/>
                    </a:lnTo>
                    <a:cubicBezTo>
                      <a:pt x="2470" y="3475"/>
                      <a:pt x="2130" y="3600"/>
                      <a:pt x="1793" y="3600"/>
                    </a:cubicBezTo>
                    <a:cubicBezTo>
                      <a:pt x="1455" y="3600"/>
                      <a:pt x="1121" y="3475"/>
                      <a:pt x="880" y="3224"/>
                    </a:cubicBezTo>
                    <a:cubicBezTo>
                      <a:pt x="378" y="2721"/>
                      <a:pt x="378" y="1905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1"/>
                    </a:moveTo>
                    <a:lnTo>
                      <a:pt x="629" y="1152"/>
                    </a:lnTo>
                    <a:cubicBezTo>
                      <a:pt x="1" y="1800"/>
                      <a:pt x="1" y="2847"/>
                      <a:pt x="629" y="3475"/>
                    </a:cubicBezTo>
                    <a:cubicBezTo>
                      <a:pt x="964" y="3789"/>
                      <a:pt x="1382" y="3956"/>
                      <a:pt x="1801" y="3956"/>
                    </a:cubicBezTo>
                    <a:cubicBezTo>
                      <a:pt x="2219" y="3956"/>
                      <a:pt x="2638" y="3810"/>
                      <a:pt x="2952" y="3475"/>
                    </a:cubicBezTo>
                    <a:lnTo>
                      <a:pt x="4124" y="232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5"/>
              <p:cNvSpPr/>
              <p:nvPr/>
            </p:nvSpPr>
            <p:spPr>
              <a:xfrm>
                <a:off x="709358" y="686380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59"/>
                      <a:pt x="3475" y="2993"/>
                      <a:pt x="3245" y="3245"/>
                    </a:cubicBezTo>
                    <a:cubicBezTo>
                      <a:pt x="2994" y="3485"/>
                      <a:pt x="2659" y="3606"/>
                      <a:pt x="2324" y="3606"/>
                    </a:cubicBezTo>
                    <a:cubicBezTo>
                      <a:pt x="1989" y="3606"/>
                      <a:pt x="1654" y="3485"/>
                      <a:pt x="1403" y="3245"/>
                    </a:cubicBezTo>
                    <a:lnTo>
                      <a:pt x="482" y="2324"/>
                    </a:lnTo>
                    <a:lnTo>
                      <a:pt x="2324" y="482"/>
                    </a:lnTo>
                    <a:close/>
                    <a:moveTo>
                      <a:pt x="2324" y="1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789"/>
                      <a:pt x="1905" y="3956"/>
                      <a:pt x="2324" y="3956"/>
                    </a:cubicBezTo>
                    <a:cubicBezTo>
                      <a:pt x="2743" y="3956"/>
                      <a:pt x="3161" y="3810"/>
                      <a:pt x="3496" y="3475"/>
                    </a:cubicBezTo>
                    <a:cubicBezTo>
                      <a:pt x="3789" y="3161"/>
                      <a:pt x="3977" y="2763"/>
                      <a:pt x="3977" y="2324"/>
                    </a:cubicBezTo>
                    <a:cubicBezTo>
                      <a:pt x="3977" y="1884"/>
                      <a:pt x="3789" y="1466"/>
                      <a:pt x="3496" y="1152"/>
                    </a:cubicBezTo>
                    <a:lnTo>
                      <a:pt x="23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5"/>
              <p:cNvSpPr/>
              <p:nvPr/>
            </p:nvSpPr>
            <p:spPr>
              <a:xfrm>
                <a:off x="634244" y="616325"/>
                <a:ext cx="148000" cy="142186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62" extrusionOk="0">
                    <a:moveTo>
                      <a:pt x="1801" y="341"/>
                    </a:moveTo>
                    <a:cubicBezTo>
                      <a:pt x="2157" y="341"/>
                      <a:pt x="2470" y="487"/>
                      <a:pt x="2722" y="739"/>
                    </a:cubicBezTo>
                    <a:lnTo>
                      <a:pt x="3643" y="1660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1"/>
                      <a:pt x="880" y="739"/>
                    </a:cubicBezTo>
                    <a:cubicBezTo>
                      <a:pt x="1131" y="487"/>
                      <a:pt x="1445" y="341"/>
                      <a:pt x="1801" y="341"/>
                    </a:cubicBezTo>
                    <a:close/>
                    <a:moveTo>
                      <a:pt x="1798" y="1"/>
                    </a:moveTo>
                    <a:cubicBezTo>
                      <a:pt x="1377" y="1"/>
                      <a:pt x="953" y="163"/>
                      <a:pt x="629" y="487"/>
                    </a:cubicBezTo>
                    <a:cubicBezTo>
                      <a:pt x="1" y="1136"/>
                      <a:pt x="1" y="2162"/>
                      <a:pt x="629" y="2811"/>
                    </a:cubicBezTo>
                    <a:lnTo>
                      <a:pt x="1801" y="3962"/>
                    </a:lnTo>
                    <a:lnTo>
                      <a:pt x="4124" y="1660"/>
                    </a:lnTo>
                    <a:lnTo>
                      <a:pt x="2952" y="487"/>
                    </a:lnTo>
                    <a:cubicBezTo>
                      <a:pt x="2638" y="163"/>
                      <a:pt x="2219" y="1"/>
                      <a:pt x="17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5"/>
              <p:cNvSpPr/>
              <p:nvPr/>
            </p:nvSpPr>
            <p:spPr>
              <a:xfrm>
                <a:off x="545635" y="522620"/>
                <a:ext cx="400361" cy="399643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11136" extrusionOk="0">
                    <a:moveTo>
                      <a:pt x="10800" y="336"/>
                    </a:moveTo>
                    <a:lnTo>
                      <a:pt x="10800" y="10780"/>
                    </a:lnTo>
                    <a:lnTo>
                      <a:pt x="356" y="10780"/>
                    </a:lnTo>
                    <a:lnTo>
                      <a:pt x="356" y="357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1135"/>
                    </a:lnTo>
                    <a:lnTo>
                      <a:pt x="11156" y="11135"/>
                    </a:lnTo>
                    <a:lnTo>
                      <a:pt x="1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5"/>
              <p:cNvSpPr/>
              <p:nvPr/>
            </p:nvSpPr>
            <p:spPr>
              <a:xfrm>
                <a:off x="879865" y="856887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5"/>
                    </a:moveTo>
                    <a:lnTo>
                      <a:pt x="1487" y="1466"/>
                    </a:lnTo>
                    <a:lnTo>
                      <a:pt x="357" y="1466"/>
                    </a:lnTo>
                    <a:lnTo>
                      <a:pt x="357" y="335"/>
                    </a:lnTo>
                    <a:close/>
                    <a:moveTo>
                      <a:pt x="1" y="1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5"/>
              <p:cNvSpPr/>
              <p:nvPr/>
            </p:nvSpPr>
            <p:spPr>
              <a:xfrm>
                <a:off x="545635" y="856887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5"/>
                    </a:moveTo>
                    <a:lnTo>
                      <a:pt x="1486" y="1466"/>
                    </a:lnTo>
                    <a:lnTo>
                      <a:pt x="356" y="1466"/>
                    </a:lnTo>
                    <a:lnTo>
                      <a:pt x="356" y="335"/>
                    </a:lnTo>
                    <a:close/>
                    <a:moveTo>
                      <a:pt x="0" y="1"/>
                    </a:moveTo>
                    <a:lnTo>
                      <a:pt x="0" y="1821"/>
                    </a:lnTo>
                    <a:lnTo>
                      <a:pt x="1842" y="1821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5"/>
              <p:cNvSpPr/>
              <p:nvPr/>
            </p:nvSpPr>
            <p:spPr>
              <a:xfrm>
                <a:off x="879865" y="522620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6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36"/>
                    </a:lnTo>
                    <a:close/>
                    <a:moveTo>
                      <a:pt x="1" y="1"/>
                    </a:moveTo>
                    <a:lnTo>
                      <a:pt x="1" y="1822"/>
                    </a:lnTo>
                    <a:lnTo>
                      <a:pt x="1843" y="1822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5"/>
              <p:cNvSpPr/>
              <p:nvPr/>
            </p:nvSpPr>
            <p:spPr>
              <a:xfrm>
                <a:off x="545635" y="522620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6"/>
                    </a:moveTo>
                    <a:lnTo>
                      <a:pt x="1486" y="1487"/>
                    </a:lnTo>
                    <a:lnTo>
                      <a:pt x="356" y="1487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822"/>
                    </a:lnTo>
                    <a:lnTo>
                      <a:pt x="1842" y="1822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5"/>
              <p:cNvSpPr/>
              <p:nvPr/>
            </p:nvSpPr>
            <p:spPr>
              <a:xfrm>
                <a:off x="464491" y="441512"/>
                <a:ext cx="562608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7" h="15677" extrusionOk="0">
                    <a:moveTo>
                      <a:pt x="10947" y="335"/>
                    </a:moveTo>
                    <a:lnTo>
                      <a:pt x="15342" y="4731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36" y="10926"/>
                    </a:lnTo>
                    <a:lnTo>
                      <a:pt x="336" y="4731"/>
                    </a:lnTo>
                    <a:lnTo>
                      <a:pt x="4731" y="335"/>
                    </a:lnTo>
                    <a:close/>
                    <a:moveTo>
                      <a:pt x="4584" y="1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584" y="15677"/>
                    </a:lnTo>
                    <a:lnTo>
                      <a:pt x="11093" y="15677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5"/>
              <p:cNvSpPr/>
              <p:nvPr/>
            </p:nvSpPr>
            <p:spPr>
              <a:xfrm>
                <a:off x="411914" y="388182"/>
                <a:ext cx="667759" cy="668512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18628" extrusionOk="0">
                    <a:moveTo>
                      <a:pt x="9314" y="356"/>
                    </a:moveTo>
                    <a:cubicBezTo>
                      <a:pt x="11700" y="356"/>
                      <a:pt x="13961" y="1298"/>
                      <a:pt x="15635" y="2973"/>
                    </a:cubicBezTo>
                    <a:cubicBezTo>
                      <a:pt x="17330" y="4668"/>
                      <a:pt x="18272" y="6928"/>
                      <a:pt x="18272" y="9314"/>
                    </a:cubicBezTo>
                    <a:cubicBezTo>
                      <a:pt x="18272" y="11700"/>
                      <a:pt x="17330" y="13960"/>
                      <a:pt x="15635" y="15656"/>
                    </a:cubicBezTo>
                    <a:cubicBezTo>
                      <a:pt x="13940" y="17351"/>
                      <a:pt x="11700" y="18272"/>
                      <a:pt x="9314" y="18272"/>
                    </a:cubicBezTo>
                    <a:cubicBezTo>
                      <a:pt x="6907" y="18272"/>
                      <a:pt x="4668" y="17351"/>
                      <a:pt x="2973" y="15656"/>
                    </a:cubicBezTo>
                    <a:cubicBezTo>
                      <a:pt x="1277" y="13960"/>
                      <a:pt x="356" y="11700"/>
                      <a:pt x="356" y="9314"/>
                    </a:cubicBezTo>
                    <a:cubicBezTo>
                      <a:pt x="356" y="6928"/>
                      <a:pt x="1277" y="4668"/>
                      <a:pt x="2973" y="2973"/>
                    </a:cubicBezTo>
                    <a:cubicBezTo>
                      <a:pt x="4668" y="1298"/>
                      <a:pt x="6907" y="356"/>
                      <a:pt x="9314" y="356"/>
                    </a:cubicBezTo>
                    <a:close/>
                    <a:moveTo>
                      <a:pt x="9314" y="1"/>
                    </a:moveTo>
                    <a:cubicBezTo>
                      <a:pt x="6824" y="1"/>
                      <a:pt x="4480" y="984"/>
                      <a:pt x="2722" y="2742"/>
                    </a:cubicBezTo>
                    <a:cubicBezTo>
                      <a:pt x="963" y="4500"/>
                      <a:pt x="1" y="6824"/>
                      <a:pt x="1" y="9314"/>
                    </a:cubicBezTo>
                    <a:cubicBezTo>
                      <a:pt x="1" y="11805"/>
                      <a:pt x="963" y="14128"/>
                      <a:pt x="2722" y="15886"/>
                    </a:cubicBezTo>
                    <a:cubicBezTo>
                      <a:pt x="4480" y="17644"/>
                      <a:pt x="6824" y="18628"/>
                      <a:pt x="9314" y="18628"/>
                    </a:cubicBezTo>
                    <a:cubicBezTo>
                      <a:pt x="11784" y="18628"/>
                      <a:pt x="14128" y="17644"/>
                      <a:pt x="15886" y="15886"/>
                    </a:cubicBezTo>
                    <a:cubicBezTo>
                      <a:pt x="17644" y="14128"/>
                      <a:pt x="18607" y="11805"/>
                      <a:pt x="18607" y="9314"/>
                    </a:cubicBezTo>
                    <a:cubicBezTo>
                      <a:pt x="18607" y="6824"/>
                      <a:pt x="17644" y="4500"/>
                      <a:pt x="15886" y="2742"/>
                    </a:cubicBezTo>
                    <a:cubicBezTo>
                      <a:pt x="14128" y="984"/>
                      <a:pt x="11784" y="1"/>
                      <a:pt x="9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5"/>
              <p:cNvSpPr/>
              <p:nvPr/>
            </p:nvSpPr>
            <p:spPr>
              <a:xfrm>
                <a:off x="855102" y="995094"/>
                <a:ext cx="22537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01" extrusionOk="0">
                    <a:moveTo>
                      <a:pt x="314" y="1"/>
                    </a:moveTo>
                    <a:lnTo>
                      <a:pt x="0" y="126"/>
                    </a:lnTo>
                    <a:lnTo>
                      <a:pt x="314" y="901"/>
                    </a:lnTo>
                    <a:lnTo>
                      <a:pt x="628" y="75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5"/>
              <p:cNvSpPr/>
              <p:nvPr/>
            </p:nvSpPr>
            <p:spPr>
              <a:xfrm>
                <a:off x="615474" y="416713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147"/>
                    </a:lnTo>
                    <a:lnTo>
                      <a:pt x="315" y="901"/>
                    </a:lnTo>
                    <a:lnTo>
                      <a:pt x="628" y="775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5"/>
              <p:cNvSpPr/>
              <p:nvPr/>
            </p:nvSpPr>
            <p:spPr>
              <a:xfrm>
                <a:off x="615474" y="995094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754"/>
                    </a:lnTo>
                    <a:lnTo>
                      <a:pt x="315" y="901"/>
                    </a:lnTo>
                    <a:lnTo>
                      <a:pt x="628" y="147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5"/>
              <p:cNvSpPr/>
              <p:nvPr/>
            </p:nvSpPr>
            <p:spPr>
              <a:xfrm>
                <a:off x="855102" y="416713"/>
                <a:ext cx="2253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22" extrusionOk="0">
                    <a:moveTo>
                      <a:pt x="314" y="1"/>
                    </a:moveTo>
                    <a:lnTo>
                      <a:pt x="0" y="796"/>
                    </a:lnTo>
                    <a:lnTo>
                      <a:pt x="314" y="922"/>
                    </a:lnTo>
                    <a:lnTo>
                      <a:pt x="628" y="147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5"/>
              <p:cNvSpPr/>
              <p:nvPr/>
            </p:nvSpPr>
            <p:spPr>
              <a:xfrm>
                <a:off x="441199" y="830580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754" y="1"/>
                    </a:moveTo>
                    <a:lnTo>
                      <a:pt x="1" y="315"/>
                    </a:lnTo>
                    <a:lnTo>
                      <a:pt x="147" y="629"/>
                    </a:lnTo>
                    <a:lnTo>
                      <a:pt x="880" y="336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5"/>
              <p:cNvSpPr/>
              <p:nvPr/>
            </p:nvSpPr>
            <p:spPr>
              <a:xfrm>
                <a:off x="1018072" y="590988"/>
                <a:ext cx="33842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650" extrusionOk="0">
                    <a:moveTo>
                      <a:pt x="796" y="1"/>
                    </a:moveTo>
                    <a:lnTo>
                      <a:pt x="1" y="335"/>
                    </a:lnTo>
                    <a:lnTo>
                      <a:pt x="147" y="649"/>
                    </a:lnTo>
                    <a:lnTo>
                      <a:pt x="943" y="31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5"/>
              <p:cNvSpPr/>
              <p:nvPr/>
            </p:nvSpPr>
            <p:spPr>
              <a:xfrm>
                <a:off x="441953" y="590988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126" y="1"/>
                    </a:moveTo>
                    <a:lnTo>
                      <a:pt x="1" y="314"/>
                    </a:lnTo>
                    <a:lnTo>
                      <a:pt x="733" y="628"/>
                    </a:lnTo>
                    <a:lnTo>
                      <a:pt x="880" y="314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5"/>
              <p:cNvSpPr/>
              <p:nvPr/>
            </p:nvSpPr>
            <p:spPr>
              <a:xfrm>
                <a:off x="1018825" y="830580"/>
                <a:ext cx="33088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9" extrusionOk="0">
                    <a:moveTo>
                      <a:pt x="126" y="1"/>
                    </a:moveTo>
                    <a:lnTo>
                      <a:pt x="1" y="315"/>
                    </a:lnTo>
                    <a:lnTo>
                      <a:pt x="796" y="629"/>
                    </a:lnTo>
                    <a:lnTo>
                      <a:pt x="922" y="315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5"/>
              <p:cNvSpPr/>
              <p:nvPr/>
            </p:nvSpPr>
            <p:spPr>
              <a:xfrm>
                <a:off x="546389" y="990572"/>
                <a:ext cx="1202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791" extrusionOk="0">
                    <a:moveTo>
                      <a:pt x="0" y="1"/>
                    </a:moveTo>
                    <a:lnTo>
                      <a:pt x="0" y="17791"/>
                    </a:lnTo>
                    <a:lnTo>
                      <a:pt x="335" y="17791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5"/>
              <p:cNvSpPr/>
              <p:nvPr/>
            </p:nvSpPr>
            <p:spPr>
              <a:xfrm>
                <a:off x="933195" y="990572"/>
                <a:ext cx="1281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7791" extrusionOk="0">
                    <a:moveTo>
                      <a:pt x="1" y="1"/>
                    </a:moveTo>
                    <a:lnTo>
                      <a:pt x="1" y="17791"/>
                    </a:lnTo>
                    <a:lnTo>
                      <a:pt x="357" y="1779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5"/>
              <p:cNvSpPr/>
              <p:nvPr/>
            </p:nvSpPr>
            <p:spPr>
              <a:xfrm>
                <a:off x="358584" y="1018385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6698" y="0"/>
                    </a:moveTo>
                    <a:lnTo>
                      <a:pt x="6698" y="4019"/>
                    </a:lnTo>
                    <a:lnTo>
                      <a:pt x="1" y="4019"/>
                    </a:lnTo>
                    <a:lnTo>
                      <a:pt x="1" y="4375"/>
                    </a:lnTo>
                    <a:lnTo>
                      <a:pt x="7054" y="4375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5"/>
              <p:cNvSpPr/>
              <p:nvPr/>
            </p:nvSpPr>
            <p:spPr>
              <a:xfrm>
                <a:off x="879865" y="1018385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0"/>
                    </a:moveTo>
                    <a:lnTo>
                      <a:pt x="1" y="4375"/>
                    </a:lnTo>
                    <a:lnTo>
                      <a:pt x="7054" y="4375"/>
                    </a:lnTo>
                    <a:lnTo>
                      <a:pt x="7054" y="4019"/>
                    </a:lnTo>
                    <a:lnTo>
                      <a:pt x="357" y="401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5"/>
              <p:cNvSpPr/>
              <p:nvPr/>
            </p:nvSpPr>
            <p:spPr>
              <a:xfrm>
                <a:off x="358584" y="1443521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6698" y="356"/>
                    </a:lnTo>
                    <a:lnTo>
                      <a:pt x="6698" y="4375"/>
                    </a:lnTo>
                    <a:lnTo>
                      <a:pt x="7054" y="4375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5"/>
              <p:cNvSpPr/>
              <p:nvPr/>
            </p:nvSpPr>
            <p:spPr>
              <a:xfrm>
                <a:off x="879865" y="1443521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0"/>
                    </a:moveTo>
                    <a:lnTo>
                      <a:pt x="1" y="4375"/>
                    </a:lnTo>
                    <a:lnTo>
                      <a:pt x="357" y="4375"/>
                    </a:lnTo>
                    <a:lnTo>
                      <a:pt x="357" y="356"/>
                    </a:lnTo>
                    <a:lnTo>
                      <a:pt x="7054" y="356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5"/>
              <p:cNvSpPr/>
              <p:nvPr/>
            </p:nvSpPr>
            <p:spPr>
              <a:xfrm>
                <a:off x="739397" y="1405946"/>
                <a:ext cx="12058" cy="163037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43" extrusionOk="0">
                    <a:moveTo>
                      <a:pt x="1" y="1"/>
                    </a:moveTo>
                    <a:lnTo>
                      <a:pt x="1" y="4543"/>
                    </a:lnTo>
                    <a:lnTo>
                      <a:pt x="336" y="454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5"/>
              <p:cNvSpPr/>
              <p:nvPr/>
            </p:nvSpPr>
            <p:spPr>
              <a:xfrm>
                <a:off x="739397" y="1050685"/>
                <a:ext cx="1281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522" extrusionOk="0">
                    <a:moveTo>
                      <a:pt x="1" y="0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5"/>
              <p:cNvSpPr/>
              <p:nvPr/>
            </p:nvSpPr>
            <p:spPr>
              <a:xfrm>
                <a:off x="552382" y="1303054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0" y="1"/>
                    </a:moveTo>
                    <a:lnTo>
                      <a:pt x="0" y="356"/>
                    </a:lnTo>
                    <a:lnTo>
                      <a:pt x="2910" y="356"/>
                    </a:lnTo>
                    <a:lnTo>
                      <a:pt x="29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5"/>
              <p:cNvSpPr/>
              <p:nvPr/>
            </p:nvSpPr>
            <p:spPr>
              <a:xfrm>
                <a:off x="834789" y="1303807"/>
                <a:ext cx="105222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36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2931" y="335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5"/>
              <p:cNvSpPr/>
              <p:nvPr/>
            </p:nvSpPr>
            <p:spPr>
              <a:xfrm>
                <a:off x="698843" y="1262499"/>
                <a:ext cx="93918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617" extrusionOk="0">
                    <a:moveTo>
                      <a:pt x="1319" y="482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482"/>
                    </a:lnTo>
                    <a:close/>
                    <a:moveTo>
                      <a:pt x="1319" y="0"/>
                    </a:moveTo>
                    <a:lnTo>
                      <a:pt x="1" y="1319"/>
                    </a:lnTo>
                    <a:lnTo>
                      <a:pt x="1319" y="2617"/>
                    </a:lnTo>
                    <a:lnTo>
                      <a:pt x="2617" y="1319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5"/>
              <p:cNvSpPr/>
              <p:nvPr/>
            </p:nvSpPr>
            <p:spPr>
              <a:xfrm>
                <a:off x="640273" y="1203893"/>
                <a:ext cx="211090" cy="211126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3" extrusionOk="0">
                    <a:moveTo>
                      <a:pt x="2930" y="503"/>
                    </a:moveTo>
                    <a:lnTo>
                      <a:pt x="5379" y="2952"/>
                    </a:lnTo>
                    <a:lnTo>
                      <a:pt x="2930" y="5380"/>
                    </a:lnTo>
                    <a:lnTo>
                      <a:pt x="503" y="2952"/>
                    </a:lnTo>
                    <a:lnTo>
                      <a:pt x="2930" y="503"/>
                    </a:lnTo>
                    <a:close/>
                    <a:moveTo>
                      <a:pt x="2930" y="1"/>
                    </a:moveTo>
                    <a:lnTo>
                      <a:pt x="0" y="2952"/>
                    </a:lnTo>
                    <a:lnTo>
                      <a:pt x="2930" y="5882"/>
                    </a:lnTo>
                    <a:lnTo>
                      <a:pt x="5881" y="2952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5"/>
              <p:cNvSpPr/>
              <p:nvPr/>
            </p:nvSpPr>
            <p:spPr>
              <a:xfrm>
                <a:off x="581667" y="1730451"/>
                <a:ext cx="328263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47" h="9168" extrusionOk="0">
                    <a:moveTo>
                      <a:pt x="6321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1" y="8812"/>
                    </a:lnTo>
                    <a:lnTo>
                      <a:pt x="2826" y="881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679"/>
                    </a:lnTo>
                    <a:lnTo>
                      <a:pt x="1" y="6489"/>
                    </a:lnTo>
                    <a:lnTo>
                      <a:pt x="2680" y="9168"/>
                    </a:lnTo>
                    <a:lnTo>
                      <a:pt x="6468" y="9168"/>
                    </a:lnTo>
                    <a:lnTo>
                      <a:pt x="9147" y="6489"/>
                    </a:lnTo>
                    <a:lnTo>
                      <a:pt x="9147" y="2679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5"/>
              <p:cNvSpPr/>
              <p:nvPr/>
            </p:nvSpPr>
            <p:spPr>
              <a:xfrm>
                <a:off x="739397" y="1620022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1"/>
                    </a:moveTo>
                    <a:lnTo>
                      <a:pt x="1" y="5631"/>
                    </a:lnTo>
                    <a:lnTo>
                      <a:pt x="357" y="563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5"/>
              <p:cNvSpPr/>
              <p:nvPr/>
            </p:nvSpPr>
            <p:spPr>
              <a:xfrm>
                <a:off x="739397" y="1967818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0"/>
                    </a:moveTo>
                    <a:lnTo>
                      <a:pt x="1" y="5630"/>
                    </a:lnTo>
                    <a:lnTo>
                      <a:pt x="357" y="563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5"/>
              <p:cNvSpPr/>
              <p:nvPr/>
            </p:nvSpPr>
            <p:spPr>
              <a:xfrm>
                <a:off x="818280" y="1888935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5651" y="335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5"/>
              <p:cNvSpPr/>
              <p:nvPr/>
            </p:nvSpPr>
            <p:spPr>
              <a:xfrm>
                <a:off x="470520" y="1888935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5"/>
              <p:cNvSpPr/>
              <p:nvPr/>
            </p:nvSpPr>
            <p:spPr>
              <a:xfrm>
                <a:off x="709358" y="1788841"/>
                <a:ext cx="14276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83" extrusionOk="0">
                    <a:moveTo>
                      <a:pt x="2324" y="362"/>
                    </a:moveTo>
                    <a:cubicBezTo>
                      <a:pt x="2659" y="362"/>
                      <a:pt x="2994" y="487"/>
                      <a:pt x="3245" y="738"/>
                    </a:cubicBezTo>
                    <a:cubicBezTo>
                      <a:pt x="3496" y="969"/>
                      <a:pt x="3622" y="1304"/>
                      <a:pt x="3622" y="1659"/>
                    </a:cubicBezTo>
                    <a:cubicBezTo>
                      <a:pt x="3622" y="1994"/>
                      <a:pt x="3475" y="2329"/>
                      <a:pt x="3245" y="2559"/>
                    </a:cubicBezTo>
                    <a:lnTo>
                      <a:pt x="2324" y="3480"/>
                    </a:lnTo>
                    <a:lnTo>
                      <a:pt x="482" y="1659"/>
                    </a:lnTo>
                    <a:lnTo>
                      <a:pt x="1403" y="738"/>
                    </a:lnTo>
                    <a:cubicBezTo>
                      <a:pt x="1654" y="487"/>
                      <a:pt x="1989" y="362"/>
                      <a:pt x="2324" y="362"/>
                    </a:cubicBezTo>
                    <a:close/>
                    <a:moveTo>
                      <a:pt x="2327" y="1"/>
                    </a:moveTo>
                    <a:cubicBezTo>
                      <a:pt x="1905" y="1"/>
                      <a:pt x="1487" y="163"/>
                      <a:pt x="1173" y="487"/>
                    </a:cubicBezTo>
                    <a:lnTo>
                      <a:pt x="1" y="1659"/>
                    </a:lnTo>
                    <a:lnTo>
                      <a:pt x="2324" y="3983"/>
                    </a:lnTo>
                    <a:lnTo>
                      <a:pt x="3496" y="2810"/>
                    </a:lnTo>
                    <a:cubicBezTo>
                      <a:pt x="3789" y="2497"/>
                      <a:pt x="3977" y="2099"/>
                      <a:pt x="3977" y="1659"/>
                    </a:cubicBezTo>
                    <a:cubicBezTo>
                      <a:pt x="3977" y="1220"/>
                      <a:pt x="3789" y="801"/>
                      <a:pt x="3496" y="487"/>
                    </a:cubicBezTo>
                    <a:cubicBezTo>
                      <a:pt x="3172" y="163"/>
                      <a:pt x="2748" y="1"/>
                      <a:pt x="2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5"/>
              <p:cNvSpPr/>
              <p:nvPr/>
            </p:nvSpPr>
            <p:spPr>
              <a:xfrm>
                <a:off x="634244" y="1858896"/>
                <a:ext cx="14800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24"/>
                    </a:lnTo>
                    <a:cubicBezTo>
                      <a:pt x="2470" y="3475"/>
                      <a:pt x="2130" y="3600"/>
                      <a:pt x="1793" y="3600"/>
                    </a:cubicBezTo>
                    <a:cubicBezTo>
                      <a:pt x="1455" y="3600"/>
                      <a:pt x="1121" y="3475"/>
                      <a:pt x="880" y="3224"/>
                    </a:cubicBezTo>
                    <a:cubicBezTo>
                      <a:pt x="378" y="2721"/>
                      <a:pt x="378" y="1905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0"/>
                    </a:moveTo>
                    <a:lnTo>
                      <a:pt x="629" y="1152"/>
                    </a:lnTo>
                    <a:cubicBezTo>
                      <a:pt x="1" y="1800"/>
                      <a:pt x="1" y="2847"/>
                      <a:pt x="629" y="3475"/>
                    </a:cubicBezTo>
                    <a:cubicBezTo>
                      <a:pt x="964" y="3789"/>
                      <a:pt x="1382" y="3956"/>
                      <a:pt x="1801" y="3956"/>
                    </a:cubicBezTo>
                    <a:cubicBezTo>
                      <a:pt x="2219" y="3956"/>
                      <a:pt x="2638" y="3810"/>
                      <a:pt x="2952" y="3475"/>
                    </a:cubicBezTo>
                    <a:lnTo>
                      <a:pt x="4124" y="2324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5"/>
              <p:cNvSpPr/>
              <p:nvPr/>
            </p:nvSpPr>
            <p:spPr>
              <a:xfrm>
                <a:off x="709358" y="1858896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58"/>
                      <a:pt x="3475" y="2993"/>
                      <a:pt x="3245" y="3244"/>
                    </a:cubicBezTo>
                    <a:cubicBezTo>
                      <a:pt x="2994" y="3485"/>
                      <a:pt x="2659" y="3605"/>
                      <a:pt x="2324" y="3605"/>
                    </a:cubicBezTo>
                    <a:cubicBezTo>
                      <a:pt x="1989" y="3605"/>
                      <a:pt x="1654" y="3485"/>
                      <a:pt x="1403" y="3244"/>
                    </a:cubicBezTo>
                    <a:lnTo>
                      <a:pt x="482" y="2324"/>
                    </a:lnTo>
                    <a:lnTo>
                      <a:pt x="2324" y="482"/>
                    </a:lnTo>
                    <a:close/>
                    <a:moveTo>
                      <a:pt x="2324" y="0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789"/>
                      <a:pt x="1905" y="3956"/>
                      <a:pt x="2324" y="3956"/>
                    </a:cubicBezTo>
                    <a:cubicBezTo>
                      <a:pt x="2743" y="3956"/>
                      <a:pt x="3161" y="3810"/>
                      <a:pt x="3496" y="3475"/>
                    </a:cubicBezTo>
                    <a:cubicBezTo>
                      <a:pt x="3789" y="3161"/>
                      <a:pt x="3977" y="2763"/>
                      <a:pt x="3977" y="2324"/>
                    </a:cubicBezTo>
                    <a:cubicBezTo>
                      <a:pt x="3977" y="1884"/>
                      <a:pt x="3789" y="1465"/>
                      <a:pt x="3496" y="1152"/>
                    </a:cubicBez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5"/>
              <p:cNvSpPr/>
              <p:nvPr/>
            </p:nvSpPr>
            <p:spPr>
              <a:xfrm>
                <a:off x="634244" y="1788841"/>
                <a:ext cx="14800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83" extrusionOk="0">
                    <a:moveTo>
                      <a:pt x="1801" y="362"/>
                    </a:moveTo>
                    <a:cubicBezTo>
                      <a:pt x="2157" y="362"/>
                      <a:pt x="2470" y="487"/>
                      <a:pt x="2722" y="738"/>
                    </a:cubicBezTo>
                    <a:lnTo>
                      <a:pt x="3643" y="1659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1"/>
                      <a:pt x="880" y="738"/>
                    </a:cubicBezTo>
                    <a:cubicBezTo>
                      <a:pt x="1131" y="487"/>
                      <a:pt x="1445" y="362"/>
                      <a:pt x="1801" y="362"/>
                    </a:cubicBezTo>
                    <a:close/>
                    <a:moveTo>
                      <a:pt x="1798" y="1"/>
                    </a:moveTo>
                    <a:cubicBezTo>
                      <a:pt x="1377" y="1"/>
                      <a:pt x="953" y="163"/>
                      <a:pt x="629" y="487"/>
                    </a:cubicBezTo>
                    <a:cubicBezTo>
                      <a:pt x="1" y="1136"/>
                      <a:pt x="1" y="2162"/>
                      <a:pt x="629" y="2810"/>
                    </a:cubicBezTo>
                    <a:lnTo>
                      <a:pt x="1801" y="3983"/>
                    </a:lnTo>
                    <a:lnTo>
                      <a:pt x="4124" y="1659"/>
                    </a:lnTo>
                    <a:lnTo>
                      <a:pt x="2952" y="487"/>
                    </a:lnTo>
                    <a:cubicBezTo>
                      <a:pt x="2638" y="163"/>
                      <a:pt x="2219" y="1"/>
                      <a:pt x="17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5"/>
              <p:cNvSpPr/>
              <p:nvPr/>
            </p:nvSpPr>
            <p:spPr>
              <a:xfrm>
                <a:off x="545635" y="1695136"/>
                <a:ext cx="400361" cy="399643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11136" extrusionOk="0">
                    <a:moveTo>
                      <a:pt x="10800" y="336"/>
                    </a:moveTo>
                    <a:lnTo>
                      <a:pt x="10800" y="10800"/>
                    </a:lnTo>
                    <a:lnTo>
                      <a:pt x="356" y="10800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1135"/>
                    </a:lnTo>
                    <a:lnTo>
                      <a:pt x="11156" y="11135"/>
                    </a:lnTo>
                    <a:lnTo>
                      <a:pt x="1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5"/>
              <p:cNvSpPr/>
              <p:nvPr/>
            </p:nvSpPr>
            <p:spPr>
              <a:xfrm>
                <a:off x="879865" y="2029403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5"/>
              <p:cNvSpPr/>
              <p:nvPr/>
            </p:nvSpPr>
            <p:spPr>
              <a:xfrm>
                <a:off x="545635" y="2029403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56" y="1486"/>
                    </a:lnTo>
                    <a:lnTo>
                      <a:pt x="356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42" y="1821"/>
                    </a:lnTo>
                    <a:lnTo>
                      <a:pt x="18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5"/>
              <p:cNvSpPr/>
              <p:nvPr/>
            </p:nvSpPr>
            <p:spPr>
              <a:xfrm>
                <a:off x="879865" y="1695136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6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36"/>
                    </a:lnTo>
                    <a:close/>
                    <a:moveTo>
                      <a:pt x="1" y="1"/>
                    </a:moveTo>
                    <a:lnTo>
                      <a:pt x="1" y="1822"/>
                    </a:lnTo>
                    <a:lnTo>
                      <a:pt x="1843" y="1822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5"/>
              <p:cNvSpPr/>
              <p:nvPr/>
            </p:nvSpPr>
            <p:spPr>
              <a:xfrm>
                <a:off x="545635" y="1695136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6"/>
                    </a:moveTo>
                    <a:lnTo>
                      <a:pt x="1486" y="1487"/>
                    </a:lnTo>
                    <a:lnTo>
                      <a:pt x="356" y="1487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822"/>
                    </a:lnTo>
                    <a:lnTo>
                      <a:pt x="1842" y="1822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5"/>
              <p:cNvSpPr/>
              <p:nvPr/>
            </p:nvSpPr>
            <p:spPr>
              <a:xfrm>
                <a:off x="464491" y="1614028"/>
                <a:ext cx="562608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7" h="15677" extrusionOk="0">
                    <a:moveTo>
                      <a:pt x="10947" y="335"/>
                    </a:moveTo>
                    <a:lnTo>
                      <a:pt x="15342" y="4730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36" y="10926"/>
                    </a:lnTo>
                    <a:lnTo>
                      <a:pt x="336" y="4730"/>
                    </a:lnTo>
                    <a:lnTo>
                      <a:pt x="4731" y="335"/>
                    </a:lnTo>
                    <a:close/>
                    <a:moveTo>
                      <a:pt x="4584" y="0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584" y="15677"/>
                    </a:lnTo>
                    <a:lnTo>
                      <a:pt x="11093" y="15677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5"/>
              <p:cNvSpPr/>
              <p:nvPr/>
            </p:nvSpPr>
            <p:spPr>
              <a:xfrm>
                <a:off x="411914" y="1560698"/>
                <a:ext cx="667759" cy="668512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18628" extrusionOk="0">
                    <a:moveTo>
                      <a:pt x="9314" y="356"/>
                    </a:moveTo>
                    <a:cubicBezTo>
                      <a:pt x="11700" y="356"/>
                      <a:pt x="13961" y="1298"/>
                      <a:pt x="15635" y="2972"/>
                    </a:cubicBezTo>
                    <a:cubicBezTo>
                      <a:pt x="17330" y="4668"/>
                      <a:pt x="18272" y="6928"/>
                      <a:pt x="18272" y="9314"/>
                    </a:cubicBezTo>
                    <a:cubicBezTo>
                      <a:pt x="18272" y="11700"/>
                      <a:pt x="17330" y="13960"/>
                      <a:pt x="15635" y="15656"/>
                    </a:cubicBezTo>
                    <a:cubicBezTo>
                      <a:pt x="13940" y="17351"/>
                      <a:pt x="11700" y="18272"/>
                      <a:pt x="9314" y="18272"/>
                    </a:cubicBezTo>
                    <a:cubicBezTo>
                      <a:pt x="6907" y="18272"/>
                      <a:pt x="4668" y="17351"/>
                      <a:pt x="2973" y="15656"/>
                    </a:cubicBezTo>
                    <a:cubicBezTo>
                      <a:pt x="1277" y="13960"/>
                      <a:pt x="356" y="11700"/>
                      <a:pt x="356" y="9314"/>
                    </a:cubicBezTo>
                    <a:cubicBezTo>
                      <a:pt x="356" y="6928"/>
                      <a:pt x="1277" y="4668"/>
                      <a:pt x="2973" y="2972"/>
                    </a:cubicBezTo>
                    <a:cubicBezTo>
                      <a:pt x="4668" y="1298"/>
                      <a:pt x="6907" y="356"/>
                      <a:pt x="9314" y="356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84"/>
                      <a:pt x="2722" y="2742"/>
                    </a:cubicBezTo>
                    <a:cubicBezTo>
                      <a:pt x="963" y="4500"/>
                      <a:pt x="1" y="6823"/>
                      <a:pt x="1" y="9314"/>
                    </a:cubicBezTo>
                    <a:cubicBezTo>
                      <a:pt x="1" y="11805"/>
                      <a:pt x="963" y="14128"/>
                      <a:pt x="2722" y="15886"/>
                    </a:cubicBezTo>
                    <a:cubicBezTo>
                      <a:pt x="4480" y="17644"/>
                      <a:pt x="6824" y="18628"/>
                      <a:pt x="9314" y="18628"/>
                    </a:cubicBezTo>
                    <a:cubicBezTo>
                      <a:pt x="11784" y="18628"/>
                      <a:pt x="14128" y="17644"/>
                      <a:pt x="15886" y="15886"/>
                    </a:cubicBezTo>
                    <a:cubicBezTo>
                      <a:pt x="17644" y="14128"/>
                      <a:pt x="18607" y="11805"/>
                      <a:pt x="18607" y="9314"/>
                    </a:cubicBezTo>
                    <a:cubicBezTo>
                      <a:pt x="18607" y="6823"/>
                      <a:pt x="17644" y="4500"/>
                      <a:pt x="15886" y="2742"/>
                    </a:cubicBezTo>
                    <a:cubicBezTo>
                      <a:pt x="14128" y="984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5"/>
              <p:cNvSpPr/>
              <p:nvPr/>
            </p:nvSpPr>
            <p:spPr>
              <a:xfrm>
                <a:off x="855102" y="2167610"/>
                <a:ext cx="22537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01" extrusionOk="0">
                    <a:moveTo>
                      <a:pt x="314" y="0"/>
                    </a:moveTo>
                    <a:lnTo>
                      <a:pt x="0" y="126"/>
                    </a:lnTo>
                    <a:lnTo>
                      <a:pt x="314" y="900"/>
                    </a:lnTo>
                    <a:lnTo>
                      <a:pt x="628" y="754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5"/>
              <p:cNvSpPr/>
              <p:nvPr/>
            </p:nvSpPr>
            <p:spPr>
              <a:xfrm>
                <a:off x="615474" y="1589229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147"/>
                    </a:lnTo>
                    <a:lnTo>
                      <a:pt x="315" y="901"/>
                    </a:lnTo>
                    <a:lnTo>
                      <a:pt x="628" y="775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5"/>
              <p:cNvSpPr/>
              <p:nvPr/>
            </p:nvSpPr>
            <p:spPr>
              <a:xfrm>
                <a:off x="615474" y="2167610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0"/>
                    </a:moveTo>
                    <a:lnTo>
                      <a:pt x="1" y="754"/>
                    </a:lnTo>
                    <a:lnTo>
                      <a:pt x="315" y="900"/>
                    </a:lnTo>
                    <a:lnTo>
                      <a:pt x="628" y="147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5"/>
              <p:cNvSpPr/>
              <p:nvPr/>
            </p:nvSpPr>
            <p:spPr>
              <a:xfrm>
                <a:off x="855102" y="1589229"/>
                <a:ext cx="2253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22" extrusionOk="0">
                    <a:moveTo>
                      <a:pt x="314" y="1"/>
                    </a:moveTo>
                    <a:lnTo>
                      <a:pt x="0" y="796"/>
                    </a:lnTo>
                    <a:lnTo>
                      <a:pt x="314" y="922"/>
                    </a:lnTo>
                    <a:lnTo>
                      <a:pt x="628" y="147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5"/>
              <p:cNvSpPr/>
              <p:nvPr/>
            </p:nvSpPr>
            <p:spPr>
              <a:xfrm>
                <a:off x="441199" y="2003096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754" y="1"/>
                    </a:moveTo>
                    <a:lnTo>
                      <a:pt x="1" y="315"/>
                    </a:lnTo>
                    <a:lnTo>
                      <a:pt x="147" y="629"/>
                    </a:lnTo>
                    <a:lnTo>
                      <a:pt x="880" y="336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5"/>
              <p:cNvSpPr/>
              <p:nvPr/>
            </p:nvSpPr>
            <p:spPr>
              <a:xfrm>
                <a:off x="1018072" y="1763504"/>
                <a:ext cx="33842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650" extrusionOk="0">
                    <a:moveTo>
                      <a:pt x="796" y="0"/>
                    </a:moveTo>
                    <a:lnTo>
                      <a:pt x="1" y="335"/>
                    </a:lnTo>
                    <a:lnTo>
                      <a:pt x="147" y="649"/>
                    </a:lnTo>
                    <a:lnTo>
                      <a:pt x="943" y="314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5"/>
              <p:cNvSpPr/>
              <p:nvPr/>
            </p:nvSpPr>
            <p:spPr>
              <a:xfrm>
                <a:off x="441953" y="1763504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126" y="0"/>
                    </a:moveTo>
                    <a:lnTo>
                      <a:pt x="1" y="314"/>
                    </a:lnTo>
                    <a:lnTo>
                      <a:pt x="733" y="628"/>
                    </a:lnTo>
                    <a:lnTo>
                      <a:pt x="880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5"/>
              <p:cNvSpPr/>
              <p:nvPr/>
            </p:nvSpPr>
            <p:spPr>
              <a:xfrm>
                <a:off x="1018825" y="2003096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1"/>
                    </a:moveTo>
                    <a:lnTo>
                      <a:pt x="1" y="315"/>
                    </a:lnTo>
                    <a:lnTo>
                      <a:pt x="796" y="650"/>
                    </a:lnTo>
                    <a:lnTo>
                      <a:pt x="922" y="315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5"/>
              <p:cNvSpPr/>
              <p:nvPr/>
            </p:nvSpPr>
            <p:spPr>
              <a:xfrm>
                <a:off x="-137144" y="1579467"/>
                <a:ext cx="12058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791" extrusionOk="0">
                    <a:moveTo>
                      <a:pt x="0" y="1"/>
                    </a:moveTo>
                    <a:lnTo>
                      <a:pt x="0" y="17791"/>
                    </a:lnTo>
                    <a:lnTo>
                      <a:pt x="335" y="17791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5"/>
              <p:cNvSpPr/>
              <p:nvPr/>
            </p:nvSpPr>
            <p:spPr>
              <a:xfrm>
                <a:off x="250416" y="1579467"/>
                <a:ext cx="12058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791" extrusionOk="0">
                    <a:moveTo>
                      <a:pt x="1" y="1"/>
                    </a:moveTo>
                    <a:lnTo>
                      <a:pt x="1" y="17791"/>
                    </a:lnTo>
                    <a:lnTo>
                      <a:pt x="336" y="17791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5"/>
              <p:cNvSpPr/>
              <p:nvPr/>
            </p:nvSpPr>
            <p:spPr>
              <a:xfrm>
                <a:off x="-324949" y="1607999"/>
                <a:ext cx="253186" cy="156290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355" extrusionOk="0">
                    <a:moveTo>
                      <a:pt x="6719" y="1"/>
                    </a:moveTo>
                    <a:lnTo>
                      <a:pt x="6719" y="4019"/>
                    </a:lnTo>
                    <a:lnTo>
                      <a:pt x="1" y="4019"/>
                    </a:ln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5"/>
              <p:cNvSpPr/>
              <p:nvPr/>
            </p:nvSpPr>
            <p:spPr>
              <a:xfrm>
                <a:off x="196332" y="1607999"/>
                <a:ext cx="253940" cy="156290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355" extrusionOk="0">
                    <a:moveTo>
                      <a:pt x="1" y="1"/>
                    </a:moveTo>
                    <a:lnTo>
                      <a:pt x="1" y="4354"/>
                    </a:lnTo>
                    <a:lnTo>
                      <a:pt x="7075" y="4354"/>
                    </a:lnTo>
                    <a:lnTo>
                      <a:pt x="7075" y="4019"/>
                    </a:lnTo>
                    <a:lnTo>
                      <a:pt x="357" y="4019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5"/>
              <p:cNvSpPr/>
              <p:nvPr/>
            </p:nvSpPr>
            <p:spPr>
              <a:xfrm>
                <a:off x="-324949" y="2032417"/>
                <a:ext cx="253186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375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6719" y="356"/>
                    </a:lnTo>
                    <a:lnTo>
                      <a:pt x="6719" y="4374"/>
                    </a:lnTo>
                    <a:lnTo>
                      <a:pt x="7054" y="4374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5"/>
              <p:cNvSpPr/>
              <p:nvPr/>
            </p:nvSpPr>
            <p:spPr>
              <a:xfrm>
                <a:off x="196332" y="2032417"/>
                <a:ext cx="2539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375" extrusionOk="0">
                    <a:moveTo>
                      <a:pt x="1" y="0"/>
                    </a:moveTo>
                    <a:lnTo>
                      <a:pt x="1" y="4374"/>
                    </a:lnTo>
                    <a:lnTo>
                      <a:pt x="357" y="4374"/>
                    </a:lnTo>
                    <a:lnTo>
                      <a:pt x="357" y="356"/>
                    </a:lnTo>
                    <a:lnTo>
                      <a:pt x="7075" y="356"/>
                    </a:lnTo>
                    <a:lnTo>
                      <a:pt x="70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5"/>
              <p:cNvSpPr/>
              <p:nvPr/>
            </p:nvSpPr>
            <p:spPr>
              <a:xfrm>
                <a:off x="55900" y="1994842"/>
                <a:ext cx="12776" cy="16303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543" extrusionOk="0">
                    <a:moveTo>
                      <a:pt x="0" y="1"/>
                    </a:moveTo>
                    <a:lnTo>
                      <a:pt x="0" y="4542"/>
                    </a:lnTo>
                    <a:lnTo>
                      <a:pt x="356" y="4542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5"/>
              <p:cNvSpPr/>
              <p:nvPr/>
            </p:nvSpPr>
            <p:spPr>
              <a:xfrm>
                <a:off x="56654" y="1639545"/>
                <a:ext cx="1202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22" extrusionOk="0">
                    <a:moveTo>
                      <a:pt x="0" y="1"/>
                    </a:moveTo>
                    <a:lnTo>
                      <a:pt x="0" y="4522"/>
                    </a:lnTo>
                    <a:lnTo>
                      <a:pt x="335" y="452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5"/>
              <p:cNvSpPr/>
              <p:nvPr/>
            </p:nvSpPr>
            <p:spPr>
              <a:xfrm>
                <a:off x="-131151" y="1891949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2910" y="356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5"/>
              <p:cNvSpPr/>
              <p:nvPr/>
            </p:nvSpPr>
            <p:spPr>
              <a:xfrm>
                <a:off x="151292" y="1892703"/>
                <a:ext cx="105940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36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2951" y="335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5"/>
              <p:cNvSpPr/>
              <p:nvPr/>
            </p:nvSpPr>
            <p:spPr>
              <a:xfrm>
                <a:off x="15310" y="1851395"/>
                <a:ext cx="93953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617" extrusionOk="0">
                    <a:moveTo>
                      <a:pt x="1319" y="502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502"/>
                    </a:lnTo>
                    <a:close/>
                    <a:moveTo>
                      <a:pt x="1319" y="0"/>
                    </a:moveTo>
                    <a:lnTo>
                      <a:pt x="1" y="1319"/>
                    </a:lnTo>
                    <a:lnTo>
                      <a:pt x="1319" y="2616"/>
                    </a:lnTo>
                    <a:lnTo>
                      <a:pt x="2617" y="1319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5"/>
              <p:cNvSpPr/>
              <p:nvPr/>
            </p:nvSpPr>
            <p:spPr>
              <a:xfrm>
                <a:off x="-43260" y="1792789"/>
                <a:ext cx="211090" cy="21109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2" extrusionOk="0">
                    <a:moveTo>
                      <a:pt x="2951" y="503"/>
                    </a:moveTo>
                    <a:lnTo>
                      <a:pt x="5379" y="2952"/>
                    </a:lnTo>
                    <a:lnTo>
                      <a:pt x="2951" y="5400"/>
                    </a:lnTo>
                    <a:lnTo>
                      <a:pt x="503" y="2952"/>
                    </a:lnTo>
                    <a:lnTo>
                      <a:pt x="2951" y="503"/>
                    </a:lnTo>
                    <a:close/>
                    <a:moveTo>
                      <a:pt x="2951" y="1"/>
                    </a:moveTo>
                    <a:lnTo>
                      <a:pt x="0" y="2952"/>
                    </a:lnTo>
                    <a:lnTo>
                      <a:pt x="2951" y="5882"/>
                    </a:lnTo>
                    <a:lnTo>
                      <a:pt x="5882" y="2952"/>
                    </a:lnTo>
                    <a:lnTo>
                      <a:pt x="2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5"/>
              <p:cNvSpPr/>
              <p:nvPr/>
            </p:nvSpPr>
            <p:spPr>
              <a:xfrm>
                <a:off x="-101866" y="2319347"/>
                <a:ext cx="329052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9168" extrusionOk="0">
                    <a:moveTo>
                      <a:pt x="6322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2" y="8832"/>
                    </a:lnTo>
                    <a:lnTo>
                      <a:pt x="2826" y="883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700"/>
                    </a:lnTo>
                    <a:lnTo>
                      <a:pt x="1" y="6488"/>
                    </a:lnTo>
                    <a:lnTo>
                      <a:pt x="2680" y="9167"/>
                    </a:lnTo>
                    <a:lnTo>
                      <a:pt x="6468" y="9167"/>
                    </a:lnTo>
                    <a:lnTo>
                      <a:pt x="9168" y="6488"/>
                    </a:lnTo>
                    <a:lnTo>
                      <a:pt x="9168" y="2700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5"/>
              <p:cNvSpPr/>
              <p:nvPr/>
            </p:nvSpPr>
            <p:spPr>
              <a:xfrm>
                <a:off x="55900" y="2208917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1"/>
                    </a:moveTo>
                    <a:lnTo>
                      <a:pt x="0" y="5631"/>
                    </a:lnTo>
                    <a:lnTo>
                      <a:pt x="356" y="5631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5"/>
              <p:cNvSpPr/>
              <p:nvPr/>
            </p:nvSpPr>
            <p:spPr>
              <a:xfrm>
                <a:off x="55900" y="2556678"/>
                <a:ext cx="12776" cy="20283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52" extrusionOk="0">
                    <a:moveTo>
                      <a:pt x="0" y="1"/>
                    </a:moveTo>
                    <a:lnTo>
                      <a:pt x="0" y="5652"/>
                    </a:lnTo>
                    <a:lnTo>
                      <a:pt x="356" y="5652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5"/>
              <p:cNvSpPr/>
              <p:nvPr/>
            </p:nvSpPr>
            <p:spPr>
              <a:xfrm>
                <a:off x="134747" y="2477831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0"/>
                    </a:moveTo>
                    <a:lnTo>
                      <a:pt x="1" y="335"/>
                    </a:lnTo>
                    <a:lnTo>
                      <a:pt x="5652" y="335"/>
                    </a:lnTo>
                    <a:lnTo>
                      <a:pt x="5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5"/>
              <p:cNvSpPr/>
              <p:nvPr/>
            </p:nvSpPr>
            <p:spPr>
              <a:xfrm>
                <a:off x="-213013" y="2477831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5"/>
              <p:cNvSpPr/>
              <p:nvPr/>
            </p:nvSpPr>
            <p:spPr>
              <a:xfrm>
                <a:off x="25826" y="2378312"/>
                <a:ext cx="142760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7" extrusionOk="0">
                    <a:moveTo>
                      <a:pt x="2332" y="345"/>
                    </a:moveTo>
                    <a:cubicBezTo>
                      <a:pt x="2669" y="345"/>
                      <a:pt x="3004" y="471"/>
                      <a:pt x="3245" y="722"/>
                    </a:cubicBezTo>
                    <a:cubicBezTo>
                      <a:pt x="3496" y="973"/>
                      <a:pt x="3622" y="1287"/>
                      <a:pt x="3622" y="1643"/>
                    </a:cubicBezTo>
                    <a:cubicBezTo>
                      <a:pt x="3622" y="1978"/>
                      <a:pt x="3496" y="2313"/>
                      <a:pt x="3245" y="2564"/>
                    </a:cubicBezTo>
                    <a:lnTo>
                      <a:pt x="2324" y="3464"/>
                    </a:lnTo>
                    <a:lnTo>
                      <a:pt x="482" y="1643"/>
                    </a:lnTo>
                    <a:lnTo>
                      <a:pt x="1403" y="722"/>
                    </a:lnTo>
                    <a:cubicBezTo>
                      <a:pt x="1654" y="471"/>
                      <a:pt x="1994" y="345"/>
                      <a:pt x="2332" y="345"/>
                    </a:cubicBezTo>
                    <a:close/>
                    <a:moveTo>
                      <a:pt x="2327" y="0"/>
                    </a:moveTo>
                    <a:cubicBezTo>
                      <a:pt x="1906" y="0"/>
                      <a:pt x="1487" y="157"/>
                      <a:pt x="1173" y="471"/>
                    </a:cubicBezTo>
                    <a:lnTo>
                      <a:pt x="1" y="1643"/>
                    </a:lnTo>
                    <a:lnTo>
                      <a:pt x="2324" y="3966"/>
                    </a:lnTo>
                    <a:lnTo>
                      <a:pt x="3496" y="2794"/>
                    </a:lnTo>
                    <a:cubicBezTo>
                      <a:pt x="3810" y="2480"/>
                      <a:pt x="3978" y="2083"/>
                      <a:pt x="3978" y="1643"/>
                    </a:cubicBezTo>
                    <a:cubicBezTo>
                      <a:pt x="3978" y="1204"/>
                      <a:pt x="3810" y="785"/>
                      <a:pt x="3496" y="471"/>
                    </a:cubicBezTo>
                    <a:cubicBezTo>
                      <a:pt x="3172" y="157"/>
                      <a:pt x="2748" y="0"/>
                      <a:pt x="2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5"/>
              <p:cNvSpPr/>
              <p:nvPr/>
            </p:nvSpPr>
            <p:spPr>
              <a:xfrm>
                <a:off x="-49289" y="2447792"/>
                <a:ext cx="148036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56" extrusionOk="0">
                    <a:moveTo>
                      <a:pt x="1801" y="481"/>
                    </a:moveTo>
                    <a:lnTo>
                      <a:pt x="3643" y="2323"/>
                    </a:lnTo>
                    <a:lnTo>
                      <a:pt x="2722" y="3244"/>
                    </a:lnTo>
                    <a:cubicBezTo>
                      <a:pt x="2471" y="3485"/>
                      <a:pt x="2131" y="3605"/>
                      <a:pt x="1793" y="3605"/>
                    </a:cubicBezTo>
                    <a:cubicBezTo>
                      <a:pt x="1456" y="3605"/>
                      <a:pt x="1121" y="3485"/>
                      <a:pt x="880" y="3244"/>
                    </a:cubicBezTo>
                    <a:cubicBezTo>
                      <a:pt x="378" y="2721"/>
                      <a:pt x="378" y="1905"/>
                      <a:pt x="880" y="1402"/>
                    </a:cubicBezTo>
                    <a:lnTo>
                      <a:pt x="1801" y="481"/>
                    </a:lnTo>
                    <a:close/>
                    <a:moveTo>
                      <a:pt x="1801" y="0"/>
                    </a:moveTo>
                    <a:lnTo>
                      <a:pt x="650" y="1151"/>
                    </a:lnTo>
                    <a:cubicBezTo>
                      <a:pt x="1" y="1800"/>
                      <a:pt x="1" y="2846"/>
                      <a:pt x="650" y="3474"/>
                    </a:cubicBezTo>
                    <a:cubicBezTo>
                      <a:pt x="964" y="3809"/>
                      <a:pt x="1382" y="3956"/>
                      <a:pt x="1801" y="3956"/>
                    </a:cubicBezTo>
                    <a:cubicBezTo>
                      <a:pt x="2220" y="3956"/>
                      <a:pt x="2638" y="3809"/>
                      <a:pt x="2973" y="3474"/>
                    </a:cubicBezTo>
                    <a:lnTo>
                      <a:pt x="4124" y="2323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5"/>
              <p:cNvSpPr/>
              <p:nvPr/>
            </p:nvSpPr>
            <p:spPr>
              <a:xfrm>
                <a:off x="25826" y="2447792"/>
                <a:ext cx="142760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6" extrusionOk="0">
                    <a:moveTo>
                      <a:pt x="2324" y="481"/>
                    </a:moveTo>
                    <a:lnTo>
                      <a:pt x="3245" y="1402"/>
                    </a:lnTo>
                    <a:cubicBezTo>
                      <a:pt x="3496" y="1653"/>
                      <a:pt x="3622" y="1967"/>
                      <a:pt x="3622" y="2323"/>
                    </a:cubicBezTo>
                    <a:cubicBezTo>
                      <a:pt x="3622" y="2658"/>
                      <a:pt x="3496" y="2993"/>
                      <a:pt x="3245" y="3244"/>
                    </a:cubicBezTo>
                    <a:cubicBezTo>
                      <a:pt x="3004" y="3485"/>
                      <a:pt x="2669" y="3605"/>
                      <a:pt x="2332" y="3605"/>
                    </a:cubicBezTo>
                    <a:cubicBezTo>
                      <a:pt x="1994" y="3605"/>
                      <a:pt x="1654" y="3485"/>
                      <a:pt x="1403" y="3244"/>
                    </a:cubicBezTo>
                    <a:lnTo>
                      <a:pt x="503" y="2323"/>
                    </a:lnTo>
                    <a:lnTo>
                      <a:pt x="2324" y="481"/>
                    </a:lnTo>
                    <a:close/>
                    <a:moveTo>
                      <a:pt x="2324" y="0"/>
                    </a:moveTo>
                    <a:lnTo>
                      <a:pt x="1" y="2323"/>
                    </a:lnTo>
                    <a:lnTo>
                      <a:pt x="1173" y="3474"/>
                    </a:lnTo>
                    <a:cubicBezTo>
                      <a:pt x="1487" y="3809"/>
                      <a:pt x="1906" y="3956"/>
                      <a:pt x="2324" y="3956"/>
                    </a:cubicBezTo>
                    <a:cubicBezTo>
                      <a:pt x="2743" y="3956"/>
                      <a:pt x="3161" y="3809"/>
                      <a:pt x="3496" y="3474"/>
                    </a:cubicBezTo>
                    <a:cubicBezTo>
                      <a:pt x="3810" y="3160"/>
                      <a:pt x="3978" y="2763"/>
                      <a:pt x="3978" y="2323"/>
                    </a:cubicBezTo>
                    <a:cubicBezTo>
                      <a:pt x="3978" y="1884"/>
                      <a:pt x="3810" y="1465"/>
                      <a:pt x="3496" y="1151"/>
                    </a:cubicBez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5"/>
              <p:cNvSpPr/>
              <p:nvPr/>
            </p:nvSpPr>
            <p:spPr>
              <a:xfrm>
                <a:off x="-49289" y="2378312"/>
                <a:ext cx="148036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67" extrusionOk="0">
                    <a:moveTo>
                      <a:pt x="1801" y="345"/>
                    </a:moveTo>
                    <a:cubicBezTo>
                      <a:pt x="2157" y="345"/>
                      <a:pt x="2471" y="471"/>
                      <a:pt x="2722" y="722"/>
                    </a:cubicBezTo>
                    <a:lnTo>
                      <a:pt x="3643" y="1643"/>
                    </a:lnTo>
                    <a:lnTo>
                      <a:pt x="1801" y="3464"/>
                    </a:lnTo>
                    <a:lnTo>
                      <a:pt x="880" y="2543"/>
                    </a:lnTo>
                    <a:cubicBezTo>
                      <a:pt x="378" y="2041"/>
                      <a:pt x="378" y="1224"/>
                      <a:pt x="880" y="722"/>
                    </a:cubicBezTo>
                    <a:cubicBezTo>
                      <a:pt x="1131" y="471"/>
                      <a:pt x="1445" y="345"/>
                      <a:pt x="1801" y="345"/>
                    </a:cubicBezTo>
                    <a:close/>
                    <a:moveTo>
                      <a:pt x="1804" y="0"/>
                    </a:moveTo>
                    <a:cubicBezTo>
                      <a:pt x="1382" y="0"/>
                      <a:pt x="964" y="157"/>
                      <a:pt x="650" y="471"/>
                    </a:cubicBezTo>
                    <a:cubicBezTo>
                      <a:pt x="1" y="1120"/>
                      <a:pt x="1" y="2166"/>
                      <a:pt x="650" y="2794"/>
                    </a:cubicBezTo>
                    <a:lnTo>
                      <a:pt x="1801" y="3966"/>
                    </a:lnTo>
                    <a:lnTo>
                      <a:pt x="4124" y="1643"/>
                    </a:lnTo>
                    <a:lnTo>
                      <a:pt x="2973" y="471"/>
                    </a:lnTo>
                    <a:cubicBezTo>
                      <a:pt x="2649" y="157"/>
                      <a:pt x="2225" y="0"/>
                      <a:pt x="18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5"/>
              <p:cNvSpPr/>
              <p:nvPr/>
            </p:nvSpPr>
            <p:spPr>
              <a:xfrm>
                <a:off x="-137144" y="2284032"/>
                <a:ext cx="399607" cy="399607"/>
              </a:xfrm>
              <a:custGeom>
                <a:avLst/>
                <a:gdLst/>
                <a:ahLst/>
                <a:cxnLst/>
                <a:rect l="l" t="t" r="r" b="b"/>
                <a:pathLst>
                  <a:path w="11135" h="11135" extrusionOk="0">
                    <a:moveTo>
                      <a:pt x="10779" y="356"/>
                    </a:moveTo>
                    <a:lnTo>
                      <a:pt x="10779" y="10800"/>
                    </a:lnTo>
                    <a:lnTo>
                      <a:pt x="335" y="10800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1135"/>
                    </a:lnTo>
                    <a:lnTo>
                      <a:pt x="11135" y="11135"/>
                    </a:lnTo>
                    <a:lnTo>
                      <a:pt x="111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5"/>
              <p:cNvSpPr/>
              <p:nvPr/>
            </p:nvSpPr>
            <p:spPr>
              <a:xfrm>
                <a:off x="196332" y="2618299"/>
                <a:ext cx="66141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1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5"/>
              <p:cNvSpPr/>
              <p:nvPr/>
            </p:nvSpPr>
            <p:spPr>
              <a:xfrm>
                <a:off x="-137144" y="2618299"/>
                <a:ext cx="65387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21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21" y="1821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5"/>
              <p:cNvSpPr/>
              <p:nvPr/>
            </p:nvSpPr>
            <p:spPr>
              <a:xfrm>
                <a:off x="196332" y="2284032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6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56"/>
                    </a:lnTo>
                    <a:close/>
                    <a:moveTo>
                      <a:pt x="1" y="0"/>
                    </a:moveTo>
                    <a:lnTo>
                      <a:pt x="1" y="1842"/>
                    </a:lnTo>
                    <a:lnTo>
                      <a:pt x="1843" y="1842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5"/>
              <p:cNvSpPr/>
              <p:nvPr/>
            </p:nvSpPr>
            <p:spPr>
              <a:xfrm>
                <a:off x="-137144" y="2284032"/>
                <a:ext cx="65387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3" extrusionOk="0">
                    <a:moveTo>
                      <a:pt x="1486" y="356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842"/>
                    </a:lnTo>
                    <a:lnTo>
                      <a:pt x="1821" y="1842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5"/>
              <p:cNvSpPr/>
              <p:nvPr/>
            </p:nvSpPr>
            <p:spPr>
              <a:xfrm>
                <a:off x="-219042" y="2202924"/>
                <a:ext cx="562644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15677" extrusionOk="0">
                    <a:moveTo>
                      <a:pt x="10947" y="335"/>
                    </a:moveTo>
                    <a:lnTo>
                      <a:pt x="15342" y="4730"/>
                    </a:lnTo>
                    <a:lnTo>
                      <a:pt x="15342" y="10946"/>
                    </a:lnTo>
                    <a:lnTo>
                      <a:pt x="10947" y="15320"/>
                    </a:lnTo>
                    <a:lnTo>
                      <a:pt x="4731" y="15320"/>
                    </a:lnTo>
                    <a:lnTo>
                      <a:pt x="357" y="10946"/>
                    </a:lnTo>
                    <a:lnTo>
                      <a:pt x="357" y="4730"/>
                    </a:lnTo>
                    <a:lnTo>
                      <a:pt x="4731" y="335"/>
                    </a:lnTo>
                    <a:close/>
                    <a:moveTo>
                      <a:pt x="4605" y="0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605" y="15676"/>
                    </a:lnTo>
                    <a:lnTo>
                      <a:pt x="11094" y="15676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5"/>
              <p:cNvSpPr/>
              <p:nvPr/>
            </p:nvSpPr>
            <p:spPr>
              <a:xfrm>
                <a:off x="-271619" y="2150347"/>
                <a:ext cx="667795" cy="667759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8607" extrusionOk="0">
                    <a:moveTo>
                      <a:pt x="9314" y="335"/>
                    </a:moveTo>
                    <a:cubicBezTo>
                      <a:pt x="11700" y="335"/>
                      <a:pt x="13961" y="1277"/>
                      <a:pt x="15635" y="2951"/>
                    </a:cubicBezTo>
                    <a:cubicBezTo>
                      <a:pt x="17330" y="4646"/>
                      <a:pt x="18272" y="6907"/>
                      <a:pt x="18272" y="9293"/>
                    </a:cubicBezTo>
                    <a:cubicBezTo>
                      <a:pt x="18272" y="11679"/>
                      <a:pt x="17330" y="13939"/>
                      <a:pt x="15635" y="15634"/>
                    </a:cubicBezTo>
                    <a:cubicBezTo>
                      <a:pt x="13940" y="17330"/>
                      <a:pt x="11700" y="18250"/>
                      <a:pt x="9314" y="18250"/>
                    </a:cubicBezTo>
                    <a:cubicBezTo>
                      <a:pt x="6908" y="18250"/>
                      <a:pt x="4668" y="17330"/>
                      <a:pt x="2973" y="15634"/>
                    </a:cubicBezTo>
                    <a:cubicBezTo>
                      <a:pt x="1278" y="13939"/>
                      <a:pt x="357" y="11679"/>
                      <a:pt x="357" y="9293"/>
                    </a:cubicBezTo>
                    <a:cubicBezTo>
                      <a:pt x="357" y="6907"/>
                      <a:pt x="1278" y="4646"/>
                      <a:pt x="2973" y="2951"/>
                    </a:cubicBezTo>
                    <a:cubicBezTo>
                      <a:pt x="4668" y="1277"/>
                      <a:pt x="6908" y="335"/>
                      <a:pt x="9314" y="335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63"/>
                      <a:pt x="2722" y="2721"/>
                    </a:cubicBezTo>
                    <a:cubicBezTo>
                      <a:pt x="964" y="4479"/>
                      <a:pt x="1" y="6802"/>
                      <a:pt x="1" y="9293"/>
                    </a:cubicBezTo>
                    <a:cubicBezTo>
                      <a:pt x="1" y="11783"/>
                      <a:pt x="964" y="14127"/>
                      <a:pt x="2722" y="15865"/>
                    </a:cubicBezTo>
                    <a:cubicBezTo>
                      <a:pt x="4480" y="17644"/>
                      <a:pt x="6824" y="18606"/>
                      <a:pt x="9314" y="18606"/>
                    </a:cubicBezTo>
                    <a:cubicBezTo>
                      <a:pt x="11784" y="18606"/>
                      <a:pt x="14128" y="17644"/>
                      <a:pt x="15886" y="15865"/>
                    </a:cubicBezTo>
                    <a:cubicBezTo>
                      <a:pt x="17644" y="14106"/>
                      <a:pt x="18607" y="11783"/>
                      <a:pt x="18607" y="9293"/>
                    </a:cubicBezTo>
                    <a:cubicBezTo>
                      <a:pt x="18607" y="6802"/>
                      <a:pt x="17644" y="4479"/>
                      <a:pt x="15886" y="2721"/>
                    </a:cubicBezTo>
                    <a:cubicBezTo>
                      <a:pt x="14128" y="963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5"/>
              <p:cNvSpPr/>
              <p:nvPr/>
            </p:nvSpPr>
            <p:spPr>
              <a:xfrm>
                <a:off x="171569" y="2756506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4" y="0"/>
                    </a:moveTo>
                    <a:lnTo>
                      <a:pt x="0" y="126"/>
                    </a:lnTo>
                    <a:lnTo>
                      <a:pt x="314" y="900"/>
                    </a:lnTo>
                    <a:lnTo>
                      <a:pt x="628" y="754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5"/>
              <p:cNvSpPr/>
              <p:nvPr/>
            </p:nvSpPr>
            <p:spPr>
              <a:xfrm>
                <a:off x="-68059" y="2178125"/>
                <a:ext cx="22573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22" extrusionOk="0">
                    <a:moveTo>
                      <a:pt x="315" y="0"/>
                    </a:moveTo>
                    <a:lnTo>
                      <a:pt x="1" y="147"/>
                    </a:lnTo>
                    <a:lnTo>
                      <a:pt x="315" y="921"/>
                    </a:lnTo>
                    <a:lnTo>
                      <a:pt x="629" y="775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5"/>
              <p:cNvSpPr/>
              <p:nvPr/>
            </p:nvSpPr>
            <p:spPr>
              <a:xfrm>
                <a:off x="-68059" y="2756506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0"/>
                    </a:moveTo>
                    <a:lnTo>
                      <a:pt x="1" y="754"/>
                    </a:lnTo>
                    <a:lnTo>
                      <a:pt x="315" y="900"/>
                    </a:lnTo>
                    <a:lnTo>
                      <a:pt x="629" y="147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5"/>
              <p:cNvSpPr/>
              <p:nvPr/>
            </p:nvSpPr>
            <p:spPr>
              <a:xfrm>
                <a:off x="171569" y="2178125"/>
                <a:ext cx="2332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22" extrusionOk="0">
                    <a:moveTo>
                      <a:pt x="314" y="0"/>
                    </a:moveTo>
                    <a:lnTo>
                      <a:pt x="0" y="796"/>
                    </a:lnTo>
                    <a:lnTo>
                      <a:pt x="314" y="921"/>
                    </a:lnTo>
                    <a:lnTo>
                      <a:pt x="649" y="147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5"/>
              <p:cNvSpPr/>
              <p:nvPr/>
            </p:nvSpPr>
            <p:spPr>
              <a:xfrm>
                <a:off x="-241544" y="2591992"/>
                <a:ext cx="30827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29" extrusionOk="0">
                    <a:moveTo>
                      <a:pt x="733" y="1"/>
                    </a:moveTo>
                    <a:lnTo>
                      <a:pt x="0" y="314"/>
                    </a:lnTo>
                    <a:lnTo>
                      <a:pt x="126" y="628"/>
                    </a:lnTo>
                    <a:lnTo>
                      <a:pt x="858" y="335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5"/>
              <p:cNvSpPr/>
              <p:nvPr/>
            </p:nvSpPr>
            <p:spPr>
              <a:xfrm>
                <a:off x="335292" y="2352400"/>
                <a:ext cx="33088" cy="23291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49" extrusionOk="0">
                    <a:moveTo>
                      <a:pt x="796" y="0"/>
                    </a:moveTo>
                    <a:lnTo>
                      <a:pt x="1" y="335"/>
                    </a:lnTo>
                    <a:lnTo>
                      <a:pt x="126" y="649"/>
                    </a:lnTo>
                    <a:lnTo>
                      <a:pt x="922" y="314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5"/>
              <p:cNvSpPr/>
              <p:nvPr/>
            </p:nvSpPr>
            <p:spPr>
              <a:xfrm>
                <a:off x="-241544" y="2352400"/>
                <a:ext cx="31581" cy="22537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8" extrusionOk="0">
                    <a:moveTo>
                      <a:pt x="126" y="0"/>
                    </a:moveTo>
                    <a:lnTo>
                      <a:pt x="0" y="314"/>
                    </a:lnTo>
                    <a:lnTo>
                      <a:pt x="733" y="628"/>
                    </a:lnTo>
                    <a:lnTo>
                      <a:pt x="879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5"/>
              <p:cNvSpPr/>
              <p:nvPr/>
            </p:nvSpPr>
            <p:spPr>
              <a:xfrm>
                <a:off x="335292" y="2591992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1"/>
                    </a:moveTo>
                    <a:lnTo>
                      <a:pt x="1" y="314"/>
                    </a:lnTo>
                    <a:lnTo>
                      <a:pt x="796" y="649"/>
                    </a:lnTo>
                    <a:lnTo>
                      <a:pt x="922" y="314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5"/>
              <p:cNvSpPr/>
              <p:nvPr/>
            </p:nvSpPr>
            <p:spPr>
              <a:xfrm>
                <a:off x="-137144" y="388182"/>
                <a:ext cx="12058" cy="66025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98" extrusionOk="0">
                    <a:moveTo>
                      <a:pt x="0" y="1"/>
                    </a:moveTo>
                    <a:lnTo>
                      <a:pt x="0" y="18398"/>
                    </a:lnTo>
                    <a:lnTo>
                      <a:pt x="335" y="18398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5"/>
              <p:cNvSpPr/>
              <p:nvPr/>
            </p:nvSpPr>
            <p:spPr>
              <a:xfrm>
                <a:off x="250416" y="388182"/>
                <a:ext cx="12058" cy="66025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98" extrusionOk="0">
                    <a:moveTo>
                      <a:pt x="1" y="1"/>
                    </a:moveTo>
                    <a:lnTo>
                      <a:pt x="1" y="18398"/>
                    </a:lnTo>
                    <a:lnTo>
                      <a:pt x="336" y="18398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5"/>
              <p:cNvSpPr/>
              <p:nvPr/>
            </p:nvSpPr>
            <p:spPr>
              <a:xfrm>
                <a:off x="-324952" y="388178"/>
                <a:ext cx="253186" cy="191586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6719" y="1"/>
                    </a:moveTo>
                    <a:lnTo>
                      <a:pt x="6719" y="4145"/>
                    </a:lnTo>
                    <a:lnTo>
                      <a:pt x="1" y="4145"/>
                    </a:lnTo>
                    <a:lnTo>
                      <a:pt x="1" y="4522"/>
                    </a:lnTo>
                    <a:lnTo>
                      <a:pt x="7054" y="4522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5"/>
              <p:cNvSpPr/>
              <p:nvPr/>
            </p:nvSpPr>
            <p:spPr>
              <a:xfrm>
                <a:off x="196325" y="388178"/>
                <a:ext cx="253940" cy="191586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2"/>
                    </a:lnTo>
                    <a:lnTo>
                      <a:pt x="7075" y="4522"/>
                    </a:lnTo>
                    <a:lnTo>
                      <a:pt x="7075" y="4145"/>
                    </a:lnTo>
                    <a:lnTo>
                      <a:pt x="357" y="4145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5"/>
              <p:cNvSpPr/>
              <p:nvPr/>
            </p:nvSpPr>
            <p:spPr>
              <a:xfrm>
                <a:off x="-324949" y="856887"/>
                <a:ext cx="253186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719" y="356"/>
                    </a:lnTo>
                    <a:lnTo>
                      <a:pt x="6719" y="4521"/>
                    </a:lnTo>
                    <a:lnTo>
                      <a:pt x="7054" y="4521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5"/>
              <p:cNvSpPr/>
              <p:nvPr/>
            </p:nvSpPr>
            <p:spPr>
              <a:xfrm>
                <a:off x="196332" y="856887"/>
                <a:ext cx="253940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356"/>
                    </a:lnTo>
                    <a:lnTo>
                      <a:pt x="7075" y="356"/>
                    </a:lnTo>
                    <a:lnTo>
                      <a:pt x="707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5"/>
              <p:cNvSpPr/>
              <p:nvPr/>
            </p:nvSpPr>
            <p:spPr>
              <a:xfrm>
                <a:off x="55900" y="817840"/>
                <a:ext cx="12776" cy="16827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8"/>
                    </a:lnTo>
                    <a:lnTo>
                      <a:pt x="356" y="468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5"/>
              <p:cNvSpPr/>
              <p:nvPr/>
            </p:nvSpPr>
            <p:spPr>
              <a:xfrm>
                <a:off x="56645" y="388175"/>
                <a:ext cx="12029" cy="22986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689" extrusionOk="0">
                    <a:moveTo>
                      <a:pt x="0" y="1"/>
                    </a:moveTo>
                    <a:lnTo>
                      <a:pt x="0" y="4689"/>
                    </a:lnTo>
                    <a:lnTo>
                      <a:pt x="335" y="4689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5"/>
              <p:cNvSpPr/>
              <p:nvPr/>
            </p:nvSpPr>
            <p:spPr>
              <a:xfrm>
                <a:off x="-131151" y="711179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2910" y="356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5"/>
              <p:cNvSpPr/>
              <p:nvPr/>
            </p:nvSpPr>
            <p:spPr>
              <a:xfrm>
                <a:off x="151292" y="711933"/>
                <a:ext cx="105940" cy="12776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6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5"/>
              <p:cNvSpPr/>
              <p:nvPr/>
            </p:nvSpPr>
            <p:spPr>
              <a:xfrm>
                <a:off x="15310" y="669871"/>
                <a:ext cx="93953" cy="96896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700" extrusionOk="0">
                    <a:moveTo>
                      <a:pt x="1319" y="502"/>
                    </a:moveTo>
                    <a:lnTo>
                      <a:pt x="2136" y="1340"/>
                    </a:lnTo>
                    <a:lnTo>
                      <a:pt x="1319" y="2198"/>
                    </a:lnTo>
                    <a:lnTo>
                      <a:pt x="503" y="1340"/>
                    </a:lnTo>
                    <a:lnTo>
                      <a:pt x="1319" y="502"/>
                    </a:lnTo>
                    <a:close/>
                    <a:moveTo>
                      <a:pt x="1319" y="0"/>
                    </a:moveTo>
                    <a:lnTo>
                      <a:pt x="1" y="1340"/>
                    </a:lnTo>
                    <a:lnTo>
                      <a:pt x="1319" y="2700"/>
                    </a:lnTo>
                    <a:lnTo>
                      <a:pt x="2617" y="1340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5"/>
              <p:cNvSpPr/>
              <p:nvPr/>
            </p:nvSpPr>
            <p:spPr>
              <a:xfrm>
                <a:off x="-43260" y="609004"/>
                <a:ext cx="211090" cy="217873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6071" extrusionOk="0">
                    <a:moveTo>
                      <a:pt x="2951" y="503"/>
                    </a:moveTo>
                    <a:lnTo>
                      <a:pt x="5379" y="3036"/>
                    </a:lnTo>
                    <a:lnTo>
                      <a:pt x="2951" y="5568"/>
                    </a:lnTo>
                    <a:lnTo>
                      <a:pt x="503" y="3036"/>
                    </a:lnTo>
                    <a:lnTo>
                      <a:pt x="2951" y="503"/>
                    </a:lnTo>
                    <a:close/>
                    <a:moveTo>
                      <a:pt x="2951" y="1"/>
                    </a:moveTo>
                    <a:lnTo>
                      <a:pt x="0" y="3036"/>
                    </a:lnTo>
                    <a:lnTo>
                      <a:pt x="2951" y="6070"/>
                    </a:lnTo>
                    <a:lnTo>
                      <a:pt x="5882" y="3036"/>
                    </a:lnTo>
                    <a:lnTo>
                      <a:pt x="2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5"/>
              <p:cNvSpPr/>
              <p:nvPr/>
            </p:nvSpPr>
            <p:spPr>
              <a:xfrm>
                <a:off x="-101866" y="1149845"/>
                <a:ext cx="329052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9168" extrusionOk="0">
                    <a:moveTo>
                      <a:pt x="6322" y="356"/>
                    </a:moveTo>
                    <a:lnTo>
                      <a:pt x="8812" y="2825"/>
                    </a:lnTo>
                    <a:lnTo>
                      <a:pt x="8812" y="6342"/>
                    </a:lnTo>
                    <a:lnTo>
                      <a:pt x="6322" y="8811"/>
                    </a:lnTo>
                    <a:lnTo>
                      <a:pt x="2826" y="8811"/>
                    </a:lnTo>
                    <a:lnTo>
                      <a:pt x="336" y="6342"/>
                    </a:lnTo>
                    <a:lnTo>
                      <a:pt x="336" y="2825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679"/>
                    </a:lnTo>
                    <a:lnTo>
                      <a:pt x="1" y="6488"/>
                    </a:lnTo>
                    <a:lnTo>
                      <a:pt x="2680" y="9167"/>
                    </a:lnTo>
                    <a:lnTo>
                      <a:pt x="6468" y="9167"/>
                    </a:lnTo>
                    <a:lnTo>
                      <a:pt x="9168" y="6488"/>
                    </a:lnTo>
                    <a:lnTo>
                      <a:pt x="9168" y="2679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5"/>
              <p:cNvSpPr/>
              <p:nvPr/>
            </p:nvSpPr>
            <p:spPr>
              <a:xfrm>
                <a:off x="55900" y="1039416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0"/>
                    </a:moveTo>
                    <a:lnTo>
                      <a:pt x="0" y="5630"/>
                    </a:lnTo>
                    <a:lnTo>
                      <a:pt x="356" y="563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5"/>
              <p:cNvSpPr/>
              <p:nvPr/>
            </p:nvSpPr>
            <p:spPr>
              <a:xfrm>
                <a:off x="55900" y="1387176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1"/>
                    </a:moveTo>
                    <a:lnTo>
                      <a:pt x="0" y="5631"/>
                    </a:lnTo>
                    <a:lnTo>
                      <a:pt x="356" y="5631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5"/>
              <p:cNvSpPr/>
              <p:nvPr/>
            </p:nvSpPr>
            <p:spPr>
              <a:xfrm>
                <a:off x="134747" y="1308329"/>
                <a:ext cx="202836" cy="12022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5" extrusionOk="0">
                    <a:moveTo>
                      <a:pt x="1" y="0"/>
                    </a:moveTo>
                    <a:lnTo>
                      <a:pt x="1" y="335"/>
                    </a:lnTo>
                    <a:lnTo>
                      <a:pt x="5652" y="335"/>
                    </a:lnTo>
                    <a:lnTo>
                      <a:pt x="5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5"/>
              <p:cNvSpPr/>
              <p:nvPr/>
            </p:nvSpPr>
            <p:spPr>
              <a:xfrm>
                <a:off x="-213013" y="1308329"/>
                <a:ext cx="202836" cy="12022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5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5"/>
              <p:cNvSpPr/>
              <p:nvPr/>
            </p:nvSpPr>
            <p:spPr>
              <a:xfrm>
                <a:off x="25826" y="1208236"/>
                <a:ext cx="14276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83" extrusionOk="0">
                    <a:moveTo>
                      <a:pt x="2332" y="361"/>
                    </a:moveTo>
                    <a:cubicBezTo>
                      <a:pt x="2669" y="361"/>
                      <a:pt x="3004" y="487"/>
                      <a:pt x="3245" y="738"/>
                    </a:cubicBezTo>
                    <a:cubicBezTo>
                      <a:pt x="3496" y="968"/>
                      <a:pt x="3622" y="1303"/>
                      <a:pt x="3622" y="1659"/>
                    </a:cubicBezTo>
                    <a:cubicBezTo>
                      <a:pt x="3622" y="1994"/>
                      <a:pt x="3496" y="2329"/>
                      <a:pt x="3245" y="2559"/>
                    </a:cubicBezTo>
                    <a:lnTo>
                      <a:pt x="2324" y="3480"/>
                    </a:lnTo>
                    <a:lnTo>
                      <a:pt x="482" y="1659"/>
                    </a:lnTo>
                    <a:lnTo>
                      <a:pt x="1403" y="738"/>
                    </a:lnTo>
                    <a:cubicBezTo>
                      <a:pt x="1654" y="487"/>
                      <a:pt x="1994" y="361"/>
                      <a:pt x="2332" y="361"/>
                    </a:cubicBezTo>
                    <a:close/>
                    <a:moveTo>
                      <a:pt x="2327" y="0"/>
                    </a:moveTo>
                    <a:cubicBezTo>
                      <a:pt x="1906" y="0"/>
                      <a:pt x="1487" y="162"/>
                      <a:pt x="1173" y="487"/>
                    </a:cubicBezTo>
                    <a:lnTo>
                      <a:pt x="1" y="1659"/>
                    </a:lnTo>
                    <a:lnTo>
                      <a:pt x="2324" y="3982"/>
                    </a:lnTo>
                    <a:lnTo>
                      <a:pt x="3496" y="2810"/>
                    </a:lnTo>
                    <a:cubicBezTo>
                      <a:pt x="3810" y="2496"/>
                      <a:pt x="3978" y="2098"/>
                      <a:pt x="3978" y="1659"/>
                    </a:cubicBezTo>
                    <a:cubicBezTo>
                      <a:pt x="3978" y="1219"/>
                      <a:pt x="3810" y="801"/>
                      <a:pt x="3496" y="487"/>
                    </a:cubicBezTo>
                    <a:cubicBezTo>
                      <a:pt x="3172" y="162"/>
                      <a:pt x="2748" y="0"/>
                      <a:pt x="2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5"/>
              <p:cNvSpPr/>
              <p:nvPr/>
            </p:nvSpPr>
            <p:spPr>
              <a:xfrm>
                <a:off x="-49289" y="1278255"/>
                <a:ext cx="148036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45"/>
                    </a:lnTo>
                    <a:cubicBezTo>
                      <a:pt x="2471" y="3486"/>
                      <a:pt x="2131" y="3606"/>
                      <a:pt x="1793" y="3606"/>
                    </a:cubicBezTo>
                    <a:cubicBezTo>
                      <a:pt x="1456" y="3606"/>
                      <a:pt x="1121" y="3486"/>
                      <a:pt x="880" y="3245"/>
                    </a:cubicBezTo>
                    <a:cubicBezTo>
                      <a:pt x="378" y="2722"/>
                      <a:pt x="378" y="1906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1"/>
                    </a:moveTo>
                    <a:lnTo>
                      <a:pt x="650" y="1152"/>
                    </a:lnTo>
                    <a:cubicBezTo>
                      <a:pt x="1" y="1801"/>
                      <a:pt x="1" y="2847"/>
                      <a:pt x="650" y="3475"/>
                    </a:cubicBezTo>
                    <a:cubicBezTo>
                      <a:pt x="964" y="3810"/>
                      <a:pt x="1382" y="3957"/>
                      <a:pt x="1801" y="3957"/>
                    </a:cubicBezTo>
                    <a:cubicBezTo>
                      <a:pt x="2220" y="3957"/>
                      <a:pt x="2638" y="3810"/>
                      <a:pt x="2973" y="3475"/>
                    </a:cubicBezTo>
                    <a:lnTo>
                      <a:pt x="4124" y="232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5"/>
              <p:cNvSpPr/>
              <p:nvPr/>
            </p:nvSpPr>
            <p:spPr>
              <a:xfrm>
                <a:off x="25826" y="1278255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59"/>
                      <a:pt x="3496" y="2994"/>
                      <a:pt x="3245" y="3245"/>
                    </a:cubicBezTo>
                    <a:cubicBezTo>
                      <a:pt x="3004" y="3486"/>
                      <a:pt x="2669" y="3606"/>
                      <a:pt x="2332" y="3606"/>
                    </a:cubicBezTo>
                    <a:cubicBezTo>
                      <a:pt x="1994" y="3606"/>
                      <a:pt x="1654" y="3486"/>
                      <a:pt x="1403" y="3245"/>
                    </a:cubicBezTo>
                    <a:lnTo>
                      <a:pt x="503" y="2324"/>
                    </a:lnTo>
                    <a:lnTo>
                      <a:pt x="2324" y="482"/>
                    </a:lnTo>
                    <a:close/>
                    <a:moveTo>
                      <a:pt x="2324" y="1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810"/>
                      <a:pt x="1906" y="3957"/>
                      <a:pt x="2324" y="3957"/>
                    </a:cubicBezTo>
                    <a:cubicBezTo>
                      <a:pt x="2743" y="3957"/>
                      <a:pt x="3161" y="3810"/>
                      <a:pt x="3496" y="3475"/>
                    </a:cubicBezTo>
                    <a:cubicBezTo>
                      <a:pt x="3810" y="3161"/>
                      <a:pt x="3978" y="2764"/>
                      <a:pt x="3978" y="2324"/>
                    </a:cubicBezTo>
                    <a:cubicBezTo>
                      <a:pt x="3978" y="1885"/>
                      <a:pt x="3810" y="1466"/>
                      <a:pt x="3496" y="1152"/>
                    </a:cubicBezTo>
                    <a:lnTo>
                      <a:pt x="23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5"/>
              <p:cNvSpPr/>
              <p:nvPr/>
            </p:nvSpPr>
            <p:spPr>
              <a:xfrm>
                <a:off x="-49289" y="1208236"/>
                <a:ext cx="148036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83" extrusionOk="0">
                    <a:moveTo>
                      <a:pt x="1801" y="361"/>
                    </a:moveTo>
                    <a:cubicBezTo>
                      <a:pt x="2157" y="361"/>
                      <a:pt x="2471" y="487"/>
                      <a:pt x="2722" y="738"/>
                    </a:cubicBezTo>
                    <a:lnTo>
                      <a:pt x="3643" y="1659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0"/>
                      <a:pt x="880" y="738"/>
                    </a:cubicBezTo>
                    <a:cubicBezTo>
                      <a:pt x="1131" y="487"/>
                      <a:pt x="1445" y="361"/>
                      <a:pt x="1801" y="361"/>
                    </a:cubicBezTo>
                    <a:close/>
                    <a:moveTo>
                      <a:pt x="1804" y="0"/>
                    </a:moveTo>
                    <a:cubicBezTo>
                      <a:pt x="1382" y="0"/>
                      <a:pt x="964" y="162"/>
                      <a:pt x="650" y="487"/>
                    </a:cubicBezTo>
                    <a:cubicBezTo>
                      <a:pt x="1" y="1136"/>
                      <a:pt x="1" y="2161"/>
                      <a:pt x="650" y="2810"/>
                    </a:cubicBezTo>
                    <a:lnTo>
                      <a:pt x="1801" y="3982"/>
                    </a:lnTo>
                    <a:lnTo>
                      <a:pt x="4124" y="1659"/>
                    </a:lnTo>
                    <a:lnTo>
                      <a:pt x="2973" y="487"/>
                    </a:lnTo>
                    <a:cubicBezTo>
                      <a:pt x="2649" y="162"/>
                      <a:pt x="2225" y="0"/>
                      <a:pt x="18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5"/>
              <p:cNvSpPr/>
              <p:nvPr/>
            </p:nvSpPr>
            <p:spPr>
              <a:xfrm>
                <a:off x="-137144" y="1114531"/>
                <a:ext cx="399607" cy="399607"/>
              </a:xfrm>
              <a:custGeom>
                <a:avLst/>
                <a:gdLst/>
                <a:ahLst/>
                <a:cxnLst/>
                <a:rect l="l" t="t" r="r" b="b"/>
                <a:pathLst>
                  <a:path w="11135" h="11135" extrusionOk="0">
                    <a:moveTo>
                      <a:pt x="10779" y="356"/>
                    </a:moveTo>
                    <a:lnTo>
                      <a:pt x="10779" y="10800"/>
                    </a:lnTo>
                    <a:lnTo>
                      <a:pt x="335" y="10800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1135"/>
                    </a:lnTo>
                    <a:lnTo>
                      <a:pt x="11135" y="11135"/>
                    </a:lnTo>
                    <a:lnTo>
                      <a:pt x="111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5"/>
              <p:cNvSpPr/>
              <p:nvPr/>
            </p:nvSpPr>
            <p:spPr>
              <a:xfrm>
                <a:off x="196332" y="1448761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6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36"/>
                    </a:lnTo>
                    <a:close/>
                    <a:moveTo>
                      <a:pt x="1" y="1"/>
                    </a:moveTo>
                    <a:lnTo>
                      <a:pt x="1" y="1822"/>
                    </a:lnTo>
                    <a:lnTo>
                      <a:pt x="1843" y="1822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5"/>
              <p:cNvSpPr/>
              <p:nvPr/>
            </p:nvSpPr>
            <p:spPr>
              <a:xfrm>
                <a:off x="-137144" y="1448761"/>
                <a:ext cx="65387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22" extrusionOk="0">
                    <a:moveTo>
                      <a:pt x="1486" y="336"/>
                    </a:moveTo>
                    <a:lnTo>
                      <a:pt x="1486" y="1487"/>
                    </a:lnTo>
                    <a:lnTo>
                      <a:pt x="335" y="1487"/>
                    </a:lnTo>
                    <a:lnTo>
                      <a:pt x="335" y="336"/>
                    </a:lnTo>
                    <a:close/>
                    <a:moveTo>
                      <a:pt x="0" y="1"/>
                    </a:moveTo>
                    <a:lnTo>
                      <a:pt x="0" y="1822"/>
                    </a:lnTo>
                    <a:lnTo>
                      <a:pt x="1821" y="1822"/>
                    </a:lnTo>
                    <a:lnTo>
                      <a:pt x="18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5"/>
              <p:cNvSpPr/>
              <p:nvPr/>
            </p:nvSpPr>
            <p:spPr>
              <a:xfrm>
                <a:off x="196332" y="1114531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6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56"/>
                    </a:lnTo>
                    <a:close/>
                    <a:moveTo>
                      <a:pt x="1" y="0"/>
                    </a:moveTo>
                    <a:lnTo>
                      <a:pt x="1" y="1842"/>
                    </a:lnTo>
                    <a:lnTo>
                      <a:pt x="1843" y="1842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5"/>
              <p:cNvSpPr/>
              <p:nvPr/>
            </p:nvSpPr>
            <p:spPr>
              <a:xfrm>
                <a:off x="-137144" y="1114531"/>
                <a:ext cx="65387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3" extrusionOk="0">
                    <a:moveTo>
                      <a:pt x="1486" y="356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842"/>
                    </a:lnTo>
                    <a:lnTo>
                      <a:pt x="1821" y="1842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5"/>
              <p:cNvSpPr/>
              <p:nvPr/>
            </p:nvSpPr>
            <p:spPr>
              <a:xfrm>
                <a:off x="-219042" y="1033387"/>
                <a:ext cx="562644" cy="562644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15678" extrusionOk="0">
                    <a:moveTo>
                      <a:pt x="10947" y="336"/>
                    </a:moveTo>
                    <a:lnTo>
                      <a:pt x="15342" y="4731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57" y="10926"/>
                    </a:lnTo>
                    <a:lnTo>
                      <a:pt x="357" y="4731"/>
                    </a:lnTo>
                    <a:lnTo>
                      <a:pt x="4731" y="336"/>
                    </a:lnTo>
                    <a:close/>
                    <a:moveTo>
                      <a:pt x="4605" y="1"/>
                    </a:moveTo>
                    <a:lnTo>
                      <a:pt x="1" y="4584"/>
                    </a:lnTo>
                    <a:lnTo>
                      <a:pt x="1" y="11073"/>
                    </a:lnTo>
                    <a:lnTo>
                      <a:pt x="4605" y="15677"/>
                    </a:lnTo>
                    <a:lnTo>
                      <a:pt x="11094" y="15677"/>
                    </a:lnTo>
                    <a:lnTo>
                      <a:pt x="15677" y="11073"/>
                    </a:lnTo>
                    <a:lnTo>
                      <a:pt x="15677" y="4584"/>
                    </a:lnTo>
                    <a:lnTo>
                      <a:pt x="110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5"/>
              <p:cNvSpPr/>
              <p:nvPr/>
            </p:nvSpPr>
            <p:spPr>
              <a:xfrm>
                <a:off x="-271619" y="980056"/>
                <a:ext cx="667795" cy="668548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8629" extrusionOk="0">
                    <a:moveTo>
                      <a:pt x="9314" y="357"/>
                    </a:moveTo>
                    <a:cubicBezTo>
                      <a:pt x="11700" y="357"/>
                      <a:pt x="13961" y="1299"/>
                      <a:pt x="15635" y="2973"/>
                    </a:cubicBezTo>
                    <a:lnTo>
                      <a:pt x="15635" y="2994"/>
                    </a:lnTo>
                    <a:cubicBezTo>
                      <a:pt x="17330" y="4668"/>
                      <a:pt x="18272" y="6929"/>
                      <a:pt x="18272" y="9315"/>
                    </a:cubicBezTo>
                    <a:cubicBezTo>
                      <a:pt x="18272" y="11701"/>
                      <a:pt x="17330" y="13961"/>
                      <a:pt x="15635" y="15656"/>
                    </a:cubicBezTo>
                    <a:cubicBezTo>
                      <a:pt x="13940" y="17351"/>
                      <a:pt x="11700" y="18272"/>
                      <a:pt x="9314" y="18272"/>
                    </a:cubicBezTo>
                    <a:cubicBezTo>
                      <a:pt x="6908" y="18272"/>
                      <a:pt x="4668" y="17351"/>
                      <a:pt x="2973" y="15656"/>
                    </a:cubicBezTo>
                    <a:cubicBezTo>
                      <a:pt x="1278" y="13961"/>
                      <a:pt x="357" y="11701"/>
                      <a:pt x="357" y="9315"/>
                    </a:cubicBezTo>
                    <a:cubicBezTo>
                      <a:pt x="357" y="6929"/>
                      <a:pt x="1278" y="4668"/>
                      <a:pt x="2973" y="2973"/>
                    </a:cubicBezTo>
                    <a:cubicBezTo>
                      <a:pt x="4668" y="1299"/>
                      <a:pt x="6908" y="357"/>
                      <a:pt x="9314" y="357"/>
                    </a:cubicBezTo>
                    <a:close/>
                    <a:moveTo>
                      <a:pt x="9314" y="1"/>
                    </a:moveTo>
                    <a:cubicBezTo>
                      <a:pt x="6824" y="1"/>
                      <a:pt x="4480" y="985"/>
                      <a:pt x="2722" y="2743"/>
                    </a:cubicBezTo>
                    <a:cubicBezTo>
                      <a:pt x="964" y="4501"/>
                      <a:pt x="1" y="6824"/>
                      <a:pt x="1" y="9315"/>
                    </a:cubicBezTo>
                    <a:cubicBezTo>
                      <a:pt x="1" y="11805"/>
                      <a:pt x="964" y="14149"/>
                      <a:pt x="2722" y="15907"/>
                    </a:cubicBezTo>
                    <a:cubicBezTo>
                      <a:pt x="4480" y="17665"/>
                      <a:pt x="6824" y="18628"/>
                      <a:pt x="9314" y="18628"/>
                    </a:cubicBezTo>
                    <a:cubicBezTo>
                      <a:pt x="11784" y="18628"/>
                      <a:pt x="14128" y="17665"/>
                      <a:pt x="15886" y="15907"/>
                    </a:cubicBezTo>
                    <a:cubicBezTo>
                      <a:pt x="17644" y="14149"/>
                      <a:pt x="18607" y="11805"/>
                      <a:pt x="18607" y="9315"/>
                    </a:cubicBezTo>
                    <a:cubicBezTo>
                      <a:pt x="18607" y="6824"/>
                      <a:pt x="17644" y="4501"/>
                      <a:pt x="15886" y="2743"/>
                    </a:cubicBezTo>
                    <a:cubicBezTo>
                      <a:pt x="14128" y="985"/>
                      <a:pt x="11784" y="1"/>
                      <a:pt x="9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5"/>
              <p:cNvSpPr/>
              <p:nvPr/>
            </p:nvSpPr>
            <p:spPr>
              <a:xfrm>
                <a:off x="171569" y="1586968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4" y="1"/>
                    </a:moveTo>
                    <a:lnTo>
                      <a:pt x="0" y="127"/>
                    </a:lnTo>
                    <a:lnTo>
                      <a:pt x="314" y="901"/>
                    </a:lnTo>
                    <a:lnTo>
                      <a:pt x="628" y="75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5"/>
              <p:cNvSpPr/>
              <p:nvPr/>
            </p:nvSpPr>
            <p:spPr>
              <a:xfrm>
                <a:off x="-68059" y="1008624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0"/>
                    </a:moveTo>
                    <a:lnTo>
                      <a:pt x="1" y="147"/>
                    </a:lnTo>
                    <a:lnTo>
                      <a:pt x="315" y="900"/>
                    </a:lnTo>
                    <a:lnTo>
                      <a:pt x="629" y="775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5"/>
              <p:cNvSpPr/>
              <p:nvPr/>
            </p:nvSpPr>
            <p:spPr>
              <a:xfrm>
                <a:off x="-68059" y="1586968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754"/>
                    </a:lnTo>
                    <a:lnTo>
                      <a:pt x="315" y="901"/>
                    </a:lnTo>
                    <a:lnTo>
                      <a:pt x="629" y="147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5"/>
              <p:cNvSpPr/>
              <p:nvPr/>
            </p:nvSpPr>
            <p:spPr>
              <a:xfrm>
                <a:off x="171569" y="1008624"/>
                <a:ext cx="2332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22" extrusionOk="0">
                    <a:moveTo>
                      <a:pt x="314" y="0"/>
                    </a:moveTo>
                    <a:lnTo>
                      <a:pt x="0" y="796"/>
                    </a:lnTo>
                    <a:lnTo>
                      <a:pt x="314" y="921"/>
                    </a:lnTo>
                    <a:lnTo>
                      <a:pt x="649" y="147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5"/>
              <p:cNvSpPr/>
              <p:nvPr/>
            </p:nvSpPr>
            <p:spPr>
              <a:xfrm>
                <a:off x="-241544" y="1422491"/>
                <a:ext cx="30827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29" extrusionOk="0">
                    <a:moveTo>
                      <a:pt x="733" y="0"/>
                    </a:moveTo>
                    <a:lnTo>
                      <a:pt x="0" y="314"/>
                    </a:lnTo>
                    <a:lnTo>
                      <a:pt x="126" y="628"/>
                    </a:lnTo>
                    <a:lnTo>
                      <a:pt x="858" y="335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5"/>
              <p:cNvSpPr/>
              <p:nvPr/>
            </p:nvSpPr>
            <p:spPr>
              <a:xfrm>
                <a:off x="335292" y="1182863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796" y="1"/>
                    </a:moveTo>
                    <a:lnTo>
                      <a:pt x="1" y="336"/>
                    </a:lnTo>
                    <a:lnTo>
                      <a:pt x="126" y="650"/>
                    </a:lnTo>
                    <a:lnTo>
                      <a:pt x="922" y="315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5"/>
              <p:cNvSpPr/>
              <p:nvPr/>
            </p:nvSpPr>
            <p:spPr>
              <a:xfrm>
                <a:off x="-241544" y="1182863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126" y="1"/>
                    </a:moveTo>
                    <a:lnTo>
                      <a:pt x="0" y="315"/>
                    </a:lnTo>
                    <a:lnTo>
                      <a:pt x="753" y="629"/>
                    </a:lnTo>
                    <a:lnTo>
                      <a:pt x="879" y="315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5"/>
              <p:cNvSpPr/>
              <p:nvPr/>
            </p:nvSpPr>
            <p:spPr>
              <a:xfrm>
                <a:off x="335292" y="1422491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0"/>
                    </a:moveTo>
                    <a:lnTo>
                      <a:pt x="1" y="314"/>
                    </a:lnTo>
                    <a:lnTo>
                      <a:pt x="796" y="649"/>
                    </a:lnTo>
                    <a:lnTo>
                      <a:pt x="922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5"/>
              <p:cNvSpPr/>
              <p:nvPr/>
            </p:nvSpPr>
            <p:spPr>
              <a:xfrm>
                <a:off x="-137131" y="2750467"/>
                <a:ext cx="12058" cy="63850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77" extrusionOk="0">
                    <a:moveTo>
                      <a:pt x="0" y="1"/>
                    </a:moveTo>
                    <a:lnTo>
                      <a:pt x="0" y="18377"/>
                    </a:lnTo>
                    <a:lnTo>
                      <a:pt x="335" y="18377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5"/>
              <p:cNvSpPr/>
              <p:nvPr/>
            </p:nvSpPr>
            <p:spPr>
              <a:xfrm>
                <a:off x="250418" y="2750467"/>
                <a:ext cx="12058" cy="63850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77" extrusionOk="0">
                    <a:moveTo>
                      <a:pt x="1" y="1"/>
                    </a:moveTo>
                    <a:lnTo>
                      <a:pt x="1" y="18377"/>
                    </a:lnTo>
                    <a:lnTo>
                      <a:pt x="336" y="1837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5"/>
              <p:cNvSpPr/>
              <p:nvPr/>
            </p:nvSpPr>
            <p:spPr>
              <a:xfrm>
                <a:off x="-324949" y="2779008"/>
                <a:ext cx="253186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6719" y="1"/>
                    </a:moveTo>
                    <a:lnTo>
                      <a:pt x="6719" y="4166"/>
                    </a:lnTo>
                    <a:lnTo>
                      <a:pt x="1" y="4166"/>
                    </a:lnTo>
                    <a:lnTo>
                      <a:pt x="1" y="4522"/>
                    </a:lnTo>
                    <a:lnTo>
                      <a:pt x="7054" y="4522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5"/>
              <p:cNvSpPr/>
              <p:nvPr/>
            </p:nvSpPr>
            <p:spPr>
              <a:xfrm>
                <a:off x="196332" y="2779008"/>
                <a:ext cx="253940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2"/>
                    </a:lnTo>
                    <a:lnTo>
                      <a:pt x="7075" y="4522"/>
                    </a:lnTo>
                    <a:lnTo>
                      <a:pt x="7075" y="4166"/>
                    </a:lnTo>
                    <a:lnTo>
                      <a:pt x="357" y="4166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5"/>
              <p:cNvSpPr/>
              <p:nvPr/>
            </p:nvSpPr>
            <p:spPr>
              <a:xfrm>
                <a:off x="-324952" y="3218431"/>
                <a:ext cx="253186" cy="141968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719" y="356"/>
                    </a:lnTo>
                    <a:lnTo>
                      <a:pt x="6719" y="4521"/>
                    </a:lnTo>
                    <a:lnTo>
                      <a:pt x="7054" y="4521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5"/>
              <p:cNvSpPr/>
              <p:nvPr/>
            </p:nvSpPr>
            <p:spPr>
              <a:xfrm>
                <a:off x="196318" y="3218431"/>
                <a:ext cx="25394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356"/>
                    </a:lnTo>
                    <a:lnTo>
                      <a:pt x="7075" y="356"/>
                    </a:lnTo>
                    <a:lnTo>
                      <a:pt x="707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5"/>
              <p:cNvSpPr/>
              <p:nvPr/>
            </p:nvSpPr>
            <p:spPr>
              <a:xfrm>
                <a:off x="55910" y="3179384"/>
                <a:ext cx="12762" cy="21789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9"/>
                    </a:lnTo>
                    <a:lnTo>
                      <a:pt x="356" y="468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5"/>
              <p:cNvSpPr/>
              <p:nvPr/>
            </p:nvSpPr>
            <p:spPr>
              <a:xfrm>
                <a:off x="56654" y="2812061"/>
                <a:ext cx="12022" cy="1675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669" extrusionOk="0">
                    <a:moveTo>
                      <a:pt x="0" y="1"/>
                    </a:moveTo>
                    <a:lnTo>
                      <a:pt x="0" y="4668"/>
                    </a:lnTo>
                    <a:lnTo>
                      <a:pt x="335" y="4668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5"/>
              <p:cNvSpPr/>
              <p:nvPr/>
            </p:nvSpPr>
            <p:spPr>
              <a:xfrm>
                <a:off x="-131151" y="3073474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2910" y="356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5"/>
              <p:cNvSpPr/>
              <p:nvPr/>
            </p:nvSpPr>
            <p:spPr>
              <a:xfrm>
                <a:off x="151292" y="3073474"/>
                <a:ext cx="105940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5"/>
              <p:cNvSpPr/>
              <p:nvPr/>
            </p:nvSpPr>
            <p:spPr>
              <a:xfrm>
                <a:off x="15310" y="3031412"/>
                <a:ext cx="93953" cy="96932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701" extrusionOk="0">
                    <a:moveTo>
                      <a:pt x="1319" y="503"/>
                    </a:moveTo>
                    <a:lnTo>
                      <a:pt x="2136" y="1340"/>
                    </a:lnTo>
                    <a:lnTo>
                      <a:pt x="1319" y="2198"/>
                    </a:lnTo>
                    <a:lnTo>
                      <a:pt x="503" y="1340"/>
                    </a:lnTo>
                    <a:lnTo>
                      <a:pt x="1319" y="503"/>
                    </a:lnTo>
                    <a:close/>
                    <a:moveTo>
                      <a:pt x="1319" y="0"/>
                    </a:moveTo>
                    <a:lnTo>
                      <a:pt x="1" y="1340"/>
                    </a:lnTo>
                    <a:lnTo>
                      <a:pt x="1319" y="2700"/>
                    </a:lnTo>
                    <a:lnTo>
                      <a:pt x="2617" y="1340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5"/>
              <p:cNvSpPr/>
              <p:nvPr/>
            </p:nvSpPr>
            <p:spPr>
              <a:xfrm>
                <a:off x="-43260" y="2970545"/>
                <a:ext cx="211090" cy="217873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6071" extrusionOk="0">
                    <a:moveTo>
                      <a:pt x="2951" y="503"/>
                    </a:moveTo>
                    <a:lnTo>
                      <a:pt x="5379" y="3036"/>
                    </a:lnTo>
                    <a:lnTo>
                      <a:pt x="2951" y="5568"/>
                    </a:lnTo>
                    <a:lnTo>
                      <a:pt x="503" y="3036"/>
                    </a:lnTo>
                    <a:lnTo>
                      <a:pt x="2951" y="503"/>
                    </a:lnTo>
                    <a:close/>
                    <a:moveTo>
                      <a:pt x="2951" y="1"/>
                    </a:moveTo>
                    <a:lnTo>
                      <a:pt x="0" y="3036"/>
                    </a:lnTo>
                    <a:lnTo>
                      <a:pt x="2951" y="6070"/>
                    </a:lnTo>
                    <a:lnTo>
                      <a:pt x="5882" y="3036"/>
                    </a:lnTo>
                    <a:lnTo>
                      <a:pt x="2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5"/>
              <p:cNvSpPr/>
              <p:nvPr/>
            </p:nvSpPr>
            <p:spPr>
              <a:xfrm>
                <a:off x="1067678" y="3058846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5"/>
              <p:cNvSpPr/>
              <p:nvPr/>
            </p:nvSpPr>
            <p:spPr>
              <a:xfrm>
                <a:off x="1067678" y="711562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5"/>
              <p:cNvSpPr/>
              <p:nvPr/>
            </p:nvSpPr>
            <p:spPr>
              <a:xfrm>
                <a:off x="546375" y="3331911"/>
                <a:ext cx="12023" cy="65791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791" extrusionOk="0">
                    <a:moveTo>
                      <a:pt x="0" y="0"/>
                    </a:moveTo>
                    <a:lnTo>
                      <a:pt x="0" y="17790"/>
                    </a:lnTo>
                    <a:lnTo>
                      <a:pt x="335" y="1779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5"/>
              <p:cNvSpPr/>
              <p:nvPr/>
            </p:nvSpPr>
            <p:spPr>
              <a:xfrm>
                <a:off x="933200" y="3331911"/>
                <a:ext cx="12813" cy="65791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7791" extrusionOk="0">
                    <a:moveTo>
                      <a:pt x="1" y="0"/>
                    </a:moveTo>
                    <a:lnTo>
                      <a:pt x="1" y="17790"/>
                    </a:lnTo>
                    <a:lnTo>
                      <a:pt x="357" y="1779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5"/>
              <p:cNvSpPr/>
              <p:nvPr/>
            </p:nvSpPr>
            <p:spPr>
              <a:xfrm>
                <a:off x="358584" y="3360428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6698" y="0"/>
                    </a:moveTo>
                    <a:lnTo>
                      <a:pt x="6698" y="4019"/>
                    </a:lnTo>
                    <a:lnTo>
                      <a:pt x="1" y="4019"/>
                    </a:ln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5"/>
              <p:cNvSpPr/>
              <p:nvPr/>
            </p:nvSpPr>
            <p:spPr>
              <a:xfrm>
                <a:off x="879865" y="3360428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1" y="0"/>
                    </a:move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4019"/>
                    </a:lnTo>
                    <a:lnTo>
                      <a:pt x="357" y="401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5"/>
              <p:cNvSpPr/>
              <p:nvPr/>
            </p:nvSpPr>
            <p:spPr>
              <a:xfrm>
                <a:off x="358584" y="3784810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698" y="356"/>
                    </a:lnTo>
                    <a:lnTo>
                      <a:pt x="6698" y="4375"/>
                    </a:lnTo>
                    <a:lnTo>
                      <a:pt x="7054" y="4375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5"/>
              <p:cNvSpPr/>
              <p:nvPr/>
            </p:nvSpPr>
            <p:spPr>
              <a:xfrm>
                <a:off x="879865" y="3784810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4375"/>
                    </a:lnTo>
                    <a:lnTo>
                      <a:pt x="357" y="4375"/>
                    </a:lnTo>
                    <a:lnTo>
                      <a:pt x="357" y="356"/>
                    </a:lnTo>
                    <a:lnTo>
                      <a:pt x="7054" y="356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5"/>
              <p:cNvSpPr/>
              <p:nvPr/>
            </p:nvSpPr>
            <p:spPr>
              <a:xfrm>
                <a:off x="739397" y="3391974"/>
                <a:ext cx="1281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522" extrusionOk="0">
                    <a:moveTo>
                      <a:pt x="1" y="0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5"/>
              <p:cNvSpPr/>
              <p:nvPr/>
            </p:nvSpPr>
            <p:spPr>
              <a:xfrm>
                <a:off x="552382" y="3644342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0" y="1"/>
                    </a:moveTo>
                    <a:lnTo>
                      <a:pt x="0" y="357"/>
                    </a:lnTo>
                    <a:lnTo>
                      <a:pt x="2910" y="357"/>
                    </a:lnTo>
                    <a:lnTo>
                      <a:pt x="29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5"/>
              <p:cNvSpPr/>
              <p:nvPr/>
            </p:nvSpPr>
            <p:spPr>
              <a:xfrm>
                <a:off x="834789" y="3645096"/>
                <a:ext cx="105222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931" y="336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5"/>
              <p:cNvSpPr/>
              <p:nvPr/>
            </p:nvSpPr>
            <p:spPr>
              <a:xfrm>
                <a:off x="698843" y="3603788"/>
                <a:ext cx="93918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617" extrusionOk="0">
                    <a:moveTo>
                      <a:pt x="1319" y="503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503"/>
                    </a:lnTo>
                    <a:close/>
                    <a:moveTo>
                      <a:pt x="1319" y="1"/>
                    </a:moveTo>
                    <a:lnTo>
                      <a:pt x="1" y="1319"/>
                    </a:lnTo>
                    <a:lnTo>
                      <a:pt x="1319" y="2617"/>
                    </a:lnTo>
                    <a:lnTo>
                      <a:pt x="2617" y="1319"/>
                    </a:lnTo>
                    <a:lnTo>
                      <a:pt x="13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5"/>
              <p:cNvSpPr/>
              <p:nvPr/>
            </p:nvSpPr>
            <p:spPr>
              <a:xfrm>
                <a:off x="640273" y="3545218"/>
                <a:ext cx="211090" cy="21109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2" extrusionOk="0">
                    <a:moveTo>
                      <a:pt x="2930" y="502"/>
                    </a:moveTo>
                    <a:lnTo>
                      <a:pt x="5379" y="2951"/>
                    </a:lnTo>
                    <a:lnTo>
                      <a:pt x="2930" y="5400"/>
                    </a:lnTo>
                    <a:lnTo>
                      <a:pt x="503" y="2951"/>
                    </a:lnTo>
                    <a:lnTo>
                      <a:pt x="2930" y="502"/>
                    </a:lnTo>
                    <a:close/>
                    <a:moveTo>
                      <a:pt x="2930" y="0"/>
                    </a:moveTo>
                    <a:lnTo>
                      <a:pt x="0" y="2951"/>
                    </a:lnTo>
                    <a:lnTo>
                      <a:pt x="2930" y="5881"/>
                    </a:lnTo>
                    <a:lnTo>
                      <a:pt x="5881" y="2951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5"/>
              <p:cNvSpPr/>
              <p:nvPr/>
            </p:nvSpPr>
            <p:spPr>
              <a:xfrm>
                <a:off x="-101866" y="3491134"/>
                <a:ext cx="329052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9168" extrusionOk="0">
                    <a:moveTo>
                      <a:pt x="6322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2" y="8832"/>
                    </a:lnTo>
                    <a:lnTo>
                      <a:pt x="2826" y="883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700"/>
                    </a:lnTo>
                    <a:lnTo>
                      <a:pt x="1" y="6488"/>
                    </a:lnTo>
                    <a:lnTo>
                      <a:pt x="2680" y="9167"/>
                    </a:lnTo>
                    <a:lnTo>
                      <a:pt x="6468" y="9167"/>
                    </a:lnTo>
                    <a:lnTo>
                      <a:pt x="9168" y="6488"/>
                    </a:lnTo>
                    <a:lnTo>
                      <a:pt x="9168" y="2700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5"/>
              <p:cNvSpPr/>
              <p:nvPr/>
            </p:nvSpPr>
            <p:spPr>
              <a:xfrm>
                <a:off x="55900" y="3380705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1"/>
                    </a:moveTo>
                    <a:lnTo>
                      <a:pt x="0" y="5631"/>
                    </a:lnTo>
                    <a:lnTo>
                      <a:pt x="356" y="5631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5"/>
              <p:cNvSpPr/>
              <p:nvPr/>
            </p:nvSpPr>
            <p:spPr>
              <a:xfrm>
                <a:off x="55900" y="3728465"/>
                <a:ext cx="12776" cy="20283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52" extrusionOk="0">
                    <a:moveTo>
                      <a:pt x="0" y="1"/>
                    </a:moveTo>
                    <a:lnTo>
                      <a:pt x="0" y="5652"/>
                    </a:lnTo>
                    <a:lnTo>
                      <a:pt x="356" y="5652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5"/>
              <p:cNvSpPr/>
              <p:nvPr/>
            </p:nvSpPr>
            <p:spPr>
              <a:xfrm>
                <a:off x="134747" y="3649618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0"/>
                    </a:moveTo>
                    <a:lnTo>
                      <a:pt x="1" y="335"/>
                    </a:lnTo>
                    <a:lnTo>
                      <a:pt x="5652" y="335"/>
                    </a:lnTo>
                    <a:lnTo>
                      <a:pt x="5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5"/>
              <p:cNvSpPr/>
              <p:nvPr/>
            </p:nvSpPr>
            <p:spPr>
              <a:xfrm>
                <a:off x="-213013" y="3649618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5"/>
              <p:cNvSpPr/>
              <p:nvPr/>
            </p:nvSpPr>
            <p:spPr>
              <a:xfrm>
                <a:off x="25826" y="3550099"/>
                <a:ext cx="142760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7" extrusionOk="0">
                    <a:moveTo>
                      <a:pt x="2332" y="345"/>
                    </a:moveTo>
                    <a:cubicBezTo>
                      <a:pt x="2669" y="345"/>
                      <a:pt x="3004" y="471"/>
                      <a:pt x="3245" y="722"/>
                    </a:cubicBezTo>
                    <a:cubicBezTo>
                      <a:pt x="3496" y="973"/>
                      <a:pt x="3622" y="1287"/>
                      <a:pt x="3622" y="1643"/>
                    </a:cubicBezTo>
                    <a:cubicBezTo>
                      <a:pt x="3622" y="1978"/>
                      <a:pt x="3496" y="2313"/>
                      <a:pt x="3245" y="2564"/>
                    </a:cubicBezTo>
                    <a:lnTo>
                      <a:pt x="2324" y="3464"/>
                    </a:lnTo>
                    <a:lnTo>
                      <a:pt x="482" y="1643"/>
                    </a:lnTo>
                    <a:lnTo>
                      <a:pt x="1403" y="722"/>
                    </a:lnTo>
                    <a:cubicBezTo>
                      <a:pt x="1654" y="471"/>
                      <a:pt x="1994" y="345"/>
                      <a:pt x="2332" y="345"/>
                    </a:cubicBezTo>
                    <a:close/>
                    <a:moveTo>
                      <a:pt x="2327" y="0"/>
                    </a:moveTo>
                    <a:cubicBezTo>
                      <a:pt x="1906" y="0"/>
                      <a:pt x="1487" y="157"/>
                      <a:pt x="1173" y="471"/>
                    </a:cubicBezTo>
                    <a:lnTo>
                      <a:pt x="1" y="1643"/>
                    </a:lnTo>
                    <a:lnTo>
                      <a:pt x="2324" y="3966"/>
                    </a:lnTo>
                    <a:lnTo>
                      <a:pt x="3496" y="2794"/>
                    </a:lnTo>
                    <a:cubicBezTo>
                      <a:pt x="3810" y="2480"/>
                      <a:pt x="3978" y="2083"/>
                      <a:pt x="3978" y="1643"/>
                    </a:cubicBezTo>
                    <a:cubicBezTo>
                      <a:pt x="3978" y="1204"/>
                      <a:pt x="3810" y="785"/>
                      <a:pt x="3496" y="471"/>
                    </a:cubicBezTo>
                    <a:cubicBezTo>
                      <a:pt x="3172" y="157"/>
                      <a:pt x="2748" y="0"/>
                      <a:pt x="2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5"/>
              <p:cNvSpPr/>
              <p:nvPr/>
            </p:nvSpPr>
            <p:spPr>
              <a:xfrm>
                <a:off x="-49289" y="3619579"/>
                <a:ext cx="148036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56" extrusionOk="0">
                    <a:moveTo>
                      <a:pt x="1801" y="481"/>
                    </a:moveTo>
                    <a:lnTo>
                      <a:pt x="3643" y="2323"/>
                    </a:lnTo>
                    <a:lnTo>
                      <a:pt x="2722" y="3244"/>
                    </a:lnTo>
                    <a:cubicBezTo>
                      <a:pt x="2471" y="3485"/>
                      <a:pt x="2131" y="3605"/>
                      <a:pt x="1793" y="3605"/>
                    </a:cubicBezTo>
                    <a:cubicBezTo>
                      <a:pt x="1456" y="3605"/>
                      <a:pt x="1121" y="3485"/>
                      <a:pt x="880" y="3244"/>
                    </a:cubicBezTo>
                    <a:cubicBezTo>
                      <a:pt x="378" y="2721"/>
                      <a:pt x="378" y="1905"/>
                      <a:pt x="880" y="1402"/>
                    </a:cubicBezTo>
                    <a:lnTo>
                      <a:pt x="1801" y="481"/>
                    </a:lnTo>
                    <a:close/>
                    <a:moveTo>
                      <a:pt x="1801" y="0"/>
                    </a:moveTo>
                    <a:lnTo>
                      <a:pt x="650" y="1151"/>
                    </a:lnTo>
                    <a:cubicBezTo>
                      <a:pt x="1" y="1800"/>
                      <a:pt x="1" y="2846"/>
                      <a:pt x="650" y="3474"/>
                    </a:cubicBezTo>
                    <a:cubicBezTo>
                      <a:pt x="964" y="3809"/>
                      <a:pt x="1382" y="3956"/>
                      <a:pt x="1801" y="3956"/>
                    </a:cubicBezTo>
                    <a:cubicBezTo>
                      <a:pt x="2220" y="3956"/>
                      <a:pt x="2638" y="3809"/>
                      <a:pt x="2973" y="3474"/>
                    </a:cubicBezTo>
                    <a:lnTo>
                      <a:pt x="4124" y="2323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5"/>
              <p:cNvSpPr/>
              <p:nvPr/>
            </p:nvSpPr>
            <p:spPr>
              <a:xfrm>
                <a:off x="25826" y="3619579"/>
                <a:ext cx="142760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6" extrusionOk="0">
                    <a:moveTo>
                      <a:pt x="2324" y="481"/>
                    </a:moveTo>
                    <a:lnTo>
                      <a:pt x="3245" y="1402"/>
                    </a:lnTo>
                    <a:cubicBezTo>
                      <a:pt x="3496" y="1653"/>
                      <a:pt x="3622" y="1967"/>
                      <a:pt x="3622" y="2323"/>
                    </a:cubicBezTo>
                    <a:cubicBezTo>
                      <a:pt x="3622" y="2658"/>
                      <a:pt x="3496" y="2993"/>
                      <a:pt x="3245" y="3244"/>
                    </a:cubicBezTo>
                    <a:cubicBezTo>
                      <a:pt x="3004" y="3485"/>
                      <a:pt x="2669" y="3605"/>
                      <a:pt x="2332" y="3605"/>
                    </a:cubicBezTo>
                    <a:cubicBezTo>
                      <a:pt x="1994" y="3605"/>
                      <a:pt x="1654" y="3485"/>
                      <a:pt x="1403" y="3244"/>
                    </a:cubicBezTo>
                    <a:lnTo>
                      <a:pt x="503" y="2323"/>
                    </a:lnTo>
                    <a:lnTo>
                      <a:pt x="2324" y="481"/>
                    </a:lnTo>
                    <a:close/>
                    <a:moveTo>
                      <a:pt x="2324" y="0"/>
                    </a:moveTo>
                    <a:lnTo>
                      <a:pt x="1" y="2323"/>
                    </a:lnTo>
                    <a:lnTo>
                      <a:pt x="1173" y="3474"/>
                    </a:lnTo>
                    <a:cubicBezTo>
                      <a:pt x="1487" y="3809"/>
                      <a:pt x="1906" y="3956"/>
                      <a:pt x="2324" y="3956"/>
                    </a:cubicBezTo>
                    <a:cubicBezTo>
                      <a:pt x="2743" y="3956"/>
                      <a:pt x="3161" y="3809"/>
                      <a:pt x="3496" y="3474"/>
                    </a:cubicBezTo>
                    <a:cubicBezTo>
                      <a:pt x="3810" y="3160"/>
                      <a:pt x="3978" y="2763"/>
                      <a:pt x="3978" y="2323"/>
                    </a:cubicBezTo>
                    <a:cubicBezTo>
                      <a:pt x="3978" y="1884"/>
                      <a:pt x="3810" y="1465"/>
                      <a:pt x="3496" y="1151"/>
                    </a:cubicBez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5"/>
              <p:cNvSpPr/>
              <p:nvPr/>
            </p:nvSpPr>
            <p:spPr>
              <a:xfrm>
                <a:off x="-49289" y="3550099"/>
                <a:ext cx="148036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67" extrusionOk="0">
                    <a:moveTo>
                      <a:pt x="1801" y="345"/>
                    </a:moveTo>
                    <a:cubicBezTo>
                      <a:pt x="2157" y="345"/>
                      <a:pt x="2471" y="471"/>
                      <a:pt x="2722" y="722"/>
                    </a:cubicBezTo>
                    <a:lnTo>
                      <a:pt x="3643" y="1643"/>
                    </a:lnTo>
                    <a:lnTo>
                      <a:pt x="1801" y="3464"/>
                    </a:lnTo>
                    <a:lnTo>
                      <a:pt x="880" y="2543"/>
                    </a:lnTo>
                    <a:cubicBezTo>
                      <a:pt x="378" y="2041"/>
                      <a:pt x="378" y="1224"/>
                      <a:pt x="880" y="722"/>
                    </a:cubicBezTo>
                    <a:cubicBezTo>
                      <a:pt x="1131" y="471"/>
                      <a:pt x="1445" y="345"/>
                      <a:pt x="1801" y="345"/>
                    </a:cubicBezTo>
                    <a:close/>
                    <a:moveTo>
                      <a:pt x="1804" y="0"/>
                    </a:moveTo>
                    <a:cubicBezTo>
                      <a:pt x="1382" y="0"/>
                      <a:pt x="964" y="157"/>
                      <a:pt x="650" y="471"/>
                    </a:cubicBezTo>
                    <a:cubicBezTo>
                      <a:pt x="1" y="1120"/>
                      <a:pt x="1" y="2166"/>
                      <a:pt x="650" y="2794"/>
                    </a:cubicBezTo>
                    <a:lnTo>
                      <a:pt x="1801" y="3966"/>
                    </a:lnTo>
                    <a:lnTo>
                      <a:pt x="4124" y="1643"/>
                    </a:lnTo>
                    <a:lnTo>
                      <a:pt x="2973" y="471"/>
                    </a:lnTo>
                    <a:cubicBezTo>
                      <a:pt x="2649" y="157"/>
                      <a:pt x="2225" y="0"/>
                      <a:pt x="18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5"/>
              <p:cNvSpPr/>
              <p:nvPr/>
            </p:nvSpPr>
            <p:spPr>
              <a:xfrm>
                <a:off x="-137144" y="3455819"/>
                <a:ext cx="399607" cy="399607"/>
              </a:xfrm>
              <a:custGeom>
                <a:avLst/>
                <a:gdLst/>
                <a:ahLst/>
                <a:cxnLst/>
                <a:rect l="l" t="t" r="r" b="b"/>
                <a:pathLst>
                  <a:path w="11135" h="11135" extrusionOk="0">
                    <a:moveTo>
                      <a:pt x="10779" y="356"/>
                    </a:moveTo>
                    <a:lnTo>
                      <a:pt x="10779" y="10800"/>
                    </a:lnTo>
                    <a:lnTo>
                      <a:pt x="335" y="10800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1135"/>
                    </a:lnTo>
                    <a:lnTo>
                      <a:pt x="11135" y="11135"/>
                    </a:lnTo>
                    <a:lnTo>
                      <a:pt x="111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5"/>
              <p:cNvSpPr/>
              <p:nvPr/>
            </p:nvSpPr>
            <p:spPr>
              <a:xfrm>
                <a:off x="196332" y="3790086"/>
                <a:ext cx="66141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1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5"/>
              <p:cNvSpPr/>
              <p:nvPr/>
            </p:nvSpPr>
            <p:spPr>
              <a:xfrm>
                <a:off x="-137144" y="3790086"/>
                <a:ext cx="65387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21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21" y="1821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5"/>
              <p:cNvSpPr/>
              <p:nvPr/>
            </p:nvSpPr>
            <p:spPr>
              <a:xfrm>
                <a:off x="196332" y="3455819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6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56"/>
                    </a:lnTo>
                    <a:close/>
                    <a:moveTo>
                      <a:pt x="1" y="0"/>
                    </a:moveTo>
                    <a:lnTo>
                      <a:pt x="1" y="1842"/>
                    </a:lnTo>
                    <a:lnTo>
                      <a:pt x="1843" y="1842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5"/>
              <p:cNvSpPr/>
              <p:nvPr/>
            </p:nvSpPr>
            <p:spPr>
              <a:xfrm>
                <a:off x="-137144" y="3455819"/>
                <a:ext cx="65387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3" extrusionOk="0">
                    <a:moveTo>
                      <a:pt x="1486" y="356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842"/>
                    </a:lnTo>
                    <a:lnTo>
                      <a:pt x="1821" y="1842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5"/>
              <p:cNvSpPr/>
              <p:nvPr/>
            </p:nvSpPr>
            <p:spPr>
              <a:xfrm>
                <a:off x="-219042" y="3374711"/>
                <a:ext cx="562644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15677" extrusionOk="0">
                    <a:moveTo>
                      <a:pt x="10947" y="335"/>
                    </a:moveTo>
                    <a:lnTo>
                      <a:pt x="15342" y="4730"/>
                    </a:lnTo>
                    <a:lnTo>
                      <a:pt x="15342" y="10946"/>
                    </a:lnTo>
                    <a:lnTo>
                      <a:pt x="10947" y="15320"/>
                    </a:lnTo>
                    <a:lnTo>
                      <a:pt x="4731" y="15320"/>
                    </a:lnTo>
                    <a:lnTo>
                      <a:pt x="357" y="10946"/>
                    </a:lnTo>
                    <a:lnTo>
                      <a:pt x="357" y="4730"/>
                    </a:lnTo>
                    <a:lnTo>
                      <a:pt x="4731" y="335"/>
                    </a:lnTo>
                    <a:close/>
                    <a:moveTo>
                      <a:pt x="4605" y="0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605" y="15676"/>
                    </a:lnTo>
                    <a:lnTo>
                      <a:pt x="11094" y="15676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5"/>
              <p:cNvSpPr/>
              <p:nvPr/>
            </p:nvSpPr>
            <p:spPr>
              <a:xfrm>
                <a:off x="-271619" y="3322134"/>
                <a:ext cx="667795" cy="667759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8607" extrusionOk="0">
                    <a:moveTo>
                      <a:pt x="9314" y="335"/>
                    </a:moveTo>
                    <a:cubicBezTo>
                      <a:pt x="11700" y="335"/>
                      <a:pt x="13961" y="1277"/>
                      <a:pt x="15635" y="2951"/>
                    </a:cubicBezTo>
                    <a:cubicBezTo>
                      <a:pt x="17330" y="4646"/>
                      <a:pt x="18272" y="6907"/>
                      <a:pt x="18272" y="9293"/>
                    </a:cubicBezTo>
                    <a:cubicBezTo>
                      <a:pt x="18272" y="11679"/>
                      <a:pt x="17330" y="13939"/>
                      <a:pt x="15635" y="15634"/>
                    </a:cubicBezTo>
                    <a:cubicBezTo>
                      <a:pt x="13940" y="17330"/>
                      <a:pt x="11700" y="18250"/>
                      <a:pt x="9314" y="18250"/>
                    </a:cubicBezTo>
                    <a:cubicBezTo>
                      <a:pt x="6908" y="18250"/>
                      <a:pt x="4668" y="17330"/>
                      <a:pt x="2973" y="15634"/>
                    </a:cubicBezTo>
                    <a:cubicBezTo>
                      <a:pt x="1278" y="13939"/>
                      <a:pt x="357" y="11679"/>
                      <a:pt x="357" y="9293"/>
                    </a:cubicBezTo>
                    <a:cubicBezTo>
                      <a:pt x="357" y="6907"/>
                      <a:pt x="1278" y="4646"/>
                      <a:pt x="2973" y="2951"/>
                    </a:cubicBezTo>
                    <a:cubicBezTo>
                      <a:pt x="4668" y="1277"/>
                      <a:pt x="6908" y="335"/>
                      <a:pt x="9314" y="335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63"/>
                      <a:pt x="2722" y="2721"/>
                    </a:cubicBezTo>
                    <a:cubicBezTo>
                      <a:pt x="964" y="4479"/>
                      <a:pt x="1" y="6802"/>
                      <a:pt x="1" y="9293"/>
                    </a:cubicBezTo>
                    <a:cubicBezTo>
                      <a:pt x="1" y="11783"/>
                      <a:pt x="964" y="14127"/>
                      <a:pt x="2722" y="15865"/>
                    </a:cubicBezTo>
                    <a:cubicBezTo>
                      <a:pt x="4480" y="17644"/>
                      <a:pt x="6824" y="18606"/>
                      <a:pt x="9314" y="18606"/>
                    </a:cubicBezTo>
                    <a:cubicBezTo>
                      <a:pt x="11784" y="18606"/>
                      <a:pt x="14128" y="17644"/>
                      <a:pt x="15886" y="15865"/>
                    </a:cubicBezTo>
                    <a:cubicBezTo>
                      <a:pt x="17644" y="14106"/>
                      <a:pt x="18607" y="11783"/>
                      <a:pt x="18607" y="9293"/>
                    </a:cubicBezTo>
                    <a:cubicBezTo>
                      <a:pt x="18607" y="6802"/>
                      <a:pt x="17644" y="4479"/>
                      <a:pt x="15886" y="2721"/>
                    </a:cubicBezTo>
                    <a:cubicBezTo>
                      <a:pt x="14128" y="963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5"/>
              <p:cNvSpPr/>
              <p:nvPr/>
            </p:nvSpPr>
            <p:spPr>
              <a:xfrm>
                <a:off x="335292" y="3524187"/>
                <a:ext cx="33088" cy="23291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49" extrusionOk="0">
                    <a:moveTo>
                      <a:pt x="796" y="0"/>
                    </a:moveTo>
                    <a:lnTo>
                      <a:pt x="1" y="335"/>
                    </a:lnTo>
                    <a:lnTo>
                      <a:pt x="126" y="649"/>
                    </a:lnTo>
                    <a:lnTo>
                      <a:pt x="922" y="314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5"/>
              <p:cNvSpPr/>
              <p:nvPr/>
            </p:nvSpPr>
            <p:spPr>
              <a:xfrm>
                <a:off x="-241544" y="3524187"/>
                <a:ext cx="31581" cy="22537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8" extrusionOk="0">
                    <a:moveTo>
                      <a:pt x="126" y="0"/>
                    </a:moveTo>
                    <a:lnTo>
                      <a:pt x="0" y="314"/>
                    </a:lnTo>
                    <a:lnTo>
                      <a:pt x="733" y="628"/>
                    </a:lnTo>
                    <a:lnTo>
                      <a:pt x="879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5"/>
              <p:cNvSpPr/>
              <p:nvPr/>
            </p:nvSpPr>
            <p:spPr>
              <a:xfrm>
                <a:off x="-324948" y="3649998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5"/>
              <p:cNvSpPr/>
              <p:nvPr/>
            </p:nvSpPr>
            <p:spPr>
              <a:xfrm>
                <a:off x="-324948" y="2478196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5"/>
              <p:cNvSpPr/>
              <p:nvPr/>
            </p:nvSpPr>
            <p:spPr>
              <a:xfrm>
                <a:off x="-324948" y="1307569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5"/>
              <p:cNvSpPr/>
              <p:nvPr/>
            </p:nvSpPr>
            <p:spPr>
              <a:xfrm>
                <a:off x="598214" y="3784823"/>
                <a:ext cx="12762" cy="21108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9"/>
                    </a:lnTo>
                    <a:lnTo>
                      <a:pt x="356" y="468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5"/>
              <p:cNvSpPr/>
              <p:nvPr/>
            </p:nvSpPr>
            <p:spPr>
              <a:xfrm>
                <a:off x="879854" y="3784762"/>
                <a:ext cx="12762" cy="21108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9"/>
                    </a:lnTo>
                    <a:lnTo>
                      <a:pt x="356" y="468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4" name="Google Shape;2754;p35"/>
          <p:cNvGrpSpPr/>
          <p:nvPr/>
        </p:nvGrpSpPr>
        <p:grpSpPr>
          <a:xfrm>
            <a:off x="7919537" y="201761"/>
            <a:ext cx="1877301" cy="4977689"/>
            <a:chOff x="-531976" y="201761"/>
            <a:chExt cx="1877301" cy="4977689"/>
          </a:xfrm>
        </p:grpSpPr>
        <p:grpSp>
          <p:nvGrpSpPr>
            <p:cNvPr id="2755" name="Google Shape;2755;p35"/>
            <p:cNvGrpSpPr/>
            <p:nvPr/>
          </p:nvGrpSpPr>
          <p:grpSpPr>
            <a:xfrm>
              <a:off x="-531976" y="201761"/>
              <a:ext cx="1877301" cy="4977689"/>
              <a:chOff x="6428175" y="295375"/>
              <a:chExt cx="1537259" cy="4076064"/>
            </a:xfrm>
          </p:grpSpPr>
          <p:sp>
            <p:nvSpPr>
              <p:cNvPr id="2756" name="Google Shape;2756;p35"/>
              <p:cNvSpPr/>
              <p:nvPr/>
            </p:nvSpPr>
            <p:spPr>
              <a:xfrm>
                <a:off x="6428175" y="295375"/>
                <a:ext cx="1537259" cy="4076064"/>
              </a:xfrm>
              <a:custGeom>
                <a:avLst/>
                <a:gdLst/>
                <a:ahLst/>
                <a:cxnLst/>
                <a:rect l="l" t="t" r="r" b="b"/>
                <a:pathLst>
                  <a:path w="73756" h="195565" extrusionOk="0">
                    <a:moveTo>
                      <a:pt x="0" y="0"/>
                    </a:moveTo>
                    <a:lnTo>
                      <a:pt x="0" y="195565"/>
                    </a:lnTo>
                    <a:lnTo>
                      <a:pt x="73755" y="195565"/>
                    </a:lnTo>
                    <a:lnTo>
                      <a:pt x="737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5"/>
              <p:cNvSpPr/>
              <p:nvPr/>
            </p:nvSpPr>
            <p:spPr>
              <a:xfrm>
                <a:off x="6479200" y="295375"/>
                <a:ext cx="1435194" cy="4076064"/>
              </a:xfrm>
              <a:custGeom>
                <a:avLst/>
                <a:gdLst/>
                <a:ahLst/>
                <a:cxnLst/>
                <a:rect l="l" t="t" r="r" b="b"/>
                <a:pathLst>
                  <a:path w="68859" h="195565" extrusionOk="0">
                    <a:moveTo>
                      <a:pt x="1" y="0"/>
                    </a:moveTo>
                    <a:lnTo>
                      <a:pt x="1" y="195565"/>
                    </a:lnTo>
                    <a:lnTo>
                      <a:pt x="68859" y="195565"/>
                    </a:lnTo>
                    <a:lnTo>
                      <a:pt x="688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5"/>
              <p:cNvSpPr/>
              <p:nvPr/>
            </p:nvSpPr>
            <p:spPr>
              <a:xfrm>
                <a:off x="6576050" y="3530296"/>
                <a:ext cx="1241067" cy="686401"/>
              </a:xfrm>
              <a:custGeom>
                <a:avLst/>
                <a:gdLst/>
                <a:ahLst/>
                <a:cxnLst/>
                <a:rect l="l" t="t" r="r" b="b"/>
                <a:pathLst>
                  <a:path w="59545" h="23525" fill="none" extrusionOk="0">
                    <a:moveTo>
                      <a:pt x="0" y="0"/>
                    </a:moveTo>
                    <a:lnTo>
                      <a:pt x="59544" y="0"/>
                    </a:lnTo>
                    <a:lnTo>
                      <a:pt x="59544" y="23525"/>
                    </a:lnTo>
                    <a:lnTo>
                      <a:pt x="0" y="23525"/>
                    </a:lnTo>
                    <a:close/>
                  </a:path>
                </a:pathLst>
              </a:custGeom>
              <a:noFill/>
              <a:ln w="680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5"/>
              <p:cNvSpPr/>
              <p:nvPr/>
            </p:nvSpPr>
            <p:spPr>
              <a:xfrm>
                <a:off x="6646275" y="3628345"/>
                <a:ext cx="1100609" cy="490303"/>
              </a:xfrm>
              <a:custGeom>
                <a:avLst/>
                <a:gdLst/>
                <a:ahLst/>
                <a:cxnLst/>
                <a:rect l="l" t="t" r="r" b="b"/>
                <a:pathLst>
                  <a:path w="52806" h="13647" fill="none" extrusionOk="0">
                    <a:moveTo>
                      <a:pt x="1" y="0"/>
                    </a:moveTo>
                    <a:lnTo>
                      <a:pt x="52806" y="0"/>
                    </a:lnTo>
                    <a:lnTo>
                      <a:pt x="52806" y="13646"/>
                    </a:lnTo>
                    <a:lnTo>
                      <a:pt x="1" y="13646"/>
                    </a:lnTo>
                    <a:close/>
                  </a:path>
                </a:pathLst>
              </a:custGeom>
              <a:noFill/>
              <a:ln w="680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0" name="Google Shape;2760;p35"/>
            <p:cNvGrpSpPr/>
            <p:nvPr/>
          </p:nvGrpSpPr>
          <p:grpSpPr>
            <a:xfrm>
              <a:off x="-324952" y="388175"/>
              <a:ext cx="1463100" cy="3607735"/>
              <a:chOff x="-324952" y="388175"/>
              <a:chExt cx="1463100" cy="3607735"/>
            </a:xfrm>
          </p:grpSpPr>
          <p:sp>
            <p:nvSpPr>
              <p:cNvPr id="2761" name="Google Shape;2761;p35"/>
              <p:cNvSpPr/>
              <p:nvPr/>
            </p:nvSpPr>
            <p:spPr>
              <a:xfrm>
                <a:off x="-324952" y="388178"/>
                <a:ext cx="1463100" cy="3601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5"/>
              <p:cNvSpPr/>
              <p:nvPr/>
            </p:nvSpPr>
            <p:spPr>
              <a:xfrm>
                <a:off x="546389" y="2160109"/>
                <a:ext cx="1202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791" extrusionOk="0">
                    <a:moveTo>
                      <a:pt x="0" y="0"/>
                    </a:moveTo>
                    <a:lnTo>
                      <a:pt x="0" y="17790"/>
                    </a:lnTo>
                    <a:lnTo>
                      <a:pt x="335" y="1779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5"/>
              <p:cNvSpPr/>
              <p:nvPr/>
            </p:nvSpPr>
            <p:spPr>
              <a:xfrm>
                <a:off x="933195" y="2160109"/>
                <a:ext cx="1281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7791" extrusionOk="0">
                    <a:moveTo>
                      <a:pt x="1" y="0"/>
                    </a:moveTo>
                    <a:lnTo>
                      <a:pt x="1" y="17790"/>
                    </a:lnTo>
                    <a:lnTo>
                      <a:pt x="357" y="1779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5"/>
              <p:cNvSpPr/>
              <p:nvPr/>
            </p:nvSpPr>
            <p:spPr>
              <a:xfrm>
                <a:off x="358584" y="2188640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6698" y="0"/>
                    </a:moveTo>
                    <a:lnTo>
                      <a:pt x="6698" y="4019"/>
                    </a:lnTo>
                    <a:lnTo>
                      <a:pt x="1" y="4019"/>
                    </a:ln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5"/>
              <p:cNvSpPr/>
              <p:nvPr/>
            </p:nvSpPr>
            <p:spPr>
              <a:xfrm>
                <a:off x="879865" y="2188640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1" y="0"/>
                    </a:move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4019"/>
                    </a:lnTo>
                    <a:lnTo>
                      <a:pt x="357" y="401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5"/>
              <p:cNvSpPr/>
              <p:nvPr/>
            </p:nvSpPr>
            <p:spPr>
              <a:xfrm>
                <a:off x="358584" y="2613023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698" y="356"/>
                    </a:lnTo>
                    <a:lnTo>
                      <a:pt x="6698" y="4375"/>
                    </a:lnTo>
                    <a:lnTo>
                      <a:pt x="7054" y="4375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5"/>
              <p:cNvSpPr/>
              <p:nvPr/>
            </p:nvSpPr>
            <p:spPr>
              <a:xfrm>
                <a:off x="879865" y="2613023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4375"/>
                    </a:lnTo>
                    <a:lnTo>
                      <a:pt x="357" y="4375"/>
                    </a:lnTo>
                    <a:lnTo>
                      <a:pt x="357" y="356"/>
                    </a:lnTo>
                    <a:lnTo>
                      <a:pt x="7054" y="356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5"/>
              <p:cNvSpPr/>
              <p:nvPr/>
            </p:nvSpPr>
            <p:spPr>
              <a:xfrm>
                <a:off x="739397" y="2575483"/>
                <a:ext cx="12058" cy="16300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42" extrusionOk="0">
                    <a:moveTo>
                      <a:pt x="1" y="0"/>
                    </a:moveTo>
                    <a:lnTo>
                      <a:pt x="1" y="4542"/>
                    </a:lnTo>
                    <a:lnTo>
                      <a:pt x="336" y="4542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5"/>
              <p:cNvSpPr/>
              <p:nvPr/>
            </p:nvSpPr>
            <p:spPr>
              <a:xfrm>
                <a:off x="739397" y="2220186"/>
                <a:ext cx="1281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522" extrusionOk="0">
                    <a:moveTo>
                      <a:pt x="1" y="0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5"/>
              <p:cNvSpPr/>
              <p:nvPr/>
            </p:nvSpPr>
            <p:spPr>
              <a:xfrm>
                <a:off x="552382" y="2472555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0" y="1"/>
                    </a:moveTo>
                    <a:lnTo>
                      <a:pt x="0" y="357"/>
                    </a:lnTo>
                    <a:lnTo>
                      <a:pt x="2910" y="357"/>
                    </a:lnTo>
                    <a:lnTo>
                      <a:pt x="29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5"/>
              <p:cNvSpPr/>
              <p:nvPr/>
            </p:nvSpPr>
            <p:spPr>
              <a:xfrm>
                <a:off x="834789" y="2473309"/>
                <a:ext cx="105222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931" y="336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5"/>
              <p:cNvSpPr/>
              <p:nvPr/>
            </p:nvSpPr>
            <p:spPr>
              <a:xfrm>
                <a:off x="698843" y="2432001"/>
                <a:ext cx="93918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617" extrusionOk="0">
                    <a:moveTo>
                      <a:pt x="1319" y="503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503"/>
                    </a:lnTo>
                    <a:close/>
                    <a:moveTo>
                      <a:pt x="1319" y="1"/>
                    </a:moveTo>
                    <a:lnTo>
                      <a:pt x="1" y="1319"/>
                    </a:lnTo>
                    <a:lnTo>
                      <a:pt x="1319" y="2617"/>
                    </a:lnTo>
                    <a:lnTo>
                      <a:pt x="2617" y="1319"/>
                    </a:lnTo>
                    <a:lnTo>
                      <a:pt x="13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5"/>
              <p:cNvSpPr/>
              <p:nvPr/>
            </p:nvSpPr>
            <p:spPr>
              <a:xfrm>
                <a:off x="640273" y="2373431"/>
                <a:ext cx="211090" cy="21109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2" extrusionOk="0">
                    <a:moveTo>
                      <a:pt x="2930" y="502"/>
                    </a:moveTo>
                    <a:lnTo>
                      <a:pt x="5379" y="2951"/>
                    </a:lnTo>
                    <a:lnTo>
                      <a:pt x="2930" y="5400"/>
                    </a:lnTo>
                    <a:lnTo>
                      <a:pt x="503" y="2951"/>
                    </a:lnTo>
                    <a:lnTo>
                      <a:pt x="2930" y="502"/>
                    </a:lnTo>
                    <a:close/>
                    <a:moveTo>
                      <a:pt x="2930" y="0"/>
                    </a:moveTo>
                    <a:lnTo>
                      <a:pt x="0" y="2951"/>
                    </a:lnTo>
                    <a:lnTo>
                      <a:pt x="2930" y="5881"/>
                    </a:lnTo>
                    <a:lnTo>
                      <a:pt x="5881" y="2951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5"/>
              <p:cNvSpPr/>
              <p:nvPr/>
            </p:nvSpPr>
            <p:spPr>
              <a:xfrm>
                <a:off x="581667" y="2899952"/>
                <a:ext cx="328263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47" h="9168" extrusionOk="0">
                    <a:moveTo>
                      <a:pt x="6321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1" y="8812"/>
                    </a:lnTo>
                    <a:lnTo>
                      <a:pt x="2826" y="881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1"/>
                    </a:moveTo>
                    <a:lnTo>
                      <a:pt x="1" y="2680"/>
                    </a:lnTo>
                    <a:lnTo>
                      <a:pt x="1" y="6489"/>
                    </a:lnTo>
                    <a:lnTo>
                      <a:pt x="2680" y="9168"/>
                    </a:lnTo>
                    <a:lnTo>
                      <a:pt x="6468" y="9168"/>
                    </a:lnTo>
                    <a:lnTo>
                      <a:pt x="9147" y="6489"/>
                    </a:lnTo>
                    <a:lnTo>
                      <a:pt x="9147" y="2680"/>
                    </a:lnTo>
                    <a:lnTo>
                      <a:pt x="6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5"/>
              <p:cNvSpPr/>
              <p:nvPr/>
            </p:nvSpPr>
            <p:spPr>
              <a:xfrm>
                <a:off x="739397" y="2789523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1"/>
                    </a:moveTo>
                    <a:lnTo>
                      <a:pt x="1" y="5631"/>
                    </a:lnTo>
                    <a:lnTo>
                      <a:pt x="357" y="563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5"/>
              <p:cNvSpPr/>
              <p:nvPr/>
            </p:nvSpPr>
            <p:spPr>
              <a:xfrm>
                <a:off x="739397" y="3137319"/>
                <a:ext cx="12812" cy="202836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52" extrusionOk="0">
                    <a:moveTo>
                      <a:pt x="1" y="0"/>
                    </a:moveTo>
                    <a:lnTo>
                      <a:pt x="1" y="5651"/>
                    </a:lnTo>
                    <a:lnTo>
                      <a:pt x="357" y="565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5"/>
              <p:cNvSpPr/>
              <p:nvPr/>
            </p:nvSpPr>
            <p:spPr>
              <a:xfrm>
                <a:off x="818280" y="3058436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5"/>
              <p:cNvSpPr/>
              <p:nvPr/>
            </p:nvSpPr>
            <p:spPr>
              <a:xfrm>
                <a:off x="470520" y="3058436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1"/>
                    </a:moveTo>
                    <a:lnTo>
                      <a:pt x="0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5"/>
              <p:cNvSpPr/>
              <p:nvPr/>
            </p:nvSpPr>
            <p:spPr>
              <a:xfrm>
                <a:off x="709358" y="2958917"/>
                <a:ext cx="142760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7" extrusionOk="0">
                    <a:moveTo>
                      <a:pt x="2324" y="346"/>
                    </a:moveTo>
                    <a:cubicBezTo>
                      <a:pt x="2659" y="346"/>
                      <a:pt x="2994" y="471"/>
                      <a:pt x="3245" y="723"/>
                    </a:cubicBezTo>
                    <a:cubicBezTo>
                      <a:pt x="3496" y="974"/>
                      <a:pt x="3622" y="1288"/>
                      <a:pt x="3622" y="1644"/>
                    </a:cubicBezTo>
                    <a:cubicBezTo>
                      <a:pt x="3622" y="1978"/>
                      <a:pt x="3475" y="2313"/>
                      <a:pt x="3245" y="2564"/>
                    </a:cubicBezTo>
                    <a:lnTo>
                      <a:pt x="2324" y="3464"/>
                    </a:lnTo>
                    <a:lnTo>
                      <a:pt x="482" y="1644"/>
                    </a:lnTo>
                    <a:lnTo>
                      <a:pt x="1403" y="723"/>
                    </a:lnTo>
                    <a:cubicBezTo>
                      <a:pt x="1654" y="471"/>
                      <a:pt x="1989" y="346"/>
                      <a:pt x="2324" y="346"/>
                    </a:cubicBezTo>
                    <a:close/>
                    <a:moveTo>
                      <a:pt x="2327" y="1"/>
                    </a:moveTo>
                    <a:cubicBezTo>
                      <a:pt x="1905" y="1"/>
                      <a:pt x="1487" y="158"/>
                      <a:pt x="1173" y="471"/>
                    </a:cubicBezTo>
                    <a:lnTo>
                      <a:pt x="1" y="1644"/>
                    </a:lnTo>
                    <a:lnTo>
                      <a:pt x="2324" y="3967"/>
                    </a:lnTo>
                    <a:lnTo>
                      <a:pt x="3496" y="2795"/>
                    </a:lnTo>
                    <a:cubicBezTo>
                      <a:pt x="3789" y="2481"/>
                      <a:pt x="3977" y="2083"/>
                      <a:pt x="3977" y="1644"/>
                    </a:cubicBezTo>
                    <a:cubicBezTo>
                      <a:pt x="3977" y="1204"/>
                      <a:pt x="3789" y="785"/>
                      <a:pt x="3496" y="471"/>
                    </a:cubicBezTo>
                    <a:cubicBezTo>
                      <a:pt x="3172" y="158"/>
                      <a:pt x="2748" y="1"/>
                      <a:pt x="2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5"/>
              <p:cNvSpPr/>
              <p:nvPr/>
            </p:nvSpPr>
            <p:spPr>
              <a:xfrm>
                <a:off x="634244" y="3028397"/>
                <a:ext cx="14800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45"/>
                    </a:lnTo>
                    <a:cubicBezTo>
                      <a:pt x="2470" y="3485"/>
                      <a:pt x="2130" y="3606"/>
                      <a:pt x="1793" y="3606"/>
                    </a:cubicBezTo>
                    <a:cubicBezTo>
                      <a:pt x="1455" y="3606"/>
                      <a:pt x="1121" y="3485"/>
                      <a:pt x="880" y="3245"/>
                    </a:cubicBezTo>
                    <a:cubicBezTo>
                      <a:pt x="378" y="2721"/>
                      <a:pt x="378" y="1905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1"/>
                    </a:moveTo>
                    <a:lnTo>
                      <a:pt x="629" y="1152"/>
                    </a:lnTo>
                    <a:cubicBezTo>
                      <a:pt x="1" y="1800"/>
                      <a:pt x="1" y="2847"/>
                      <a:pt x="629" y="3475"/>
                    </a:cubicBezTo>
                    <a:cubicBezTo>
                      <a:pt x="964" y="3810"/>
                      <a:pt x="1382" y="3956"/>
                      <a:pt x="1801" y="3956"/>
                    </a:cubicBezTo>
                    <a:cubicBezTo>
                      <a:pt x="2219" y="3956"/>
                      <a:pt x="2638" y="3810"/>
                      <a:pt x="2952" y="3475"/>
                    </a:cubicBezTo>
                    <a:lnTo>
                      <a:pt x="4124" y="232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5"/>
              <p:cNvSpPr/>
              <p:nvPr/>
            </p:nvSpPr>
            <p:spPr>
              <a:xfrm>
                <a:off x="709358" y="3028397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79"/>
                      <a:pt x="3475" y="2993"/>
                      <a:pt x="3245" y="3245"/>
                    </a:cubicBezTo>
                    <a:cubicBezTo>
                      <a:pt x="2994" y="3485"/>
                      <a:pt x="2659" y="3606"/>
                      <a:pt x="2324" y="3606"/>
                    </a:cubicBezTo>
                    <a:cubicBezTo>
                      <a:pt x="1989" y="3606"/>
                      <a:pt x="1654" y="3485"/>
                      <a:pt x="1403" y="3245"/>
                    </a:cubicBezTo>
                    <a:lnTo>
                      <a:pt x="482" y="2324"/>
                    </a:lnTo>
                    <a:lnTo>
                      <a:pt x="2324" y="482"/>
                    </a:lnTo>
                    <a:close/>
                    <a:moveTo>
                      <a:pt x="2324" y="1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810"/>
                      <a:pt x="1905" y="3956"/>
                      <a:pt x="2324" y="3956"/>
                    </a:cubicBezTo>
                    <a:cubicBezTo>
                      <a:pt x="2743" y="3956"/>
                      <a:pt x="3161" y="3810"/>
                      <a:pt x="3496" y="3475"/>
                    </a:cubicBezTo>
                    <a:cubicBezTo>
                      <a:pt x="3789" y="3161"/>
                      <a:pt x="3977" y="2763"/>
                      <a:pt x="3977" y="2324"/>
                    </a:cubicBezTo>
                    <a:cubicBezTo>
                      <a:pt x="3977" y="1884"/>
                      <a:pt x="3789" y="1466"/>
                      <a:pt x="3496" y="1152"/>
                    </a:cubicBezTo>
                    <a:lnTo>
                      <a:pt x="23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5"/>
              <p:cNvSpPr/>
              <p:nvPr/>
            </p:nvSpPr>
            <p:spPr>
              <a:xfrm>
                <a:off x="634244" y="2958343"/>
                <a:ext cx="148000" cy="142186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62" extrusionOk="0">
                    <a:moveTo>
                      <a:pt x="1801" y="362"/>
                    </a:moveTo>
                    <a:cubicBezTo>
                      <a:pt x="2157" y="362"/>
                      <a:pt x="2470" y="487"/>
                      <a:pt x="2722" y="739"/>
                    </a:cubicBezTo>
                    <a:lnTo>
                      <a:pt x="3643" y="1639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1"/>
                      <a:pt x="880" y="739"/>
                    </a:cubicBezTo>
                    <a:cubicBezTo>
                      <a:pt x="1131" y="487"/>
                      <a:pt x="1445" y="362"/>
                      <a:pt x="1801" y="362"/>
                    </a:cubicBezTo>
                    <a:close/>
                    <a:moveTo>
                      <a:pt x="1798" y="1"/>
                    </a:moveTo>
                    <a:cubicBezTo>
                      <a:pt x="1377" y="1"/>
                      <a:pt x="953" y="163"/>
                      <a:pt x="629" y="487"/>
                    </a:cubicBezTo>
                    <a:cubicBezTo>
                      <a:pt x="1" y="1136"/>
                      <a:pt x="1" y="2162"/>
                      <a:pt x="629" y="2811"/>
                    </a:cubicBezTo>
                    <a:lnTo>
                      <a:pt x="1801" y="3962"/>
                    </a:lnTo>
                    <a:lnTo>
                      <a:pt x="4124" y="1639"/>
                    </a:lnTo>
                    <a:lnTo>
                      <a:pt x="2952" y="487"/>
                    </a:lnTo>
                    <a:cubicBezTo>
                      <a:pt x="2638" y="163"/>
                      <a:pt x="2219" y="1"/>
                      <a:pt x="17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5"/>
              <p:cNvSpPr/>
              <p:nvPr/>
            </p:nvSpPr>
            <p:spPr>
              <a:xfrm>
                <a:off x="545635" y="2864638"/>
                <a:ext cx="400361" cy="399643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11136" extrusionOk="0">
                    <a:moveTo>
                      <a:pt x="10800" y="357"/>
                    </a:moveTo>
                    <a:lnTo>
                      <a:pt x="10800" y="10800"/>
                    </a:lnTo>
                    <a:lnTo>
                      <a:pt x="356" y="10800"/>
                    </a:lnTo>
                    <a:lnTo>
                      <a:pt x="356" y="357"/>
                    </a:lnTo>
                    <a:close/>
                    <a:moveTo>
                      <a:pt x="0" y="1"/>
                    </a:moveTo>
                    <a:lnTo>
                      <a:pt x="0" y="11135"/>
                    </a:lnTo>
                    <a:lnTo>
                      <a:pt x="11156" y="11135"/>
                    </a:lnTo>
                    <a:lnTo>
                      <a:pt x="1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5"/>
              <p:cNvSpPr/>
              <p:nvPr/>
            </p:nvSpPr>
            <p:spPr>
              <a:xfrm>
                <a:off x="879865" y="3198904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5"/>
              <p:cNvSpPr/>
              <p:nvPr/>
            </p:nvSpPr>
            <p:spPr>
              <a:xfrm>
                <a:off x="545635" y="3198904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56" y="1486"/>
                    </a:lnTo>
                    <a:lnTo>
                      <a:pt x="356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42" y="1821"/>
                    </a:lnTo>
                    <a:lnTo>
                      <a:pt x="18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5"/>
              <p:cNvSpPr/>
              <p:nvPr/>
            </p:nvSpPr>
            <p:spPr>
              <a:xfrm>
                <a:off x="879865" y="2864638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7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57"/>
                    </a:lnTo>
                    <a:close/>
                    <a:moveTo>
                      <a:pt x="1" y="1"/>
                    </a:moveTo>
                    <a:lnTo>
                      <a:pt x="1" y="1843"/>
                    </a:lnTo>
                    <a:lnTo>
                      <a:pt x="1843" y="1843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5"/>
              <p:cNvSpPr/>
              <p:nvPr/>
            </p:nvSpPr>
            <p:spPr>
              <a:xfrm>
                <a:off x="545635" y="2864638"/>
                <a:ext cx="66105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43" extrusionOk="0">
                    <a:moveTo>
                      <a:pt x="1486" y="357"/>
                    </a:moveTo>
                    <a:lnTo>
                      <a:pt x="1486" y="1487"/>
                    </a:lnTo>
                    <a:lnTo>
                      <a:pt x="356" y="1487"/>
                    </a:lnTo>
                    <a:lnTo>
                      <a:pt x="356" y="357"/>
                    </a:lnTo>
                    <a:close/>
                    <a:moveTo>
                      <a:pt x="0" y="1"/>
                    </a:moveTo>
                    <a:lnTo>
                      <a:pt x="0" y="1843"/>
                    </a:lnTo>
                    <a:lnTo>
                      <a:pt x="1842" y="1843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5"/>
              <p:cNvSpPr/>
              <p:nvPr/>
            </p:nvSpPr>
            <p:spPr>
              <a:xfrm>
                <a:off x="464491" y="2783530"/>
                <a:ext cx="562608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7" h="15677" extrusionOk="0">
                    <a:moveTo>
                      <a:pt x="10947" y="335"/>
                    </a:moveTo>
                    <a:lnTo>
                      <a:pt x="15342" y="4731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36" y="10926"/>
                    </a:lnTo>
                    <a:lnTo>
                      <a:pt x="336" y="4731"/>
                    </a:lnTo>
                    <a:lnTo>
                      <a:pt x="4731" y="335"/>
                    </a:lnTo>
                    <a:close/>
                    <a:moveTo>
                      <a:pt x="4584" y="1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584" y="15677"/>
                    </a:lnTo>
                    <a:lnTo>
                      <a:pt x="11093" y="15677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5"/>
              <p:cNvSpPr/>
              <p:nvPr/>
            </p:nvSpPr>
            <p:spPr>
              <a:xfrm>
                <a:off x="411914" y="2730953"/>
                <a:ext cx="667759" cy="667759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18607" extrusionOk="0">
                    <a:moveTo>
                      <a:pt x="9314" y="335"/>
                    </a:moveTo>
                    <a:cubicBezTo>
                      <a:pt x="11700" y="335"/>
                      <a:pt x="13961" y="1277"/>
                      <a:pt x="15635" y="2972"/>
                    </a:cubicBezTo>
                    <a:cubicBezTo>
                      <a:pt x="17330" y="4647"/>
                      <a:pt x="18272" y="6907"/>
                      <a:pt x="18272" y="9293"/>
                    </a:cubicBezTo>
                    <a:cubicBezTo>
                      <a:pt x="18272" y="11679"/>
                      <a:pt x="17330" y="13939"/>
                      <a:pt x="15635" y="15635"/>
                    </a:cubicBezTo>
                    <a:cubicBezTo>
                      <a:pt x="13940" y="17330"/>
                      <a:pt x="11700" y="18251"/>
                      <a:pt x="9314" y="18251"/>
                    </a:cubicBezTo>
                    <a:cubicBezTo>
                      <a:pt x="6907" y="18251"/>
                      <a:pt x="4668" y="17330"/>
                      <a:pt x="2973" y="15635"/>
                    </a:cubicBezTo>
                    <a:cubicBezTo>
                      <a:pt x="1277" y="13939"/>
                      <a:pt x="356" y="11679"/>
                      <a:pt x="356" y="9293"/>
                    </a:cubicBezTo>
                    <a:cubicBezTo>
                      <a:pt x="356" y="6907"/>
                      <a:pt x="1277" y="4647"/>
                      <a:pt x="2973" y="2972"/>
                    </a:cubicBezTo>
                    <a:cubicBezTo>
                      <a:pt x="4668" y="1277"/>
                      <a:pt x="6907" y="335"/>
                      <a:pt x="9314" y="335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63"/>
                      <a:pt x="2722" y="2721"/>
                    </a:cubicBezTo>
                    <a:cubicBezTo>
                      <a:pt x="963" y="4479"/>
                      <a:pt x="1" y="6803"/>
                      <a:pt x="1" y="9293"/>
                    </a:cubicBezTo>
                    <a:cubicBezTo>
                      <a:pt x="1" y="11784"/>
                      <a:pt x="963" y="14128"/>
                      <a:pt x="2722" y="15886"/>
                    </a:cubicBezTo>
                    <a:cubicBezTo>
                      <a:pt x="4480" y="17644"/>
                      <a:pt x="6824" y="18607"/>
                      <a:pt x="9314" y="18607"/>
                    </a:cubicBezTo>
                    <a:cubicBezTo>
                      <a:pt x="11784" y="18607"/>
                      <a:pt x="14128" y="17644"/>
                      <a:pt x="15886" y="15886"/>
                    </a:cubicBezTo>
                    <a:cubicBezTo>
                      <a:pt x="17644" y="14128"/>
                      <a:pt x="18607" y="11784"/>
                      <a:pt x="18607" y="9293"/>
                    </a:cubicBezTo>
                    <a:cubicBezTo>
                      <a:pt x="18607" y="6803"/>
                      <a:pt x="17644" y="4479"/>
                      <a:pt x="15886" y="2721"/>
                    </a:cubicBezTo>
                    <a:cubicBezTo>
                      <a:pt x="14128" y="963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5"/>
              <p:cNvSpPr/>
              <p:nvPr/>
            </p:nvSpPr>
            <p:spPr>
              <a:xfrm>
                <a:off x="855102" y="3337111"/>
                <a:ext cx="23291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901" extrusionOk="0">
                    <a:moveTo>
                      <a:pt x="314" y="1"/>
                    </a:moveTo>
                    <a:lnTo>
                      <a:pt x="0" y="126"/>
                    </a:lnTo>
                    <a:lnTo>
                      <a:pt x="314" y="900"/>
                    </a:lnTo>
                    <a:lnTo>
                      <a:pt x="649" y="77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5"/>
              <p:cNvSpPr/>
              <p:nvPr/>
            </p:nvSpPr>
            <p:spPr>
              <a:xfrm>
                <a:off x="615474" y="2759484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126"/>
                    </a:lnTo>
                    <a:lnTo>
                      <a:pt x="315" y="901"/>
                    </a:lnTo>
                    <a:lnTo>
                      <a:pt x="628" y="754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5"/>
              <p:cNvSpPr/>
              <p:nvPr/>
            </p:nvSpPr>
            <p:spPr>
              <a:xfrm>
                <a:off x="615474" y="3337111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754"/>
                    </a:lnTo>
                    <a:lnTo>
                      <a:pt x="315" y="900"/>
                    </a:lnTo>
                    <a:lnTo>
                      <a:pt x="628" y="147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5"/>
              <p:cNvSpPr/>
              <p:nvPr/>
            </p:nvSpPr>
            <p:spPr>
              <a:xfrm>
                <a:off x="855102" y="2758731"/>
                <a:ext cx="2253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22" extrusionOk="0">
                    <a:moveTo>
                      <a:pt x="314" y="1"/>
                    </a:moveTo>
                    <a:lnTo>
                      <a:pt x="0" y="796"/>
                    </a:lnTo>
                    <a:lnTo>
                      <a:pt x="314" y="922"/>
                    </a:lnTo>
                    <a:lnTo>
                      <a:pt x="628" y="147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5"/>
              <p:cNvSpPr/>
              <p:nvPr/>
            </p:nvSpPr>
            <p:spPr>
              <a:xfrm>
                <a:off x="441199" y="3173351"/>
                <a:ext cx="31581" cy="2182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08" extrusionOk="0">
                    <a:moveTo>
                      <a:pt x="754" y="1"/>
                    </a:moveTo>
                    <a:lnTo>
                      <a:pt x="1" y="294"/>
                    </a:lnTo>
                    <a:lnTo>
                      <a:pt x="147" y="608"/>
                    </a:lnTo>
                    <a:lnTo>
                      <a:pt x="880" y="315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5"/>
              <p:cNvSpPr/>
              <p:nvPr/>
            </p:nvSpPr>
            <p:spPr>
              <a:xfrm>
                <a:off x="1018825" y="2933006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775" y="0"/>
                    </a:moveTo>
                    <a:lnTo>
                      <a:pt x="1" y="335"/>
                    </a:lnTo>
                    <a:lnTo>
                      <a:pt x="126" y="649"/>
                    </a:lnTo>
                    <a:lnTo>
                      <a:pt x="922" y="314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5"/>
              <p:cNvSpPr/>
              <p:nvPr/>
            </p:nvSpPr>
            <p:spPr>
              <a:xfrm>
                <a:off x="441199" y="2933006"/>
                <a:ext cx="32335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29" extrusionOk="0">
                    <a:moveTo>
                      <a:pt x="147" y="0"/>
                    </a:moveTo>
                    <a:lnTo>
                      <a:pt x="1" y="314"/>
                    </a:lnTo>
                    <a:lnTo>
                      <a:pt x="754" y="628"/>
                    </a:lnTo>
                    <a:lnTo>
                      <a:pt x="901" y="314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5"/>
              <p:cNvSpPr/>
              <p:nvPr/>
            </p:nvSpPr>
            <p:spPr>
              <a:xfrm>
                <a:off x="1018825" y="3172598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1"/>
                    </a:moveTo>
                    <a:lnTo>
                      <a:pt x="1" y="315"/>
                    </a:lnTo>
                    <a:lnTo>
                      <a:pt x="796" y="650"/>
                    </a:lnTo>
                    <a:lnTo>
                      <a:pt x="922" y="336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5"/>
              <p:cNvSpPr/>
              <p:nvPr/>
            </p:nvSpPr>
            <p:spPr>
              <a:xfrm>
                <a:off x="581667" y="557935"/>
                <a:ext cx="328263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47" h="9168" extrusionOk="0">
                    <a:moveTo>
                      <a:pt x="6321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1" y="8812"/>
                    </a:lnTo>
                    <a:lnTo>
                      <a:pt x="2826" y="881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1"/>
                    </a:moveTo>
                    <a:lnTo>
                      <a:pt x="1" y="2680"/>
                    </a:lnTo>
                    <a:lnTo>
                      <a:pt x="1" y="6489"/>
                    </a:lnTo>
                    <a:lnTo>
                      <a:pt x="2680" y="9168"/>
                    </a:lnTo>
                    <a:lnTo>
                      <a:pt x="6468" y="9168"/>
                    </a:lnTo>
                    <a:lnTo>
                      <a:pt x="9147" y="6489"/>
                    </a:lnTo>
                    <a:lnTo>
                      <a:pt x="9147" y="2680"/>
                    </a:lnTo>
                    <a:lnTo>
                      <a:pt x="6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5"/>
              <p:cNvSpPr/>
              <p:nvPr/>
            </p:nvSpPr>
            <p:spPr>
              <a:xfrm>
                <a:off x="739397" y="447505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1"/>
                    </a:moveTo>
                    <a:lnTo>
                      <a:pt x="1" y="5631"/>
                    </a:lnTo>
                    <a:lnTo>
                      <a:pt x="357" y="563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5"/>
              <p:cNvSpPr/>
              <p:nvPr/>
            </p:nvSpPr>
            <p:spPr>
              <a:xfrm>
                <a:off x="739397" y="795302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0"/>
                    </a:moveTo>
                    <a:lnTo>
                      <a:pt x="1" y="5630"/>
                    </a:lnTo>
                    <a:lnTo>
                      <a:pt x="357" y="563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5"/>
              <p:cNvSpPr/>
              <p:nvPr/>
            </p:nvSpPr>
            <p:spPr>
              <a:xfrm>
                <a:off x="818280" y="716419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5"/>
              <p:cNvSpPr/>
              <p:nvPr/>
            </p:nvSpPr>
            <p:spPr>
              <a:xfrm>
                <a:off x="470520" y="716419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1"/>
                    </a:moveTo>
                    <a:lnTo>
                      <a:pt x="0" y="336"/>
                    </a:lnTo>
                    <a:lnTo>
                      <a:pt x="5651" y="336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5"/>
              <p:cNvSpPr/>
              <p:nvPr/>
            </p:nvSpPr>
            <p:spPr>
              <a:xfrm>
                <a:off x="709358" y="616325"/>
                <a:ext cx="142760" cy="14218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2" extrusionOk="0">
                    <a:moveTo>
                      <a:pt x="2324" y="362"/>
                    </a:moveTo>
                    <a:cubicBezTo>
                      <a:pt x="2659" y="362"/>
                      <a:pt x="2994" y="487"/>
                      <a:pt x="3245" y="739"/>
                    </a:cubicBezTo>
                    <a:cubicBezTo>
                      <a:pt x="3496" y="969"/>
                      <a:pt x="3622" y="1304"/>
                      <a:pt x="3622" y="1660"/>
                    </a:cubicBezTo>
                    <a:cubicBezTo>
                      <a:pt x="3622" y="1994"/>
                      <a:pt x="3475" y="2329"/>
                      <a:pt x="3245" y="2559"/>
                    </a:cubicBezTo>
                    <a:lnTo>
                      <a:pt x="2324" y="3480"/>
                    </a:lnTo>
                    <a:lnTo>
                      <a:pt x="482" y="1660"/>
                    </a:lnTo>
                    <a:lnTo>
                      <a:pt x="1403" y="739"/>
                    </a:lnTo>
                    <a:cubicBezTo>
                      <a:pt x="1654" y="487"/>
                      <a:pt x="1989" y="362"/>
                      <a:pt x="2324" y="362"/>
                    </a:cubicBezTo>
                    <a:close/>
                    <a:moveTo>
                      <a:pt x="2327" y="1"/>
                    </a:moveTo>
                    <a:cubicBezTo>
                      <a:pt x="1905" y="1"/>
                      <a:pt x="1487" y="163"/>
                      <a:pt x="1173" y="487"/>
                    </a:cubicBezTo>
                    <a:lnTo>
                      <a:pt x="1" y="1660"/>
                    </a:lnTo>
                    <a:lnTo>
                      <a:pt x="2324" y="3962"/>
                    </a:lnTo>
                    <a:lnTo>
                      <a:pt x="3496" y="2811"/>
                    </a:lnTo>
                    <a:cubicBezTo>
                      <a:pt x="3789" y="2497"/>
                      <a:pt x="3977" y="2078"/>
                      <a:pt x="3977" y="1660"/>
                    </a:cubicBezTo>
                    <a:cubicBezTo>
                      <a:pt x="3977" y="1220"/>
                      <a:pt x="3789" y="801"/>
                      <a:pt x="3496" y="487"/>
                    </a:cubicBezTo>
                    <a:cubicBezTo>
                      <a:pt x="3172" y="163"/>
                      <a:pt x="2748" y="1"/>
                      <a:pt x="2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5"/>
              <p:cNvSpPr/>
              <p:nvPr/>
            </p:nvSpPr>
            <p:spPr>
              <a:xfrm>
                <a:off x="634244" y="686380"/>
                <a:ext cx="14800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24"/>
                    </a:lnTo>
                    <a:cubicBezTo>
                      <a:pt x="2470" y="3475"/>
                      <a:pt x="2130" y="3600"/>
                      <a:pt x="1793" y="3600"/>
                    </a:cubicBezTo>
                    <a:cubicBezTo>
                      <a:pt x="1455" y="3600"/>
                      <a:pt x="1121" y="3475"/>
                      <a:pt x="880" y="3224"/>
                    </a:cubicBezTo>
                    <a:cubicBezTo>
                      <a:pt x="378" y="2721"/>
                      <a:pt x="378" y="1905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1"/>
                    </a:moveTo>
                    <a:lnTo>
                      <a:pt x="629" y="1152"/>
                    </a:lnTo>
                    <a:cubicBezTo>
                      <a:pt x="1" y="1800"/>
                      <a:pt x="1" y="2847"/>
                      <a:pt x="629" y="3475"/>
                    </a:cubicBezTo>
                    <a:cubicBezTo>
                      <a:pt x="964" y="3789"/>
                      <a:pt x="1382" y="3956"/>
                      <a:pt x="1801" y="3956"/>
                    </a:cubicBezTo>
                    <a:cubicBezTo>
                      <a:pt x="2219" y="3956"/>
                      <a:pt x="2638" y="3810"/>
                      <a:pt x="2952" y="3475"/>
                    </a:cubicBezTo>
                    <a:lnTo>
                      <a:pt x="4124" y="232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5"/>
              <p:cNvSpPr/>
              <p:nvPr/>
            </p:nvSpPr>
            <p:spPr>
              <a:xfrm>
                <a:off x="709358" y="686380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59"/>
                      <a:pt x="3475" y="2993"/>
                      <a:pt x="3245" y="3245"/>
                    </a:cubicBezTo>
                    <a:cubicBezTo>
                      <a:pt x="2994" y="3485"/>
                      <a:pt x="2659" y="3606"/>
                      <a:pt x="2324" y="3606"/>
                    </a:cubicBezTo>
                    <a:cubicBezTo>
                      <a:pt x="1989" y="3606"/>
                      <a:pt x="1654" y="3485"/>
                      <a:pt x="1403" y="3245"/>
                    </a:cubicBezTo>
                    <a:lnTo>
                      <a:pt x="482" y="2324"/>
                    </a:lnTo>
                    <a:lnTo>
                      <a:pt x="2324" y="482"/>
                    </a:lnTo>
                    <a:close/>
                    <a:moveTo>
                      <a:pt x="2324" y="1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789"/>
                      <a:pt x="1905" y="3956"/>
                      <a:pt x="2324" y="3956"/>
                    </a:cubicBezTo>
                    <a:cubicBezTo>
                      <a:pt x="2743" y="3956"/>
                      <a:pt x="3161" y="3810"/>
                      <a:pt x="3496" y="3475"/>
                    </a:cubicBezTo>
                    <a:cubicBezTo>
                      <a:pt x="3789" y="3161"/>
                      <a:pt x="3977" y="2763"/>
                      <a:pt x="3977" y="2324"/>
                    </a:cubicBezTo>
                    <a:cubicBezTo>
                      <a:pt x="3977" y="1884"/>
                      <a:pt x="3789" y="1466"/>
                      <a:pt x="3496" y="1152"/>
                    </a:cubicBezTo>
                    <a:lnTo>
                      <a:pt x="23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5"/>
              <p:cNvSpPr/>
              <p:nvPr/>
            </p:nvSpPr>
            <p:spPr>
              <a:xfrm>
                <a:off x="634244" y="616325"/>
                <a:ext cx="148000" cy="142186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62" extrusionOk="0">
                    <a:moveTo>
                      <a:pt x="1801" y="341"/>
                    </a:moveTo>
                    <a:cubicBezTo>
                      <a:pt x="2157" y="341"/>
                      <a:pt x="2470" y="487"/>
                      <a:pt x="2722" y="739"/>
                    </a:cubicBezTo>
                    <a:lnTo>
                      <a:pt x="3643" y="1660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1"/>
                      <a:pt x="880" y="739"/>
                    </a:cubicBezTo>
                    <a:cubicBezTo>
                      <a:pt x="1131" y="487"/>
                      <a:pt x="1445" y="341"/>
                      <a:pt x="1801" y="341"/>
                    </a:cubicBezTo>
                    <a:close/>
                    <a:moveTo>
                      <a:pt x="1798" y="1"/>
                    </a:moveTo>
                    <a:cubicBezTo>
                      <a:pt x="1377" y="1"/>
                      <a:pt x="953" y="163"/>
                      <a:pt x="629" y="487"/>
                    </a:cubicBezTo>
                    <a:cubicBezTo>
                      <a:pt x="1" y="1136"/>
                      <a:pt x="1" y="2162"/>
                      <a:pt x="629" y="2811"/>
                    </a:cubicBezTo>
                    <a:lnTo>
                      <a:pt x="1801" y="3962"/>
                    </a:lnTo>
                    <a:lnTo>
                      <a:pt x="4124" y="1660"/>
                    </a:lnTo>
                    <a:lnTo>
                      <a:pt x="2952" y="487"/>
                    </a:lnTo>
                    <a:cubicBezTo>
                      <a:pt x="2638" y="163"/>
                      <a:pt x="2219" y="1"/>
                      <a:pt x="17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5"/>
              <p:cNvSpPr/>
              <p:nvPr/>
            </p:nvSpPr>
            <p:spPr>
              <a:xfrm>
                <a:off x="545635" y="522620"/>
                <a:ext cx="400361" cy="399643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11136" extrusionOk="0">
                    <a:moveTo>
                      <a:pt x="10800" y="336"/>
                    </a:moveTo>
                    <a:lnTo>
                      <a:pt x="10800" y="10780"/>
                    </a:lnTo>
                    <a:lnTo>
                      <a:pt x="356" y="10780"/>
                    </a:lnTo>
                    <a:lnTo>
                      <a:pt x="356" y="357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1135"/>
                    </a:lnTo>
                    <a:lnTo>
                      <a:pt x="11156" y="11135"/>
                    </a:lnTo>
                    <a:lnTo>
                      <a:pt x="1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5"/>
              <p:cNvSpPr/>
              <p:nvPr/>
            </p:nvSpPr>
            <p:spPr>
              <a:xfrm>
                <a:off x="879865" y="856887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5"/>
                    </a:moveTo>
                    <a:lnTo>
                      <a:pt x="1487" y="1466"/>
                    </a:lnTo>
                    <a:lnTo>
                      <a:pt x="357" y="1466"/>
                    </a:lnTo>
                    <a:lnTo>
                      <a:pt x="357" y="335"/>
                    </a:lnTo>
                    <a:close/>
                    <a:moveTo>
                      <a:pt x="1" y="1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35"/>
              <p:cNvSpPr/>
              <p:nvPr/>
            </p:nvSpPr>
            <p:spPr>
              <a:xfrm>
                <a:off x="545635" y="856887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5"/>
                    </a:moveTo>
                    <a:lnTo>
                      <a:pt x="1486" y="1466"/>
                    </a:lnTo>
                    <a:lnTo>
                      <a:pt x="356" y="1466"/>
                    </a:lnTo>
                    <a:lnTo>
                      <a:pt x="356" y="335"/>
                    </a:lnTo>
                    <a:close/>
                    <a:moveTo>
                      <a:pt x="0" y="1"/>
                    </a:moveTo>
                    <a:lnTo>
                      <a:pt x="0" y="1821"/>
                    </a:lnTo>
                    <a:lnTo>
                      <a:pt x="1842" y="1821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35"/>
              <p:cNvSpPr/>
              <p:nvPr/>
            </p:nvSpPr>
            <p:spPr>
              <a:xfrm>
                <a:off x="879865" y="522620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6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36"/>
                    </a:lnTo>
                    <a:close/>
                    <a:moveTo>
                      <a:pt x="1" y="1"/>
                    </a:moveTo>
                    <a:lnTo>
                      <a:pt x="1" y="1822"/>
                    </a:lnTo>
                    <a:lnTo>
                      <a:pt x="1843" y="1822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5"/>
              <p:cNvSpPr/>
              <p:nvPr/>
            </p:nvSpPr>
            <p:spPr>
              <a:xfrm>
                <a:off x="545635" y="522620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6"/>
                    </a:moveTo>
                    <a:lnTo>
                      <a:pt x="1486" y="1487"/>
                    </a:lnTo>
                    <a:lnTo>
                      <a:pt x="356" y="1487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822"/>
                    </a:lnTo>
                    <a:lnTo>
                      <a:pt x="1842" y="1822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5"/>
              <p:cNvSpPr/>
              <p:nvPr/>
            </p:nvSpPr>
            <p:spPr>
              <a:xfrm>
                <a:off x="464491" y="441512"/>
                <a:ext cx="562608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7" h="15677" extrusionOk="0">
                    <a:moveTo>
                      <a:pt x="10947" y="335"/>
                    </a:moveTo>
                    <a:lnTo>
                      <a:pt x="15342" y="4731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36" y="10926"/>
                    </a:lnTo>
                    <a:lnTo>
                      <a:pt x="336" y="4731"/>
                    </a:lnTo>
                    <a:lnTo>
                      <a:pt x="4731" y="335"/>
                    </a:lnTo>
                    <a:close/>
                    <a:moveTo>
                      <a:pt x="4584" y="1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584" y="15677"/>
                    </a:lnTo>
                    <a:lnTo>
                      <a:pt x="11093" y="15677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5"/>
              <p:cNvSpPr/>
              <p:nvPr/>
            </p:nvSpPr>
            <p:spPr>
              <a:xfrm>
                <a:off x="411914" y="388182"/>
                <a:ext cx="667759" cy="668512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18628" extrusionOk="0">
                    <a:moveTo>
                      <a:pt x="9314" y="356"/>
                    </a:moveTo>
                    <a:cubicBezTo>
                      <a:pt x="11700" y="356"/>
                      <a:pt x="13961" y="1298"/>
                      <a:pt x="15635" y="2973"/>
                    </a:cubicBezTo>
                    <a:cubicBezTo>
                      <a:pt x="17330" y="4668"/>
                      <a:pt x="18272" y="6928"/>
                      <a:pt x="18272" y="9314"/>
                    </a:cubicBezTo>
                    <a:cubicBezTo>
                      <a:pt x="18272" y="11700"/>
                      <a:pt x="17330" y="13960"/>
                      <a:pt x="15635" y="15656"/>
                    </a:cubicBezTo>
                    <a:cubicBezTo>
                      <a:pt x="13940" y="17351"/>
                      <a:pt x="11700" y="18272"/>
                      <a:pt x="9314" y="18272"/>
                    </a:cubicBezTo>
                    <a:cubicBezTo>
                      <a:pt x="6907" y="18272"/>
                      <a:pt x="4668" y="17351"/>
                      <a:pt x="2973" y="15656"/>
                    </a:cubicBezTo>
                    <a:cubicBezTo>
                      <a:pt x="1277" y="13960"/>
                      <a:pt x="356" y="11700"/>
                      <a:pt x="356" y="9314"/>
                    </a:cubicBezTo>
                    <a:cubicBezTo>
                      <a:pt x="356" y="6928"/>
                      <a:pt x="1277" y="4668"/>
                      <a:pt x="2973" y="2973"/>
                    </a:cubicBezTo>
                    <a:cubicBezTo>
                      <a:pt x="4668" y="1298"/>
                      <a:pt x="6907" y="356"/>
                      <a:pt x="9314" y="356"/>
                    </a:cubicBezTo>
                    <a:close/>
                    <a:moveTo>
                      <a:pt x="9314" y="1"/>
                    </a:moveTo>
                    <a:cubicBezTo>
                      <a:pt x="6824" y="1"/>
                      <a:pt x="4480" y="984"/>
                      <a:pt x="2722" y="2742"/>
                    </a:cubicBezTo>
                    <a:cubicBezTo>
                      <a:pt x="963" y="4500"/>
                      <a:pt x="1" y="6824"/>
                      <a:pt x="1" y="9314"/>
                    </a:cubicBezTo>
                    <a:cubicBezTo>
                      <a:pt x="1" y="11805"/>
                      <a:pt x="963" y="14128"/>
                      <a:pt x="2722" y="15886"/>
                    </a:cubicBezTo>
                    <a:cubicBezTo>
                      <a:pt x="4480" y="17644"/>
                      <a:pt x="6824" y="18628"/>
                      <a:pt x="9314" y="18628"/>
                    </a:cubicBezTo>
                    <a:cubicBezTo>
                      <a:pt x="11784" y="18628"/>
                      <a:pt x="14128" y="17644"/>
                      <a:pt x="15886" y="15886"/>
                    </a:cubicBezTo>
                    <a:cubicBezTo>
                      <a:pt x="17644" y="14128"/>
                      <a:pt x="18607" y="11805"/>
                      <a:pt x="18607" y="9314"/>
                    </a:cubicBezTo>
                    <a:cubicBezTo>
                      <a:pt x="18607" y="6824"/>
                      <a:pt x="17644" y="4500"/>
                      <a:pt x="15886" y="2742"/>
                    </a:cubicBezTo>
                    <a:cubicBezTo>
                      <a:pt x="14128" y="984"/>
                      <a:pt x="11784" y="1"/>
                      <a:pt x="9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5"/>
              <p:cNvSpPr/>
              <p:nvPr/>
            </p:nvSpPr>
            <p:spPr>
              <a:xfrm>
                <a:off x="855102" y="995094"/>
                <a:ext cx="22537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01" extrusionOk="0">
                    <a:moveTo>
                      <a:pt x="314" y="1"/>
                    </a:moveTo>
                    <a:lnTo>
                      <a:pt x="0" y="126"/>
                    </a:lnTo>
                    <a:lnTo>
                      <a:pt x="314" y="901"/>
                    </a:lnTo>
                    <a:lnTo>
                      <a:pt x="628" y="75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5"/>
              <p:cNvSpPr/>
              <p:nvPr/>
            </p:nvSpPr>
            <p:spPr>
              <a:xfrm>
                <a:off x="615474" y="416713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147"/>
                    </a:lnTo>
                    <a:lnTo>
                      <a:pt x="315" y="901"/>
                    </a:lnTo>
                    <a:lnTo>
                      <a:pt x="628" y="775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5"/>
              <p:cNvSpPr/>
              <p:nvPr/>
            </p:nvSpPr>
            <p:spPr>
              <a:xfrm>
                <a:off x="615474" y="995094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754"/>
                    </a:lnTo>
                    <a:lnTo>
                      <a:pt x="315" y="901"/>
                    </a:lnTo>
                    <a:lnTo>
                      <a:pt x="628" y="147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5"/>
              <p:cNvSpPr/>
              <p:nvPr/>
            </p:nvSpPr>
            <p:spPr>
              <a:xfrm>
                <a:off x="855102" y="416713"/>
                <a:ext cx="2253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22" extrusionOk="0">
                    <a:moveTo>
                      <a:pt x="314" y="1"/>
                    </a:moveTo>
                    <a:lnTo>
                      <a:pt x="0" y="796"/>
                    </a:lnTo>
                    <a:lnTo>
                      <a:pt x="314" y="922"/>
                    </a:lnTo>
                    <a:lnTo>
                      <a:pt x="628" y="147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5"/>
              <p:cNvSpPr/>
              <p:nvPr/>
            </p:nvSpPr>
            <p:spPr>
              <a:xfrm>
                <a:off x="441199" y="830580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754" y="1"/>
                    </a:moveTo>
                    <a:lnTo>
                      <a:pt x="1" y="315"/>
                    </a:lnTo>
                    <a:lnTo>
                      <a:pt x="147" y="629"/>
                    </a:lnTo>
                    <a:lnTo>
                      <a:pt x="880" y="336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5"/>
              <p:cNvSpPr/>
              <p:nvPr/>
            </p:nvSpPr>
            <p:spPr>
              <a:xfrm>
                <a:off x="1018072" y="590988"/>
                <a:ext cx="33842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650" extrusionOk="0">
                    <a:moveTo>
                      <a:pt x="796" y="1"/>
                    </a:moveTo>
                    <a:lnTo>
                      <a:pt x="1" y="335"/>
                    </a:lnTo>
                    <a:lnTo>
                      <a:pt x="147" y="649"/>
                    </a:lnTo>
                    <a:lnTo>
                      <a:pt x="943" y="31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5"/>
              <p:cNvSpPr/>
              <p:nvPr/>
            </p:nvSpPr>
            <p:spPr>
              <a:xfrm>
                <a:off x="441953" y="590988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126" y="1"/>
                    </a:moveTo>
                    <a:lnTo>
                      <a:pt x="1" y="314"/>
                    </a:lnTo>
                    <a:lnTo>
                      <a:pt x="733" y="628"/>
                    </a:lnTo>
                    <a:lnTo>
                      <a:pt x="880" y="314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5"/>
              <p:cNvSpPr/>
              <p:nvPr/>
            </p:nvSpPr>
            <p:spPr>
              <a:xfrm>
                <a:off x="1018825" y="830580"/>
                <a:ext cx="33088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29" extrusionOk="0">
                    <a:moveTo>
                      <a:pt x="126" y="1"/>
                    </a:moveTo>
                    <a:lnTo>
                      <a:pt x="1" y="315"/>
                    </a:lnTo>
                    <a:lnTo>
                      <a:pt x="796" y="629"/>
                    </a:lnTo>
                    <a:lnTo>
                      <a:pt x="922" y="315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5"/>
              <p:cNvSpPr/>
              <p:nvPr/>
            </p:nvSpPr>
            <p:spPr>
              <a:xfrm>
                <a:off x="546389" y="990572"/>
                <a:ext cx="1202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791" extrusionOk="0">
                    <a:moveTo>
                      <a:pt x="0" y="1"/>
                    </a:moveTo>
                    <a:lnTo>
                      <a:pt x="0" y="17791"/>
                    </a:lnTo>
                    <a:lnTo>
                      <a:pt x="335" y="17791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5"/>
              <p:cNvSpPr/>
              <p:nvPr/>
            </p:nvSpPr>
            <p:spPr>
              <a:xfrm>
                <a:off x="933195" y="990572"/>
                <a:ext cx="12812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7791" extrusionOk="0">
                    <a:moveTo>
                      <a:pt x="1" y="1"/>
                    </a:moveTo>
                    <a:lnTo>
                      <a:pt x="1" y="17791"/>
                    </a:lnTo>
                    <a:lnTo>
                      <a:pt x="357" y="1779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5"/>
              <p:cNvSpPr/>
              <p:nvPr/>
            </p:nvSpPr>
            <p:spPr>
              <a:xfrm>
                <a:off x="358584" y="1018385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6698" y="0"/>
                    </a:moveTo>
                    <a:lnTo>
                      <a:pt x="6698" y="4019"/>
                    </a:lnTo>
                    <a:lnTo>
                      <a:pt x="1" y="4019"/>
                    </a:lnTo>
                    <a:lnTo>
                      <a:pt x="1" y="4375"/>
                    </a:lnTo>
                    <a:lnTo>
                      <a:pt x="7054" y="4375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5"/>
              <p:cNvSpPr/>
              <p:nvPr/>
            </p:nvSpPr>
            <p:spPr>
              <a:xfrm>
                <a:off x="879865" y="1018385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0"/>
                    </a:moveTo>
                    <a:lnTo>
                      <a:pt x="1" y="4375"/>
                    </a:lnTo>
                    <a:lnTo>
                      <a:pt x="7054" y="4375"/>
                    </a:lnTo>
                    <a:lnTo>
                      <a:pt x="7054" y="4019"/>
                    </a:lnTo>
                    <a:lnTo>
                      <a:pt x="357" y="401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5"/>
              <p:cNvSpPr/>
              <p:nvPr/>
            </p:nvSpPr>
            <p:spPr>
              <a:xfrm>
                <a:off x="358584" y="1443521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6698" y="356"/>
                    </a:lnTo>
                    <a:lnTo>
                      <a:pt x="6698" y="4375"/>
                    </a:lnTo>
                    <a:lnTo>
                      <a:pt x="7054" y="4375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5"/>
              <p:cNvSpPr/>
              <p:nvPr/>
            </p:nvSpPr>
            <p:spPr>
              <a:xfrm>
                <a:off x="879865" y="1443521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0"/>
                    </a:moveTo>
                    <a:lnTo>
                      <a:pt x="1" y="4375"/>
                    </a:lnTo>
                    <a:lnTo>
                      <a:pt x="357" y="4375"/>
                    </a:lnTo>
                    <a:lnTo>
                      <a:pt x="357" y="356"/>
                    </a:lnTo>
                    <a:lnTo>
                      <a:pt x="7054" y="356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5"/>
              <p:cNvSpPr/>
              <p:nvPr/>
            </p:nvSpPr>
            <p:spPr>
              <a:xfrm>
                <a:off x="739397" y="1405946"/>
                <a:ext cx="12058" cy="163037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43" extrusionOk="0">
                    <a:moveTo>
                      <a:pt x="1" y="1"/>
                    </a:moveTo>
                    <a:lnTo>
                      <a:pt x="1" y="4543"/>
                    </a:lnTo>
                    <a:lnTo>
                      <a:pt x="336" y="454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5"/>
              <p:cNvSpPr/>
              <p:nvPr/>
            </p:nvSpPr>
            <p:spPr>
              <a:xfrm>
                <a:off x="739397" y="1050685"/>
                <a:ext cx="1281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522" extrusionOk="0">
                    <a:moveTo>
                      <a:pt x="1" y="0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5"/>
              <p:cNvSpPr/>
              <p:nvPr/>
            </p:nvSpPr>
            <p:spPr>
              <a:xfrm>
                <a:off x="552382" y="1303054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0" y="1"/>
                    </a:moveTo>
                    <a:lnTo>
                      <a:pt x="0" y="356"/>
                    </a:lnTo>
                    <a:lnTo>
                      <a:pt x="2910" y="356"/>
                    </a:lnTo>
                    <a:lnTo>
                      <a:pt x="29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5"/>
              <p:cNvSpPr/>
              <p:nvPr/>
            </p:nvSpPr>
            <p:spPr>
              <a:xfrm>
                <a:off x="834789" y="1303807"/>
                <a:ext cx="105222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36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2931" y="335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5"/>
              <p:cNvSpPr/>
              <p:nvPr/>
            </p:nvSpPr>
            <p:spPr>
              <a:xfrm>
                <a:off x="698843" y="1262499"/>
                <a:ext cx="93918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617" extrusionOk="0">
                    <a:moveTo>
                      <a:pt x="1319" y="482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482"/>
                    </a:lnTo>
                    <a:close/>
                    <a:moveTo>
                      <a:pt x="1319" y="0"/>
                    </a:moveTo>
                    <a:lnTo>
                      <a:pt x="1" y="1319"/>
                    </a:lnTo>
                    <a:lnTo>
                      <a:pt x="1319" y="2617"/>
                    </a:lnTo>
                    <a:lnTo>
                      <a:pt x="2617" y="1319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5"/>
              <p:cNvSpPr/>
              <p:nvPr/>
            </p:nvSpPr>
            <p:spPr>
              <a:xfrm>
                <a:off x="640273" y="1203893"/>
                <a:ext cx="211090" cy="211126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3" extrusionOk="0">
                    <a:moveTo>
                      <a:pt x="2930" y="503"/>
                    </a:moveTo>
                    <a:lnTo>
                      <a:pt x="5379" y="2952"/>
                    </a:lnTo>
                    <a:lnTo>
                      <a:pt x="2930" y="5380"/>
                    </a:lnTo>
                    <a:lnTo>
                      <a:pt x="503" y="2952"/>
                    </a:lnTo>
                    <a:lnTo>
                      <a:pt x="2930" y="503"/>
                    </a:lnTo>
                    <a:close/>
                    <a:moveTo>
                      <a:pt x="2930" y="1"/>
                    </a:moveTo>
                    <a:lnTo>
                      <a:pt x="0" y="2952"/>
                    </a:lnTo>
                    <a:lnTo>
                      <a:pt x="2930" y="5882"/>
                    </a:lnTo>
                    <a:lnTo>
                      <a:pt x="5881" y="2952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5"/>
              <p:cNvSpPr/>
              <p:nvPr/>
            </p:nvSpPr>
            <p:spPr>
              <a:xfrm>
                <a:off x="581667" y="1730451"/>
                <a:ext cx="328263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47" h="9168" extrusionOk="0">
                    <a:moveTo>
                      <a:pt x="6321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1" y="8812"/>
                    </a:lnTo>
                    <a:lnTo>
                      <a:pt x="2826" y="881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679"/>
                    </a:lnTo>
                    <a:lnTo>
                      <a:pt x="1" y="6489"/>
                    </a:lnTo>
                    <a:lnTo>
                      <a:pt x="2680" y="9168"/>
                    </a:lnTo>
                    <a:lnTo>
                      <a:pt x="6468" y="9168"/>
                    </a:lnTo>
                    <a:lnTo>
                      <a:pt x="9147" y="6489"/>
                    </a:lnTo>
                    <a:lnTo>
                      <a:pt x="9147" y="2679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5"/>
              <p:cNvSpPr/>
              <p:nvPr/>
            </p:nvSpPr>
            <p:spPr>
              <a:xfrm>
                <a:off x="739397" y="1620022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1"/>
                    </a:moveTo>
                    <a:lnTo>
                      <a:pt x="1" y="5631"/>
                    </a:lnTo>
                    <a:lnTo>
                      <a:pt x="357" y="563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5"/>
              <p:cNvSpPr/>
              <p:nvPr/>
            </p:nvSpPr>
            <p:spPr>
              <a:xfrm>
                <a:off x="739397" y="1967818"/>
                <a:ext cx="12812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5631" extrusionOk="0">
                    <a:moveTo>
                      <a:pt x="1" y="0"/>
                    </a:moveTo>
                    <a:lnTo>
                      <a:pt x="1" y="5630"/>
                    </a:lnTo>
                    <a:lnTo>
                      <a:pt x="357" y="563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5"/>
              <p:cNvSpPr/>
              <p:nvPr/>
            </p:nvSpPr>
            <p:spPr>
              <a:xfrm>
                <a:off x="818280" y="1888935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5651" y="335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5"/>
              <p:cNvSpPr/>
              <p:nvPr/>
            </p:nvSpPr>
            <p:spPr>
              <a:xfrm>
                <a:off x="470520" y="1888935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5"/>
              <p:cNvSpPr/>
              <p:nvPr/>
            </p:nvSpPr>
            <p:spPr>
              <a:xfrm>
                <a:off x="709358" y="1788841"/>
                <a:ext cx="14276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83" extrusionOk="0">
                    <a:moveTo>
                      <a:pt x="2324" y="362"/>
                    </a:moveTo>
                    <a:cubicBezTo>
                      <a:pt x="2659" y="362"/>
                      <a:pt x="2994" y="487"/>
                      <a:pt x="3245" y="738"/>
                    </a:cubicBezTo>
                    <a:cubicBezTo>
                      <a:pt x="3496" y="969"/>
                      <a:pt x="3622" y="1304"/>
                      <a:pt x="3622" y="1659"/>
                    </a:cubicBezTo>
                    <a:cubicBezTo>
                      <a:pt x="3622" y="1994"/>
                      <a:pt x="3475" y="2329"/>
                      <a:pt x="3245" y="2559"/>
                    </a:cubicBezTo>
                    <a:lnTo>
                      <a:pt x="2324" y="3480"/>
                    </a:lnTo>
                    <a:lnTo>
                      <a:pt x="482" y="1659"/>
                    </a:lnTo>
                    <a:lnTo>
                      <a:pt x="1403" y="738"/>
                    </a:lnTo>
                    <a:cubicBezTo>
                      <a:pt x="1654" y="487"/>
                      <a:pt x="1989" y="362"/>
                      <a:pt x="2324" y="362"/>
                    </a:cubicBezTo>
                    <a:close/>
                    <a:moveTo>
                      <a:pt x="2327" y="1"/>
                    </a:moveTo>
                    <a:cubicBezTo>
                      <a:pt x="1905" y="1"/>
                      <a:pt x="1487" y="163"/>
                      <a:pt x="1173" y="487"/>
                    </a:cubicBezTo>
                    <a:lnTo>
                      <a:pt x="1" y="1659"/>
                    </a:lnTo>
                    <a:lnTo>
                      <a:pt x="2324" y="3983"/>
                    </a:lnTo>
                    <a:lnTo>
                      <a:pt x="3496" y="2810"/>
                    </a:lnTo>
                    <a:cubicBezTo>
                      <a:pt x="3789" y="2497"/>
                      <a:pt x="3977" y="2099"/>
                      <a:pt x="3977" y="1659"/>
                    </a:cubicBezTo>
                    <a:cubicBezTo>
                      <a:pt x="3977" y="1220"/>
                      <a:pt x="3789" y="801"/>
                      <a:pt x="3496" y="487"/>
                    </a:cubicBezTo>
                    <a:cubicBezTo>
                      <a:pt x="3172" y="163"/>
                      <a:pt x="2748" y="1"/>
                      <a:pt x="2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5"/>
              <p:cNvSpPr/>
              <p:nvPr/>
            </p:nvSpPr>
            <p:spPr>
              <a:xfrm>
                <a:off x="634244" y="1858896"/>
                <a:ext cx="14800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24"/>
                    </a:lnTo>
                    <a:cubicBezTo>
                      <a:pt x="2470" y="3475"/>
                      <a:pt x="2130" y="3600"/>
                      <a:pt x="1793" y="3600"/>
                    </a:cubicBezTo>
                    <a:cubicBezTo>
                      <a:pt x="1455" y="3600"/>
                      <a:pt x="1121" y="3475"/>
                      <a:pt x="880" y="3224"/>
                    </a:cubicBezTo>
                    <a:cubicBezTo>
                      <a:pt x="378" y="2721"/>
                      <a:pt x="378" y="1905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0"/>
                    </a:moveTo>
                    <a:lnTo>
                      <a:pt x="629" y="1152"/>
                    </a:lnTo>
                    <a:cubicBezTo>
                      <a:pt x="1" y="1800"/>
                      <a:pt x="1" y="2847"/>
                      <a:pt x="629" y="3475"/>
                    </a:cubicBezTo>
                    <a:cubicBezTo>
                      <a:pt x="964" y="3789"/>
                      <a:pt x="1382" y="3956"/>
                      <a:pt x="1801" y="3956"/>
                    </a:cubicBezTo>
                    <a:cubicBezTo>
                      <a:pt x="2219" y="3956"/>
                      <a:pt x="2638" y="3810"/>
                      <a:pt x="2952" y="3475"/>
                    </a:cubicBezTo>
                    <a:lnTo>
                      <a:pt x="4124" y="2324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5"/>
              <p:cNvSpPr/>
              <p:nvPr/>
            </p:nvSpPr>
            <p:spPr>
              <a:xfrm>
                <a:off x="709358" y="1858896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58"/>
                      <a:pt x="3475" y="2993"/>
                      <a:pt x="3245" y="3244"/>
                    </a:cubicBezTo>
                    <a:cubicBezTo>
                      <a:pt x="2994" y="3485"/>
                      <a:pt x="2659" y="3605"/>
                      <a:pt x="2324" y="3605"/>
                    </a:cubicBezTo>
                    <a:cubicBezTo>
                      <a:pt x="1989" y="3605"/>
                      <a:pt x="1654" y="3485"/>
                      <a:pt x="1403" y="3244"/>
                    </a:cubicBezTo>
                    <a:lnTo>
                      <a:pt x="482" y="2324"/>
                    </a:lnTo>
                    <a:lnTo>
                      <a:pt x="2324" y="482"/>
                    </a:lnTo>
                    <a:close/>
                    <a:moveTo>
                      <a:pt x="2324" y="0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789"/>
                      <a:pt x="1905" y="3956"/>
                      <a:pt x="2324" y="3956"/>
                    </a:cubicBezTo>
                    <a:cubicBezTo>
                      <a:pt x="2743" y="3956"/>
                      <a:pt x="3161" y="3810"/>
                      <a:pt x="3496" y="3475"/>
                    </a:cubicBezTo>
                    <a:cubicBezTo>
                      <a:pt x="3789" y="3161"/>
                      <a:pt x="3977" y="2763"/>
                      <a:pt x="3977" y="2324"/>
                    </a:cubicBezTo>
                    <a:cubicBezTo>
                      <a:pt x="3977" y="1884"/>
                      <a:pt x="3789" y="1465"/>
                      <a:pt x="3496" y="1152"/>
                    </a:cubicBez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5"/>
              <p:cNvSpPr/>
              <p:nvPr/>
            </p:nvSpPr>
            <p:spPr>
              <a:xfrm>
                <a:off x="634244" y="1788841"/>
                <a:ext cx="14800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983" extrusionOk="0">
                    <a:moveTo>
                      <a:pt x="1801" y="362"/>
                    </a:moveTo>
                    <a:cubicBezTo>
                      <a:pt x="2157" y="362"/>
                      <a:pt x="2470" y="487"/>
                      <a:pt x="2722" y="738"/>
                    </a:cubicBezTo>
                    <a:lnTo>
                      <a:pt x="3643" y="1659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1"/>
                      <a:pt x="880" y="738"/>
                    </a:cubicBezTo>
                    <a:cubicBezTo>
                      <a:pt x="1131" y="487"/>
                      <a:pt x="1445" y="362"/>
                      <a:pt x="1801" y="362"/>
                    </a:cubicBezTo>
                    <a:close/>
                    <a:moveTo>
                      <a:pt x="1798" y="1"/>
                    </a:moveTo>
                    <a:cubicBezTo>
                      <a:pt x="1377" y="1"/>
                      <a:pt x="953" y="163"/>
                      <a:pt x="629" y="487"/>
                    </a:cubicBezTo>
                    <a:cubicBezTo>
                      <a:pt x="1" y="1136"/>
                      <a:pt x="1" y="2162"/>
                      <a:pt x="629" y="2810"/>
                    </a:cubicBezTo>
                    <a:lnTo>
                      <a:pt x="1801" y="3983"/>
                    </a:lnTo>
                    <a:lnTo>
                      <a:pt x="4124" y="1659"/>
                    </a:lnTo>
                    <a:lnTo>
                      <a:pt x="2952" y="487"/>
                    </a:lnTo>
                    <a:cubicBezTo>
                      <a:pt x="2638" y="163"/>
                      <a:pt x="2219" y="1"/>
                      <a:pt x="17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5"/>
              <p:cNvSpPr/>
              <p:nvPr/>
            </p:nvSpPr>
            <p:spPr>
              <a:xfrm>
                <a:off x="545635" y="1695136"/>
                <a:ext cx="400361" cy="399643"/>
              </a:xfrm>
              <a:custGeom>
                <a:avLst/>
                <a:gdLst/>
                <a:ahLst/>
                <a:cxnLst/>
                <a:rect l="l" t="t" r="r" b="b"/>
                <a:pathLst>
                  <a:path w="11156" h="11136" extrusionOk="0">
                    <a:moveTo>
                      <a:pt x="10800" y="336"/>
                    </a:moveTo>
                    <a:lnTo>
                      <a:pt x="10800" y="10800"/>
                    </a:lnTo>
                    <a:lnTo>
                      <a:pt x="356" y="10800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1135"/>
                    </a:lnTo>
                    <a:lnTo>
                      <a:pt x="11156" y="11135"/>
                    </a:lnTo>
                    <a:lnTo>
                      <a:pt x="1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5"/>
              <p:cNvSpPr/>
              <p:nvPr/>
            </p:nvSpPr>
            <p:spPr>
              <a:xfrm>
                <a:off x="879865" y="2029403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5"/>
              <p:cNvSpPr/>
              <p:nvPr/>
            </p:nvSpPr>
            <p:spPr>
              <a:xfrm>
                <a:off x="545635" y="2029403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56" y="1486"/>
                    </a:lnTo>
                    <a:lnTo>
                      <a:pt x="356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42" y="1821"/>
                    </a:lnTo>
                    <a:lnTo>
                      <a:pt x="18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5"/>
              <p:cNvSpPr/>
              <p:nvPr/>
            </p:nvSpPr>
            <p:spPr>
              <a:xfrm>
                <a:off x="879865" y="1695136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6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36"/>
                    </a:lnTo>
                    <a:close/>
                    <a:moveTo>
                      <a:pt x="1" y="1"/>
                    </a:moveTo>
                    <a:lnTo>
                      <a:pt x="1" y="1822"/>
                    </a:lnTo>
                    <a:lnTo>
                      <a:pt x="1843" y="1822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5"/>
              <p:cNvSpPr/>
              <p:nvPr/>
            </p:nvSpPr>
            <p:spPr>
              <a:xfrm>
                <a:off x="545635" y="1695136"/>
                <a:ext cx="66105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822" extrusionOk="0">
                    <a:moveTo>
                      <a:pt x="1486" y="336"/>
                    </a:moveTo>
                    <a:lnTo>
                      <a:pt x="1486" y="1487"/>
                    </a:lnTo>
                    <a:lnTo>
                      <a:pt x="356" y="1487"/>
                    </a:lnTo>
                    <a:lnTo>
                      <a:pt x="356" y="336"/>
                    </a:lnTo>
                    <a:close/>
                    <a:moveTo>
                      <a:pt x="0" y="1"/>
                    </a:moveTo>
                    <a:lnTo>
                      <a:pt x="0" y="1822"/>
                    </a:lnTo>
                    <a:lnTo>
                      <a:pt x="1842" y="1822"/>
                    </a:lnTo>
                    <a:lnTo>
                      <a:pt x="18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5"/>
              <p:cNvSpPr/>
              <p:nvPr/>
            </p:nvSpPr>
            <p:spPr>
              <a:xfrm>
                <a:off x="464491" y="1614028"/>
                <a:ext cx="562608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7" h="15677" extrusionOk="0">
                    <a:moveTo>
                      <a:pt x="10947" y="335"/>
                    </a:moveTo>
                    <a:lnTo>
                      <a:pt x="15342" y="4730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36" y="10926"/>
                    </a:lnTo>
                    <a:lnTo>
                      <a:pt x="336" y="4730"/>
                    </a:lnTo>
                    <a:lnTo>
                      <a:pt x="4731" y="335"/>
                    </a:lnTo>
                    <a:close/>
                    <a:moveTo>
                      <a:pt x="4584" y="0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584" y="15677"/>
                    </a:lnTo>
                    <a:lnTo>
                      <a:pt x="11093" y="15677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5"/>
              <p:cNvSpPr/>
              <p:nvPr/>
            </p:nvSpPr>
            <p:spPr>
              <a:xfrm>
                <a:off x="411914" y="1560698"/>
                <a:ext cx="667759" cy="668512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18628" extrusionOk="0">
                    <a:moveTo>
                      <a:pt x="9314" y="356"/>
                    </a:moveTo>
                    <a:cubicBezTo>
                      <a:pt x="11700" y="356"/>
                      <a:pt x="13961" y="1298"/>
                      <a:pt x="15635" y="2972"/>
                    </a:cubicBezTo>
                    <a:cubicBezTo>
                      <a:pt x="17330" y="4668"/>
                      <a:pt x="18272" y="6928"/>
                      <a:pt x="18272" y="9314"/>
                    </a:cubicBezTo>
                    <a:cubicBezTo>
                      <a:pt x="18272" y="11700"/>
                      <a:pt x="17330" y="13960"/>
                      <a:pt x="15635" y="15656"/>
                    </a:cubicBezTo>
                    <a:cubicBezTo>
                      <a:pt x="13940" y="17351"/>
                      <a:pt x="11700" y="18272"/>
                      <a:pt x="9314" y="18272"/>
                    </a:cubicBezTo>
                    <a:cubicBezTo>
                      <a:pt x="6907" y="18272"/>
                      <a:pt x="4668" y="17351"/>
                      <a:pt x="2973" y="15656"/>
                    </a:cubicBezTo>
                    <a:cubicBezTo>
                      <a:pt x="1277" y="13960"/>
                      <a:pt x="356" y="11700"/>
                      <a:pt x="356" y="9314"/>
                    </a:cubicBezTo>
                    <a:cubicBezTo>
                      <a:pt x="356" y="6928"/>
                      <a:pt x="1277" y="4668"/>
                      <a:pt x="2973" y="2972"/>
                    </a:cubicBezTo>
                    <a:cubicBezTo>
                      <a:pt x="4668" y="1298"/>
                      <a:pt x="6907" y="356"/>
                      <a:pt x="9314" y="356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84"/>
                      <a:pt x="2722" y="2742"/>
                    </a:cubicBezTo>
                    <a:cubicBezTo>
                      <a:pt x="963" y="4500"/>
                      <a:pt x="1" y="6823"/>
                      <a:pt x="1" y="9314"/>
                    </a:cubicBezTo>
                    <a:cubicBezTo>
                      <a:pt x="1" y="11805"/>
                      <a:pt x="963" y="14128"/>
                      <a:pt x="2722" y="15886"/>
                    </a:cubicBezTo>
                    <a:cubicBezTo>
                      <a:pt x="4480" y="17644"/>
                      <a:pt x="6824" y="18628"/>
                      <a:pt x="9314" y="18628"/>
                    </a:cubicBezTo>
                    <a:cubicBezTo>
                      <a:pt x="11784" y="18628"/>
                      <a:pt x="14128" y="17644"/>
                      <a:pt x="15886" y="15886"/>
                    </a:cubicBezTo>
                    <a:cubicBezTo>
                      <a:pt x="17644" y="14128"/>
                      <a:pt x="18607" y="11805"/>
                      <a:pt x="18607" y="9314"/>
                    </a:cubicBezTo>
                    <a:cubicBezTo>
                      <a:pt x="18607" y="6823"/>
                      <a:pt x="17644" y="4500"/>
                      <a:pt x="15886" y="2742"/>
                    </a:cubicBezTo>
                    <a:cubicBezTo>
                      <a:pt x="14128" y="984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5"/>
              <p:cNvSpPr/>
              <p:nvPr/>
            </p:nvSpPr>
            <p:spPr>
              <a:xfrm>
                <a:off x="855102" y="2167610"/>
                <a:ext cx="22537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01" extrusionOk="0">
                    <a:moveTo>
                      <a:pt x="314" y="0"/>
                    </a:moveTo>
                    <a:lnTo>
                      <a:pt x="0" y="126"/>
                    </a:lnTo>
                    <a:lnTo>
                      <a:pt x="314" y="900"/>
                    </a:lnTo>
                    <a:lnTo>
                      <a:pt x="628" y="754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5"/>
              <p:cNvSpPr/>
              <p:nvPr/>
            </p:nvSpPr>
            <p:spPr>
              <a:xfrm>
                <a:off x="615474" y="1589229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147"/>
                    </a:lnTo>
                    <a:lnTo>
                      <a:pt x="315" y="901"/>
                    </a:lnTo>
                    <a:lnTo>
                      <a:pt x="628" y="775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5"/>
              <p:cNvSpPr/>
              <p:nvPr/>
            </p:nvSpPr>
            <p:spPr>
              <a:xfrm>
                <a:off x="615474" y="2167610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0"/>
                    </a:moveTo>
                    <a:lnTo>
                      <a:pt x="1" y="754"/>
                    </a:lnTo>
                    <a:lnTo>
                      <a:pt x="315" y="900"/>
                    </a:lnTo>
                    <a:lnTo>
                      <a:pt x="628" y="147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5"/>
              <p:cNvSpPr/>
              <p:nvPr/>
            </p:nvSpPr>
            <p:spPr>
              <a:xfrm>
                <a:off x="855102" y="1589229"/>
                <a:ext cx="2253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8" h="922" extrusionOk="0">
                    <a:moveTo>
                      <a:pt x="314" y="1"/>
                    </a:moveTo>
                    <a:lnTo>
                      <a:pt x="0" y="796"/>
                    </a:lnTo>
                    <a:lnTo>
                      <a:pt x="314" y="922"/>
                    </a:lnTo>
                    <a:lnTo>
                      <a:pt x="628" y="147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5"/>
              <p:cNvSpPr/>
              <p:nvPr/>
            </p:nvSpPr>
            <p:spPr>
              <a:xfrm>
                <a:off x="441199" y="2003096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754" y="1"/>
                    </a:moveTo>
                    <a:lnTo>
                      <a:pt x="1" y="315"/>
                    </a:lnTo>
                    <a:lnTo>
                      <a:pt x="147" y="629"/>
                    </a:lnTo>
                    <a:lnTo>
                      <a:pt x="880" y="336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5"/>
              <p:cNvSpPr/>
              <p:nvPr/>
            </p:nvSpPr>
            <p:spPr>
              <a:xfrm>
                <a:off x="1018072" y="1763504"/>
                <a:ext cx="33842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650" extrusionOk="0">
                    <a:moveTo>
                      <a:pt x="796" y="0"/>
                    </a:moveTo>
                    <a:lnTo>
                      <a:pt x="1" y="335"/>
                    </a:lnTo>
                    <a:lnTo>
                      <a:pt x="147" y="649"/>
                    </a:lnTo>
                    <a:lnTo>
                      <a:pt x="943" y="314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5"/>
              <p:cNvSpPr/>
              <p:nvPr/>
            </p:nvSpPr>
            <p:spPr>
              <a:xfrm>
                <a:off x="441953" y="1763504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126" y="0"/>
                    </a:moveTo>
                    <a:lnTo>
                      <a:pt x="1" y="314"/>
                    </a:lnTo>
                    <a:lnTo>
                      <a:pt x="733" y="628"/>
                    </a:lnTo>
                    <a:lnTo>
                      <a:pt x="880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5"/>
              <p:cNvSpPr/>
              <p:nvPr/>
            </p:nvSpPr>
            <p:spPr>
              <a:xfrm>
                <a:off x="1018825" y="2003096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1"/>
                    </a:moveTo>
                    <a:lnTo>
                      <a:pt x="1" y="315"/>
                    </a:lnTo>
                    <a:lnTo>
                      <a:pt x="796" y="650"/>
                    </a:lnTo>
                    <a:lnTo>
                      <a:pt x="922" y="315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5"/>
              <p:cNvSpPr/>
              <p:nvPr/>
            </p:nvSpPr>
            <p:spPr>
              <a:xfrm>
                <a:off x="-137144" y="1579467"/>
                <a:ext cx="12058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791" extrusionOk="0">
                    <a:moveTo>
                      <a:pt x="0" y="1"/>
                    </a:moveTo>
                    <a:lnTo>
                      <a:pt x="0" y="17791"/>
                    </a:lnTo>
                    <a:lnTo>
                      <a:pt x="335" y="17791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5"/>
              <p:cNvSpPr/>
              <p:nvPr/>
            </p:nvSpPr>
            <p:spPr>
              <a:xfrm>
                <a:off x="250416" y="1579467"/>
                <a:ext cx="12058" cy="6384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791" extrusionOk="0">
                    <a:moveTo>
                      <a:pt x="1" y="1"/>
                    </a:moveTo>
                    <a:lnTo>
                      <a:pt x="1" y="17791"/>
                    </a:lnTo>
                    <a:lnTo>
                      <a:pt x="336" y="17791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5"/>
              <p:cNvSpPr/>
              <p:nvPr/>
            </p:nvSpPr>
            <p:spPr>
              <a:xfrm>
                <a:off x="-324949" y="1607999"/>
                <a:ext cx="253186" cy="156290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355" extrusionOk="0">
                    <a:moveTo>
                      <a:pt x="6719" y="1"/>
                    </a:moveTo>
                    <a:lnTo>
                      <a:pt x="6719" y="4019"/>
                    </a:lnTo>
                    <a:lnTo>
                      <a:pt x="1" y="4019"/>
                    </a:ln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5"/>
              <p:cNvSpPr/>
              <p:nvPr/>
            </p:nvSpPr>
            <p:spPr>
              <a:xfrm>
                <a:off x="196332" y="1607999"/>
                <a:ext cx="253940" cy="156290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355" extrusionOk="0">
                    <a:moveTo>
                      <a:pt x="1" y="1"/>
                    </a:moveTo>
                    <a:lnTo>
                      <a:pt x="1" y="4354"/>
                    </a:lnTo>
                    <a:lnTo>
                      <a:pt x="7075" y="4354"/>
                    </a:lnTo>
                    <a:lnTo>
                      <a:pt x="7075" y="4019"/>
                    </a:lnTo>
                    <a:lnTo>
                      <a:pt x="357" y="4019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5"/>
              <p:cNvSpPr/>
              <p:nvPr/>
            </p:nvSpPr>
            <p:spPr>
              <a:xfrm>
                <a:off x="-324949" y="2032417"/>
                <a:ext cx="253186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375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6719" y="356"/>
                    </a:lnTo>
                    <a:lnTo>
                      <a:pt x="6719" y="4374"/>
                    </a:lnTo>
                    <a:lnTo>
                      <a:pt x="7054" y="4374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5"/>
              <p:cNvSpPr/>
              <p:nvPr/>
            </p:nvSpPr>
            <p:spPr>
              <a:xfrm>
                <a:off x="196332" y="2032417"/>
                <a:ext cx="2539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375" extrusionOk="0">
                    <a:moveTo>
                      <a:pt x="1" y="0"/>
                    </a:moveTo>
                    <a:lnTo>
                      <a:pt x="1" y="4374"/>
                    </a:lnTo>
                    <a:lnTo>
                      <a:pt x="357" y="4374"/>
                    </a:lnTo>
                    <a:lnTo>
                      <a:pt x="357" y="356"/>
                    </a:lnTo>
                    <a:lnTo>
                      <a:pt x="7075" y="356"/>
                    </a:lnTo>
                    <a:lnTo>
                      <a:pt x="70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5"/>
              <p:cNvSpPr/>
              <p:nvPr/>
            </p:nvSpPr>
            <p:spPr>
              <a:xfrm>
                <a:off x="55900" y="1994842"/>
                <a:ext cx="12776" cy="16303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543" extrusionOk="0">
                    <a:moveTo>
                      <a:pt x="0" y="1"/>
                    </a:moveTo>
                    <a:lnTo>
                      <a:pt x="0" y="4542"/>
                    </a:lnTo>
                    <a:lnTo>
                      <a:pt x="356" y="4542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5"/>
              <p:cNvSpPr/>
              <p:nvPr/>
            </p:nvSpPr>
            <p:spPr>
              <a:xfrm>
                <a:off x="56654" y="1639545"/>
                <a:ext cx="1202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22" extrusionOk="0">
                    <a:moveTo>
                      <a:pt x="0" y="1"/>
                    </a:moveTo>
                    <a:lnTo>
                      <a:pt x="0" y="4522"/>
                    </a:lnTo>
                    <a:lnTo>
                      <a:pt x="335" y="452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5"/>
              <p:cNvSpPr/>
              <p:nvPr/>
            </p:nvSpPr>
            <p:spPr>
              <a:xfrm>
                <a:off x="-131151" y="1891949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2910" y="356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5"/>
              <p:cNvSpPr/>
              <p:nvPr/>
            </p:nvSpPr>
            <p:spPr>
              <a:xfrm>
                <a:off x="151292" y="1892703"/>
                <a:ext cx="105940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36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2951" y="335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5"/>
              <p:cNvSpPr/>
              <p:nvPr/>
            </p:nvSpPr>
            <p:spPr>
              <a:xfrm>
                <a:off x="15310" y="1851395"/>
                <a:ext cx="93953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617" extrusionOk="0">
                    <a:moveTo>
                      <a:pt x="1319" y="502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502"/>
                    </a:lnTo>
                    <a:close/>
                    <a:moveTo>
                      <a:pt x="1319" y="0"/>
                    </a:moveTo>
                    <a:lnTo>
                      <a:pt x="1" y="1319"/>
                    </a:lnTo>
                    <a:lnTo>
                      <a:pt x="1319" y="2616"/>
                    </a:lnTo>
                    <a:lnTo>
                      <a:pt x="2617" y="1319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5"/>
              <p:cNvSpPr/>
              <p:nvPr/>
            </p:nvSpPr>
            <p:spPr>
              <a:xfrm>
                <a:off x="-43260" y="1792789"/>
                <a:ext cx="211090" cy="21109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2" extrusionOk="0">
                    <a:moveTo>
                      <a:pt x="2951" y="503"/>
                    </a:moveTo>
                    <a:lnTo>
                      <a:pt x="5379" y="2952"/>
                    </a:lnTo>
                    <a:lnTo>
                      <a:pt x="2951" y="5400"/>
                    </a:lnTo>
                    <a:lnTo>
                      <a:pt x="503" y="2952"/>
                    </a:lnTo>
                    <a:lnTo>
                      <a:pt x="2951" y="503"/>
                    </a:lnTo>
                    <a:close/>
                    <a:moveTo>
                      <a:pt x="2951" y="1"/>
                    </a:moveTo>
                    <a:lnTo>
                      <a:pt x="0" y="2952"/>
                    </a:lnTo>
                    <a:lnTo>
                      <a:pt x="2951" y="5882"/>
                    </a:lnTo>
                    <a:lnTo>
                      <a:pt x="5882" y="2952"/>
                    </a:lnTo>
                    <a:lnTo>
                      <a:pt x="2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5"/>
              <p:cNvSpPr/>
              <p:nvPr/>
            </p:nvSpPr>
            <p:spPr>
              <a:xfrm>
                <a:off x="-101866" y="2319347"/>
                <a:ext cx="329052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9168" extrusionOk="0">
                    <a:moveTo>
                      <a:pt x="6322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2" y="8832"/>
                    </a:lnTo>
                    <a:lnTo>
                      <a:pt x="2826" y="883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700"/>
                    </a:lnTo>
                    <a:lnTo>
                      <a:pt x="1" y="6488"/>
                    </a:lnTo>
                    <a:lnTo>
                      <a:pt x="2680" y="9167"/>
                    </a:lnTo>
                    <a:lnTo>
                      <a:pt x="6468" y="9167"/>
                    </a:lnTo>
                    <a:lnTo>
                      <a:pt x="9168" y="6488"/>
                    </a:lnTo>
                    <a:lnTo>
                      <a:pt x="9168" y="2700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5"/>
              <p:cNvSpPr/>
              <p:nvPr/>
            </p:nvSpPr>
            <p:spPr>
              <a:xfrm>
                <a:off x="55900" y="2208917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1"/>
                    </a:moveTo>
                    <a:lnTo>
                      <a:pt x="0" y="5631"/>
                    </a:lnTo>
                    <a:lnTo>
                      <a:pt x="356" y="5631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5"/>
              <p:cNvSpPr/>
              <p:nvPr/>
            </p:nvSpPr>
            <p:spPr>
              <a:xfrm>
                <a:off x="55900" y="2556678"/>
                <a:ext cx="12776" cy="20283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52" extrusionOk="0">
                    <a:moveTo>
                      <a:pt x="0" y="1"/>
                    </a:moveTo>
                    <a:lnTo>
                      <a:pt x="0" y="5652"/>
                    </a:lnTo>
                    <a:lnTo>
                      <a:pt x="356" y="5652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5"/>
              <p:cNvSpPr/>
              <p:nvPr/>
            </p:nvSpPr>
            <p:spPr>
              <a:xfrm>
                <a:off x="134747" y="2477831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0"/>
                    </a:moveTo>
                    <a:lnTo>
                      <a:pt x="1" y="335"/>
                    </a:lnTo>
                    <a:lnTo>
                      <a:pt x="5652" y="335"/>
                    </a:lnTo>
                    <a:lnTo>
                      <a:pt x="5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5"/>
              <p:cNvSpPr/>
              <p:nvPr/>
            </p:nvSpPr>
            <p:spPr>
              <a:xfrm>
                <a:off x="-213013" y="2477831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5"/>
              <p:cNvSpPr/>
              <p:nvPr/>
            </p:nvSpPr>
            <p:spPr>
              <a:xfrm>
                <a:off x="25826" y="2378312"/>
                <a:ext cx="142760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7" extrusionOk="0">
                    <a:moveTo>
                      <a:pt x="2332" y="345"/>
                    </a:moveTo>
                    <a:cubicBezTo>
                      <a:pt x="2669" y="345"/>
                      <a:pt x="3004" y="471"/>
                      <a:pt x="3245" y="722"/>
                    </a:cubicBezTo>
                    <a:cubicBezTo>
                      <a:pt x="3496" y="973"/>
                      <a:pt x="3622" y="1287"/>
                      <a:pt x="3622" y="1643"/>
                    </a:cubicBezTo>
                    <a:cubicBezTo>
                      <a:pt x="3622" y="1978"/>
                      <a:pt x="3496" y="2313"/>
                      <a:pt x="3245" y="2564"/>
                    </a:cubicBezTo>
                    <a:lnTo>
                      <a:pt x="2324" y="3464"/>
                    </a:lnTo>
                    <a:lnTo>
                      <a:pt x="482" y="1643"/>
                    </a:lnTo>
                    <a:lnTo>
                      <a:pt x="1403" y="722"/>
                    </a:lnTo>
                    <a:cubicBezTo>
                      <a:pt x="1654" y="471"/>
                      <a:pt x="1994" y="345"/>
                      <a:pt x="2332" y="345"/>
                    </a:cubicBezTo>
                    <a:close/>
                    <a:moveTo>
                      <a:pt x="2327" y="0"/>
                    </a:moveTo>
                    <a:cubicBezTo>
                      <a:pt x="1906" y="0"/>
                      <a:pt x="1487" y="157"/>
                      <a:pt x="1173" y="471"/>
                    </a:cubicBezTo>
                    <a:lnTo>
                      <a:pt x="1" y="1643"/>
                    </a:lnTo>
                    <a:lnTo>
                      <a:pt x="2324" y="3966"/>
                    </a:lnTo>
                    <a:lnTo>
                      <a:pt x="3496" y="2794"/>
                    </a:lnTo>
                    <a:cubicBezTo>
                      <a:pt x="3810" y="2480"/>
                      <a:pt x="3978" y="2083"/>
                      <a:pt x="3978" y="1643"/>
                    </a:cubicBezTo>
                    <a:cubicBezTo>
                      <a:pt x="3978" y="1204"/>
                      <a:pt x="3810" y="785"/>
                      <a:pt x="3496" y="471"/>
                    </a:cubicBezTo>
                    <a:cubicBezTo>
                      <a:pt x="3172" y="157"/>
                      <a:pt x="2748" y="0"/>
                      <a:pt x="2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5"/>
              <p:cNvSpPr/>
              <p:nvPr/>
            </p:nvSpPr>
            <p:spPr>
              <a:xfrm>
                <a:off x="-49289" y="2447792"/>
                <a:ext cx="148036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56" extrusionOk="0">
                    <a:moveTo>
                      <a:pt x="1801" y="481"/>
                    </a:moveTo>
                    <a:lnTo>
                      <a:pt x="3643" y="2323"/>
                    </a:lnTo>
                    <a:lnTo>
                      <a:pt x="2722" y="3244"/>
                    </a:lnTo>
                    <a:cubicBezTo>
                      <a:pt x="2471" y="3485"/>
                      <a:pt x="2131" y="3605"/>
                      <a:pt x="1793" y="3605"/>
                    </a:cubicBezTo>
                    <a:cubicBezTo>
                      <a:pt x="1456" y="3605"/>
                      <a:pt x="1121" y="3485"/>
                      <a:pt x="880" y="3244"/>
                    </a:cubicBezTo>
                    <a:cubicBezTo>
                      <a:pt x="378" y="2721"/>
                      <a:pt x="378" y="1905"/>
                      <a:pt x="880" y="1402"/>
                    </a:cubicBezTo>
                    <a:lnTo>
                      <a:pt x="1801" y="481"/>
                    </a:lnTo>
                    <a:close/>
                    <a:moveTo>
                      <a:pt x="1801" y="0"/>
                    </a:moveTo>
                    <a:lnTo>
                      <a:pt x="650" y="1151"/>
                    </a:lnTo>
                    <a:cubicBezTo>
                      <a:pt x="1" y="1800"/>
                      <a:pt x="1" y="2846"/>
                      <a:pt x="650" y="3474"/>
                    </a:cubicBezTo>
                    <a:cubicBezTo>
                      <a:pt x="964" y="3809"/>
                      <a:pt x="1382" y="3956"/>
                      <a:pt x="1801" y="3956"/>
                    </a:cubicBezTo>
                    <a:cubicBezTo>
                      <a:pt x="2220" y="3956"/>
                      <a:pt x="2638" y="3809"/>
                      <a:pt x="2973" y="3474"/>
                    </a:cubicBezTo>
                    <a:lnTo>
                      <a:pt x="4124" y="2323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5"/>
              <p:cNvSpPr/>
              <p:nvPr/>
            </p:nvSpPr>
            <p:spPr>
              <a:xfrm>
                <a:off x="25826" y="2447792"/>
                <a:ext cx="142760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6" extrusionOk="0">
                    <a:moveTo>
                      <a:pt x="2324" y="481"/>
                    </a:moveTo>
                    <a:lnTo>
                      <a:pt x="3245" y="1402"/>
                    </a:lnTo>
                    <a:cubicBezTo>
                      <a:pt x="3496" y="1653"/>
                      <a:pt x="3622" y="1967"/>
                      <a:pt x="3622" y="2323"/>
                    </a:cubicBezTo>
                    <a:cubicBezTo>
                      <a:pt x="3622" y="2658"/>
                      <a:pt x="3496" y="2993"/>
                      <a:pt x="3245" y="3244"/>
                    </a:cubicBezTo>
                    <a:cubicBezTo>
                      <a:pt x="3004" y="3485"/>
                      <a:pt x="2669" y="3605"/>
                      <a:pt x="2332" y="3605"/>
                    </a:cubicBezTo>
                    <a:cubicBezTo>
                      <a:pt x="1994" y="3605"/>
                      <a:pt x="1654" y="3485"/>
                      <a:pt x="1403" y="3244"/>
                    </a:cubicBezTo>
                    <a:lnTo>
                      <a:pt x="503" y="2323"/>
                    </a:lnTo>
                    <a:lnTo>
                      <a:pt x="2324" y="481"/>
                    </a:lnTo>
                    <a:close/>
                    <a:moveTo>
                      <a:pt x="2324" y="0"/>
                    </a:moveTo>
                    <a:lnTo>
                      <a:pt x="1" y="2323"/>
                    </a:lnTo>
                    <a:lnTo>
                      <a:pt x="1173" y="3474"/>
                    </a:lnTo>
                    <a:cubicBezTo>
                      <a:pt x="1487" y="3809"/>
                      <a:pt x="1906" y="3956"/>
                      <a:pt x="2324" y="3956"/>
                    </a:cubicBezTo>
                    <a:cubicBezTo>
                      <a:pt x="2743" y="3956"/>
                      <a:pt x="3161" y="3809"/>
                      <a:pt x="3496" y="3474"/>
                    </a:cubicBezTo>
                    <a:cubicBezTo>
                      <a:pt x="3810" y="3160"/>
                      <a:pt x="3978" y="2763"/>
                      <a:pt x="3978" y="2323"/>
                    </a:cubicBezTo>
                    <a:cubicBezTo>
                      <a:pt x="3978" y="1884"/>
                      <a:pt x="3810" y="1465"/>
                      <a:pt x="3496" y="1151"/>
                    </a:cubicBez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5"/>
              <p:cNvSpPr/>
              <p:nvPr/>
            </p:nvSpPr>
            <p:spPr>
              <a:xfrm>
                <a:off x="-49289" y="2378312"/>
                <a:ext cx="148036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67" extrusionOk="0">
                    <a:moveTo>
                      <a:pt x="1801" y="345"/>
                    </a:moveTo>
                    <a:cubicBezTo>
                      <a:pt x="2157" y="345"/>
                      <a:pt x="2471" y="471"/>
                      <a:pt x="2722" y="722"/>
                    </a:cubicBezTo>
                    <a:lnTo>
                      <a:pt x="3643" y="1643"/>
                    </a:lnTo>
                    <a:lnTo>
                      <a:pt x="1801" y="3464"/>
                    </a:lnTo>
                    <a:lnTo>
                      <a:pt x="880" y="2543"/>
                    </a:lnTo>
                    <a:cubicBezTo>
                      <a:pt x="378" y="2041"/>
                      <a:pt x="378" y="1224"/>
                      <a:pt x="880" y="722"/>
                    </a:cubicBezTo>
                    <a:cubicBezTo>
                      <a:pt x="1131" y="471"/>
                      <a:pt x="1445" y="345"/>
                      <a:pt x="1801" y="345"/>
                    </a:cubicBezTo>
                    <a:close/>
                    <a:moveTo>
                      <a:pt x="1804" y="0"/>
                    </a:moveTo>
                    <a:cubicBezTo>
                      <a:pt x="1382" y="0"/>
                      <a:pt x="964" y="157"/>
                      <a:pt x="650" y="471"/>
                    </a:cubicBezTo>
                    <a:cubicBezTo>
                      <a:pt x="1" y="1120"/>
                      <a:pt x="1" y="2166"/>
                      <a:pt x="650" y="2794"/>
                    </a:cubicBezTo>
                    <a:lnTo>
                      <a:pt x="1801" y="3966"/>
                    </a:lnTo>
                    <a:lnTo>
                      <a:pt x="4124" y="1643"/>
                    </a:lnTo>
                    <a:lnTo>
                      <a:pt x="2973" y="471"/>
                    </a:lnTo>
                    <a:cubicBezTo>
                      <a:pt x="2649" y="157"/>
                      <a:pt x="2225" y="0"/>
                      <a:pt x="18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5"/>
              <p:cNvSpPr/>
              <p:nvPr/>
            </p:nvSpPr>
            <p:spPr>
              <a:xfrm>
                <a:off x="-137144" y="2284032"/>
                <a:ext cx="399607" cy="399607"/>
              </a:xfrm>
              <a:custGeom>
                <a:avLst/>
                <a:gdLst/>
                <a:ahLst/>
                <a:cxnLst/>
                <a:rect l="l" t="t" r="r" b="b"/>
                <a:pathLst>
                  <a:path w="11135" h="11135" extrusionOk="0">
                    <a:moveTo>
                      <a:pt x="10779" y="356"/>
                    </a:moveTo>
                    <a:lnTo>
                      <a:pt x="10779" y="10800"/>
                    </a:lnTo>
                    <a:lnTo>
                      <a:pt x="335" y="10800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1135"/>
                    </a:lnTo>
                    <a:lnTo>
                      <a:pt x="11135" y="11135"/>
                    </a:lnTo>
                    <a:lnTo>
                      <a:pt x="111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5"/>
              <p:cNvSpPr/>
              <p:nvPr/>
            </p:nvSpPr>
            <p:spPr>
              <a:xfrm>
                <a:off x="196332" y="2618299"/>
                <a:ext cx="66141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1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5"/>
              <p:cNvSpPr/>
              <p:nvPr/>
            </p:nvSpPr>
            <p:spPr>
              <a:xfrm>
                <a:off x="-137144" y="2618299"/>
                <a:ext cx="65387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21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21" y="1821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5"/>
              <p:cNvSpPr/>
              <p:nvPr/>
            </p:nvSpPr>
            <p:spPr>
              <a:xfrm>
                <a:off x="196332" y="2284032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6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56"/>
                    </a:lnTo>
                    <a:close/>
                    <a:moveTo>
                      <a:pt x="1" y="0"/>
                    </a:moveTo>
                    <a:lnTo>
                      <a:pt x="1" y="1842"/>
                    </a:lnTo>
                    <a:lnTo>
                      <a:pt x="1843" y="1842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5"/>
              <p:cNvSpPr/>
              <p:nvPr/>
            </p:nvSpPr>
            <p:spPr>
              <a:xfrm>
                <a:off x="-137144" y="2284032"/>
                <a:ext cx="65387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3" extrusionOk="0">
                    <a:moveTo>
                      <a:pt x="1486" y="356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842"/>
                    </a:lnTo>
                    <a:lnTo>
                      <a:pt x="1821" y="1842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5"/>
              <p:cNvSpPr/>
              <p:nvPr/>
            </p:nvSpPr>
            <p:spPr>
              <a:xfrm>
                <a:off x="-219042" y="2202924"/>
                <a:ext cx="562644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15677" extrusionOk="0">
                    <a:moveTo>
                      <a:pt x="10947" y="335"/>
                    </a:moveTo>
                    <a:lnTo>
                      <a:pt x="15342" y="4730"/>
                    </a:lnTo>
                    <a:lnTo>
                      <a:pt x="15342" y="10946"/>
                    </a:lnTo>
                    <a:lnTo>
                      <a:pt x="10947" y="15320"/>
                    </a:lnTo>
                    <a:lnTo>
                      <a:pt x="4731" y="15320"/>
                    </a:lnTo>
                    <a:lnTo>
                      <a:pt x="357" y="10946"/>
                    </a:lnTo>
                    <a:lnTo>
                      <a:pt x="357" y="4730"/>
                    </a:lnTo>
                    <a:lnTo>
                      <a:pt x="4731" y="335"/>
                    </a:lnTo>
                    <a:close/>
                    <a:moveTo>
                      <a:pt x="4605" y="0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605" y="15676"/>
                    </a:lnTo>
                    <a:lnTo>
                      <a:pt x="11094" y="15676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5"/>
              <p:cNvSpPr/>
              <p:nvPr/>
            </p:nvSpPr>
            <p:spPr>
              <a:xfrm>
                <a:off x="-271619" y="2150347"/>
                <a:ext cx="667795" cy="667759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8607" extrusionOk="0">
                    <a:moveTo>
                      <a:pt x="9314" y="335"/>
                    </a:moveTo>
                    <a:cubicBezTo>
                      <a:pt x="11700" y="335"/>
                      <a:pt x="13961" y="1277"/>
                      <a:pt x="15635" y="2951"/>
                    </a:cubicBezTo>
                    <a:cubicBezTo>
                      <a:pt x="17330" y="4646"/>
                      <a:pt x="18272" y="6907"/>
                      <a:pt x="18272" y="9293"/>
                    </a:cubicBezTo>
                    <a:cubicBezTo>
                      <a:pt x="18272" y="11679"/>
                      <a:pt x="17330" y="13939"/>
                      <a:pt x="15635" y="15634"/>
                    </a:cubicBezTo>
                    <a:cubicBezTo>
                      <a:pt x="13940" y="17330"/>
                      <a:pt x="11700" y="18250"/>
                      <a:pt x="9314" y="18250"/>
                    </a:cubicBezTo>
                    <a:cubicBezTo>
                      <a:pt x="6908" y="18250"/>
                      <a:pt x="4668" y="17330"/>
                      <a:pt x="2973" y="15634"/>
                    </a:cubicBezTo>
                    <a:cubicBezTo>
                      <a:pt x="1278" y="13939"/>
                      <a:pt x="357" y="11679"/>
                      <a:pt x="357" y="9293"/>
                    </a:cubicBezTo>
                    <a:cubicBezTo>
                      <a:pt x="357" y="6907"/>
                      <a:pt x="1278" y="4646"/>
                      <a:pt x="2973" y="2951"/>
                    </a:cubicBezTo>
                    <a:cubicBezTo>
                      <a:pt x="4668" y="1277"/>
                      <a:pt x="6908" y="335"/>
                      <a:pt x="9314" y="335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63"/>
                      <a:pt x="2722" y="2721"/>
                    </a:cubicBezTo>
                    <a:cubicBezTo>
                      <a:pt x="964" y="4479"/>
                      <a:pt x="1" y="6802"/>
                      <a:pt x="1" y="9293"/>
                    </a:cubicBezTo>
                    <a:cubicBezTo>
                      <a:pt x="1" y="11783"/>
                      <a:pt x="964" y="14127"/>
                      <a:pt x="2722" y="15865"/>
                    </a:cubicBezTo>
                    <a:cubicBezTo>
                      <a:pt x="4480" y="17644"/>
                      <a:pt x="6824" y="18606"/>
                      <a:pt x="9314" y="18606"/>
                    </a:cubicBezTo>
                    <a:cubicBezTo>
                      <a:pt x="11784" y="18606"/>
                      <a:pt x="14128" y="17644"/>
                      <a:pt x="15886" y="15865"/>
                    </a:cubicBezTo>
                    <a:cubicBezTo>
                      <a:pt x="17644" y="14106"/>
                      <a:pt x="18607" y="11783"/>
                      <a:pt x="18607" y="9293"/>
                    </a:cubicBezTo>
                    <a:cubicBezTo>
                      <a:pt x="18607" y="6802"/>
                      <a:pt x="17644" y="4479"/>
                      <a:pt x="15886" y="2721"/>
                    </a:cubicBezTo>
                    <a:cubicBezTo>
                      <a:pt x="14128" y="963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5"/>
              <p:cNvSpPr/>
              <p:nvPr/>
            </p:nvSpPr>
            <p:spPr>
              <a:xfrm>
                <a:off x="171569" y="2756506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4" y="0"/>
                    </a:moveTo>
                    <a:lnTo>
                      <a:pt x="0" y="126"/>
                    </a:lnTo>
                    <a:lnTo>
                      <a:pt x="314" y="900"/>
                    </a:lnTo>
                    <a:lnTo>
                      <a:pt x="628" y="754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5"/>
              <p:cNvSpPr/>
              <p:nvPr/>
            </p:nvSpPr>
            <p:spPr>
              <a:xfrm>
                <a:off x="-68059" y="2178125"/>
                <a:ext cx="22573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22" extrusionOk="0">
                    <a:moveTo>
                      <a:pt x="315" y="0"/>
                    </a:moveTo>
                    <a:lnTo>
                      <a:pt x="1" y="147"/>
                    </a:lnTo>
                    <a:lnTo>
                      <a:pt x="315" y="921"/>
                    </a:lnTo>
                    <a:lnTo>
                      <a:pt x="629" y="775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5"/>
              <p:cNvSpPr/>
              <p:nvPr/>
            </p:nvSpPr>
            <p:spPr>
              <a:xfrm>
                <a:off x="-68059" y="2756506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0"/>
                    </a:moveTo>
                    <a:lnTo>
                      <a:pt x="1" y="754"/>
                    </a:lnTo>
                    <a:lnTo>
                      <a:pt x="315" y="900"/>
                    </a:lnTo>
                    <a:lnTo>
                      <a:pt x="629" y="147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5"/>
              <p:cNvSpPr/>
              <p:nvPr/>
            </p:nvSpPr>
            <p:spPr>
              <a:xfrm>
                <a:off x="171569" y="2178125"/>
                <a:ext cx="2332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22" extrusionOk="0">
                    <a:moveTo>
                      <a:pt x="314" y="0"/>
                    </a:moveTo>
                    <a:lnTo>
                      <a:pt x="0" y="796"/>
                    </a:lnTo>
                    <a:lnTo>
                      <a:pt x="314" y="921"/>
                    </a:lnTo>
                    <a:lnTo>
                      <a:pt x="649" y="147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5"/>
              <p:cNvSpPr/>
              <p:nvPr/>
            </p:nvSpPr>
            <p:spPr>
              <a:xfrm>
                <a:off x="-241544" y="2591992"/>
                <a:ext cx="30827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29" extrusionOk="0">
                    <a:moveTo>
                      <a:pt x="733" y="1"/>
                    </a:moveTo>
                    <a:lnTo>
                      <a:pt x="0" y="314"/>
                    </a:lnTo>
                    <a:lnTo>
                      <a:pt x="126" y="628"/>
                    </a:lnTo>
                    <a:lnTo>
                      <a:pt x="858" y="335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5"/>
              <p:cNvSpPr/>
              <p:nvPr/>
            </p:nvSpPr>
            <p:spPr>
              <a:xfrm>
                <a:off x="335292" y="2352400"/>
                <a:ext cx="33088" cy="23291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49" extrusionOk="0">
                    <a:moveTo>
                      <a:pt x="796" y="0"/>
                    </a:moveTo>
                    <a:lnTo>
                      <a:pt x="1" y="335"/>
                    </a:lnTo>
                    <a:lnTo>
                      <a:pt x="126" y="649"/>
                    </a:lnTo>
                    <a:lnTo>
                      <a:pt x="922" y="314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5"/>
              <p:cNvSpPr/>
              <p:nvPr/>
            </p:nvSpPr>
            <p:spPr>
              <a:xfrm>
                <a:off x="-241544" y="2352400"/>
                <a:ext cx="31581" cy="22537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8" extrusionOk="0">
                    <a:moveTo>
                      <a:pt x="126" y="0"/>
                    </a:moveTo>
                    <a:lnTo>
                      <a:pt x="0" y="314"/>
                    </a:lnTo>
                    <a:lnTo>
                      <a:pt x="733" y="628"/>
                    </a:lnTo>
                    <a:lnTo>
                      <a:pt x="879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5"/>
              <p:cNvSpPr/>
              <p:nvPr/>
            </p:nvSpPr>
            <p:spPr>
              <a:xfrm>
                <a:off x="335292" y="2591992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1"/>
                    </a:moveTo>
                    <a:lnTo>
                      <a:pt x="1" y="314"/>
                    </a:lnTo>
                    <a:lnTo>
                      <a:pt x="796" y="649"/>
                    </a:lnTo>
                    <a:lnTo>
                      <a:pt x="922" y="314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5"/>
              <p:cNvSpPr/>
              <p:nvPr/>
            </p:nvSpPr>
            <p:spPr>
              <a:xfrm>
                <a:off x="-137144" y="388182"/>
                <a:ext cx="12058" cy="66025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98" extrusionOk="0">
                    <a:moveTo>
                      <a:pt x="0" y="1"/>
                    </a:moveTo>
                    <a:lnTo>
                      <a:pt x="0" y="18398"/>
                    </a:lnTo>
                    <a:lnTo>
                      <a:pt x="335" y="18398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5"/>
              <p:cNvSpPr/>
              <p:nvPr/>
            </p:nvSpPr>
            <p:spPr>
              <a:xfrm>
                <a:off x="250416" y="388182"/>
                <a:ext cx="12058" cy="66025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98" extrusionOk="0">
                    <a:moveTo>
                      <a:pt x="1" y="1"/>
                    </a:moveTo>
                    <a:lnTo>
                      <a:pt x="1" y="18398"/>
                    </a:lnTo>
                    <a:lnTo>
                      <a:pt x="336" y="18398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5"/>
              <p:cNvSpPr/>
              <p:nvPr/>
            </p:nvSpPr>
            <p:spPr>
              <a:xfrm>
                <a:off x="-324952" y="388178"/>
                <a:ext cx="253186" cy="191586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6719" y="1"/>
                    </a:moveTo>
                    <a:lnTo>
                      <a:pt x="6719" y="4145"/>
                    </a:lnTo>
                    <a:lnTo>
                      <a:pt x="1" y="4145"/>
                    </a:lnTo>
                    <a:lnTo>
                      <a:pt x="1" y="4522"/>
                    </a:lnTo>
                    <a:lnTo>
                      <a:pt x="7054" y="4522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5"/>
              <p:cNvSpPr/>
              <p:nvPr/>
            </p:nvSpPr>
            <p:spPr>
              <a:xfrm>
                <a:off x="196325" y="388178"/>
                <a:ext cx="253940" cy="191586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2"/>
                    </a:lnTo>
                    <a:lnTo>
                      <a:pt x="7075" y="4522"/>
                    </a:lnTo>
                    <a:lnTo>
                      <a:pt x="7075" y="4145"/>
                    </a:lnTo>
                    <a:lnTo>
                      <a:pt x="357" y="4145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5"/>
              <p:cNvSpPr/>
              <p:nvPr/>
            </p:nvSpPr>
            <p:spPr>
              <a:xfrm>
                <a:off x="-324949" y="856887"/>
                <a:ext cx="253186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719" y="356"/>
                    </a:lnTo>
                    <a:lnTo>
                      <a:pt x="6719" y="4521"/>
                    </a:lnTo>
                    <a:lnTo>
                      <a:pt x="7054" y="4521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5"/>
              <p:cNvSpPr/>
              <p:nvPr/>
            </p:nvSpPr>
            <p:spPr>
              <a:xfrm>
                <a:off x="196332" y="856887"/>
                <a:ext cx="253940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356"/>
                    </a:lnTo>
                    <a:lnTo>
                      <a:pt x="7075" y="356"/>
                    </a:lnTo>
                    <a:lnTo>
                      <a:pt x="707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5"/>
              <p:cNvSpPr/>
              <p:nvPr/>
            </p:nvSpPr>
            <p:spPr>
              <a:xfrm>
                <a:off x="55900" y="817840"/>
                <a:ext cx="12776" cy="16827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8"/>
                    </a:lnTo>
                    <a:lnTo>
                      <a:pt x="356" y="4688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5"/>
              <p:cNvSpPr/>
              <p:nvPr/>
            </p:nvSpPr>
            <p:spPr>
              <a:xfrm>
                <a:off x="56645" y="388175"/>
                <a:ext cx="12029" cy="22986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689" extrusionOk="0">
                    <a:moveTo>
                      <a:pt x="0" y="1"/>
                    </a:moveTo>
                    <a:lnTo>
                      <a:pt x="0" y="4689"/>
                    </a:lnTo>
                    <a:lnTo>
                      <a:pt x="335" y="4689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5"/>
              <p:cNvSpPr/>
              <p:nvPr/>
            </p:nvSpPr>
            <p:spPr>
              <a:xfrm>
                <a:off x="-131151" y="711179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2910" y="356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5"/>
              <p:cNvSpPr/>
              <p:nvPr/>
            </p:nvSpPr>
            <p:spPr>
              <a:xfrm>
                <a:off x="151292" y="711933"/>
                <a:ext cx="105940" cy="12776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6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5"/>
              <p:cNvSpPr/>
              <p:nvPr/>
            </p:nvSpPr>
            <p:spPr>
              <a:xfrm>
                <a:off x="15310" y="669871"/>
                <a:ext cx="93953" cy="96896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700" extrusionOk="0">
                    <a:moveTo>
                      <a:pt x="1319" y="502"/>
                    </a:moveTo>
                    <a:lnTo>
                      <a:pt x="2136" y="1340"/>
                    </a:lnTo>
                    <a:lnTo>
                      <a:pt x="1319" y="2198"/>
                    </a:lnTo>
                    <a:lnTo>
                      <a:pt x="503" y="1340"/>
                    </a:lnTo>
                    <a:lnTo>
                      <a:pt x="1319" y="502"/>
                    </a:lnTo>
                    <a:close/>
                    <a:moveTo>
                      <a:pt x="1319" y="0"/>
                    </a:moveTo>
                    <a:lnTo>
                      <a:pt x="1" y="1340"/>
                    </a:lnTo>
                    <a:lnTo>
                      <a:pt x="1319" y="2700"/>
                    </a:lnTo>
                    <a:lnTo>
                      <a:pt x="2617" y="1340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5"/>
              <p:cNvSpPr/>
              <p:nvPr/>
            </p:nvSpPr>
            <p:spPr>
              <a:xfrm>
                <a:off x="-43260" y="609004"/>
                <a:ext cx="211090" cy="217873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6071" extrusionOk="0">
                    <a:moveTo>
                      <a:pt x="2951" y="503"/>
                    </a:moveTo>
                    <a:lnTo>
                      <a:pt x="5379" y="3036"/>
                    </a:lnTo>
                    <a:lnTo>
                      <a:pt x="2951" y="5568"/>
                    </a:lnTo>
                    <a:lnTo>
                      <a:pt x="503" y="3036"/>
                    </a:lnTo>
                    <a:lnTo>
                      <a:pt x="2951" y="503"/>
                    </a:lnTo>
                    <a:close/>
                    <a:moveTo>
                      <a:pt x="2951" y="1"/>
                    </a:moveTo>
                    <a:lnTo>
                      <a:pt x="0" y="3036"/>
                    </a:lnTo>
                    <a:lnTo>
                      <a:pt x="2951" y="6070"/>
                    </a:lnTo>
                    <a:lnTo>
                      <a:pt x="5882" y="3036"/>
                    </a:lnTo>
                    <a:lnTo>
                      <a:pt x="2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5"/>
              <p:cNvSpPr/>
              <p:nvPr/>
            </p:nvSpPr>
            <p:spPr>
              <a:xfrm>
                <a:off x="-101866" y="1149845"/>
                <a:ext cx="329052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9168" extrusionOk="0">
                    <a:moveTo>
                      <a:pt x="6322" y="356"/>
                    </a:moveTo>
                    <a:lnTo>
                      <a:pt x="8812" y="2825"/>
                    </a:lnTo>
                    <a:lnTo>
                      <a:pt x="8812" y="6342"/>
                    </a:lnTo>
                    <a:lnTo>
                      <a:pt x="6322" y="8811"/>
                    </a:lnTo>
                    <a:lnTo>
                      <a:pt x="2826" y="8811"/>
                    </a:lnTo>
                    <a:lnTo>
                      <a:pt x="336" y="6342"/>
                    </a:lnTo>
                    <a:lnTo>
                      <a:pt x="336" y="2825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679"/>
                    </a:lnTo>
                    <a:lnTo>
                      <a:pt x="1" y="6488"/>
                    </a:lnTo>
                    <a:lnTo>
                      <a:pt x="2680" y="9167"/>
                    </a:lnTo>
                    <a:lnTo>
                      <a:pt x="6468" y="9167"/>
                    </a:lnTo>
                    <a:lnTo>
                      <a:pt x="9168" y="6488"/>
                    </a:lnTo>
                    <a:lnTo>
                      <a:pt x="9168" y="2679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5"/>
              <p:cNvSpPr/>
              <p:nvPr/>
            </p:nvSpPr>
            <p:spPr>
              <a:xfrm>
                <a:off x="55900" y="1039416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0"/>
                    </a:moveTo>
                    <a:lnTo>
                      <a:pt x="0" y="5630"/>
                    </a:lnTo>
                    <a:lnTo>
                      <a:pt x="356" y="563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5"/>
              <p:cNvSpPr/>
              <p:nvPr/>
            </p:nvSpPr>
            <p:spPr>
              <a:xfrm>
                <a:off x="55900" y="1387176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1"/>
                    </a:moveTo>
                    <a:lnTo>
                      <a:pt x="0" y="5631"/>
                    </a:lnTo>
                    <a:lnTo>
                      <a:pt x="356" y="5631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5"/>
              <p:cNvSpPr/>
              <p:nvPr/>
            </p:nvSpPr>
            <p:spPr>
              <a:xfrm>
                <a:off x="134747" y="1308329"/>
                <a:ext cx="202836" cy="12022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5" extrusionOk="0">
                    <a:moveTo>
                      <a:pt x="1" y="0"/>
                    </a:moveTo>
                    <a:lnTo>
                      <a:pt x="1" y="335"/>
                    </a:lnTo>
                    <a:lnTo>
                      <a:pt x="5652" y="335"/>
                    </a:lnTo>
                    <a:lnTo>
                      <a:pt x="5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5"/>
              <p:cNvSpPr/>
              <p:nvPr/>
            </p:nvSpPr>
            <p:spPr>
              <a:xfrm>
                <a:off x="-213013" y="1308329"/>
                <a:ext cx="202836" cy="12022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5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5"/>
              <p:cNvSpPr/>
              <p:nvPr/>
            </p:nvSpPr>
            <p:spPr>
              <a:xfrm>
                <a:off x="25826" y="1208236"/>
                <a:ext cx="14276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83" extrusionOk="0">
                    <a:moveTo>
                      <a:pt x="2332" y="361"/>
                    </a:moveTo>
                    <a:cubicBezTo>
                      <a:pt x="2669" y="361"/>
                      <a:pt x="3004" y="487"/>
                      <a:pt x="3245" y="738"/>
                    </a:cubicBezTo>
                    <a:cubicBezTo>
                      <a:pt x="3496" y="968"/>
                      <a:pt x="3622" y="1303"/>
                      <a:pt x="3622" y="1659"/>
                    </a:cubicBezTo>
                    <a:cubicBezTo>
                      <a:pt x="3622" y="1994"/>
                      <a:pt x="3496" y="2329"/>
                      <a:pt x="3245" y="2559"/>
                    </a:cubicBezTo>
                    <a:lnTo>
                      <a:pt x="2324" y="3480"/>
                    </a:lnTo>
                    <a:lnTo>
                      <a:pt x="482" y="1659"/>
                    </a:lnTo>
                    <a:lnTo>
                      <a:pt x="1403" y="738"/>
                    </a:lnTo>
                    <a:cubicBezTo>
                      <a:pt x="1654" y="487"/>
                      <a:pt x="1994" y="361"/>
                      <a:pt x="2332" y="361"/>
                    </a:cubicBezTo>
                    <a:close/>
                    <a:moveTo>
                      <a:pt x="2327" y="0"/>
                    </a:moveTo>
                    <a:cubicBezTo>
                      <a:pt x="1906" y="0"/>
                      <a:pt x="1487" y="162"/>
                      <a:pt x="1173" y="487"/>
                    </a:cubicBezTo>
                    <a:lnTo>
                      <a:pt x="1" y="1659"/>
                    </a:lnTo>
                    <a:lnTo>
                      <a:pt x="2324" y="3982"/>
                    </a:lnTo>
                    <a:lnTo>
                      <a:pt x="3496" y="2810"/>
                    </a:lnTo>
                    <a:cubicBezTo>
                      <a:pt x="3810" y="2496"/>
                      <a:pt x="3978" y="2098"/>
                      <a:pt x="3978" y="1659"/>
                    </a:cubicBezTo>
                    <a:cubicBezTo>
                      <a:pt x="3978" y="1219"/>
                      <a:pt x="3810" y="801"/>
                      <a:pt x="3496" y="487"/>
                    </a:cubicBezTo>
                    <a:cubicBezTo>
                      <a:pt x="3172" y="162"/>
                      <a:pt x="2748" y="0"/>
                      <a:pt x="2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5"/>
              <p:cNvSpPr/>
              <p:nvPr/>
            </p:nvSpPr>
            <p:spPr>
              <a:xfrm>
                <a:off x="-49289" y="1278255"/>
                <a:ext cx="148036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57" extrusionOk="0">
                    <a:moveTo>
                      <a:pt x="1801" y="482"/>
                    </a:moveTo>
                    <a:lnTo>
                      <a:pt x="3643" y="2324"/>
                    </a:lnTo>
                    <a:lnTo>
                      <a:pt x="2722" y="3245"/>
                    </a:lnTo>
                    <a:cubicBezTo>
                      <a:pt x="2471" y="3486"/>
                      <a:pt x="2131" y="3606"/>
                      <a:pt x="1793" y="3606"/>
                    </a:cubicBezTo>
                    <a:cubicBezTo>
                      <a:pt x="1456" y="3606"/>
                      <a:pt x="1121" y="3486"/>
                      <a:pt x="880" y="3245"/>
                    </a:cubicBezTo>
                    <a:cubicBezTo>
                      <a:pt x="378" y="2722"/>
                      <a:pt x="378" y="1906"/>
                      <a:pt x="880" y="1403"/>
                    </a:cubicBezTo>
                    <a:lnTo>
                      <a:pt x="1801" y="482"/>
                    </a:lnTo>
                    <a:close/>
                    <a:moveTo>
                      <a:pt x="1801" y="1"/>
                    </a:moveTo>
                    <a:lnTo>
                      <a:pt x="650" y="1152"/>
                    </a:lnTo>
                    <a:cubicBezTo>
                      <a:pt x="1" y="1801"/>
                      <a:pt x="1" y="2847"/>
                      <a:pt x="650" y="3475"/>
                    </a:cubicBezTo>
                    <a:cubicBezTo>
                      <a:pt x="964" y="3810"/>
                      <a:pt x="1382" y="3957"/>
                      <a:pt x="1801" y="3957"/>
                    </a:cubicBezTo>
                    <a:cubicBezTo>
                      <a:pt x="2220" y="3957"/>
                      <a:pt x="2638" y="3810"/>
                      <a:pt x="2973" y="3475"/>
                    </a:cubicBezTo>
                    <a:lnTo>
                      <a:pt x="4124" y="232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5"/>
              <p:cNvSpPr/>
              <p:nvPr/>
            </p:nvSpPr>
            <p:spPr>
              <a:xfrm>
                <a:off x="25826" y="1278255"/>
                <a:ext cx="142760" cy="14200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7" extrusionOk="0">
                    <a:moveTo>
                      <a:pt x="2324" y="482"/>
                    </a:moveTo>
                    <a:lnTo>
                      <a:pt x="3245" y="1403"/>
                    </a:lnTo>
                    <a:cubicBezTo>
                      <a:pt x="3496" y="1654"/>
                      <a:pt x="3622" y="1968"/>
                      <a:pt x="3622" y="2324"/>
                    </a:cubicBezTo>
                    <a:cubicBezTo>
                      <a:pt x="3622" y="2659"/>
                      <a:pt x="3496" y="2994"/>
                      <a:pt x="3245" y="3245"/>
                    </a:cubicBezTo>
                    <a:cubicBezTo>
                      <a:pt x="3004" y="3486"/>
                      <a:pt x="2669" y="3606"/>
                      <a:pt x="2332" y="3606"/>
                    </a:cubicBezTo>
                    <a:cubicBezTo>
                      <a:pt x="1994" y="3606"/>
                      <a:pt x="1654" y="3486"/>
                      <a:pt x="1403" y="3245"/>
                    </a:cubicBezTo>
                    <a:lnTo>
                      <a:pt x="503" y="2324"/>
                    </a:lnTo>
                    <a:lnTo>
                      <a:pt x="2324" y="482"/>
                    </a:lnTo>
                    <a:close/>
                    <a:moveTo>
                      <a:pt x="2324" y="1"/>
                    </a:moveTo>
                    <a:lnTo>
                      <a:pt x="1" y="2324"/>
                    </a:lnTo>
                    <a:lnTo>
                      <a:pt x="1173" y="3475"/>
                    </a:lnTo>
                    <a:cubicBezTo>
                      <a:pt x="1487" y="3810"/>
                      <a:pt x="1906" y="3957"/>
                      <a:pt x="2324" y="3957"/>
                    </a:cubicBezTo>
                    <a:cubicBezTo>
                      <a:pt x="2743" y="3957"/>
                      <a:pt x="3161" y="3810"/>
                      <a:pt x="3496" y="3475"/>
                    </a:cubicBezTo>
                    <a:cubicBezTo>
                      <a:pt x="3810" y="3161"/>
                      <a:pt x="3978" y="2764"/>
                      <a:pt x="3978" y="2324"/>
                    </a:cubicBezTo>
                    <a:cubicBezTo>
                      <a:pt x="3978" y="1885"/>
                      <a:pt x="3810" y="1466"/>
                      <a:pt x="3496" y="1152"/>
                    </a:cubicBezTo>
                    <a:lnTo>
                      <a:pt x="23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5"/>
              <p:cNvSpPr/>
              <p:nvPr/>
            </p:nvSpPr>
            <p:spPr>
              <a:xfrm>
                <a:off x="-49289" y="1208236"/>
                <a:ext cx="148036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83" extrusionOk="0">
                    <a:moveTo>
                      <a:pt x="1801" y="361"/>
                    </a:moveTo>
                    <a:cubicBezTo>
                      <a:pt x="2157" y="361"/>
                      <a:pt x="2471" y="487"/>
                      <a:pt x="2722" y="738"/>
                    </a:cubicBezTo>
                    <a:lnTo>
                      <a:pt x="3643" y="1659"/>
                    </a:lnTo>
                    <a:lnTo>
                      <a:pt x="1801" y="3480"/>
                    </a:lnTo>
                    <a:lnTo>
                      <a:pt x="880" y="2559"/>
                    </a:lnTo>
                    <a:cubicBezTo>
                      <a:pt x="378" y="2057"/>
                      <a:pt x="378" y="1240"/>
                      <a:pt x="880" y="738"/>
                    </a:cubicBezTo>
                    <a:cubicBezTo>
                      <a:pt x="1131" y="487"/>
                      <a:pt x="1445" y="361"/>
                      <a:pt x="1801" y="361"/>
                    </a:cubicBezTo>
                    <a:close/>
                    <a:moveTo>
                      <a:pt x="1804" y="0"/>
                    </a:moveTo>
                    <a:cubicBezTo>
                      <a:pt x="1382" y="0"/>
                      <a:pt x="964" y="162"/>
                      <a:pt x="650" y="487"/>
                    </a:cubicBezTo>
                    <a:cubicBezTo>
                      <a:pt x="1" y="1136"/>
                      <a:pt x="1" y="2161"/>
                      <a:pt x="650" y="2810"/>
                    </a:cubicBezTo>
                    <a:lnTo>
                      <a:pt x="1801" y="3982"/>
                    </a:lnTo>
                    <a:lnTo>
                      <a:pt x="4124" y="1659"/>
                    </a:lnTo>
                    <a:lnTo>
                      <a:pt x="2973" y="487"/>
                    </a:lnTo>
                    <a:cubicBezTo>
                      <a:pt x="2649" y="162"/>
                      <a:pt x="2225" y="0"/>
                      <a:pt x="18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5"/>
              <p:cNvSpPr/>
              <p:nvPr/>
            </p:nvSpPr>
            <p:spPr>
              <a:xfrm>
                <a:off x="-137144" y="1114531"/>
                <a:ext cx="399607" cy="399607"/>
              </a:xfrm>
              <a:custGeom>
                <a:avLst/>
                <a:gdLst/>
                <a:ahLst/>
                <a:cxnLst/>
                <a:rect l="l" t="t" r="r" b="b"/>
                <a:pathLst>
                  <a:path w="11135" h="11135" extrusionOk="0">
                    <a:moveTo>
                      <a:pt x="10779" y="356"/>
                    </a:moveTo>
                    <a:lnTo>
                      <a:pt x="10779" y="10800"/>
                    </a:lnTo>
                    <a:lnTo>
                      <a:pt x="335" y="10800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1135"/>
                    </a:lnTo>
                    <a:lnTo>
                      <a:pt x="11135" y="11135"/>
                    </a:lnTo>
                    <a:lnTo>
                      <a:pt x="111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5"/>
              <p:cNvSpPr/>
              <p:nvPr/>
            </p:nvSpPr>
            <p:spPr>
              <a:xfrm>
                <a:off x="196332" y="1448761"/>
                <a:ext cx="66141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2" extrusionOk="0">
                    <a:moveTo>
                      <a:pt x="1487" y="336"/>
                    </a:moveTo>
                    <a:lnTo>
                      <a:pt x="1487" y="1487"/>
                    </a:lnTo>
                    <a:lnTo>
                      <a:pt x="357" y="1487"/>
                    </a:lnTo>
                    <a:lnTo>
                      <a:pt x="357" y="336"/>
                    </a:lnTo>
                    <a:close/>
                    <a:moveTo>
                      <a:pt x="1" y="1"/>
                    </a:moveTo>
                    <a:lnTo>
                      <a:pt x="1" y="1822"/>
                    </a:lnTo>
                    <a:lnTo>
                      <a:pt x="1843" y="1822"/>
                    </a:lnTo>
                    <a:lnTo>
                      <a:pt x="18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5"/>
              <p:cNvSpPr/>
              <p:nvPr/>
            </p:nvSpPr>
            <p:spPr>
              <a:xfrm>
                <a:off x="-137144" y="1448761"/>
                <a:ext cx="65387" cy="65387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22" extrusionOk="0">
                    <a:moveTo>
                      <a:pt x="1486" y="336"/>
                    </a:moveTo>
                    <a:lnTo>
                      <a:pt x="1486" y="1487"/>
                    </a:lnTo>
                    <a:lnTo>
                      <a:pt x="335" y="1487"/>
                    </a:lnTo>
                    <a:lnTo>
                      <a:pt x="335" y="336"/>
                    </a:lnTo>
                    <a:close/>
                    <a:moveTo>
                      <a:pt x="0" y="1"/>
                    </a:moveTo>
                    <a:lnTo>
                      <a:pt x="0" y="1822"/>
                    </a:lnTo>
                    <a:lnTo>
                      <a:pt x="1821" y="1822"/>
                    </a:lnTo>
                    <a:lnTo>
                      <a:pt x="18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5"/>
              <p:cNvSpPr/>
              <p:nvPr/>
            </p:nvSpPr>
            <p:spPr>
              <a:xfrm>
                <a:off x="196332" y="1114531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6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56"/>
                    </a:lnTo>
                    <a:close/>
                    <a:moveTo>
                      <a:pt x="1" y="0"/>
                    </a:moveTo>
                    <a:lnTo>
                      <a:pt x="1" y="1842"/>
                    </a:lnTo>
                    <a:lnTo>
                      <a:pt x="1843" y="1842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5"/>
              <p:cNvSpPr/>
              <p:nvPr/>
            </p:nvSpPr>
            <p:spPr>
              <a:xfrm>
                <a:off x="-137144" y="1114531"/>
                <a:ext cx="65387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3" extrusionOk="0">
                    <a:moveTo>
                      <a:pt x="1486" y="356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842"/>
                    </a:lnTo>
                    <a:lnTo>
                      <a:pt x="1821" y="1842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5"/>
              <p:cNvSpPr/>
              <p:nvPr/>
            </p:nvSpPr>
            <p:spPr>
              <a:xfrm>
                <a:off x="-219042" y="1033387"/>
                <a:ext cx="562644" cy="562644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15678" extrusionOk="0">
                    <a:moveTo>
                      <a:pt x="10947" y="336"/>
                    </a:moveTo>
                    <a:lnTo>
                      <a:pt x="15342" y="4731"/>
                    </a:lnTo>
                    <a:lnTo>
                      <a:pt x="15342" y="10926"/>
                    </a:lnTo>
                    <a:lnTo>
                      <a:pt x="10947" y="15321"/>
                    </a:lnTo>
                    <a:lnTo>
                      <a:pt x="4731" y="15321"/>
                    </a:lnTo>
                    <a:lnTo>
                      <a:pt x="357" y="10926"/>
                    </a:lnTo>
                    <a:lnTo>
                      <a:pt x="357" y="4731"/>
                    </a:lnTo>
                    <a:lnTo>
                      <a:pt x="4731" y="336"/>
                    </a:lnTo>
                    <a:close/>
                    <a:moveTo>
                      <a:pt x="4605" y="1"/>
                    </a:moveTo>
                    <a:lnTo>
                      <a:pt x="1" y="4584"/>
                    </a:lnTo>
                    <a:lnTo>
                      <a:pt x="1" y="11073"/>
                    </a:lnTo>
                    <a:lnTo>
                      <a:pt x="4605" y="15677"/>
                    </a:lnTo>
                    <a:lnTo>
                      <a:pt x="11094" y="15677"/>
                    </a:lnTo>
                    <a:lnTo>
                      <a:pt x="15677" y="11073"/>
                    </a:lnTo>
                    <a:lnTo>
                      <a:pt x="15677" y="4584"/>
                    </a:lnTo>
                    <a:lnTo>
                      <a:pt x="110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5"/>
              <p:cNvSpPr/>
              <p:nvPr/>
            </p:nvSpPr>
            <p:spPr>
              <a:xfrm>
                <a:off x="-271619" y="980056"/>
                <a:ext cx="667795" cy="668548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8629" extrusionOk="0">
                    <a:moveTo>
                      <a:pt x="9314" y="357"/>
                    </a:moveTo>
                    <a:cubicBezTo>
                      <a:pt x="11700" y="357"/>
                      <a:pt x="13961" y="1299"/>
                      <a:pt x="15635" y="2973"/>
                    </a:cubicBezTo>
                    <a:lnTo>
                      <a:pt x="15635" y="2994"/>
                    </a:lnTo>
                    <a:cubicBezTo>
                      <a:pt x="17330" y="4668"/>
                      <a:pt x="18272" y="6929"/>
                      <a:pt x="18272" y="9315"/>
                    </a:cubicBezTo>
                    <a:cubicBezTo>
                      <a:pt x="18272" y="11701"/>
                      <a:pt x="17330" y="13961"/>
                      <a:pt x="15635" y="15656"/>
                    </a:cubicBezTo>
                    <a:cubicBezTo>
                      <a:pt x="13940" y="17351"/>
                      <a:pt x="11700" y="18272"/>
                      <a:pt x="9314" y="18272"/>
                    </a:cubicBezTo>
                    <a:cubicBezTo>
                      <a:pt x="6908" y="18272"/>
                      <a:pt x="4668" y="17351"/>
                      <a:pt x="2973" y="15656"/>
                    </a:cubicBezTo>
                    <a:cubicBezTo>
                      <a:pt x="1278" y="13961"/>
                      <a:pt x="357" y="11701"/>
                      <a:pt x="357" y="9315"/>
                    </a:cubicBezTo>
                    <a:cubicBezTo>
                      <a:pt x="357" y="6929"/>
                      <a:pt x="1278" y="4668"/>
                      <a:pt x="2973" y="2973"/>
                    </a:cubicBezTo>
                    <a:cubicBezTo>
                      <a:pt x="4668" y="1299"/>
                      <a:pt x="6908" y="357"/>
                      <a:pt x="9314" y="357"/>
                    </a:cubicBezTo>
                    <a:close/>
                    <a:moveTo>
                      <a:pt x="9314" y="1"/>
                    </a:moveTo>
                    <a:cubicBezTo>
                      <a:pt x="6824" y="1"/>
                      <a:pt x="4480" y="985"/>
                      <a:pt x="2722" y="2743"/>
                    </a:cubicBezTo>
                    <a:cubicBezTo>
                      <a:pt x="964" y="4501"/>
                      <a:pt x="1" y="6824"/>
                      <a:pt x="1" y="9315"/>
                    </a:cubicBezTo>
                    <a:cubicBezTo>
                      <a:pt x="1" y="11805"/>
                      <a:pt x="964" y="14149"/>
                      <a:pt x="2722" y="15907"/>
                    </a:cubicBezTo>
                    <a:cubicBezTo>
                      <a:pt x="4480" y="17665"/>
                      <a:pt x="6824" y="18628"/>
                      <a:pt x="9314" y="18628"/>
                    </a:cubicBezTo>
                    <a:cubicBezTo>
                      <a:pt x="11784" y="18628"/>
                      <a:pt x="14128" y="17665"/>
                      <a:pt x="15886" y="15907"/>
                    </a:cubicBezTo>
                    <a:cubicBezTo>
                      <a:pt x="17644" y="14149"/>
                      <a:pt x="18607" y="11805"/>
                      <a:pt x="18607" y="9315"/>
                    </a:cubicBezTo>
                    <a:cubicBezTo>
                      <a:pt x="18607" y="6824"/>
                      <a:pt x="17644" y="4501"/>
                      <a:pt x="15886" y="2743"/>
                    </a:cubicBezTo>
                    <a:cubicBezTo>
                      <a:pt x="14128" y="985"/>
                      <a:pt x="11784" y="1"/>
                      <a:pt x="9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5"/>
              <p:cNvSpPr/>
              <p:nvPr/>
            </p:nvSpPr>
            <p:spPr>
              <a:xfrm>
                <a:off x="171569" y="1586968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4" y="1"/>
                    </a:moveTo>
                    <a:lnTo>
                      <a:pt x="0" y="127"/>
                    </a:lnTo>
                    <a:lnTo>
                      <a:pt x="314" y="901"/>
                    </a:lnTo>
                    <a:lnTo>
                      <a:pt x="628" y="75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5"/>
              <p:cNvSpPr/>
              <p:nvPr/>
            </p:nvSpPr>
            <p:spPr>
              <a:xfrm>
                <a:off x="-68059" y="1008624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0"/>
                    </a:moveTo>
                    <a:lnTo>
                      <a:pt x="1" y="147"/>
                    </a:lnTo>
                    <a:lnTo>
                      <a:pt x="315" y="900"/>
                    </a:lnTo>
                    <a:lnTo>
                      <a:pt x="629" y="775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5"/>
              <p:cNvSpPr/>
              <p:nvPr/>
            </p:nvSpPr>
            <p:spPr>
              <a:xfrm>
                <a:off x="-68059" y="1586968"/>
                <a:ext cx="22573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01" extrusionOk="0">
                    <a:moveTo>
                      <a:pt x="315" y="1"/>
                    </a:moveTo>
                    <a:lnTo>
                      <a:pt x="1" y="754"/>
                    </a:lnTo>
                    <a:lnTo>
                      <a:pt x="315" y="901"/>
                    </a:lnTo>
                    <a:lnTo>
                      <a:pt x="629" y="147"/>
                    </a:lnTo>
                    <a:lnTo>
                      <a:pt x="3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5"/>
              <p:cNvSpPr/>
              <p:nvPr/>
            </p:nvSpPr>
            <p:spPr>
              <a:xfrm>
                <a:off x="171569" y="1008624"/>
                <a:ext cx="23327" cy="33088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22" extrusionOk="0">
                    <a:moveTo>
                      <a:pt x="314" y="0"/>
                    </a:moveTo>
                    <a:lnTo>
                      <a:pt x="0" y="796"/>
                    </a:lnTo>
                    <a:lnTo>
                      <a:pt x="314" y="921"/>
                    </a:lnTo>
                    <a:lnTo>
                      <a:pt x="649" y="147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5"/>
              <p:cNvSpPr/>
              <p:nvPr/>
            </p:nvSpPr>
            <p:spPr>
              <a:xfrm>
                <a:off x="-241544" y="1422491"/>
                <a:ext cx="30827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29" extrusionOk="0">
                    <a:moveTo>
                      <a:pt x="733" y="0"/>
                    </a:moveTo>
                    <a:lnTo>
                      <a:pt x="0" y="314"/>
                    </a:lnTo>
                    <a:lnTo>
                      <a:pt x="126" y="628"/>
                    </a:lnTo>
                    <a:lnTo>
                      <a:pt x="858" y="335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5"/>
              <p:cNvSpPr/>
              <p:nvPr/>
            </p:nvSpPr>
            <p:spPr>
              <a:xfrm>
                <a:off x="335292" y="1182863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796" y="1"/>
                    </a:moveTo>
                    <a:lnTo>
                      <a:pt x="1" y="336"/>
                    </a:lnTo>
                    <a:lnTo>
                      <a:pt x="126" y="650"/>
                    </a:lnTo>
                    <a:lnTo>
                      <a:pt x="922" y="315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5"/>
              <p:cNvSpPr/>
              <p:nvPr/>
            </p:nvSpPr>
            <p:spPr>
              <a:xfrm>
                <a:off x="-241544" y="1182863"/>
                <a:ext cx="31581" cy="22573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9" extrusionOk="0">
                    <a:moveTo>
                      <a:pt x="126" y="1"/>
                    </a:moveTo>
                    <a:lnTo>
                      <a:pt x="0" y="315"/>
                    </a:lnTo>
                    <a:lnTo>
                      <a:pt x="753" y="629"/>
                    </a:lnTo>
                    <a:lnTo>
                      <a:pt x="879" y="315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5"/>
              <p:cNvSpPr/>
              <p:nvPr/>
            </p:nvSpPr>
            <p:spPr>
              <a:xfrm>
                <a:off x="335292" y="1422491"/>
                <a:ext cx="33088" cy="23327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50" extrusionOk="0">
                    <a:moveTo>
                      <a:pt x="126" y="0"/>
                    </a:moveTo>
                    <a:lnTo>
                      <a:pt x="1" y="314"/>
                    </a:lnTo>
                    <a:lnTo>
                      <a:pt x="796" y="649"/>
                    </a:lnTo>
                    <a:lnTo>
                      <a:pt x="922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5"/>
              <p:cNvSpPr/>
              <p:nvPr/>
            </p:nvSpPr>
            <p:spPr>
              <a:xfrm>
                <a:off x="-137131" y="2750467"/>
                <a:ext cx="12058" cy="63850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77" extrusionOk="0">
                    <a:moveTo>
                      <a:pt x="0" y="1"/>
                    </a:moveTo>
                    <a:lnTo>
                      <a:pt x="0" y="18377"/>
                    </a:lnTo>
                    <a:lnTo>
                      <a:pt x="335" y="18377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5"/>
              <p:cNvSpPr/>
              <p:nvPr/>
            </p:nvSpPr>
            <p:spPr>
              <a:xfrm>
                <a:off x="250418" y="2750467"/>
                <a:ext cx="12058" cy="638509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377" extrusionOk="0">
                    <a:moveTo>
                      <a:pt x="1" y="1"/>
                    </a:moveTo>
                    <a:lnTo>
                      <a:pt x="1" y="18377"/>
                    </a:lnTo>
                    <a:lnTo>
                      <a:pt x="336" y="1837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5"/>
              <p:cNvSpPr/>
              <p:nvPr/>
            </p:nvSpPr>
            <p:spPr>
              <a:xfrm>
                <a:off x="-324949" y="2779008"/>
                <a:ext cx="253186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6719" y="1"/>
                    </a:moveTo>
                    <a:lnTo>
                      <a:pt x="6719" y="4166"/>
                    </a:lnTo>
                    <a:lnTo>
                      <a:pt x="1" y="4166"/>
                    </a:lnTo>
                    <a:lnTo>
                      <a:pt x="1" y="4522"/>
                    </a:lnTo>
                    <a:lnTo>
                      <a:pt x="7054" y="4522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5"/>
              <p:cNvSpPr/>
              <p:nvPr/>
            </p:nvSpPr>
            <p:spPr>
              <a:xfrm>
                <a:off x="196332" y="2779008"/>
                <a:ext cx="253940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2"/>
                    </a:lnTo>
                    <a:lnTo>
                      <a:pt x="7075" y="4522"/>
                    </a:lnTo>
                    <a:lnTo>
                      <a:pt x="7075" y="4166"/>
                    </a:lnTo>
                    <a:lnTo>
                      <a:pt x="357" y="4166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5"/>
              <p:cNvSpPr/>
              <p:nvPr/>
            </p:nvSpPr>
            <p:spPr>
              <a:xfrm>
                <a:off x="-324952" y="3218431"/>
                <a:ext cx="253186" cy="141968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4522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719" y="356"/>
                    </a:lnTo>
                    <a:lnTo>
                      <a:pt x="6719" y="4521"/>
                    </a:lnTo>
                    <a:lnTo>
                      <a:pt x="7054" y="4521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5"/>
              <p:cNvSpPr/>
              <p:nvPr/>
            </p:nvSpPr>
            <p:spPr>
              <a:xfrm>
                <a:off x="196318" y="3218431"/>
                <a:ext cx="253940" cy="142940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4522" extrusionOk="0">
                    <a:moveTo>
                      <a:pt x="1" y="1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356"/>
                    </a:lnTo>
                    <a:lnTo>
                      <a:pt x="7075" y="356"/>
                    </a:lnTo>
                    <a:lnTo>
                      <a:pt x="707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5"/>
              <p:cNvSpPr/>
              <p:nvPr/>
            </p:nvSpPr>
            <p:spPr>
              <a:xfrm>
                <a:off x="55910" y="3179384"/>
                <a:ext cx="12762" cy="21789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9"/>
                    </a:lnTo>
                    <a:lnTo>
                      <a:pt x="356" y="468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5"/>
              <p:cNvSpPr/>
              <p:nvPr/>
            </p:nvSpPr>
            <p:spPr>
              <a:xfrm>
                <a:off x="56654" y="2812061"/>
                <a:ext cx="12022" cy="1675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669" extrusionOk="0">
                    <a:moveTo>
                      <a:pt x="0" y="1"/>
                    </a:moveTo>
                    <a:lnTo>
                      <a:pt x="0" y="4668"/>
                    </a:lnTo>
                    <a:lnTo>
                      <a:pt x="335" y="4668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5"/>
              <p:cNvSpPr/>
              <p:nvPr/>
            </p:nvSpPr>
            <p:spPr>
              <a:xfrm>
                <a:off x="-131151" y="3073474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1" y="0"/>
                    </a:moveTo>
                    <a:lnTo>
                      <a:pt x="1" y="356"/>
                    </a:lnTo>
                    <a:lnTo>
                      <a:pt x="2910" y="356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5"/>
              <p:cNvSpPr/>
              <p:nvPr/>
            </p:nvSpPr>
            <p:spPr>
              <a:xfrm>
                <a:off x="151292" y="3073474"/>
                <a:ext cx="105940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5"/>
              <p:cNvSpPr/>
              <p:nvPr/>
            </p:nvSpPr>
            <p:spPr>
              <a:xfrm>
                <a:off x="15310" y="3031412"/>
                <a:ext cx="93953" cy="96932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701" extrusionOk="0">
                    <a:moveTo>
                      <a:pt x="1319" y="503"/>
                    </a:moveTo>
                    <a:lnTo>
                      <a:pt x="2136" y="1340"/>
                    </a:lnTo>
                    <a:lnTo>
                      <a:pt x="1319" y="2198"/>
                    </a:lnTo>
                    <a:lnTo>
                      <a:pt x="503" y="1340"/>
                    </a:lnTo>
                    <a:lnTo>
                      <a:pt x="1319" y="503"/>
                    </a:lnTo>
                    <a:close/>
                    <a:moveTo>
                      <a:pt x="1319" y="0"/>
                    </a:moveTo>
                    <a:lnTo>
                      <a:pt x="1" y="1340"/>
                    </a:lnTo>
                    <a:lnTo>
                      <a:pt x="1319" y="2700"/>
                    </a:lnTo>
                    <a:lnTo>
                      <a:pt x="2617" y="1340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5"/>
              <p:cNvSpPr/>
              <p:nvPr/>
            </p:nvSpPr>
            <p:spPr>
              <a:xfrm>
                <a:off x="-43260" y="2970545"/>
                <a:ext cx="211090" cy="217873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6071" extrusionOk="0">
                    <a:moveTo>
                      <a:pt x="2951" y="503"/>
                    </a:moveTo>
                    <a:lnTo>
                      <a:pt x="5379" y="3036"/>
                    </a:lnTo>
                    <a:lnTo>
                      <a:pt x="2951" y="5568"/>
                    </a:lnTo>
                    <a:lnTo>
                      <a:pt x="503" y="3036"/>
                    </a:lnTo>
                    <a:lnTo>
                      <a:pt x="2951" y="503"/>
                    </a:lnTo>
                    <a:close/>
                    <a:moveTo>
                      <a:pt x="2951" y="1"/>
                    </a:moveTo>
                    <a:lnTo>
                      <a:pt x="0" y="3036"/>
                    </a:lnTo>
                    <a:lnTo>
                      <a:pt x="2951" y="6070"/>
                    </a:lnTo>
                    <a:lnTo>
                      <a:pt x="5882" y="3036"/>
                    </a:lnTo>
                    <a:lnTo>
                      <a:pt x="2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5"/>
              <p:cNvSpPr/>
              <p:nvPr/>
            </p:nvSpPr>
            <p:spPr>
              <a:xfrm>
                <a:off x="1067678" y="3058846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5"/>
              <p:cNvSpPr/>
              <p:nvPr/>
            </p:nvSpPr>
            <p:spPr>
              <a:xfrm>
                <a:off x="1067678" y="711562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5"/>
              <p:cNvSpPr/>
              <p:nvPr/>
            </p:nvSpPr>
            <p:spPr>
              <a:xfrm>
                <a:off x="546375" y="3331911"/>
                <a:ext cx="12023" cy="65791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791" extrusionOk="0">
                    <a:moveTo>
                      <a:pt x="0" y="0"/>
                    </a:moveTo>
                    <a:lnTo>
                      <a:pt x="0" y="17790"/>
                    </a:lnTo>
                    <a:lnTo>
                      <a:pt x="335" y="1779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5"/>
              <p:cNvSpPr/>
              <p:nvPr/>
            </p:nvSpPr>
            <p:spPr>
              <a:xfrm>
                <a:off x="933200" y="3331911"/>
                <a:ext cx="12813" cy="65791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7791" extrusionOk="0">
                    <a:moveTo>
                      <a:pt x="1" y="0"/>
                    </a:moveTo>
                    <a:lnTo>
                      <a:pt x="1" y="17790"/>
                    </a:lnTo>
                    <a:lnTo>
                      <a:pt x="357" y="1779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5"/>
              <p:cNvSpPr/>
              <p:nvPr/>
            </p:nvSpPr>
            <p:spPr>
              <a:xfrm>
                <a:off x="358584" y="3360428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6698" y="0"/>
                    </a:moveTo>
                    <a:lnTo>
                      <a:pt x="6698" y="4019"/>
                    </a:lnTo>
                    <a:lnTo>
                      <a:pt x="1" y="4019"/>
                    </a:ln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5"/>
              <p:cNvSpPr/>
              <p:nvPr/>
            </p:nvSpPr>
            <p:spPr>
              <a:xfrm>
                <a:off x="879865" y="3360428"/>
                <a:ext cx="253150" cy="156254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54" extrusionOk="0">
                    <a:moveTo>
                      <a:pt x="1" y="0"/>
                    </a:moveTo>
                    <a:lnTo>
                      <a:pt x="1" y="4354"/>
                    </a:lnTo>
                    <a:lnTo>
                      <a:pt x="7054" y="4354"/>
                    </a:lnTo>
                    <a:lnTo>
                      <a:pt x="7054" y="4019"/>
                    </a:lnTo>
                    <a:lnTo>
                      <a:pt x="357" y="401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5"/>
              <p:cNvSpPr/>
              <p:nvPr/>
            </p:nvSpPr>
            <p:spPr>
              <a:xfrm>
                <a:off x="358584" y="3784810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356"/>
                    </a:lnTo>
                    <a:lnTo>
                      <a:pt x="6698" y="356"/>
                    </a:lnTo>
                    <a:lnTo>
                      <a:pt x="6698" y="4375"/>
                    </a:lnTo>
                    <a:lnTo>
                      <a:pt x="7054" y="4375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5"/>
              <p:cNvSpPr/>
              <p:nvPr/>
            </p:nvSpPr>
            <p:spPr>
              <a:xfrm>
                <a:off x="879865" y="3784810"/>
                <a:ext cx="25315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75" extrusionOk="0">
                    <a:moveTo>
                      <a:pt x="1" y="1"/>
                    </a:moveTo>
                    <a:lnTo>
                      <a:pt x="1" y="4375"/>
                    </a:lnTo>
                    <a:lnTo>
                      <a:pt x="357" y="4375"/>
                    </a:lnTo>
                    <a:lnTo>
                      <a:pt x="357" y="356"/>
                    </a:lnTo>
                    <a:lnTo>
                      <a:pt x="7054" y="356"/>
                    </a:lnTo>
                    <a:lnTo>
                      <a:pt x="70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5"/>
              <p:cNvSpPr/>
              <p:nvPr/>
            </p:nvSpPr>
            <p:spPr>
              <a:xfrm>
                <a:off x="739397" y="3391974"/>
                <a:ext cx="12812" cy="16228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522" extrusionOk="0">
                    <a:moveTo>
                      <a:pt x="1" y="0"/>
                    </a:moveTo>
                    <a:lnTo>
                      <a:pt x="1" y="4521"/>
                    </a:lnTo>
                    <a:lnTo>
                      <a:pt x="357" y="4521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5"/>
              <p:cNvSpPr/>
              <p:nvPr/>
            </p:nvSpPr>
            <p:spPr>
              <a:xfrm>
                <a:off x="552382" y="3644342"/>
                <a:ext cx="104433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57" extrusionOk="0">
                    <a:moveTo>
                      <a:pt x="0" y="1"/>
                    </a:moveTo>
                    <a:lnTo>
                      <a:pt x="0" y="357"/>
                    </a:lnTo>
                    <a:lnTo>
                      <a:pt x="2910" y="357"/>
                    </a:lnTo>
                    <a:lnTo>
                      <a:pt x="29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5"/>
              <p:cNvSpPr/>
              <p:nvPr/>
            </p:nvSpPr>
            <p:spPr>
              <a:xfrm>
                <a:off x="834789" y="3645096"/>
                <a:ext cx="105222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36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931" y="336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5"/>
              <p:cNvSpPr/>
              <p:nvPr/>
            </p:nvSpPr>
            <p:spPr>
              <a:xfrm>
                <a:off x="698843" y="3603788"/>
                <a:ext cx="93918" cy="93918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617" extrusionOk="0">
                    <a:moveTo>
                      <a:pt x="1319" y="503"/>
                    </a:moveTo>
                    <a:lnTo>
                      <a:pt x="2136" y="1319"/>
                    </a:lnTo>
                    <a:lnTo>
                      <a:pt x="1319" y="2135"/>
                    </a:lnTo>
                    <a:lnTo>
                      <a:pt x="503" y="1319"/>
                    </a:lnTo>
                    <a:lnTo>
                      <a:pt x="1319" y="503"/>
                    </a:lnTo>
                    <a:close/>
                    <a:moveTo>
                      <a:pt x="1319" y="1"/>
                    </a:moveTo>
                    <a:lnTo>
                      <a:pt x="1" y="1319"/>
                    </a:lnTo>
                    <a:lnTo>
                      <a:pt x="1319" y="2617"/>
                    </a:lnTo>
                    <a:lnTo>
                      <a:pt x="2617" y="1319"/>
                    </a:lnTo>
                    <a:lnTo>
                      <a:pt x="13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5"/>
              <p:cNvSpPr/>
              <p:nvPr/>
            </p:nvSpPr>
            <p:spPr>
              <a:xfrm>
                <a:off x="640273" y="3545218"/>
                <a:ext cx="211090" cy="21109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882" extrusionOk="0">
                    <a:moveTo>
                      <a:pt x="2930" y="502"/>
                    </a:moveTo>
                    <a:lnTo>
                      <a:pt x="5379" y="2951"/>
                    </a:lnTo>
                    <a:lnTo>
                      <a:pt x="2930" y="5400"/>
                    </a:lnTo>
                    <a:lnTo>
                      <a:pt x="503" y="2951"/>
                    </a:lnTo>
                    <a:lnTo>
                      <a:pt x="2930" y="502"/>
                    </a:lnTo>
                    <a:close/>
                    <a:moveTo>
                      <a:pt x="2930" y="0"/>
                    </a:moveTo>
                    <a:lnTo>
                      <a:pt x="0" y="2951"/>
                    </a:lnTo>
                    <a:lnTo>
                      <a:pt x="2930" y="5881"/>
                    </a:lnTo>
                    <a:lnTo>
                      <a:pt x="5881" y="2951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5"/>
              <p:cNvSpPr/>
              <p:nvPr/>
            </p:nvSpPr>
            <p:spPr>
              <a:xfrm>
                <a:off x="-101866" y="3491134"/>
                <a:ext cx="329052" cy="329017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9168" extrusionOk="0">
                    <a:moveTo>
                      <a:pt x="6322" y="356"/>
                    </a:moveTo>
                    <a:lnTo>
                      <a:pt x="8812" y="2826"/>
                    </a:lnTo>
                    <a:lnTo>
                      <a:pt x="8812" y="6342"/>
                    </a:lnTo>
                    <a:lnTo>
                      <a:pt x="6322" y="8832"/>
                    </a:lnTo>
                    <a:lnTo>
                      <a:pt x="2826" y="8832"/>
                    </a:lnTo>
                    <a:lnTo>
                      <a:pt x="336" y="6342"/>
                    </a:lnTo>
                    <a:lnTo>
                      <a:pt x="336" y="2826"/>
                    </a:lnTo>
                    <a:lnTo>
                      <a:pt x="2826" y="356"/>
                    </a:lnTo>
                    <a:close/>
                    <a:moveTo>
                      <a:pt x="2680" y="0"/>
                    </a:moveTo>
                    <a:lnTo>
                      <a:pt x="1" y="2700"/>
                    </a:lnTo>
                    <a:lnTo>
                      <a:pt x="1" y="6488"/>
                    </a:lnTo>
                    <a:lnTo>
                      <a:pt x="2680" y="9167"/>
                    </a:lnTo>
                    <a:lnTo>
                      <a:pt x="6468" y="9167"/>
                    </a:lnTo>
                    <a:lnTo>
                      <a:pt x="9168" y="6488"/>
                    </a:lnTo>
                    <a:lnTo>
                      <a:pt x="9168" y="2700"/>
                    </a:lnTo>
                    <a:lnTo>
                      <a:pt x="64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5"/>
              <p:cNvSpPr/>
              <p:nvPr/>
            </p:nvSpPr>
            <p:spPr>
              <a:xfrm>
                <a:off x="55900" y="3380705"/>
                <a:ext cx="12776" cy="20208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31" extrusionOk="0">
                    <a:moveTo>
                      <a:pt x="0" y="1"/>
                    </a:moveTo>
                    <a:lnTo>
                      <a:pt x="0" y="5631"/>
                    </a:lnTo>
                    <a:lnTo>
                      <a:pt x="356" y="5631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5"/>
              <p:cNvSpPr/>
              <p:nvPr/>
            </p:nvSpPr>
            <p:spPr>
              <a:xfrm>
                <a:off x="55900" y="3728465"/>
                <a:ext cx="12776" cy="20283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652" extrusionOk="0">
                    <a:moveTo>
                      <a:pt x="0" y="1"/>
                    </a:moveTo>
                    <a:lnTo>
                      <a:pt x="0" y="5652"/>
                    </a:lnTo>
                    <a:lnTo>
                      <a:pt x="356" y="5652"/>
                    </a:lnTo>
                    <a:lnTo>
                      <a:pt x="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35"/>
              <p:cNvSpPr/>
              <p:nvPr/>
            </p:nvSpPr>
            <p:spPr>
              <a:xfrm>
                <a:off x="134747" y="3649618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1" y="0"/>
                    </a:moveTo>
                    <a:lnTo>
                      <a:pt x="1" y="335"/>
                    </a:lnTo>
                    <a:lnTo>
                      <a:pt x="5652" y="335"/>
                    </a:lnTo>
                    <a:lnTo>
                      <a:pt x="5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35"/>
              <p:cNvSpPr/>
              <p:nvPr/>
            </p:nvSpPr>
            <p:spPr>
              <a:xfrm>
                <a:off x="-213013" y="3649618"/>
                <a:ext cx="202836" cy="12058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36" extrusionOk="0">
                    <a:moveTo>
                      <a:pt x="0" y="0"/>
                    </a:moveTo>
                    <a:lnTo>
                      <a:pt x="0" y="335"/>
                    </a:lnTo>
                    <a:lnTo>
                      <a:pt x="5651" y="335"/>
                    </a:lnTo>
                    <a:lnTo>
                      <a:pt x="56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35"/>
              <p:cNvSpPr/>
              <p:nvPr/>
            </p:nvSpPr>
            <p:spPr>
              <a:xfrm>
                <a:off x="25826" y="3550099"/>
                <a:ext cx="142760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67" extrusionOk="0">
                    <a:moveTo>
                      <a:pt x="2332" y="345"/>
                    </a:moveTo>
                    <a:cubicBezTo>
                      <a:pt x="2669" y="345"/>
                      <a:pt x="3004" y="471"/>
                      <a:pt x="3245" y="722"/>
                    </a:cubicBezTo>
                    <a:cubicBezTo>
                      <a:pt x="3496" y="973"/>
                      <a:pt x="3622" y="1287"/>
                      <a:pt x="3622" y="1643"/>
                    </a:cubicBezTo>
                    <a:cubicBezTo>
                      <a:pt x="3622" y="1978"/>
                      <a:pt x="3496" y="2313"/>
                      <a:pt x="3245" y="2564"/>
                    </a:cubicBezTo>
                    <a:lnTo>
                      <a:pt x="2324" y="3464"/>
                    </a:lnTo>
                    <a:lnTo>
                      <a:pt x="482" y="1643"/>
                    </a:lnTo>
                    <a:lnTo>
                      <a:pt x="1403" y="722"/>
                    </a:lnTo>
                    <a:cubicBezTo>
                      <a:pt x="1654" y="471"/>
                      <a:pt x="1994" y="345"/>
                      <a:pt x="2332" y="345"/>
                    </a:cubicBezTo>
                    <a:close/>
                    <a:moveTo>
                      <a:pt x="2327" y="0"/>
                    </a:moveTo>
                    <a:cubicBezTo>
                      <a:pt x="1906" y="0"/>
                      <a:pt x="1487" y="157"/>
                      <a:pt x="1173" y="471"/>
                    </a:cubicBezTo>
                    <a:lnTo>
                      <a:pt x="1" y="1643"/>
                    </a:lnTo>
                    <a:lnTo>
                      <a:pt x="2324" y="3966"/>
                    </a:lnTo>
                    <a:lnTo>
                      <a:pt x="3496" y="2794"/>
                    </a:lnTo>
                    <a:cubicBezTo>
                      <a:pt x="3810" y="2480"/>
                      <a:pt x="3978" y="2083"/>
                      <a:pt x="3978" y="1643"/>
                    </a:cubicBezTo>
                    <a:cubicBezTo>
                      <a:pt x="3978" y="1204"/>
                      <a:pt x="3810" y="785"/>
                      <a:pt x="3496" y="471"/>
                    </a:cubicBezTo>
                    <a:cubicBezTo>
                      <a:pt x="3172" y="157"/>
                      <a:pt x="2748" y="0"/>
                      <a:pt x="2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35"/>
              <p:cNvSpPr/>
              <p:nvPr/>
            </p:nvSpPr>
            <p:spPr>
              <a:xfrm>
                <a:off x="-49289" y="3619579"/>
                <a:ext cx="148036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56" extrusionOk="0">
                    <a:moveTo>
                      <a:pt x="1801" y="481"/>
                    </a:moveTo>
                    <a:lnTo>
                      <a:pt x="3643" y="2323"/>
                    </a:lnTo>
                    <a:lnTo>
                      <a:pt x="2722" y="3244"/>
                    </a:lnTo>
                    <a:cubicBezTo>
                      <a:pt x="2471" y="3485"/>
                      <a:pt x="2131" y="3605"/>
                      <a:pt x="1793" y="3605"/>
                    </a:cubicBezTo>
                    <a:cubicBezTo>
                      <a:pt x="1456" y="3605"/>
                      <a:pt x="1121" y="3485"/>
                      <a:pt x="880" y="3244"/>
                    </a:cubicBezTo>
                    <a:cubicBezTo>
                      <a:pt x="378" y="2721"/>
                      <a:pt x="378" y="1905"/>
                      <a:pt x="880" y="1402"/>
                    </a:cubicBezTo>
                    <a:lnTo>
                      <a:pt x="1801" y="481"/>
                    </a:lnTo>
                    <a:close/>
                    <a:moveTo>
                      <a:pt x="1801" y="0"/>
                    </a:moveTo>
                    <a:lnTo>
                      <a:pt x="650" y="1151"/>
                    </a:lnTo>
                    <a:cubicBezTo>
                      <a:pt x="1" y="1800"/>
                      <a:pt x="1" y="2846"/>
                      <a:pt x="650" y="3474"/>
                    </a:cubicBezTo>
                    <a:cubicBezTo>
                      <a:pt x="964" y="3809"/>
                      <a:pt x="1382" y="3956"/>
                      <a:pt x="1801" y="3956"/>
                    </a:cubicBezTo>
                    <a:cubicBezTo>
                      <a:pt x="2220" y="3956"/>
                      <a:pt x="2638" y="3809"/>
                      <a:pt x="2973" y="3474"/>
                    </a:cubicBezTo>
                    <a:lnTo>
                      <a:pt x="4124" y="2323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35"/>
              <p:cNvSpPr/>
              <p:nvPr/>
            </p:nvSpPr>
            <p:spPr>
              <a:xfrm>
                <a:off x="25826" y="3619579"/>
                <a:ext cx="142760" cy="141971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956" extrusionOk="0">
                    <a:moveTo>
                      <a:pt x="2324" y="481"/>
                    </a:moveTo>
                    <a:lnTo>
                      <a:pt x="3245" y="1402"/>
                    </a:lnTo>
                    <a:cubicBezTo>
                      <a:pt x="3496" y="1653"/>
                      <a:pt x="3622" y="1967"/>
                      <a:pt x="3622" y="2323"/>
                    </a:cubicBezTo>
                    <a:cubicBezTo>
                      <a:pt x="3622" y="2658"/>
                      <a:pt x="3496" y="2993"/>
                      <a:pt x="3245" y="3244"/>
                    </a:cubicBezTo>
                    <a:cubicBezTo>
                      <a:pt x="3004" y="3485"/>
                      <a:pt x="2669" y="3605"/>
                      <a:pt x="2332" y="3605"/>
                    </a:cubicBezTo>
                    <a:cubicBezTo>
                      <a:pt x="1994" y="3605"/>
                      <a:pt x="1654" y="3485"/>
                      <a:pt x="1403" y="3244"/>
                    </a:cubicBezTo>
                    <a:lnTo>
                      <a:pt x="503" y="2323"/>
                    </a:lnTo>
                    <a:lnTo>
                      <a:pt x="2324" y="481"/>
                    </a:lnTo>
                    <a:close/>
                    <a:moveTo>
                      <a:pt x="2324" y="0"/>
                    </a:moveTo>
                    <a:lnTo>
                      <a:pt x="1" y="2323"/>
                    </a:lnTo>
                    <a:lnTo>
                      <a:pt x="1173" y="3474"/>
                    </a:lnTo>
                    <a:cubicBezTo>
                      <a:pt x="1487" y="3809"/>
                      <a:pt x="1906" y="3956"/>
                      <a:pt x="2324" y="3956"/>
                    </a:cubicBezTo>
                    <a:cubicBezTo>
                      <a:pt x="2743" y="3956"/>
                      <a:pt x="3161" y="3809"/>
                      <a:pt x="3496" y="3474"/>
                    </a:cubicBezTo>
                    <a:cubicBezTo>
                      <a:pt x="3810" y="3160"/>
                      <a:pt x="3978" y="2763"/>
                      <a:pt x="3978" y="2323"/>
                    </a:cubicBezTo>
                    <a:cubicBezTo>
                      <a:pt x="3978" y="1884"/>
                      <a:pt x="3810" y="1465"/>
                      <a:pt x="3496" y="1151"/>
                    </a:cubicBezTo>
                    <a:lnTo>
                      <a:pt x="23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35"/>
              <p:cNvSpPr/>
              <p:nvPr/>
            </p:nvSpPr>
            <p:spPr>
              <a:xfrm>
                <a:off x="-49289" y="3550099"/>
                <a:ext cx="148036" cy="142366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967" extrusionOk="0">
                    <a:moveTo>
                      <a:pt x="1801" y="345"/>
                    </a:moveTo>
                    <a:cubicBezTo>
                      <a:pt x="2157" y="345"/>
                      <a:pt x="2471" y="471"/>
                      <a:pt x="2722" y="722"/>
                    </a:cubicBezTo>
                    <a:lnTo>
                      <a:pt x="3643" y="1643"/>
                    </a:lnTo>
                    <a:lnTo>
                      <a:pt x="1801" y="3464"/>
                    </a:lnTo>
                    <a:lnTo>
                      <a:pt x="880" y="2543"/>
                    </a:lnTo>
                    <a:cubicBezTo>
                      <a:pt x="378" y="2041"/>
                      <a:pt x="378" y="1224"/>
                      <a:pt x="880" y="722"/>
                    </a:cubicBezTo>
                    <a:cubicBezTo>
                      <a:pt x="1131" y="471"/>
                      <a:pt x="1445" y="345"/>
                      <a:pt x="1801" y="345"/>
                    </a:cubicBezTo>
                    <a:close/>
                    <a:moveTo>
                      <a:pt x="1804" y="0"/>
                    </a:moveTo>
                    <a:cubicBezTo>
                      <a:pt x="1382" y="0"/>
                      <a:pt x="964" y="157"/>
                      <a:pt x="650" y="471"/>
                    </a:cubicBezTo>
                    <a:cubicBezTo>
                      <a:pt x="1" y="1120"/>
                      <a:pt x="1" y="2166"/>
                      <a:pt x="650" y="2794"/>
                    </a:cubicBezTo>
                    <a:lnTo>
                      <a:pt x="1801" y="3966"/>
                    </a:lnTo>
                    <a:lnTo>
                      <a:pt x="4124" y="1643"/>
                    </a:lnTo>
                    <a:lnTo>
                      <a:pt x="2973" y="471"/>
                    </a:lnTo>
                    <a:cubicBezTo>
                      <a:pt x="2649" y="157"/>
                      <a:pt x="2225" y="0"/>
                      <a:pt x="18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35"/>
              <p:cNvSpPr/>
              <p:nvPr/>
            </p:nvSpPr>
            <p:spPr>
              <a:xfrm>
                <a:off x="-137144" y="3455819"/>
                <a:ext cx="399607" cy="399607"/>
              </a:xfrm>
              <a:custGeom>
                <a:avLst/>
                <a:gdLst/>
                <a:ahLst/>
                <a:cxnLst/>
                <a:rect l="l" t="t" r="r" b="b"/>
                <a:pathLst>
                  <a:path w="11135" h="11135" extrusionOk="0">
                    <a:moveTo>
                      <a:pt x="10779" y="356"/>
                    </a:moveTo>
                    <a:lnTo>
                      <a:pt x="10779" y="10800"/>
                    </a:lnTo>
                    <a:lnTo>
                      <a:pt x="335" y="10800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1135"/>
                    </a:lnTo>
                    <a:lnTo>
                      <a:pt x="11135" y="11135"/>
                    </a:lnTo>
                    <a:lnTo>
                      <a:pt x="111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35"/>
              <p:cNvSpPr/>
              <p:nvPr/>
            </p:nvSpPr>
            <p:spPr>
              <a:xfrm>
                <a:off x="196332" y="3790086"/>
                <a:ext cx="66141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21" extrusionOk="0">
                    <a:moveTo>
                      <a:pt x="1487" y="335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35"/>
                    </a:lnTo>
                    <a:close/>
                    <a:moveTo>
                      <a:pt x="1" y="0"/>
                    </a:moveTo>
                    <a:lnTo>
                      <a:pt x="1" y="1821"/>
                    </a:lnTo>
                    <a:lnTo>
                      <a:pt x="1843" y="1821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35"/>
              <p:cNvSpPr/>
              <p:nvPr/>
            </p:nvSpPr>
            <p:spPr>
              <a:xfrm>
                <a:off x="-137144" y="3790086"/>
                <a:ext cx="65387" cy="6535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21" extrusionOk="0">
                    <a:moveTo>
                      <a:pt x="1486" y="335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35"/>
                    </a:lnTo>
                    <a:close/>
                    <a:moveTo>
                      <a:pt x="0" y="0"/>
                    </a:moveTo>
                    <a:lnTo>
                      <a:pt x="0" y="1821"/>
                    </a:lnTo>
                    <a:lnTo>
                      <a:pt x="1821" y="1821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35"/>
              <p:cNvSpPr/>
              <p:nvPr/>
            </p:nvSpPr>
            <p:spPr>
              <a:xfrm>
                <a:off x="196332" y="3455819"/>
                <a:ext cx="66141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843" extrusionOk="0">
                    <a:moveTo>
                      <a:pt x="1487" y="356"/>
                    </a:moveTo>
                    <a:lnTo>
                      <a:pt x="1487" y="1486"/>
                    </a:lnTo>
                    <a:lnTo>
                      <a:pt x="357" y="1486"/>
                    </a:lnTo>
                    <a:lnTo>
                      <a:pt x="357" y="356"/>
                    </a:lnTo>
                    <a:close/>
                    <a:moveTo>
                      <a:pt x="1" y="0"/>
                    </a:moveTo>
                    <a:lnTo>
                      <a:pt x="1" y="1842"/>
                    </a:lnTo>
                    <a:lnTo>
                      <a:pt x="1843" y="1842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35"/>
              <p:cNvSpPr/>
              <p:nvPr/>
            </p:nvSpPr>
            <p:spPr>
              <a:xfrm>
                <a:off x="-137144" y="3455819"/>
                <a:ext cx="65387" cy="66141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3" extrusionOk="0">
                    <a:moveTo>
                      <a:pt x="1486" y="356"/>
                    </a:moveTo>
                    <a:lnTo>
                      <a:pt x="1486" y="1486"/>
                    </a:lnTo>
                    <a:lnTo>
                      <a:pt x="335" y="1486"/>
                    </a:lnTo>
                    <a:lnTo>
                      <a:pt x="335" y="356"/>
                    </a:lnTo>
                    <a:close/>
                    <a:moveTo>
                      <a:pt x="0" y="0"/>
                    </a:moveTo>
                    <a:lnTo>
                      <a:pt x="0" y="1842"/>
                    </a:lnTo>
                    <a:lnTo>
                      <a:pt x="1821" y="1842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35"/>
              <p:cNvSpPr/>
              <p:nvPr/>
            </p:nvSpPr>
            <p:spPr>
              <a:xfrm>
                <a:off x="-219042" y="3374711"/>
                <a:ext cx="562644" cy="562608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15677" extrusionOk="0">
                    <a:moveTo>
                      <a:pt x="10947" y="335"/>
                    </a:moveTo>
                    <a:lnTo>
                      <a:pt x="15342" y="4730"/>
                    </a:lnTo>
                    <a:lnTo>
                      <a:pt x="15342" y="10946"/>
                    </a:lnTo>
                    <a:lnTo>
                      <a:pt x="10947" y="15320"/>
                    </a:lnTo>
                    <a:lnTo>
                      <a:pt x="4731" y="15320"/>
                    </a:lnTo>
                    <a:lnTo>
                      <a:pt x="357" y="10946"/>
                    </a:lnTo>
                    <a:lnTo>
                      <a:pt x="357" y="4730"/>
                    </a:lnTo>
                    <a:lnTo>
                      <a:pt x="4731" y="335"/>
                    </a:lnTo>
                    <a:close/>
                    <a:moveTo>
                      <a:pt x="4605" y="0"/>
                    </a:moveTo>
                    <a:lnTo>
                      <a:pt x="1" y="4584"/>
                    </a:lnTo>
                    <a:lnTo>
                      <a:pt x="1" y="11072"/>
                    </a:lnTo>
                    <a:lnTo>
                      <a:pt x="4605" y="15676"/>
                    </a:lnTo>
                    <a:lnTo>
                      <a:pt x="11094" y="15676"/>
                    </a:lnTo>
                    <a:lnTo>
                      <a:pt x="15677" y="11072"/>
                    </a:lnTo>
                    <a:lnTo>
                      <a:pt x="15677" y="4584"/>
                    </a:lnTo>
                    <a:lnTo>
                      <a:pt x="110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35"/>
              <p:cNvSpPr/>
              <p:nvPr/>
            </p:nvSpPr>
            <p:spPr>
              <a:xfrm>
                <a:off x="-271619" y="3322134"/>
                <a:ext cx="667795" cy="667759"/>
              </a:xfrm>
              <a:custGeom>
                <a:avLst/>
                <a:gdLst/>
                <a:ahLst/>
                <a:cxnLst/>
                <a:rect l="l" t="t" r="r" b="b"/>
                <a:pathLst>
                  <a:path w="18608" h="18607" extrusionOk="0">
                    <a:moveTo>
                      <a:pt x="9314" y="335"/>
                    </a:moveTo>
                    <a:cubicBezTo>
                      <a:pt x="11700" y="335"/>
                      <a:pt x="13961" y="1277"/>
                      <a:pt x="15635" y="2951"/>
                    </a:cubicBezTo>
                    <a:cubicBezTo>
                      <a:pt x="17330" y="4646"/>
                      <a:pt x="18272" y="6907"/>
                      <a:pt x="18272" y="9293"/>
                    </a:cubicBezTo>
                    <a:cubicBezTo>
                      <a:pt x="18272" y="11679"/>
                      <a:pt x="17330" y="13939"/>
                      <a:pt x="15635" y="15634"/>
                    </a:cubicBezTo>
                    <a:cubicBezTo>
                      <a:pt x="13940" y="17330"/>
                      <a:pt x="11700" y="18250"/>
                      <a:pt x="9314" y="18250"/>
                    </a:cubicBezTo>
                    <a:cubicBezTo>
                      <a:pt x="6908" y="18250"/>
                      <a:pt x="4668" y="17330"/>
                      <a:pt x="2973" y="15634"/>
                    </a:cubicBezTo>
                    <a:cubicBezTo>
                      <a:pt x="1278" y="13939"/>
                      <a:pt x="357" y="11679"/>
                      <a:pt x="357" y="9293"/>
                    </a:cubicBezTo>
                    <a:cubicBezTo>
                      <a:pt x="357" y="6907"/>
                      <a:pt x="1278" y="4646"/>
                      <a:pt x="2973" y="2951"/>
                    </a:cubicBezTo>
                    <a:cubicBezTo>
                      <a:pt x="4668" y="1277"/>
                      <a:pt x="6908" y="335"/>
                      <a:pt x="9314" y="335"/>
                    </a:cubicBezTo>
                    <a:close/>
                    <a:moveTo>
                      <a:pt x="9314" y="0"/>
                    </a:moveTo>
                    <a:cubicBezTo>
                      <a:pt x="6824" y="0"/>
                      <a:pt x="4480" y="963"/>
                      <a:pt x="2722" y="2721"/>
                    </a:cubicBezTo>
                    <a:cubicBezTo>
                      <a:pt x="964" y="4479"/>
                      <a:pt x="1" y="6802"/>
                      <a:pt x="1" y="9293"/>
                    </a:cubicBezTo>
                    <a:cubicBezTo>
                      <a:pt x="1" y="11783"/>
                      <a:pt x="964" y="14127"/>
                      <a:pt x="2722" y="15865"/>
                    </a:cubicBezTo>
                    <a:cubicBezTo>
                      <a:pt x="4480" y="17644"/>
                      <a:pt x="6824" y="18606"/>
                      <a:pt x="9314" y="18606"/>
                    </a:cubicBezTo>
                    <a:cubicBezTo>
                      <a:pt x="11784" y="18606"/>
                      <a:pt x="14128" y="17644"/>
                      <a:pt x="15886" y="15865"/>
                    </a:cubicBezTo>
                    <a:cubicBezTo>
                      <a:pt x="17644" y="14106"/>
                      <a:pt x="18607" y="11783"/>
                      <a:pt x="18607" y="9293"/>
                    </a:cubicBezTo>
                    <a:cubicBezTo>
                      <a:pt x="18607" y="6802"/>
                      <a:pt x="17644" y="4479"/>
                      <a:pt x="15886" y="2721"/>
                    </a:cubicBezTo>
                    <a:cubicBezTo>
                      <a:pt x="14128" y="963"/>
                      <a:pt x="11784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5"/>
              <p:cNvSpPr/>
              <p:nvPr/>
            </p:nvSpPr>
            <p:spPr>
              <a:xfrm>
                <a:off x="335292" y="3524187"/>
                <a:ext cx="33088" cy="23291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49" extrusionOk="0">
                    <a:moveTo>
                      <a:pt x="796" y="0"/>
                    </a:moveTo>
                    <a:lnTo>
                      <a:pt x="1" y="335"/>
                    </a:lnTo>
                    <a:lnTo>
                      <a:pt x="126" y="649"/>
                    </a:lnTo>
                    <a:lnTo>
                      <a:pt x="922" y="314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5"/>
              <p:cNvSpPr/>
              <p:nvPr/>
            </p:nvSpPr>
            <p:spPr>
              <a:xfrm>
                <a:off x="-241544" y="3524187"/>
                <a:ext cx="31581" cy="22537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28" extrusionOk="0">
                    <a:moveTo>
                      <a:pt x="126" y="0"/>
                    </a:moveTo>
                    <a:lnTo>
                      <a:pt x="0" y="314"/>
                    </a:lnTo>
                    <a:lnTo>
                      <a:pt x="733" y="628"/>
                    </a:lnTo>
                    <a:lnTo>
                      <a:pt x="879" y="3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5"/>
              <p:cNvSpPr/>
              <p:nvPr/>
            </p:nvSpPr>
            <p:spPr>
              <a:xfrm>
                <a:off x="-324948" y="3649998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5"/>
              <p:cNvSpPr/>
              <p:nvPr/>
            </p:nvSpPr>
            <p:spPr>
              <a:xfrm>
                <a:off x="-324948" y="2478196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5"/>
              <p:cNvSpPr/>
              <p:nvPr/>
            </p:nvSpPr>
            <p:spPr>
              <a:xfrm>
                <a:off x="-324948" y="1307569"/>
                <a:ext cx="65365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951" y="356"/>
                    </a:lnTo>
                    <a:lnTo>
                      <a:pt x="29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5"/>
              <p:cNvSpPr/>
              <p:nvPr/>
            </p:nvSpPr>
            <p:spPr>
              <a:xfrm>
                <a:off x="598214" y="3784823"/>
                <a:ext cx="12762" cy="21108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9"/>
                    </a:lnTo>
                    <a:lnTo>
                      <a:pt x="356" y="468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5"/>
              <p:cNvSpPr/>
              <p:nvPr/>
            </p:nvSpPr>
            <p:spPr>
              <a:xfrm>
                <a:off x="879854" y="3784762"/>
                <a:ext cx="12762" cy="21108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689" extrusionOk="0">
                    <a:moveTo>
                      <a:pt x="0" y="0"/>
                    </a:moveTo>
                    <a:lnTo>
                      <a:pt x="0" y="4689"/>
                    </a:lnTo>
                    <a:lnTo>
                      <a:pt x="356" y="468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78" name="Google Shape;2978;p35"/>
          <p:cNvGrpSpPr/>
          <p:nvPr/>
        </p:nvGrpSpPr>
        <p:grpSpPr>
          <a:xfrm>
            <a:off x="-117912" y="-264702"/>
            <a:ext cx="9379800" cy="662700"/>
            <a:chOff x="-117912" y="-264702"/>
            <a:chExt cx="9379800" cy="662700"/>
          </a:xfrm>
        </p:grpSpPr>
        <p:grpSp>
          <p:nvGrpSpPr>
            <p:cNvPr id="2979" name="Google Shape;2979;p35"/>
            <p:cNvGrpSpPr/>
            <p:nvPr/>
          </p:nvGrpSpPr>
          <p:grpSpPr>
            <a:xfrm>
              <a:off x="-117912" y="-264702"/>
              <a:ext cx="9379800" cy="662700"/>
              <a:chOff x="-117912" y="-874302"/>
              <a:chExt cx="9379800" cy="662700"/>
            </a:xfrm>
          </p:grpSpPr>
          <p:sp>
            <p:nvSpPr>
              <p:cNvPr id="2980" name="Google Shape;2980;p35"/>
              <p:cNvSpPr/>
              <p:nvPr/>
            </p:nvSpPr>
            <p:spPr>
              <a:xfrm>
                <a:off x="-117912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5"/>
              <p:cNvSpPr/>
              <p:nvPr/>
            </p:nvSpPr>
            <p:spPr>
              <a:xfrm>
                <a:off x="403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5"/>
              <p:cNvSpPr/>
              <p:nvPr/>
            </p:nvSpPr>
            <p:spPr>
              <a:xfrm>
                <a:off x="924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5"/>
              <p:cNvSpPr/>
              <p:nvPr/>
            </p:nvSpPr>
            <p:spPr>
              <a:xfrm>
                <a:off x="1445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5"/>
              <p:cNvSpPr/>
              <p:nvPr/>
            </p:nvSpPr>
            <p:spPr>
              <a:xfrm>
                <a:off x="1966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5"/>
              <p:cNvSpPr/>
              <p:nvPr/>
            </p:nvSpPr>
            <p:spPr>
              <a:xfrm>
                <a:off x="2487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35"/>
              <p:cNvSpPr/>
              <p:nvPr/>
            </p:nvSpPr>
            <p:spPr>
              <a:xfrm>
                <a:off x="3008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35"/>
              <p:cNvSpPr/>
              <p:nvPr/>
            </p:nvSpPr>
            <p:spPr>
              <a:xfrm>
                <a:off x="3529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5"/>
              <p:cNvSpPr/>
              <p:nvPr/>
            </p:nvSpPr>
            <p:spPr>
              <a:xfrm>
                <a:off x="40508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5"/>
              <p:cNvSpPr/>
              <p:nvPr/>
            </p:nvSpPr>
            <p:spPr>
              <a:xfrm>
                <a:off x="45719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5"/>
              <p:cNvSpPr/>
              <p:nvPr/>
            </p:nvSpPr>
            <p:spPr>
              <a:xfrm>
                <a:off x="50930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5"/>
              <p:cNvSpPr/>
              <p:nvPr/>
            </p:nvSpPr>
            <p:spPr>
              <a:xfrm>
                <a:off x="56141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5"/>
              <p:cNvSpPr/>
              <p:nvPr/>
            </p:nvSpPr>
            <p:spPr>
              <a:xfrm>
                <a:off x="61352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5"/>
              <p:cNvSpPr/>
              <p:nvPr/>
            </p:nvSpPr>
            <p:spPr>
              <a:xfrm>
                <a:off x="66563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5"/>
              <p:cNvSpPr/>
              <p:nvPr/>
            </p:nvSpPr>
            <p:spPr>
              <a:xfrm>
                <a:off x="71774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5"/>
              <p:cNvSpPr/>
              <p:nvPr/>
            </p:nvSpPr>
            <p:spPr>
              <a:xfrm>
                <a:off x="76985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5"/>
              <p:cNvSpPr/>
              <p:nvPr/>
            </p:nvSpPr>
            <p:spPr>
              <a:xfrm>
                <a:off x="82196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5"/>
              <p:cNvSpPr/>
              <p:nvPr/>
            </p:nvSpPr>
            <p:spPr>
              <a:xfrm>
                <a:off x="8740788" y="-874302"/>
                <a:ext cx="521100" cy="66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8" name="Google Shape;2998;p35"/>
            <p:cNvGrpSpPr/>
            <p:nvPr/>
          </p:nvGrpSpPr>
          <p:grpSpPr>
            <a:xfrm>
              <a:off x="-115173" y="-264702"/>
              <a:ext cx="9374321" cy="515582"/>
              <a:chOff x="-115173" y="-264702"/>
              <a:chExt cx="9374321" cy="515582"/>
            </a:xfrm>
          </p:grpSpPr>
          <p:sp>
            <p:nvSpPr>
              <p:cNvPr id="2999" name="Google Shape;2999;p35"/>
              <p:cNvSpPr/>
              <p:nvPr/>
            </p:nvSpPr>
            <p:spPr>
              <a:xfrm>
                <a:off x="-115173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35"/>
              <p:cNvSpPr/>
              <p:nvPr/>
            </p:nvSpPr>
            <p:spPr>
              <a:xfrm>
                <a:off x="405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35"/>
              <p:cNvSpPr/>
              <p:nvPr/>
            </p:nvSpPr>
            <p:spPr>
              <a:xfrm>
                <a:off x="927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5"/>
              <p:cNvSpPr/>
              <p:nvPr/>
            </p:nvSpPr>
            <p:spPr>
              <a:xfrm>
                <a:off x="1448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5"/>
              <p:cNvSpPr/>
              <p:nvPr/>
            </p:nvSpPr>
            <p:spPr>
              <a:xfrm>
                <a:off x="1969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5"/>
              <p:cNvSpPr/>
              <p:nvPr/>
            </p:nvSpPr>
            <p:spPr>
              <a:xfrm>
                <a:off x="2490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5"/>
              <p:cNvSpPr/>
              <p:nvPr/>
            </p:nvSpPr>
            <p:spPr>
              <a:xfrm>
                <a:off x="3011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5"/>
              <p:cNvSpPr/>
              <p:nvPr/>
            </p:nvSpPr>
            <p:spPr>
              <a:xfrm>
                <a:off x="3532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5"/>
              <p:cNvSpPr/>
              <p:nvPr/>
            </p:nvSpPr>
            <p:spPr>
              <a:xfrm>
                <a:off x="40536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35"/>
              <p:cNvSpPr/>
              <p:nvPr/>
            </p:nvSpPr>
            <p:spPr>
              <a:xfrm>
                <a:off x="45747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35"/>
              <p:cNvSpPr/>
              <p:nvPr/>
            </p:nvSpPr>
            <p:spPr>
              <a:xfrm>
                <a:off x="50958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5"/>
              <p:cNvSpPr/>
              <p:nvPr/>
            </p:nvSpPr>
            <p:spPr>
              <a:xfrm>
                <a:off x="56169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5"/>
              <p:cNvSpPr/>
              <p:nvPr/>
            </p:nvSpPr>
            <p:spPr>
              <a:xfrm>
                <a:off x="61380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5"/>
              <p:cNvSpPr/>
              <p:nvPr/>
            </p:nvSpPr>
            <p:spPr>
              <a:xfrm>
                <a:off x="66591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5"/>
              <p:cNvSpPr/>
              <p:nvPr/>
            </p:nvSpPr>
            <p:spPr>
              <a:xfrm>
                <a:off x="71802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35"/>
              <p:cNvSpPr/>
              <p:nvPr/>
            </p:nvSpPr>
            <p:spPr>
              <a:xfrm>
                <a:off x="77013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35"/>
              <p:cNvSpPr/>
              <p:nvPr/>
            </p:nvSpPr>
            <p:spPr>
              <a:xfrm>
                <a:off x="82224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5"/>
              <p:cNvSpPr/>
              <p:nvPr/>
            </p:nvSpPr>
            <p:spPr>
              <a:xfrm>
                <a:off x="8743527" y="-264702"/>
                <a:ext cx="515621" cy="515582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3135" extrusionOk="0">
                    <a:moveTo>
                      <a:pt x="10997" y="10661"/>
                    </a:moveTo>
                    <a:lnTo>
                      <a:pt x="10263" y="9895"/>
                    </a:lnTo>
                    <a:lnTo>
                      <a:pt x="10263" y="7373"/>
                    </a:lnTo>
                    <a:cubicBezTo>
                      <a:pt x="10853" y="7118"/>
                      <a:pt x="11236" y="6799"/>
                      <a:pt x="11252" y="6783"/>
                    </a:cubicBezTo>
                    <a:lnTo>
                      <a:pt x="11508" y="6575"/>
                    </a:lnTo>
                    <a:lnTo>
                      <a:pt x="11252" y="6368"/>
                    </a:lnTo>
                    <a:cubicBezTo>
                      <a:pt x="11236" y="6336"/>
                      <a:pt x="10853" y="6033"/>
                      <a:pt x="10263" y="5777"/>
                    </a:cubicBezTo>
                    <a:lnTo>
                      <a:pt x="10263" y="3256"/>
                    </a:lnTo>
                    <a:lnTo>
                      <a:pt x="10997" y="2490"/>
                    </a:lnTo>
                    <a:cubicBezTo>
                      <a:pt x="11986" y="3559"/>
                      <a:pt x="12593" y="4995"/>
                      <a:pt x="12593" y="6575"/>
                    </a:cubicBezTo>
                    <a:cubicBezTo>
                      <a:pt x="12593" y="8139"/>
                      <a:pt x="11986" y="9576"/>
                      <a:pt x="10997" y="10661"/>
                    </a:cubicBezTo>
                    <a:close/>
                    <a:moveTo>
                      <a:pt x="8906" y="7118"/>
                    </a:moveTo>
                    <a:cubicBezTo>
                      <a:pt x="8204" y="7118"/>
                      <a:pt x="7566" y="6799"/>
                      <a:pt x="7215" y="6575"/>
                    </a:cubicBezTo>
                    <a:cubicBezTo>
                      <a:pt x="7566" y="6352"/>
                      <a:pt x="8204" y="6033"/>
                      <a:pt x="8906" y="6033"/>
                    </a:cubicBezTo>
                    <a:cubicBezTo>
                      <a:pt x="9193" y="6033"/>
                      <a:pt x="9481" y="6081"/>
                      <a:pt x="9720" y="6160"/>
                    </a:cubicBezTo>
                    <a:cubicBezTo>
                      <a:pt x="9928" y="6224"/>
                      <a:pt x="10103" y="6304"/>
                      <a:pt x="10263" y="6384"/>
                    </a:cubicBezTo>
                    <a:cubicBezTo>
                      <a:pt x="10390" y="6448"/>
                      <a:pt x="10518" y="6511"/>
                      <a:pt x="10614" y="6575"/>
                    </a:cubicBezTo>
                    <a:cubicBezTo>
                      <a:pt x="10518" y="6639"/>
                      <a:pt x="10390" y="6703"/>
                      <a:pt x="10263" y="6767"/>
                    </a:cubicBezTo>
                    <a:cubicBezTo>
                      <a:pt x="10103" y="6847"/>
                      <a:pt x="9928" y="6926"/>
                      <a:pt x="9720" y="6990"/>
                    </a:cubicBezTo>
                    <a:cubicBezTo>
                      <a:pt x="9465" y="7070"/>
                      <a:pt x="9193" y="7118"/>
                      <a:pt x="8906" y="7118"/>
                    </a:cubicBezTo>
                    <a:close/>
                    <a:moveTo>
                      <a:pt x="8906" y="5474"/>
                    </a:moveTo>
                    <a:cubicBezTo>
                      <a:pt x="8236" y="5474"/>
                      <a:pt x="7614" y="5729"/>
                      <a:pt x="7199" y="5953"/>
                    </a:cubicBezTo>
                    <a:cubicBezTo>
                      <a:pt x="7422" y="5522"/>
                      <a:pt x="7661" y="4916"/>
                      <a:pt x="7661" y="4229"/>
                    </a:cubicBezTo>
                    <a:cubicBezTo>
                      <a:pt x="7661" y="3958"/>
                      <a:pt x="7629" y="3671"/>
                      <a:pt x="7566" y="3431"/>
                    </a:cubicBezTo>
                    <a:lnTo>
                      <a:pt x="9720" y="3431"/>
                    </a:lnTo>
                    <a:lnTo>
                      <a:pt x="9720" y="5586"/>
                    </a:lnTo>
                    <a:cubicBezTo>
                      <a:pt x="9465" y="5522"/>
                      <a:pt x="9193" y="5490"/>
                      <a:pt x="8906" y="5490"/>
                    </a:cubicBezTo>
                    <a:close/>
                    <a:moveTo>
                      <a:pt x="7199" y="7198"/>
                    </a:moveTo>
                    <a:cubicBezTo>
                      <a:pt x="7629" y="7421"/>
                      <a:pt x="8236" y="7677"/>
                      <a:pt x="8906" y="7677"/>
                    </a:cubicBezTo>
                    <a:cubicBezTo>
                      <a:pt x="9193" y="7677"/>
                      <a:pt x="9465" y="7629"/>
                      <a:pt x="9720" y="7565"/>
                    </a:cubicBezTo>
                    <a:lnTo>
                      <a:pt x="9720" y="9719"/>
                    </a:lnTo>
                    <a:lnTo>
                      <a:pt x="7550" y="9719"/>
                    </a:lnTo>
                    <a:cubicBezTo>
                      <a:pt x="7629" y="9480"/>
                      <a:pt x="7661" y="9209"/>
                      <a:pt x="7661" y="8921"/>
                    </a:cubicBezTo>
                    <a:cubicBezTo>
                      <a:pt x="7661" y="8235"/>
                      <a:pt x="7422" y="7629"/>
                      <a:pt x="7199" y="7198"/>
                    </a:cubicBezTo>
                    <a:close/>
                    <a:moveTo>
                      <a:pt x="6576" y="5937"/>
                    </a:moveTo>
                    <a:cubicBezTo>
                      <a:pt x="6353" y="5586"/>
                      <a:pt x="6018" y="4947"/>
                      <a:pt x="6018" y="4229"/>
                    </a:cubicBezTo>
                    <a:cubicBezTo>
                      <a:pt x="6018" y="3942"/>
                      <a:pt x="6081" y="3671"/>
                      <a:pt x="6161" y="3431"/>
                    </a:cubicBezTo>
                    <a:cubicBezTo>
                      <a:pt x="6225" y="3224"/>
                      <a:pt x="6305" y="3032"/>
                      <a:pt x="6385" y="2873"/>
                    </a:cubicBezTo>
                    <a:cubicBezTo>
                      <a:pt x="6448" y="2745"/>
                      <a:pt x="6512" y="2633"/>
                      <a:pt x="6576" y="2538"/>
                    </a:cubicBezTo>
                    <a:cubicBezTo>
                      <a:pt x="6624" y="2633"/>
                      <a:pt x="6704" y="2745"/>
                      <a:pt x="6768" y="2873"/>
                    </a:cubicBezTo>
                    <a:cubicBezTo>
                      <a:pt x="6847" y="3032"/>
                      <a:pt x="6927" y="3224"/>
                      <a:pt x="6991" y="3431"/>
                    </a:cubicBezTo>
                    <a:cubicBezTo>
                      <a:pt x="7071" y="3671"/>
                      <a:pt x="7119" y="3942"/>
                      <a:pt x="7119" y="4229"/>
                    </a:cubicBezTo>
                    <a:cubicBezTo>
                      <a:pt x="7119" y="4947"/>
                      <a:pt x="6800" y="5570"/>
                      <a:pt x="6576" y="5937"/>
                    </a:cubicBezTo>
                    <a:close/>
                    <a:moveTo>
                      <a:pt x="7119" y="8921"/>
                    </a:moveTo>
                    <a:cubicBezTo>
                      <a:pt x="7119" y="9209"/>
                      <a:pt x="7071" y="9480"/>
                      <a:pt x="6991" y="9719"/>
                    </a:cubicBezTo>
                    <a:cubicBezTo>
                      <a:pt x="6927" y="9927"/>
                      <a:pt x="6847" y="10118"/>
                      <a:pt x="6768" y="10262"/>
                    </a:cubicBezTo>
                    <a:cubicBezTo>
                      <a:pt x="6704" y="10406"/>
                      <a:pt x="6624" y="10517"/>
                      <a:pt x="6576" y="10613"/>
                    </a:cubicBezTo>
                    <a:cubicBezTo>
                      <a:pt x="6512" y="10517"/>
                      <a:pt x="6448" y="10406"/>
                      <a:pt x="6385" y="10262"/>
                    </a:cubicBezTo>
                    <a:cubicBezTo>
                      <a:pt x="6305" y="10118"/>
                      <a:pt x="6225" y="9927"/>
                      <a:pt x="6161" y="9719"/>
                    </a:cubicBezTo>
                    <a:cubicBezTo>
                      <a:pt x="6081" y="9480"/>
                      <a:pt x="6018" y="9193"/>
                      <a:pt x="6018" y="8921"/>
                    </a:cubicBezTo>
                    <a:cubicBezTo>
                      <a:pt x="6018" y="8203"/>
                      <a:pt x="6353" y="7565"/>
                      <a:pt x="6576" y="7214"/>
                    </a:cubicBezTo>
                    <a:cubicBezTo>
                      <a:pt x="6800" y="7565"/>
                      <a:pt x="7119" y="8203"/>
                      <a:pt x="7119" y="8921"/>
                    </a:cubicBezTo>
                    <a:close/>
                    <a:moveTo>
                      <a:pt x="4230" y="5474"/>
                    </a:moveTo>
                    <a:cubicBezTo>
                      <a:pt x="3943" y="5474"/>
                      <a:pt x="3672" y="5522"/>
                      <a:pt x="3416" y="5586"/>
                    </a:cubicBezTo>
                    <a:lnTo>
                      <a:pt x="3416" y="3415"/>
                    </a:lnTo>
                    <a:lnTo>
                      <a:pt x="5587" y="3415"/>
                    </a:lnTo>
                    <a:cubicBezTo>
                      <a:pt x="5523" y="3671"/>
                      <a:pt x="5475" y="3942"/>
                      <a:pt x="5475" y="4229"/>
                    </a:cubicBezTo>
                    <a:cubicBezTo>
                      <a:pt x="5475" y="4916"/>
                      <a:pt x="5714" y="5522"/>
                      <a:pt x="5954" y="5953"/>
                    </a:cubicBezTo>
                    <a:cubicBezTo>
                      <a:pt x="5523" y="5714"/>
                      <a:pt x="4916" y="5474"/>
                      <a:pt x="4230" y="5474"/>
                    </a:cubicBezTo>
                    <a:close/>
                    <a:moveTo>
                      <a:pt x="5587" y="9719"/>
                    </a:moveTo>
                    <a:lnTo>
                      <a:pt x="3416" y="9719"/>
                    </a:lnTo>
                    <a:lnTo>
                      <a:pt x="3416" y="7565"/>
                    </a:lnTo>
                    <a:cubicBezTo>
                      <a:pt x="3672" y="7629"/>
                      <a:pt x="3943" y="7661"/>
                      <a:pt x="4230" y="7661"/>
                    </a:cubicBezTo>
                    <a:cubicBezTo>
                      <a:pt x="4916" y="7661"/>
                      <a:pt x="5523" y="7421"/>
                      <a:pt x="5954" y="7198"/>
                    </a:cubicBezTo>
                    <a:cubicBezTo>
                      <a:pt x="5714" y="7613"/>
                      <a:pt x="5475" y="8235"/>
                      <a:pt x="5475" y="8905"/>
                    </a:cubicBezTo>
                    <a:cubicBezTo>
                      <a:pt x="5475" y="9193"/>
                      <a:pt x="5523" y="9464"/>
                      <a:pt x="5587" y="9719"/>
                    </a:cubicBezTo>
                    <a:close/>
                    <a:moveTo>
                      <a:pt x="6576" y="559"/>
                    </a:moveTo>
                    <a:cubicBezTo>
                      <a:pt x="8124" y="559"/>
                      <a:pt x="9529" y="1133"/>
                      <a:pt x="10598" y="2107"/>
                    </a:cubicBezTo>
                    <a:lnTo>
                      <a:pt x="9880" y="2873"/>
                    </a:lnTo>
                    <a:lnTo>
                      <a:pt x="7374" y="2873"/>
                    </a:lnTo>
                    <a:cubicBezTo>
                      <a:pt x="7119" y="2298"/>
                      <a:pt x="6800" y="1915"/>
                      <a:pt x="6784" y="1883"/>
                    </a:cubicBezTo>
                    <a:lnTo>
                      <a:pt x="6576" y="1644"/>
                    </a:lnTo>
                    <a:lnTo>
                      <a:pt x="6353" y="1883"/>
                    </a:lnTo>
                    <a:cubicBezTo>
                      <a:pt x="6337" y="1915"/>
                      <a:pt x="6018" y="2298"/>
                      <a:pt x="5778" y="2873"/>
                    </a:cubicBezTo>
                    <a:lnTo>
                      <a:pt x="3257" y="2873"/>
                    </a:lnTo>
                    <a:lnTo>
                      <a:pt x="2538" y="2107"/>
                    </a:lnTo>
                    <a:cubicBezTo>
                      <a:pt x="3608" y="1133"/>
                      <a:pt x="5012" y="559"/>
                      <a:pt x="6576" y="559"/>
                    </a:cubicBezTo>
                    <a:close/>
                    <a:moveTo>
                      <a:pt x="6576" y="12592"/>
                    </a:moveTo>
                    <a:cubicBezTo>
                      <a:pt x="5028" y="12592"/>
                      <a:pt x="3608" y="12001"/>
                      <a:pt x="2538" y="11044"/>
                    </a:cubicBezTo>
                    <a:lnTo>
                      <a:pt x="3273" y="10262"/>
                    </a:lnTo>
                    <a:lnTo>
                      <a:pt x="5778" y="10262"/>
                    </a:lnTo>
                    <a:cubicBezTo>
                      <a:pt x="6018" y="10852"/>
                      <a:pt x="6337" y="11235"/>
                      <a:pt x="6369" y="11251"/>
                    </a:cubicBezTo>
                    <a:lnTo>
                      <a:pt x="6576" y="11507"/>
                    </a:lnTo>
                    <a:lnTo>
                      <a:pt x="6784" y="11251"/>
                    </a:lnTo>
                    <a:cubicBezTo>
                      <a:pt x="6800" y="11235"/>
                      <a:pt x="7119" y="10852"/>
                      <a:pt x="7374" y="10262"/>
                    </a:cubicBezTo>
                    <a:lnTo>
                      <a:pt x="9880" y="10262"/>
                    </a:lnTo>
                    <a:lnTo>
                      <a:pt x="10598" y="11044"/>
                    </a:lnTo>
                    <a:cubicBezTo>
                      <a:pt x="9529" y="12001"/>
                      <a:pt x="8124" y="12592"/>
                      <a:pt x="6576" y="12592"/>
                    </a:cubicBezTo>
                    <a:close/>
                    <a:moveTo>
                      <a:pt x="6576" y="0"/>
                    </a:moveTo>
                    <a:cubicBezTo>
                      <a:pt x="2953" y="0"/>
                      <a:pt x="1" y="2953"/>
                      <a:pt x="1" y="6575"/>
                    </a:cubicBezTo>
                    <a:cubicBezTo>
                      <a:pt x="1" y="10198"/>
                      <a:pt x="2953" y="13135"/>
                      <a:pt x="6576" y="13135"/>
                    </a:cubicBezTo>
                    <a:cubicBezTo>
                      <a:pt x="10199" y="13135"/>
                      <a:pt x="13135" y="10198"/>
                      <a:pt x="13135" y="6575"/>
                    </a:cubicBezTo>
                    <a:cubicBezTo>
                      <a:pt x="13135" y="2953"/>
                      <a:pt x="10199" y="0"/>
                      <a:pt x="6576" y="0"/>
                    </a:cubicBezTo>
                    <a:close/>
                    <a:moveTo>
                      <a:pt x="2874" y="6767"/>
                    </a:moveTo>
                    <a:cubicBezTo>
                      <a:pt x="2746" y="6703"/>
                      <a:pt x="2634" y="6639"/>
                      <a:pt x="2538" y="6575"/>
                    </a:cubicBezTo>
                    <a:cubicBezTo>
                      <a:pt x="2634" y="6511"/>
                      <a:pt x="2746" y="6448"/>
                      <a:pt x="2874" y="6384"/>
                    </a:cubicBezTo>
                    <a:cubicBezTo>
                      <a:pt x="3033" y="6304"/>
                      <a:pt x="3225" y="6224"/>
                      <a:pt x="3416" y="6160"/>
                    </a:cubicBezTo>
                    <a:cubicBezTo>
                      <a:pt x="3672" y="6081"/>
                      <a:pt x="3943" y="6033"/>
                      <a:pt x="4230" y="6033"/>
                    </a:cubicBezTo>
                    <a:cubicBezTo>
                      <a:pt x="4948" y="6033"/>
                      <a:pt x="5571" y="6352"/>
                      <a:pt x="5922" y="6575"/>
                    </a:cubicBezTo>
                    <a:cubicBezTo>
                      <a:pt x="5571" y="6799"/>
                      <a:pt x="4948" y="7118"/>
                      <a:pt x="4230" y="7118"/>
                    </a:cubicBezTo>
                    <a:cubicBezTo>
                      <a:pt x="3943" y="7118"/>
                      <a:pt x="3672" y="7070"/>
                      <a:pt x="3416" y="6990"/>
                    </a:cubicBezTo>
                    <a:cubicBezTo>
                      <a:pt x="3225" y="6926"/>
                      <a:pt x="3033" y="6847"/>
                      <a:pt x="2874" y="6767"/>
                    </a:cubicBezTo>
                    <a:close/>
                    <a:moveTo>
                      <a:pt x="560" y="6575"/>
                    </a:moveTo>
                    <a:cubicBezTo>
                      <a:pt x="560" y="4995"/>
                      <a:pt x="1166" y="3559"/>
                      <a:pt x="2155" y="2490"/>
                    </a:cubicBezTo>
                    <a:lnTo>
                      <a:pt x="2874" y="3256"/>
                    </a:lnTo>
                    <a:lnTo>
                      <a:pt x="2874" y="5777"/>
                    </a:lnTo>
                    <a:cubicBezTo>
                      <a:pt x="2299" y="6033"/>
                      <a:pt x="1916" y="6336"/>
                      <a:pt x="1884" y="6368"/>
                    </a:cubicBezTo>
                    <a:lnTo>
                      <a:pt x="1645" y="6575"/>
                    </a:lnTo>
                    <a:lnTo>
                      <a:pt x="1884" y="6783"/>
                    </a:lnTo>
                    <a:cubicBezTo>
                      <a:pt x="1916" y="6799"/>
                      <a:pt x="2299" y="7118"/>
                      <a:pt x="2874" y="7373"/>
                    </a:cubicBezTo>
                    <a:lnTo>
                      <a:pt x="2874" y="9895"/>
                    </a:lnTo>
                    <a:lnTo>
                      <a:pt x="2155" y="10661"/>
                    </a:lnTo>
                    <a:cubicBezTo>
                      <a:pt x="1166" y="9592"/>
                      <a:pt x="560" y="8155"/>
                      <a:pt x="560" y="65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8" name="Google Shape;9468;p61"/>
          <p:cNvSpPr txBox="1">
            <a:spLocks noGrp="1"/>
          </p:cNvSpPr>
          <p:nvPr>
            <p:ph type="subTitle" idx="1"/>
          </p:nvPr>
        </p:nvSpPr>
        <p:spPr>
          <a:xfrm>
            <a:off x="228600" y="590550"/>
            <a:ext cx="84582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́ trị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mặt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́: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quyết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việc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động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nông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thô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gắn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đẩy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nông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nghiệp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ngành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dịch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̛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vận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tải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thương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,...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7" name="Google Shape;10037;p62"/>
          <p:cNvGrpSpPr/>
          <p:nvPr/>
        </p:nvGrpSpPr>
        <p:grpSpPr>
          <a:xfrm rot="-960849">
            <a:off x="5670333" y="1953442"/>
            <a:ext cx="3236708" cy="2908155"/>
            <a:chOff x="4200250" y="3127445"/>
            <a:chExt cx="1643825" cy="1558130"/>
          </a:xfrm>
        </p:grpSpPr>
        <p:grpSp>
          <p:nvGrpSpPr>
            <p:cNvPr id="10038" name="Google Shape;10038;p62"/>
            <p:cNvGrpSpPr/>
            <p:nvPr/>
          </p:nvGrpSpPr>
          <p:grpSpPr>
            <a:xfrm>
              <a:off x="4480525" y="3353350"/>
              <a:ext cx="1106600" cy="1332225"/>
              <a:chOff x="4480525" y="3353350"/>
              <a:chExt cx="1106600" cy="1332225"/>
            </a:xfrm>
          </p:grpSpPr>
          <p:sp>
            <p:nvSpPr>
              <p:cNvPr id="10039" name="Google Shape;10039;p62"/>
              <p:cNvSpPr/>
              <p:nvPr/>
            </p:nvSpPr>
            <p:spPr>
              <a:xfrm>
                <a:off x="4480525" y="3353350"/>
                <a:ext cx="1106600" cy="1332225"/>
              </a:xfrm>
              <a:custGeom>
                <a:avLst/>
                <a:gdLst/>
                <a:ahLst/>
                <a:cxnLst/>
                <a:rect l="l" t="t" r="r" b="b"/>
                <a:pathLst>
                  <a:path w="44264" h="53289" extrusionOk="0">
                    <a:moveTo>
                      <a:pt x="3073" y="4757"/>
                    </a:moveTo>
                    <a:cubicBezTo>
                      <a:pt x="3070" y="4765"/>
                      <a:pt x="3068" y="4773"/>
                      <a:pt x="3065" y="4781"/>
                    </a:cubicBezTo>
                    <a:lnTo>
                      <a:pt x="3065" y="4781"/>
                    </a:lnTo>
                    <a:lnTo>
                      <a:pt x="3073" y="4757"/>
                    </a:lnTo>
                    <a:close/>
                    <a:moveTo>
                      <a:pt x="42284" y="1"/>
                    </a:moveTo>
                    <a:cubicBezTo>
                      <a:pt x="42077" y="4964"/>
                      <a:pt x="42476" y="8714"/>
                      <a:pt x="38917" y="12688"/>
                    </a:cubicBezTo>
                    <a:cubicBezTo>
                      <a:pt x="38853" y="12736"/>
                      <a:pt x="38805" y="12800"/>
                      <a:pt x="38741" y="12864"/>
                    </a:cubicBezTo>
                    <a:cubicBezTo>
                      <a:pt x="38773" y="11858"/>
                      <a:pt x="38614" y="10853"/>
                      <a:pt x="38422" y="9879"/>
                    </a:cubicBezTo>
                    <a:cubicBezTo>
                      <a:pt x="38199" y="8714"/>
                      <a:pt x="37880" y="7565"/>
                      <a:pt x="37608" y="6416"/>
                    </a:cubicBezTo>
                    <a:cubicBezTo>
                      <a:pt x="37353" y="5347"/>
                      <a:pt x="37018" y="4198"/>
                      <a:pt x="36986" y="3097"/>
                    </a:cubicBezTo>
                    <a:cubicBezTo>
                      <a:pt x="36986" y="2921"/>
                      <a:pt x="36858" y="2833"/>
                      <a:pt x="36727" y="2833"/>
                    </a:cubicBezTo>
                    <a:cubicBezTo>
                      <a:pt x="36595" y="2833"/>
                      <a:pt x="36459" y="2921"/>
                      <a:pt x="36443" y="3097"/>
                    </a:cubicBezTo>
                    <a:cubicBezTo>
                      <a:pt x="36332" y="4134"/>
                      <a:pt x="36332" y="5092"/>
                      <a:pt x="36491" y="6113"/>
                    </a:cubicBezTo>
                    <a:cubicBezTo>
                      <a:pt x="36651" y="7230"/>
                      <a:pt x="36906" y="8315"/>
                      <a:pt x="37114" y="9417"/>
                    </a:cubicBezTo>
                    <a:cubicBezTo>
                      <a:pt x="37321" y="10470"/>
                      <a:pt x="37481" y="11539"/>
                      <a:pt x="37481" y="12608"/>
                    </a:cubicBezTo>
                    <a:cubicBezTo>
                      <a:pt x="37465" y="13119"/>
                      <a:pt x="37385" y="13614"/>
                      <a:pt x="37257" y="14109"/>
                    </a:cubicBezTo>
                    <a:cubicBezTo>
                      <a:pt x="37241" y="14157"/>
                      <a:pt x="37225" y="14204"/>
                      <a:pt x="37193" y="14252"/>
                    </a:cubicBezTo>
                    <a:cubicBezTo>
                      <a:pt x="35342" y="15768"/>
                      <a:pt x="33172" y="17125"/>
                      <a:pt x="31097" y="18529"/>
                    </a:cubicBezTo>
                    <a:cubicBezTo>
                      <a:pt x="30443" y="17827"/>
                      <a:pt x="29980" y="16981"/>
                      <a:pt x="29645" y="16056"/>
                    </a:cubicBezTo>
                    <a:cubicBezTo>
                      <a:pt x="31576" y="13614"/>
                      <a:pt x="30842" y="9895"/>
                      <a:pt x="30012" y="7134"/>
                    </a:cubicBezTo>
                    <a:cubicBezTo>
                      <a:pt x="29982" y="7047"/>
                      <a:pt x="29910" y="7006"/>
                      <a:pt x="29839" y="7006"/>
                    </a:cubicBezTo>
                    <a:cubicBezTo>
                      <a:pt x="29756" y="7006"/>
                      <a:pt x="29677" y="7063"/>
                      <a:pt x="29677" y="7166"/>
                    </a:cubicBezTo>
                    <a:cubicBezTo>
                      <a:pt x="29708" y="9433"/>
                      <a:pt x="30554" y="12305"/>
                      <a:pt x="29118" y="14252"/>
                    </a:cubicBezTo>
                    <a:cubicBezTo>
                      <a:pt x="28512" y="11491"/>
                      <a:pt x="28464" y="8363"/>
                      <a:pt x="27618" y="5953"/>
                    </a:cubicBezTo>
                    <a:lnTo>
                      <a:pt x="24857" y="5554"/>
                    </a:lnTo>
                    <a:lnTo>
                      <a:pt x="24857" y="5554"/>
                    </a:lnTo>
                    <a:cubicBezTo>
                      <a:pt x="27043" y="8906"/>
                      <a:pt x="26868" y="12784"/>
                      <a:pt x="27410" y="16503"/>
                    </a:cubicBezTo>
                    <a:cubicBezTo>
                      <a:pt x="27283" y="16455"/>
                      <a:pt x="27155" y="16407"/>
                      <a:pt x="27027" y="16359"/>
                    </a:cubicBezTo>
                    <a:cubicBezTo>
                      <a:pt x="26054" y="15912"/>
                      <a:pt x="25112" y="15401"/>
                      <a:pt x="24234" y="14779"/>
                    </a:cubicBezTo>
                    <a:cubicBezTo>
                      <a:pt x="22702" y="13710"/>
                      <a:pt x="20947" y="12098"/>
                      <a:pt x="21234" y="10039"/>
                    </a:cubicBezTo>
                    <a:cubicBezTo>
                      <a:pt x="21273" y="9761"/>
                      <a:pt x="21034" y="9575"/>
                      <a:pt x="20820" y="9575"/>
                    </a:cubicBezTo>
                    <a:cubicBezTo>
                      <a:pt x="20679" y="9575"/>
                      <a:pt x="20548" y="9657"/>
                      <a:pt x="20516" y="9848"/>
                    </a:cubicBezTo>
                    <a:cubicBezTo>
                      <a:pt x="20133" y="12066"/>
                      <a:pt x="21489" y="14029"/>
                      <a:pt x="23117" y="15385"/>
                    </a:cubicBezTo>
                    <a:cubicBezTo>
                      <a:pt x="24027" y="16135"/>
                      <a:pt x="25048" y="16790"/>
                      <a:pt x="26102" y="17300"/>
                    </a:cubicBezTo>
                    <a:cubicBezTo>
                      <a:pt x="27378" y="17907"/>
                      <a:pt x="27905" y="18609"/>
                      <a:pt x="28224" y="19982"/>
                    </a:cubicBezTo>
                    <a:cubicBezTo>
                      <a:pt x="27424" y="20327"/>
                      <a:pt x="20292" y="25891"/>
                      <a:pt x="19831" y="25891"/>
                    </a:cubicBezTo>
                    <a:cubicBezTo>
                      <a:pt x="19824" y="25891"/>
                      <a:pt x="19818" y="25890"/>
                      <a:pt x="19814" y="25887"/>
                    </a:cubicBezTo>
                    <a:cubicBezTo>
                      <a:pt x="18346" y="24737"/>
                      <a:pt x="16670" y="24083"/>
                      <a:pt x="15297" y="22822"/>
                    </a:cubicBezTo>
                    <a:cubicBezTo>
                      <a:pt x="13845" y="21466"/>
                      <a:pt x="12137" y="20397"/>
                      <a:pt x="10701" y="18976"/>
                    </a:cubicBezTo>
                    <a:cubicBezTo>
                      <a:pt x="8674" y="16981"/>
                      <a:pt x="6823" y="14779"/>
                      <a:pt x="5419" y="12305"/>
                    </a:cubicBezTo>
                    <a:cubicBezTo>
                      <a:pt x="4732" y="11092"/>
                      <a:pt x="4142" y="9816"/>
                      <a:pt x="3727" y="8475"/>
                    </a:cubicBezTo>
                    <a:cubicBezTo>
                      <a:pt x="3442" y="7541"/>
                      <a:pt x="2780" y="5760"/>
                      <a:pt x="3065" y="4781"/>
                    </a:cubicBezTo>
                    <a:lnTo>
                      <a:pt x="3065" y="4781"/>
                    </a:lnTo>
                    <a:lnTo>
                      <a:pt x="1285" y="10693"/>
                    </a:lnTo>
                    <a:cubicBezTo>
                      <a:pt x="1477" y="14061"/>
                      <a:pt x="5243" y="18817"/>
                      <a:pt x="7222" y="21386"/>
                    </a:cubicBezTo>
                    <a:cubicBezTo>
                      <a:pt x="7701" y="22008"/>
                      <a:pt x="8243" y="22631"/>
                      <a:pt x="8834" y="23269"/>
                    </a:cubicBezTo>
                    <a:cubicBezTo>
                      <a:pt x="8227" y="23078"/>
                      <a:pt x="7621" y="22886"/>
                      <a:pt x="7014" y="22711"/>
                    </a:cubicBezTo>
                    <a:cubicBezTo>
                      <a:pt x="4732" y="22040"/>
                      <a:pt x="1876" y="21434"/>
                      <a:pt x="503" y="19295"/>
                    </a:cubicBezTo>
                    <a:cubicBezTo>
                      <a:pt x="449" y="19216"/>
                      <a:pt x="376" y="19183"/>
                      <a:pt x="305" y="19183"/>
                    </a:cubicBezTo>
                    <a:cubicBezTo>
                      <a:pt x="148" y="19183"/>
                      <a:pt x="0" y="19348"/>
                      <a:pt x="88" y="19535"/>
                    </a:cubicBezTo>
                    <a:cubicBezTo>
                      <a:pt x="1237" y="21913"/>
                      <a:pt x="3727" y="22902"/>
                      <a:pt x="6073" y="23732"/>
                    </a:cubicBezTo>
                    <a:cubicBezTo>
                      <a:pt x="7557" y="24243"/>
                      <a:pt x="9009" y="24897"/>
                      <a:pt x="10494" y="25440"/>
                    </a:cubicBezTo>
                    <a:cubicBezTo>
                      <a:pt x="10797" y="25551"/>
                      <a:pt x="11116" y="25647"/>
                      <a:pt x="11435" y="25743"/>
                    </a:cubicBezTo>
                    <a:cubicBezTo>
                      <a:pt x="12536" y="26684"/>
                      <a:pt x="13701" y="27514"/>
                      <a:pt x="14803" y="28137"/>
                    </a:cubicBezTo>
                    <a:cubicBezTo>
                      <a:pt x="16989" y="29366"/>
                      <a:pt x="17388" y="28871"/>
                      <a:pt x="17117" y="31584"/>
                    </a:cubicBezTo>
                    <a:cubicBezTo>
                      <a:pt x="16702" y="35925"/>
                      <a:pt x="15585" y="40058"/>
                      <a:pt x="13606" y="43984"/>
                    </a:cubicBezTo>
                    <a:cubicBezTo>
                      <a:pt x="12329" y="46522"/>
                      <a:pt x="9616" y="47144"/>
                      <a:pt x="8419" y="49315"/>
                    </a:cubicBezTo>
                    <a:lnTo>
                      <a:pt x="22479" y="53288"/>
                    </a:lnTo>
                    <a:cubicBezTo>
                      <a:pt x="25846" y="45564"/>
                      <a:pt x="24059" y="34872"/>
                      <a:pt x="30602" y="27738"/>
                    </a:cubicBezTo>
                    <a:cubicBezTo>
                      <a:pt x="34752" y="23173"/>
                      <a:pt x="38917" y="20014"/>
                      <a:pt x="41885" y="14268"/>
                    </a:cubicBezTo>
                    <a:cubicBezTo>
                      <a:pt x="44056" y="9911"/>
                      <a:pt x="44263" y="6145"/>
                      <a:pt x="44263" y="1389"/>
                    </a:cubicBezTo>
                    <a:lnTo>
                      <a:pt x="422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0" name="Google Shape;10040;p62"/>
              <p:cNvSpPr/>
              <p:nvPr/>
            </p:nvSpPr>
            <p:spPr>
              <a:xfrm>
                <a:off x="5029575" y="3896125"/>
                <a:ext cx="16950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4723" extrusionOk="0">
                    <a:moveTo>
                      <a:pt x="6439" y="1"/>
                    </a:moveTo>
                    <a:cubicBezTo>
                      <a:pt x="6398" y="1"/>
                      <a:pt x="6355" y="13"/>
                      <a:pt x="6310" y="42"/>
                    </a:cubicBezTo>
                    <a:cubicBezTo>
                      <a:pt x="4219" y="1367"/>
                      <a:pt x="2384" y="3042"/>
                      <a:pt x="230" y="4271"/>
                    </a:cubicBezTo>
                    <a:cubicBezTo>
                      <a:pt x="1" y="4406"/>
                      <a:pt x="147" y="4722"/>
                      <a:pt x="361" y="4722"/>
                    </a:cubicBezTo>
                    <a:cubicBezTo>
                      <a:pt x="400" y="4722"/>
                      <a:pt x="443" y="4711"/>
                      <a:pt x="485" y="4686"/>
                    </a:cubicBezTo>
                    <a:cubicBezTo>
                      <a:pt x="2624" y="3457"/>
                      <a:pt x="4475" y="1782"/>
                      <a:pt x="6566" y="473"/>
                    </a:cubicBezTo>
                    <a:cubicBezTo>
                      <a:pt x="6779" y="326"/>
                      <a:pt x="6647" y="1"/>
                      <a:pt x="6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1" name="Google Shape;10041;p62"/>
              <p:cNvSpPr/>
              <p:nvPr/>
            </p:nvSpPr>
            <p:spPr>
              <a:xfrm>
                <a:off x="5224050" y="3827150"/>
                <a:ext cx="7140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059" extrusionOk="0">
                    <a:moveTo>
                      <a:pt x="2467" y="1"/>
                    </a:moveTo>
                    <a:cubicBezTo>
                      <a:pt x="2415" y="1"/>
                      <a:pt x="2362" y="17"/>
                      <a:pt x="2313" y="56"/>
                    </a:cubicBezTo>
                    <a:cubicBezTo>
                      <a:pt x="1611" y="615"/>
                      <a:pt x="877" y="1093"/>
                      <a:pt x="191" y="1652"/>
                    </a:cubicBezTo>
                    <a:cubicBezTo>
                      <a:pt x="0" y="1805"/>
                      <a:pt x="184" y="2059"/>
                      <a:pt x="388" y="2059"/>
                    </a:cubicBezTo>
                    <a:cubicBezTo>
                      <a:pt x="440" y="2059"/>
                      <a:pt x="493" y="2042"/>
                      <a:pt x="542" y="2003"/>
                    </a:cubicBezTo>
                    <a:cubicBezTo>
                      <a:pt x="1228" y="1445"/>
                      <a:pt x="1962" y="950"/>
                      <a:pt x="2665" y="407"/>
                    </a:cubicBezTo>
                    <a:cubicBezTo>
                      <a:pt x="2855" y="255"/>
                      <a:pt x="2671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2" name="Google Shape;10042;p62"/>
              <p:cNvSpPr/>
              <p:nvPr/>
            </p:nvSpPr>
            <p:spPr>
              <a:xfrm>
                <a:off x="4820175" y="3929875"/>
                <a:ext cx="9832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803" extrusionOk="0">
                    <a:moveTo>
                      <a:pt x="320" y="1"/>
                    </a:moveTo>
                    <a:cubicBezTo>
                      <a:pt x="127" y="1"/>
                      <a:pt x="0" y="322"/>
                      <a:pt x="211" y="480"/>
                    </a:cubicBezTo>
                    <a:cubicBezTo>
                      <a:pt x="1264" y="1277"/>
                      <a:pt x="2334" y="2059"/>
                      <a:pt x="3467" y="2762"/>
                    </a:cubicBezTo>
                    <a:cubicBezTo>
                      <a:pt x="3511" y="2791"/>
                      <a:pt x="3555" y="2803"/>
                      <a:pt x="3596" y="2803"/>
                    </a:cubicBezTo>
                    <a:cubicBezTo>
                      <a:pt x="3803" y="2803"/>
                      <a:pt x="3933" y="2480"/>
                      <a:pt x="3706" y="2347"/>
                    </a:cubicBezTo>
                    <a:cubicBezTo>
                      <a:pt x="2589" y="1645"/>
                      <a:pt x="1520" y="847"/>
                      <a:pt x="451" y="49"/>
                    </a:cubicBezTo>
                    <a:cubicBezTo>
                      <a:pt x="406" y="1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3" name="Google Shape;10043;p62"/>
              <p:cNvSpPr/>
              <p:nvPr/>
            </p:nvSpPr>
            <p:spPr>
              <a:xfrm>
                <a:off x="5031225" y="3985100"/>
                <a:ext cx="10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2899" extrusionOk="0">
                    <a:moveTo>
                      <a:pt x="3947" y="1"/>
                    </a:moveTo>
                    <a:cubicBezTo>
                      <a:pt x="3906" y="1"/>
                      <a:pt x="3863" y="13"/>
                      <a:pt x="3818" y="42"/>
                    </a:cubicBezTo>
                    <a:cubicBezTo>
                      <a:pt x="2637" y="856"/>
                      <a:pt x="1361" y="1558"/>
                      <a:pt x="212" y="2420"/>
                    </a:cubicBezTo>
                    <a:cubicBezTo>
                      <a:pt x="1" y="2578"/>
                      <a:pt x="138" y="2899"/>
                      <a:pt x="336" y="2899"/>
                    </a:cubicBezTo>
                    <a:cubicBezTo>
                      <a:pt x="378" y="2899"/>
                      <a:pt x="422" y="2884"/>
                      <a:pt x="467" y="2851"/>
                    </a:cubicBezTo>
                    <a:cubicBezTo>
                      <a:pt x="1616" y="1973"/>
                      <a:pt x="2877" y="1287"/>
                      <a:pt x="4074" y="473"/>
                    </a:cubicBezTo>
                    <a:cubicBezTo>
                      <a:pt x="4287" y="326"/>
                      <a:pt x="4155" y="1"/>
                      <a:pt x="3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4" name="Google Shape;10044;p62"/>
              <p:cNvSpPr/>
              <p:nvPr/>
            </p:nvSpPr>
            <p:spPr>
              <a:xfrm>
                <a:off x="4921900" y="4203250"/>
                <a:ext cx="3897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4788" extrusionOk="0">
                    <a:moveTo>
                      <a:pt x="1253" y="1"/>
                    </a:moveTo>
                    <a:cubicBezTo>
                      <a:pt x="1157" y="1"/>
                      <a:pt x="1067" y="53"/>
                      <a:pt x="1042" y="173"/>
                    </a:cubicBezTo>
                    <a:cubicBezTo>
                      <a:pt x="691" y="1626"/>
                      <a:pt x="643" y="3110"/>
                      <a:pt x="68" y="4498"/>
                    </a:cubicBezTo>
                    <a:cubicBezTo>
                      <a:pt x="0" y="4672"/>
                      <a:pt x="144" y="4788"/>
                      <a:pt x="296" y="4788"/>
                    </a:cubicBezTo>
                    <a:cubicBezTo>
                      <a:pt x="394" y="4788"/>
                      <a:pt x="497" y="4739"/>
                      <a:pt x="547" y="4626"/>
                    </a:cubicBezTo>
                    <a:cubicBezTo>
                      <a:pt x="1121" y="3237"/>
                      <a:pt x="1169" y="1753"/>
                      <a:pt x="1520" y="317"/>
                    </a:cubicBezTo>
                    <a:cubicBezTo>
                      <a:pt x="1559" y="124"/>
                      <a:pt x="1399" y="1"/>
                      <a:pt x="1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5" name="Google Shape;10045;p62"/>
              <p:cNvSpPr/>
              <p:nvPr/>
            </p:nvSpPr>
            <p:spPr>
              <a:xfrm>
                <a:off x="4809700" y="4344375"/>
                <a:ext cx="121050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9724" extrusionOk="0">
                    <a:moveTo>
                      <a:pt x="4541" y="1"/>
                    </a:moveTo>
                    <a:cubicBezTo>
                      <a:pt x="4444" y="1"/>
                      <a:pt x="4344" y="50"/>
                      <a:pt x="4301" y="162"/>
                    </a:cubicBezTo>
                    <a:cubicBezTo>
                      <a:pt x="3072" y="3306"/>
                      <a:pt x="1572" y="6322"/>
                      <a:pt x="88" y="9354"/>
                    </a:cubicBezTo>
                    <a:cubicBezTo>
                      <a:pt x="1" y="9550"/>
                      <a:pt x="165" y="9723"/>
                      <a:pt x="325" y="9723"/>
                    </a:cubicBezTo>
                    <a:cubicBezTo>
                      <a:pt x="399" y="9723"/>
                      <a:pt x="473" y="9685"/>
                      <a:pt x="518" y="9594"/>
                    </a:cubicBezTo>
                    <a:cubicBezTo>
                      <a:pt x="2003" y="6530"/>
                      <a:pt x="3519" y="3481"/>
                      <a:pt x="4764" y="306"/>
                    </a:cubicBezTo>
                    <a:cubicBezTo>
                      <a:pt x="4841" y="121"/>
                      <a:pt x="4694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6" name="Google Shape;10046;p62"/>
              <p:cNvSpPr/>
              <p:nvPr/>
            </p:nvSpPr>
            <p:spPr>
              <a:xfrm>
                <a:off x="4926550" y="4121800"/>
                <a:ext cx="29175" cy="7815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126" extrusionOk="0">
                    <a:moveTo>
                      <a:pt x="923" y="0"/>
                    </a:moveTo>
                    <a:cubicBezTo>
                      <a:pt x="800" y="0"/>
                      <a:pt x="672" y="80"/>
                      <a:pt x="664" y="239"/>
                    </a:cubicBezTo>
                    <a:lnTo>
                      <a:pt x="664" y="255"/>
                    </a:lnTo>
                    <a:cubicBezTo>
                      <a:pt x="648" y="1149"/>
                      <a:pt x="313" y="1979"/>
                      <a:pt x="58" y="2825"/>
                    </a:cubicBezTo>
                    <a:cubicBezTo>
                      <a:pt x="0" y="3007"/>
                      <a:pt x="150" y="3126"/>
                      <a:pt x="300" y="3126"/>
                    </a:cubicBezTo>
                    <a:cubicBezTo>
                      <a:pt x="399" y="3126"/>
                      <a:pt x="498" y="3074"/>
                      <a:pt x="536" y="2953"/>
                    </a:cubicBezTo>
                    <a:cubicBezTo>
                      <a:pt x="808" y="2059"/>
                      <a:pt x="1143" y="1197"/>
                      <a:pt x="1159" y="239"/>
                    </a:cubicBezTo>
                    <a:cubicBezTo>
                      <a:pt x="1167" y="80"/>
                      <a:pt x="1047" y="0"/>
                      <a:pt x="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7" name="Google Shape;10047;p62"/>
              <p:cNvSpPr/>
              <p:nvPr/>
            </p:nvSpPr>
            <p:spPr>
              <a:xfrm>
                <a:off x="4913125" y="4271800"/>
                <a:ext cx="669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7165" extrusionOk="0">
                    <a:moveTo>
                      <a:pt x="2434" y="1"/>
                    </a:moveTo>
                    <a:cubicBezTo>
                      <a:pt x="2310" y="1"/>
                      <a:pt x="2183" y="81"/>
                      <a:pt x="2175" y="240"/>
                    </a:cubicBezTo>
                    <a:cubicBezTo>
                      <a:pt x="2031" y="2570"/>
                      <a:pt x="818" y="4677"/>
                      <a:pt x="68" y="6863"/>
                    </a:cubicBezTo>
                    <a:cubicBezTo>
                      <a:pt x="1" y="7045"/>
                      <a:pt x="147" y="7164"/>
                      <a:pt x="299" y="7164"/>
                    </a:cubicBezTo>
                    <a:cubicBezTo>
                      <a:pt x="399" y="7164"/>
                      <a:pt x="502" y="7112"/>
                      <a:pt x="547" y="6991"/>
                    </a:cubicBezTo>
                    <a:cubicBezTo>
                      <a:pt x="1297" y="4757"/>
                      <a:pt x="2526" y="2634"/>
                      <a:pt x="2669" y="240"/>
                    </a:cubicBezTo>
                    <a:cubicBezTo>
                      <a:pt x="2677" y="81"/>
                      <a:pt x="2558" y="1"/>
                      <a:pt x="2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8" name="Google Shape;10048;p62"/>
              <p:cNvSpPr/>
              <p:nvPr/>
            </p:nvSpPr>
            <p:spPr>
              <a:xfrm>
                <a:off x="5431625" y="3666600"/>
                <a:ext cx="8895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5047" extrusionOk="0">
                    <a:moveTo>
                      <a:pt x="3260" y="1"/>
                    </a:moveTo>
                    <a:cubicBezTo>
                      <a:pt x="3159" y="1"/>
                      <a:pt x="3056" y="53"/>
                      <a:pt x="3012" y="174"/>
                    </a:cubicBezTo>
                    <a:cubicBezTo>
                      <a:pt x="2309" y="1834"/>
                      <a:pt x="1160" y="3222"/>
                      <a:pt x="123" y="4691"/>
                    </a:cubicBezTo>
                    <a:cubicBezTo>
                      <a:pt x="1" y="4868"/>
                      <a:pt x="165" y="5046"/>
                      <a:pt x="340" y="5046"/>
                    </a:cubicBezTo>
                    <a:cubicBezTo>
                      <a:pt x="417" y="5046"/>
                      <a:pt x="496" y="5012"/>
                      <a:pt x="554" y="4930"/>
                    </a:cubicBezTo>
                    <a:cubicBezTo>
                      <a:pt x="1623" y="3430"/>
                      <a:pt x="2772" y="2010"/>
                      <a:pt x="3490" y="302"/>
                    </a:cubicBezTo>
                    <a:cubicBezTo>
                      <a:pt x="3557" y="120"/>
                      <a:pt x="3411" y="1"/>
                      <a:pt x="3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9" name="Google Shape;10049;p62"/>
              <p:cNvSpPr/>
              <p:nvPr/>
            </p:nvSpPr>
            <p:spPr>
              <a:xfrm>
                <a:off x="4714250" y="3917100"/>
                <a:ext cx="9380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146" extrusionOk="0">
                    <a:moveTo>
                      <a:pt x="352" y="1"/>
                    </a:moveTo>
                    <a:cubicBezTo>
                      <a:pt x="165" y="1"/>
                      <a:pt x="0" y="249"/>
                      <a:pt x="171" y="432"/>
                    </a:cubicBezTo>
                    <a:cubicBezTo>
                      <a:pt x="1097" y="1437"/>
                      <a:pt x="2198" y="2283"/>
                      <a:pt x="3299" y="3097"/>
                    </a:cubicBezTo>
                    <a:cubicBezTo>
                      <a:pt x="3344" y="3131"/>
                      <a:pt x="3388" y="3145"/>
                      <a:pt x="3430" y="3145"/>
                    </a:cubicBezTo>
                    <a:cubicBezTo>
                      <a:pt x="3624" y="3145"/>
                      <a:pt x="3752" y="2827"/>
                      <a:pt x="3554" y="2682"/>
                    </a:cubicBezTo>
                    <a:cubicBezTo>
                      <a:pt x="2485" y="1868"/>
                      <a:pt x="1432" y="1054"/>
                      <a:pt x="522" y="81"/>
                    </a:cubicBezTo>
                    <a:cubicBezTo>
                      <a:pt x="469" y="24"/>
                      <a:pt x="410" y="1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0" name="Google Shape;10050;p62"/>
            <p:cNvSpPr/>
            <p:nvPr/>
          </p:nvSpPr>
          <p:spPr>
            <a:xfrm>
              <a:off x="5358875" y="3236050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7709" y="1"/>
                  </a:moveTo>
                  <a:cubicBezTo>
                    <a:pt x="6432" y="1"/>
                    <a:pt x="5459" y="974"/>
                    <a:pt x="5379" y="2187"/>
                  </a:cubicBezTo>
                  <a:cubicBezTo>
                    <a:pt x="5076" y="2028"/>
                    <a:pt x="4725" y="1948"/>
                    <a:pt x="4357" y="1948"/>
                  </a:cubicBezTo>
                  <a:cubicBezTo>
                    <a:pt x="3065" y="1948"/>
                    <a:pt x="2027" y="3001"/>
                    <a:pt x="2027" y="4278"/>
                  </a:cubicBezTo>
                  <a:cubicBezTo>
                    <a:pt x="2027" y="4677"/>
                    <a:pt x="2123" y="5044"/>
                    <a:pt x="2299" y="5379"/>
                  </a:cubicBezTo>
                  <a:cubicBezTo>
                    <a:pt x="2203" y="5363"/>
                    <a:pt x="2107" y="5363"/>
                    <a:pt x="2027" y="5363"/>
                  </a:cubicBezTo>
                  <a:cubicBezTo>
                    <a:pt x="910" y="5363"/>
                    <a:pt x="1" y="6257"/>
                    <a:pt x="1" y="7374"/>
                  </a:cubicBezTo>
                  <a:cubicBezTo>
                    <a:pt x="1" y="8491"/>
                    <a:pt x="910" y="9385"/>
                    <a:pt x="2027" y="9385"/>
                  </a:cubicBezTo>
                  <a:lnTo>
                    <a:pt x="13582" y="9385"/>
                  </a:lnTo>
                  <a:cubicBezTo>
                    <a:pt x="14699" y="9385"/>
                    <a:pt x="15593" y="8491"/>
                    <a:pt x="15593" y="7374"/>
                  </a:cubicBezTo>
                  <a:cubicBezTo>
                    <a:pt x="15593" y="6257"/>
                    <a:pt x="14699" y="5363"/>
                    <a:pt x="13582" y="5363"/>
                  </a:cubicBezTo>
                  <a:cubicBezTo>
                    <a:pt x="13486" y="5363"/>
                    <a:pt x="13406" y="5363"/>
                    <a:pt x="13311" y="5379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3001"/>
                    <a:pt x="12545" y="1948"/>
                    <a:pt x="11252" y="1948"/>
                  </a:cubicBezTo>
                  <a:cubicBezTo>
                    <a:pt x="10805" y="1948"/>
                    <a:pt x="10390" y="2075"/>
                    <a:pt x="10039" y="2283"/>
                  </a:cubicBezTo>
                  <a:cubicBezTo>
                    <a:pt x="10007" y="1022"/>
                    <a:pt x="8986" y="1"/>
                    <a:pt x="7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62"/>
            <p:cNvSpPr/>
            <p:nvPr/>
          </p:nvSpPr>
          <p:spPr>
            <a:xfrm>
              <a:off x="5400375" y="3285925"/>
              <a:ext cx="307225" cy="184750"/>
            </a:xfrm>
            <a:custGeom>
              <a:avLst/>
              <a:gdLst/>
              <a:ahLst/>
              <a:cxnLst/>
              <a:rect l="l" t="t" r="r" b="b"/>
              <a:pathLst>
                <a:path w="12289" h="7390" extrusionOk="0">
                  <a:moveTo>
                    <a:pt x="10709" y="4214"/>
                  </a:moveTo>
                  <a:cubicBezTo>
                    <a:pt x="10629" y="4214"/>
                    <a:pt x="10565" y="4230"/>
                    <a:pt x="10486" y="4230"/>
                  </a:cubicBezTo>
                  <a:cubicBezTo>
                    <a:pt x="10629" y="3974"/>
                    <a:pt x="10709" y="3687"/>
                    <a:pt x="10709" y="3368"/>
                  </a:cubicBezTo>
                  <a:cubicBezTo>
                    <a:pt x="10709" y="2347"/>
                    <a:pt x="9879" y="1533"/>
                    <a:pt x="8858" y="1533"/>
                  </a:cubicBezTo>
                  <a:cubicBezTo>
                    <a:pt x="8507" y="1533"/>
                    <a:pt x="8187" y="1628"/>
                    <a:pt x="7900" y="1788"/>
                  </a:cubicBezTo>
                  <a:cubicBezTo>
                    <a:pt x="7884" y="799"/>
                    <a:pt x="7070" y="1"/>
                    <a:pt x="6065" y="1"/>
                  </a:cubicBezTo>
                  <a:cubicBezTo>
                    <a:pt x="5059" y="1"/>
                    <a:pt x="4293" y="751"/>
                    <a:pt x="4230" y="1708"/>
                  </a:cubicBezTo>
                  <a:cubicBezTo>
                    <a:pt x="3990" y="1597"/>
                    <a:pt x="3719" y="1533"/>
                    <a:pt x="3416" y="1533"/>
                  </a:cubicBezTo>
                  <a:cubicBezTo>
                    <a:pt x="2410" y="1533"/>
                    <a:pt x="1580" y="2347"/>
                    <a:pt x="1580" y="3368"/>
                  </a:cubicBezTo>
                  <a:cubicBezTo>
                    <a:pt x="1580" y="3671"/>
                    <a:pt x="1660" y="3974"/>
                    <a:pt x="1804" y="4230"/>
                  </a:cubicBezTo>
                  <a:cubicBezTo>
                    <a:pt x="1724" y="4214"/>
                    <a:pt x="1660" y="4214"/>
                    <a:pt x="1580" y="4214"/>
                  </a:cubicBezTo>
                  <a:cubicBezTo>
                    <a:pt x="703" y="4214"/>
                    <a:pt x="0" y="4932"/>
                    <a:pt x="0" y="5810"/>
                  </a:cubicBezTo>
                  <a:cubicBezTo>
                    <a:pt x="0" y="6687"/>
                    <a:pt x="703" y="7390"/>
                    <a:pt x="1580" y="7390"/>
                  </a:cubicBezTo>
                  <a:lnTo>
                    <a:pt x="10709" y="7390"/>
                  </a:lnTo>
                  <a:cubicBezTo>
                    <a:pt x="11587" y="7390"/>
                    <a:pt x="12289" y="6687"/>
                    <a:pt x="12289" y="5810"/>
                  </a:cubicBezTo>
                  <a:cubicBezTo>
                    <a:pt x="12289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62"/>
            <p:cNvSpPr/>
            <p:nvPr/>
          </p:nvSpPr>
          <p:spPr>
            <a:xfrm>
              <a:off x="5419975" y="3310913"/>
              <a:ext cx="267650" cy="160025"/>
            </a:xfrm>
            <a:custGeom>
              <a:avLst/>
              <a:gdLst/>
              <a:ahLst/>
              <a:cxnLst/>
              <a:rect l="l" t="t" r="r" b="b"/>
              <a:pathLst>
                <a:path w="10706" h="6401" extrusionOk="0">
                  <a:moveTo>
                    <a:pt x="5353" y="0"/>
                  </a:moveTo>
                  <a:cubicBezTo>
                    <a:pt x="5277" y="0"/>
                    <a:pt x="5201" y="52"/>
                    <a:pt x="5201" y="156"/>
                  </a:cubicBezTo>
                  <a:lnTo>
                    <a:pt x="5201" y="5694"/>
                  </a:lnTo>
                  <a:lnTo>
                    <a:pt x="2233" y="1369"/>
                  </a:lnTo>
                  <a:cubicBezTo>
                    <a:pt x="2217" y="1353"/>
                    <a:pt x="2201" y="1337"/>
                    <a:pt x="2185" y="1305"/>
                  </a:cubicBezTo>
                  <a:cubicBezTo>
                    <a:pt x="2152" y="1258"/>
                    <a:pt x="2106" y="1239"/>
                    <a:pt x="2059" y="1239"/>
                  </a:cubicBezTo>
                  <a:cubicBezTo>
                    <a:pt x="1947" y="1239"/>
                    <a:pt x="1835" y="1352"/>
                    <a:pt x="1913" y="1465"/>
                  </a:cubicBezTo>
                  <a:cubicBezTo>
                    <a:pt x="2935" y="2949"/>
                    <a:pt x="3972" y="4449"/>
                    <a:pt x="4994" y="5933"/>
                  </a:cubicBezTo>
                  <a:cubicBezTo>
                    <a:pt x="3414" y="5359"/>
                    <a:pt x="1834" y="4800"/>
                    <a:pt x="254" y="4226"/>
                  </a:cubicBezTo>
                  <a:cubicBezTo>
                    <a:pt x="236" y="4220"/>
                    <a:pt x="219" y="4217"/>
                    <a:pt x="203" y="4217"/>
                  </a:cubicBezTo>
                  <a:cubicBezTo>
                    <a:pt x="50" y="4217"/>
                    <a:pt x="0" y="4471"/>
                    <a:pt x="174" y="4529"/>
                  </a:cubicBezTo>
                  <a:cubicBezTo>
                    <a:pt x="1850" y="5119"/>
                    <a:pt x="3525" y="5726"/>
                    <a:pt x="5201" y="6332"/>
                  </a:cubicBezTo>
                  <a:cubicBezTo>
                    <a:pt x="5227" y="6372"/>
                    <a:pt x="5264" y="6400"/>
                    <a:pt x="5321" y="6400"/>
                  </a:cubicBezTo>
                  <a:cubicBezTo>
                    <a:pt x="5333" y="6400"/>
                    <a:pt x="5347" y="6399"/>
                    <a:pt x="5361" y="6396"/>
                  </a:cubicBezTo>
                  <a:cubicBezTo>
                    <a:pt x="5372" y="6399"/>
                    <a:pt x="5383" y="6400"/>
                    <a:pt x="5394" y="6400"/>
                  </a:cubicBezTo>
                  <a:cubicBezTo>
                    <a:pt x="5446" y="6400"/>
                    <a:pt x="5494" y="6372"/>
                    <a:pt x="5520" y="6332"/>
                  </a:cubicBezTo>
                  <a:cubicBezTo>
                    <a:pt x="7196" y="5726"/>
                    <a:pt x="8872" y="5119"/>
                    <a:pt x="10547" y="4529"/>
                  </a:cubicBezTo>
                  <a:cubicBezTo>
                    <a:pt x="10706" y="4457"/>
                    <a:pt x="10656" y="4216"/>
                    <a:pt x="10517" y="4216"/>
                  </a:cubicBezTo>
                  <a:cubicBezTo>
                    <a:pt x="10501" y="4216"/>
                    <a:pt x="10485" y="4219"/>
                    <a:pt x="10468" y="4226"/>
                  </a:cubicBezTo>
                  <a:cubicBezTo>
                    <a:pt x="8888" y="4800"/>
                    <a:pt x="7308" y="5359"/>
                    <a:pt x="5728" y="5933"/>
                  </a:cubicBezTo>
                  <a:cubicBezTo>
                    <a:pt x="6733" y="4465"/>
                    <a:pt x="7739" y="2997"/>
                    <a:pt x="8760" y="1528"/>
                  </a:cubicBezTo>
                  <a:cubicBezTo>
                    <a:pt x="8776" y="1513"/>
                    <a:pt x="8792" y="1481"/>
                    <a:pt x="8808" y="1465"/>
                  </a:cubicBezTo>
                  <a:cubicBezTo>
                    <a:pt x="8887" y="1352"/>
                    <a:pt x="8774" y="1239"/>
                    <a:pt x="8662" y="1239"/>
                  </a:cubicBezTo>
                  <a:cubicBezTo>
                    <a:pt x="8616" y="1239"/>
                    <a:pt x="8569" y="1258"/>
                    <a:pt x="8537" y="1305"/>
                  </a:cubicBezTo>
                  <a:cubicBezTo>
                    <a:pt x="7531" y="2773"/>
                    <a:pt x="6526" y="4226"/>
                    <a:pt x="5504" y="5694"/>
                  </a:cubicBezTo>
                  <a:lnTo>
                    <a:pt x="5504" y="156"/>
                  </a:lnTo>
                  <a:cubicBezTo>
                    <a:pt x="5504" y="52"/>
                    <a:pt x="5429" y="0"/>
                    <a:pt x="5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62"/>
            <p:cNvSpPr/>
            <p:nvPr/>
          </p:nvSpPr>
          <p:spPr>
            <a:xfrm>
              <a:off x="5243175" y="3812575"/>
              <a:ext cx="314025" cy="188750"/>
            </a:xfrm>
            <a:custGeom>
              <a:avLst/>
              <a:gdLst/>
              <a:ahLst/>
              <a:cxnLst/>
              <a:rect l="l" t="t" r="r" b="b"/>
              <a:pathLst>
                <a:path w="12561" h="7550" extrusionOk="0">
                  <a:moveTo>
                    <a:pt x="10933" y="4310"/>
                  </a:moveTo>
                  <a:cubicBezTo>
                    <a:pt x="10869" y="4310"/>
                    <a:pt x="10789" y="4326"/>
                    <a:pt x="10709" y="4326"/>
                  </a:cubicBezTo>
                  <a:cubicBezTo>
                    <a:pt x="10853" y="4070"/>
                    <a:pt x="10933" y="3767"/>
                    <a:pt x="10933" y="3448"/>
                  </a:cubicBezTo>
                  <a:cubicBezTo>
                    <a:pt x="10933" y="2411"/>
                    <a:pt x="10087" y="1565"/>
                    <a:pt x="9049" y="1565"/>
                  </a:cubicBezTo>
                  <a:cubicBezTo>
                    <a:pt x="8698" y="1565"/>
                    <a:pt x="8363" y="1676"/>
                    <a:pt x="8076" y="1836"/>
                  </a:cubicBezTo>
                  <a:cubicBezTo>
                    <a:pt x="8060" y="831"/>
                    <a:pt x="7230" y="1"/>
                    <a:pt x="6209" y="1"/>
                  </a:cubicBezTo>
                  <a:cubicBezTo>
                    <a:pt x="5187" y="1"/>
                    <a:pt x="4389" y="783"/>
                    <a:pt x="4325" y="1756"/>
                  </a:cubicBezTo>
                  <a:cubicBezTo>
                    <a:pt x="4086" y="1645"/>
                    <a:pt x="3799" y="1565"/>
                    <a:pt x="3511" y="1565"/>
                  </a:cubicBezTo>
                  <a:cubicBezTo>
                    <a:pt x="2474" y="1565"/>
                    <a:pt x="1628" y="2411"/>
                    <a:pt x="1628" y="3448"/>
                  </a:cubicBezTo>
                  <a:cubicBezTo>
                    <a:pt x="1628" y="3767"/>
                    <a:pt x="1708" y="4070"/>
                    <a:pt x="1852" y="4326"/>
                  </a:cubicBezTo>
                  <a:cubicBezTo>
                    <a:pt x="1772" y="4326"/>
                    <a:pt x="1708" y="4310"/>
                    <a:pt x="1628" y="4310"/>
                  </a:cubicBezTo>
                  <a:cubicBezTo>
                    <a:pt x="735" y="4310"/>
                    <a:pt x="0" y="5044"/>
                    <a:pt x="0" y="5938"/>
                  </a:cubicBezTo>
                  <a:cubicBezTo>
                    <a:pt x="0" y="6831"/>
                    <a:pt x="735" y="7549"/>
                    <a:pt x="1628" y="7549"/>
                  </a:cubicBezTo>
                  <a:lnTo>
                    <a:pt x="10933" y="7549"/>
                  </a:lnTo>
                  <a:cubicBezTo>
                    <a:pt x="11826" y="7549"/>
                    <a:pt x="12560" y="6831"/>
                    <a:pt x="12560" y="5938"/>
                  </a:cubicBezTo>
                  <a:cubicBezTo>
                    <a:pt x="12560" y="5044"/>
                    <a:pt x="11826" y="4310"/>
                    <a:pt x="10933" y="4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62"/>
            <p:cNvSpPr/>
            <p:nvPr/>
          </p:nvSpPr>
          <p:spPr>
            <a:xfrm>
              <a:off x="5276700" y="3852475"/>
              <a:ext cx="247375" cy="148850"/>
            </a:xfrm>
            <a:custGeom>
              <a:avLst/>
              <a:gdLst/>
              <a:ahLst/>
              <a:cxnLst/>
              <a:rect l="l" t="t" r="r" b="b"/>
              <a:pathLst>
                <a:path w="9895" h="5954" extrusionOk="0">
                  <a:moveTo>
                    <a:pt x="8618" y="3400"/>
                  </a:moveTo>
                  <a:cubicBezTo>
                    <a:pt x="8554" y="3400"/>
                    <a:pt x="8490" y="3400"/>
                    <a:pt x="8442" y="3416"/>
                  </a:cubicBezTo>
                  <a:cubicBezTo>
                    <a:pt x="8554" y="3208"/>
                    <a:pt x="8618" y="2969"/>
                    <a:pt x="8618" y="2714"/>
                  </a:cubicBezTo>
                  <a:cubicBezTo>
                    <a:pt x="8618" y="1900"/>
                    <a:pt x="7948" y="1230"/>
                    <a:pt x="7134" y="1230"/>
                  </a:cubicBezTo>
                  <a:cubicBezTo>
                    <a:pt x="6847" y="1230"/>
                    <a:pt x="6591" y="1309"/>
                    <a:pt x="6368" y="1453"/>
                  </a:cubicBezTo>
                  <a:cubicBezTo>
                    <a:pt x="6336" y="655"/>
                    <a:pt x="5682" y="1"/>
                    <a:pt x="4884" y="1"/>
                  </a:cubicBezTo>
                  <a:cubicBezTo>
                    <a:pt x="4070" y="1"/>
                    <a:pt x="3447" y="607"/>
                    <a:pt x="3399" y="1389"/>
                  </a:cubicBezTo>
                  <a:cubicBezTo>
                    <a:pt x="3208" y="1293"/>
                    <a:pt x="2984" y="1230"/>
                    <a:pt x="2745" y="1230"/>
                  </a:cubicBezTo>
                  <a:cubicBezTo>
                    <a:pt x="1931" y="1230"/>
                    <a:pt x="1277" y="1900"/>
                    <a:pt x="1277" y="2714"/>
                  </a:cubicBezTo>
                  <a:cubicBezTo>
                    <a:pt x="1277" y="2969"/>
                    <a:pt x="1341" y="3208"/>
                    <a:pt x="1452" y="3416"/>
                  </a:cubicBezTo>
                  <a:cubicBezTo>
                    <a:pt x="1388" y="3400"/>
                    <a:pt x="1325" y="3400"/>
                    <a:pt x="1277" y="3400"/>
                  </a:cubicBezTo>
                  <a:cubicBezTo>
                    <a:pt x="559" y="3400"/>
                    <a:pt x="0" y="3974"/>
                    <a:pt x="0" y="4677"/>
                  </a:cubicBezTo>
                  <a:cubicBezTo>
                    <a:pt x="0" y="5379"/>
                    <a:pt x="559" y="5953"/>
                    <a:pt x="1277" y="5953"/>
                  </a:cubicBezTo>
                  <a:lnTo>
                    <a:pt x="8618" y="5953"/>
                  </a:lnTo>
                  <a:cubicBezTo>
                    <a:pt x="9320" y="5953"/>
                    <a:pt x="9895" y="5379"/>
                    <a:pt x="9895" y="4677"/>
                  </a:cubicBezTo>
                  <a:cubicBezTo>
                    <a:pt x="9895" y="3974"/>
                    <a:pt x="9320" y="3400"/>
                    <a:pt x="8618" y="3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62"/>
            <p:cNvSpPr/>
            <p:nvPr/>
          </p:nvSpPr>
          <p:spPr>
            <a:xfrm>
              <a:off x="5292675" y="3872525"/>
              <a:ext cx="215375" cy="128800"/>
            </a:xfrm>
            <a:custGeom>
              <a:avLst/>
              <a:gdLst/>
              <a:ahLst/>
              <a:cxnLst/>
              <a:rect l="l" t="t" r="r" b="b"/>
              <a:pathLst>
                <a:path w="8615" h="5152" extrusionOk="0">
                  <a:moveTo>
                    <a:pt x="4300" y="0"/>
                  </a:moveTo>
                  <a:cubicBezTo>
                    <a:pt x="4241" y="0"/>
                    <a:pt x="4181" y="40"/>
                    <a:pt x="4181" y="120"/>
                  </a:cubicBezTo>
                  <a:lnTo>
                    <a:pt x="4181" y="4572"/>
                  </a:lnTo>
                  <a:cubicBezTo>
                    <a:pt x="3383" y="3423"/>
                    <a:pt x="2585" y="2258"/>
                    <a:pt x="1787" y="1109"/>
                  </a:cubicBezTo>
                  <a:cubicBezTo>
                    <a:pt x="1771" y="1093"/>
                    <a:pt x="1755" y="1077"/>
                    <a:pt x="1739" y="1045"/>
                  </a:cubicBezTo>
                  <a:cubicBezTo>
                    <a:pt x="1716" y="1008"/>
                    <a:pt x="1680" y="992"/>
                    <a:pt x="1643" y="992"/>
                  </a:cubicBezTo>
                  <a:cubicBezTo>
                    <a:pt x="1556" y="992"/>
                    <a:pt x="1464" y="1083"/>
                    <a:pt x="1531" y="1173"/>
                  </a:cubicBezTo>
                  <a:cubicBezTo>
                    <a:pt x="2361" y="2370"/>
                    <a:pt x="3175" y="3583"/>
                    <a:pt x="4005" y="4780"/>
                  </a:cubicBezTo>
                  <a:cubicBezTo>
                    <a:pt x="2744" y="4317"/>
                    <a:pt x="1468" y="3854"/>
                    <a:pt x="191" y="3407"/>
                  </a:cubicBezTo>
                  <a:cubicBezTo>
                    <a:pt x="174" y="3400"/>
                    <a:pt x="159" y="3397"/>
                    <a:pt x="144" y="3397"/>
                  </a:cubicBezTo>
                  <a:cubicBezTo>
                    <a:pt x="35" y="3397"/>
                    <a:pt x="0" y="3590"/>
                    <a:pt x="127" y="3647"/>
                  </a:cubicBezTo>
                  <a:cubicBezTo>
                    <a:pt x="1484" y="4126"/>
                    <a:pt x="2824" y="4620"/>
                    <a:pt x="4181" y="5099"/>
                  </a:cubicBezTo>
                  <a:cubicBezTo>
                    <a:pt x="4194" y="5125"/>
                    <a:pt x="4228" y="5151"/>
                    <a:pt x="4275" y="5151"/>
                  </a:cubicBezTo>
                  <a:cubicBezTo>
                    <a:pt x="4285" y="5151"/>
                    <a:pt x="4297" y="5150"/>
                    <a:pt x="4308" y="5147"/>
                  </a:cubicBezTo>
                  <a:cubicBezTo>
                    <a:pt x="4317" y="5150"/>
                    <a:pt x="4326" y="5151"/>
                    <a:pt x="4335" y="5151"/>
                  </a:cubicBezTo>
                  <a:cubicBezTo>
                    <a:pt x="4373" y="5151"/>
                    <a:pt x="4410" y="5125"/>
                    <a:pt x="4436" y="5099"/>
                  </a:cubicBezTo>
                  <a:cubicBezTo>
                    <a:pt x="5777" y="4620"/>
                    <a:pt x="7133" y="4126"/>
                    <a:pt x="8474" y="3647"/>
                  </a:cubicBezTo>
                  <a:cubicBezTo>
                    <a:pt x="8615" y="3590"/>
                    <a:pt x="8581" y="3397"/>
                    <a:pt x="8461" y="3397"/>
                  </a:cubicBezTo>
                  <a:cubicBezTo>
                    <a:pt x="8446" y="3397"/>
                    <a:pt x="8428" y="3400"/>
                    <a:pt x="8410" y="3407"/>
                  </a:cubicBezTo>
                  <a:cubicBezTo>
                    <a:pt x="7133" y="3854"/>
                    <a:pt x="5872" y="4317"/>
                    <a:pt x="4596" y="4780"/>
                  </a:cubicBezTo>
                  <a:lnTo>
                    <a:pt x="7037" y="1237"/>
                  </a:lnTo>
                  <a:cubicBezTo>
                    <a:pt x="7037" y="1221"/>
                    <a:pt x="7053" y="1189"/>
                    <a:pt x="7069" y="1173"/>
                  </a:cubicBezTo>
                  <a:cubicBezTo>
                    <a:pt x="7137" y="1083"/>
                    <a:pt x="7045" y="992"/>
                    <a:pt x="6957" y="992"/>
                  </a:cubicBezTo>
                  <a:cubicBezTo>
                    <a:pt x="6921" y="992"/>
                    <a:pt x="6885" y="1008"/>
                    <a:pt x="6862" y="1045"/>
                  </a:cubicBezTo>
                  <a:cubicBezTo>
                    <a:pt x="6048" y="2226"/>
                    <a:pt x="5234" y="3407"/>
                    <a:pt x="4420" y="4572"/>
                  </a:cubicBezTo>
                  <a:lnTo>
                    <a:pt x="4420" y="120"/>
                  </a:lnTo>
                  <a:cubicBezTo>
                    <a:pt x="4420" y="40"/>
                    <a:pt x="4360" y="0"/>
                    <a:pt x="4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62"/>
            <p:cNvSpPr/>
            <p:nvPr/>
          </p:nvSpPr>
          <p:spPr>
            <a:xfrm>
              <a:off x="4601625" y="3205325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7"/>
                  </a:moveTo>
                  <a:cubicBezTo>
                    <a:pt x="13486" y="5347"/>
                    <a:pt x="13390" y="5347"/>
                    <a:pt x="13294" y="5363"/>
                  </a:cubicBezTo>
                  <a:cubicBezTo>
                    <a:pt x="13470" y="5044"/>
                    <a:pt x="13581" y="4661"/>
                    <a:pt x="13581" y="4278"/>
                  </a:cubicBezTo>
                  <a:cubicBezTo>
                    <a:pt x="13581" y="2985"/>
                    <a:pt x="12528" y="1932"/>
                    <a:pt x="11235" y="1932"/>
                  </a:cubicBezTo>
                  <a:cubicBezTo>
                    <a:pt x="10788" y="1932"/>
                    <a:pt x="10389" y="2060"/>
                    <a:pt x="10022" y="2283"/>
                  </a:cubicBezTo>
                  <a:cubicBezTo>
                    <a:pt x="10006" y="1006"/>
                    <a:pt x="8969" y="1"/>
                    <a:pt x="7692" y="1"/>
                  </a:cubicBezTo>
                  <a:cubicBezTo>
                    <a:pt x="6432" y="1"/>
                    <a:pt x="5442" y="958"/>
                    <a:pt x="5362" y="2171"/>
                  </a:cubicBezTo>
                  <a:cubicBezTo>
                    <a:pt x="5059" y="2028"/>
                    <a:pt x="4708" y="1932"/>
                    <a:pt x="4341" y="1932"/>
                  </a:cubicBezTo>
                  <a:cubicBezTo>
                    <a:pt x="3048" y="1932"/>
                    <a:pt x="2011" y="2985"/>
                    <a:pt x="2011" y="4262"/>
                  </a:cubicBezTo>
                  <a:cubicBezTo>
                    <a:pt x="2011" y="4661"/>
                    <a:pt x="2107" y="5044"/>
                    <a:pt x="2282" y="5363"/>
                  </a:cubicBezTo>
                  <a:cubicBezTo>
                    <a:pt x="2186" y="5347"/>
                    <a:pt x="2107" y="5347"/>
                    <a:pt x="2011" y="5347"/>
                  </a:cubicBezTo>
                  <a:cubicBezTo>
                    <a:pt x="894" y="5347"/>
                    <a:pt x="0" y="6241"/>
                    <a:pt x="0" y="7358"/>
                  </a:cubicBezTo>
                  <a:cubicBezTo>
                    <a:pt x="0" y="8475"/>
                    <a:pt x="894" y="9369"/>
                    <a:pt x="2011" y="9369"/>
                  </a:cubicBezTo>
                  <a:lnTo>
                    <a:pt x="13565" y="9369"/>
                  </a:lnTo>
                  <a:cubicBezTo>
                    <a:pt x="14683" y="9369"/>
                    <a:pt x="15592" y="8475"/>
                    <a:pt x="15592" y="7358"/>
                  </a:cubicBezTo>
                  <a:cubicBezTo>
                    <a:pt x="15592" y="6241"/>
                    <a:pt x="14683" y="5347"/>
                    <a:pt x="13565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62"/>
            <p:cNvSpPr/>
            <p:nvPr/>
          </p:nvSpPr>
          <p:spPr>
            <a:xfrm>
              <a:off x="4642700" y="3254800"/>
              <a:ext cx="307650" cy="185150"/>
            </a:xfrm>
            <a:custGeom>
              <a:avLst/>
              <a:gdLst/>
              <a:ahLst/>
              <a:cxnLst/>
              <a:rect l="l" t="t" r="r" b="b"/>
              <a:pathLst>
                <a:path w="12306" h="7406" extrusionOk="0">
                  <a:moveTo>
                    <a:pt x="10709" y="4214"/>
                  </a:moveTo>
                  <a:cubicBezTo>
                    <a:pt x="10630" y="4214"/>
                    <a:pt x="10566" y="4230"/>
                    <a:pt x="10486" y="4230"/>
                  </a:cubicBezTo>
                  <a:cubicBezTo>
                    <a:pt x="10630" y="3975"/>
                    <a:pt x="10709" y="3687"/>
                    <a:pt x="10709" y="3368"/>
                  </a:cubicBezTo>
                  <a:cubicBezTo>
                    <a:pt x="10709" y="2363"/>
                    <a:pt x="9880" y="1533"/>
                    <a:pt x="8874" y="1533"/>
                  </a:cubicBezTo>
                  <a:cubicBezTo>
                    <a:pt x="8523" y="1533"/>
                    <a:pt x="8188" y="1629"/>
                    <a:pt x="7917" y="1804"/>
                  </a:cubicBezTo>
                  <a:cubicBezTo>
                    <a:pt x="7885" y="799"/>
                    <a:pt x="7071" y="1"/>
                    <a:pt x="6065" y="1"/>
                  </a:cubicBezTo>
                  <a:cubicBezTo>
                    <a:pt x="5076" y="1"/>
                    <a:pt x="4294" y="751"/>
                    <a:pt x="4230" y="1708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81" y="2347"/>
                    <a:pt x="1581" y="3368"/>
                  </a:cubicBezTo>
                  <a:cubicBezTo>
                    <a:pt x="1581" y="3671"/>
                    <a:pt x="1661" y="3975"/>
                    <a:pt x="1804" y="4230"/>
                  </a:cubicBezTo>
                  <a:cubicBezTo>
                    <a:pt x="1740" y="4230"/>
                    <a:pt x="1661" y="4214"/>
                    <a:pt x="1581" y="4214"/>
                  </a:cubicBezTo>
                  <a:cubicBezTo>
                    <a:pt x="703" y="4214"/>
                    <a:pt x="1" y="4932"/>
                    <a:pt x="1" y="5810"/>
                  </a:cubicBezTo>
                  <a:cubicBezTo>
                    <a:pt x="1" y="6688"/>
                    <a:pt x="703" y="7406"/>
                    <a:pt x="1581" y="7406"/>
                  </a:cubicBezTo>
                  <a:lnTo>
                    <a:pt x="10709" y="7406"/>
                  </a:lnTo>
                  <a:cubicBezTo>
                    <a:pt x="11587" y="7406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62"/>
            <p:cNvSpPr/>
            <p:nvPr/>
          </p:nvSpPr>
          <p:spPr>
            <a:xfrm>
              <a:off x="4662300" y="3279550"/>
              <a:ext cx="268050" cy="160025"/>
            </a:xfrm>
            <a:custGeom>
              <a:avLst/>
              <a:gdLst/>
              <a:ahLst/>
              <a:cxnLst/>
              <a:rect l="l" t="t" r="r" b="b"/>
              <a:pathLst>
                <a:path w="10722" h="6401" extrusionOk="0">
                  <a:moveTo>
                    <a:pt x="5361" y="1"/>
                  </a:moveTo>
                  <a:cubicBezTo>
                    <a:pt x="5281" y="1"/>
                    <a:pt x="5202" y="52"/>
                    <a:pt x="5202" y="156"/>
                  </a:cubicBezTo>
                  <a:lnTo>
                    <a:pt x="5202" y="5694"/>
                  </a:lnTo>
                  <a:lnTo>
                    <a:pt x="2233" y="1385"/>
                  </a:lnTo>
                  <a:cubicBezTo>
                    <a:pt x="2217" y="1353"/>
                    <a:pt x="2201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7" y="1239"/>
                    <a:pt x="1835" y="1352"/>
                    <a:pt x="1914" y="1465"/>
                  </a:cubicBezTo>
                  <a:cubicBezTo>
                    <a:pt x="2951" y="2965"/>
                    <a:pt x="3973" y="4449"/>
                    <a:pt x="4994" y="5933"/>
                  </a:cubicBezTo>
                  <a:cubicBezTo>
                    <a:pt x="3414" y="5375"/>
                    <a:pt x="1834" y="4800"/>
                    <a:pt x="254" y="4226"/>
                  </a:cubicBezTo>
                  <a:cubicBezTo>
                    <a:pt x="236" y="4220"/>
                    <a:pt x="219" y="4217"/>
                    <a:pt x="203" y="4217"/>
                  </a:cubicBezTo>
                  <a:cubicBezTo>
                    <a:pt x="50" y="4217"/>
                    <a:pt x="1" y="4471"/>
                    <a:pt x="174" y="4529"/>
                  </a:cubicBezTo>
                  <a:cubicBezTo>
                    <a:pt x="1850" y="5135"/>
                    <a:pt x="3526" y="5742"/>
                    <a:pt x="5202" y="6332"/>
                  </a:cubicBezTo>
                  <a:cubicBezTo>
                    <a:pt x="5228" y="6372"/>
                    <a:pt x="5265" y="6400"/>
                    <a:pt x="5322" y="6400"/>
                  </a:cubicBezTo>
                  <a:cubicBezTo>
                    <a:pt x="5334" y="6400"/>
                    <a:pt x="5347" y="6399"/>
                    <a:pt x="5361" y="6396"/>
                  </a:cubicBezTo>
                  <a:cubicBezTo>
                    <a:pt x="5372" y="6399"/>
                    <a:pt x="5384" y="6400"/>
                    <a:pt x="5395" y="6400"/>
                  </a:cubicBezTo>
                  <a:cubicBezTo>
                    <a:pt x="5447" y="6400"/>
                    <a:pt x="5494" y="6372"/>
                    <a:pt x="5521" y="6332"/>
                  </a:cubicBezTo>
                  <a:cubicBezTo>
                    <a:pt x="7196" y="5742"/>
                    <a:pt x="8872" y="5135"/>
                    <a:pt x="10548" y="4529"/>
                  </a:cubicBezTo>
                  <a:cubicBezTo>
                    <a:pt x="10721" y="4471"/>
                    <a:pt x="10672" y="4217"/>
                    <a:pt x="10519" y="4217"/>
                  </a:cubicBezTo>
                  <a:cubicBezTo>
                    <a:pt x="10503" y="4217"/>
                    <a:pt x="10486" y="4220"/>
                    <a:pt x="10468" y="4226"/>
                  </a:cubicBezTo>
                  <a:cubicBezTo>
                    <a:pt x="8888" y="4800"/>
                    <a:pt x="7308" y="5375"/>
                    <a:pt x="5728" y="5933"/>
                  </a:cubicBezTo>
                  <a:cubicBezTo>
                    <a:pt x="6734" y="4465"/>
                    <a:pt x="7755" y="2997"/>
                    <a:pt x="8760" y="1529"/>
                  </a:cubicBezTo>
                  <a:cubicBezTo>
                    <a:pt x="8776" y="1513"/>
                    <a:pt x="8792" y="1481"/>
                    <a:pt x="8808" y="1465"/>
                  </a:cubicBezTo>
                  <a:cubicBezTo>
                    <a:pt x="8887" y="1352"/>
                    <a:pt x="8775" y="1239"/>
                    <a:pt x="8663" y="1239"/>
                  </a:cubicBezTo>
                  <a:cubicBezTo>
                    <a:pt x="8616" y="1239"/>
                    <a:pt x="8570" y="1259"/>
                    <a:pt x="8537" y="1305"/>
                  </a:cubicBezTo>
                  <a:cubicBezTo>
                    <a:pt x="7532" y="2773"/>
                    <a:pt x="6526" y="4242"/>
                    <a:pt x="5521" y="5694"/>
                  </a:cubicBezTo>
                  <a:lnTo>
                    <a:pt x="5521" y="156"/>
                  </a:lnTo>
                  <a:cubicBezTo>
                    <a:pt x="5521" y="52"/>
                    <a:pt x="5441" y="1"/>
                    <a:pt x="5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62"/>
            <p:cNvSpPr/>
            <p:nvPr/>
          </p:nvSpPr>
          <p:spPr>
            <a:xfrm>
              <a:off x="4200250" y="3230075"/>
              <a:ext cx="390225" cy="234625"/>
            </a:xfrm>
            <a:custGeom>
              <a:avLst/>
              <a:gdLst/>
              <a:ahLst/>
              <a:cxnLst/>
              <a:rect l="l" t="t" r="r" b="b"/>
              <a:pathLst>
                <a:path w="15609" h="9385" extrusionOk="0">
                  <a:moveTo>
                    <a:pt x="13581" y="5347"/>
                  </a:moveTo>
                  <a:cubicBezTo>
                    <a:pt x="13502" y="5347"/>
                    <a:pt x="13406" y="5363"/>
                    <a:pt x="13310" y="5363"/>
                  </a:cubicBezTo>
                  <a:cubicBezTo>
                    <a:pt x="13486" y="5043"/>
                    <a:pt x="13581" y="4676"/>
                    <a:pt x="13581" y="4277"/>
                  </a:cubicBezTo>
                  <a:cubicBezTo>
                    <a:pt x="13581" y="2985"/>
                    <a:pt x="12544" y="1947"/>
                    <a:pt x="11251" y="1947"/>
                  </a:cubicBezTo>
                  <a:cubicBezTo>
                    <a:pt x="10804" y="1947"/>
                    <a:pt x="10389" y="2059"/>
                    <a:pt x="10038" y="2282"/>
                  </a:cubicBezTo>
                  <a:cubicBezTo>
                    <a:pt x="10022" y="1022"/>
                    <a:pt x="8985" y="0"/>
                    <a:pt x="7708" y="0"/>
                  </a:cubicBezTo>
                  <a:cubicBezTo>
                    <a:pt x="6432" y="0"/>
                    <a:pt x="5458" y="958"/>
                    <a:pt x="5378" y="2171"/>
                  </a:cubicBezTo>
                  <a:cubicBezTo>
                    <a:pt x="5075" y="2027"/>
                    <a:pt x="4724" y="1947"/>
                    <a:pt x="4357" y="1947"/>
                  </a:cubicBezTo>
                  <a:cubicBezTo>
                    <a:pt x="3064" y="1947"/>
                    <a:pt x="2027" y="2985"/>
                    <a:pt x="2027" y="4277"/>
                  </a:cubicBezTo>
                  <a:cubicBezTo>
                    <a:pt x="2027" y="4660"/>
                    <a:pt x="2123" y="5043"/>
                    <a:pt x="2298" y="5363"/>
                  </a:cubicBezTo>
                  <a:cubicBezTo>
                    <a:pt x="2202" y="5363"/>
                    <a:pt x="2123" y="5347"/>
                    <a:pt x="2027" y="5347"/>
                  </a:cubicBezTo>
                  <a:cubicBezTo>
                    <a:pt x="910" y="5347"/>
                    <a:pt x="0" y="6256"/>
                    <a:pt x="0" y="7357"/>
                  </a:cubicBezTo>
                  <a:cubicBezTo>
                    <a:pt x="0" y="8475"/>
                    <a:pt x="910" y="9384"/>
                    <a:pt x="2027" y="9384"/>
                  </a:cubicBezTo>
                  <a:lnTo>
                    <a:pt x="13581" y="9384"/>
                  </a:lnTo>
                  <a:cubicBezTo>
                    <a:pt x="14698" y="9384"/>
                    <a:pt x="15608" y="8475"/>
                    <a:pt x="15608" y="7357"/>
                  </a:cubicBezTo>
                  <a:cubicBezTo>
                    <a:pt x="15608" y="6256"/>
                    <a:pt x="14698" y="5347"/>
                    <a:pt x="13581" y="5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62"/>
            <p:cNvSpPr/>
            <p:nvPr/>
          </p:nvSpPr>
          <p:spPr>
            <a:xfrm>
              <a:off x="4241725" y="3279550"/>
              <a:ext cx="307250" cy="185150"/>
            </a:xfrm>
            <a:custGeom>
              <a:avLst/>
              <a:gdLst/>
              <a:ahLst/>
              <a:cxnLst/>
              <a:rect l="l" t="t" r="r" b="b"/>
              <a:pathLst>
                <a:path w="12290" h="7406" extrusionOk="0">
                  <a:moveTo>
                    <a:pt x="10709" y="4229"/>
                  </a:moveTo>
                  <a:cubicBezTo>
                    <a:pt x="10630" y="4229"/>
                    <a:pt x="10566" y="4229"/>
                    <a:pt x="10486" y="4229"/>
                  </a:cubicBezTo>
                  <a:cubicBezTo>
                    <a:pt x="10630" y="3974"/>
                    <a:pt x="10709" y="3687"/>
                    <a:pt x="10709" y="3368"/>
                  </a:cubicBezTo>
                  <a:cubicBezTo>
                    <a:pt x="10709" y="2362"/>
                    <a:pt x="9880" y="1532"/>
                    <a:pt x="8874" y="1532"/>
                  </a:cubicBezTo>
                  <a:cubicBezTo>
                    <a:pt x="8523" y="1532"/>
                    <a:pt x="8188" y="1628"/>
                    <a:pt x="7917" y="1804"/>
                  </a:cubicBezTo>
                  <a:cubicBezTo>
                    <a:pt x="7885" y="798"/>
                    <a:pt x="7071" y="0"/>
                    <a:pt x="6065" y="0"/>
                  </a:cubicBezTo>
                  <a:cubicBezTo>
                    <a:pt x="5060" y="0"/>
                    <a:pt x="4294" y="766"/>
                    <a:pt x="4230" y="1724"/>
                  </a:cubicBezTo>
                  <a:cubicBezTo>
                    <a:pt x="3991" y="1596"/>
                    <a:pt x="3719" y="1532"/>
                    <a:pt x="3432" y="1532"/>
                  </a:cubicBezTo>
                  <a:cubicBezTo>
                    <a:pt x="2411" y="1532"/>
                    <a:pt x="1581" y="2362"/>
                    <a:pt x="1581" y="3368"/>
                  </a:cubicBezTo>
                  <a:cubicBezTo>
                    <a:pt x="1581" y="3687"/>
                    <a:pt x="1661" y="3974"/>
                    <a:pt x="1804" y="4229"/>
                  </a:cubicBezTo>
                  <a:cubicBezTo>
                    <a:pt x="1724" y="4229"/>
                    <a:pt x="1661" y="4213"/>
                    <a:pt x="1581" y="4213"/>
                  </a:cubicBezTo>
                  <a:cubicBezTo>
                    <a:pt x="703" y="4213"/>
                    <a:pt x="1" y="4932"/>
                    <a:pt x="1" y="5809"/>
                  </a:cubicBezTo>
                  <a:cubicBezTo>
                    <a:pt x="1" y="6687"/>
                    <a:pt x="703" y="7405"/>
                    <a:pt x="1581" y="7405"/>
                  </a:cubicBezTo>
                  <a:lnTo>
                    <a:pt x="10709" y="7405"/>
                  </a:lnTo>
                  <a:cubicBezTo>
                    <a:pt x="11587" y="7405"/>
                    <a:pt x="12289" y="6687"/>
                    <a:pt x="12289" y="5809"/>
                  </a:cubicBezTo>
                  <a:cubicBezTo>
                    <a:pt x="12289" y="4932"/>
                    <a:pt x="11587" y="4213"/>
                    <a:pt x="10709" y="4213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62"/>
            <p:cNvSpPr/>
            <p:nvPr/>
          </p:nvSpPr>
          <p:spPr>
            <a:xfrm>
              <a:off x="4261325" y="3311075"/>
              <a:ext cx="267675" cy="159700"/>
            </a:xfrm>
            <a:custGeom>
              <a:avLst/>
              <a:gdLst/>
              <a:ahLst/>
              <a:cxnLst/>
              <a:rect l="l" t="t" r="r" b="b"/>
              <a:pathLst>
                <a:path w="10707" h="6388" extrusionOk="0">
                  <a:moveTo>
                    <a:pt x="5361" y="0"/>
                  </a:moveTo>
                  <a:cubicBezTo>
                    <a:pt x="5281" y="0"/>
                    <a:pt x="5201" y="48"/>
                    <a:pt x="5201" y="144"/>
                  </a:cubicBezTo>
                  <a:lnTo>
                    <a:pt x="5201" y="5681"/>
                  </a:lnTo>
                  <a:cubicBezTo>
                    <a:pt x="4212" y="4245"/>
                    <a:pt x="3223" y="2809"/>
                    <a:pt x="2233" y="1373"/>
                  </a:cubicBezTo>
                  <a:cubicBezTo>
                    <a:pt x="2217" y="1341"/>
                    <a:pt x="2201" y="1325"/>
                    <a:pt x="2185" y="1293"/>
                  </a:cubicBezTo>
                  <a:cubicBezTo>
                    <a:pt x="2152" y="1246"/>
                    <a:pt x="2106" y="1227"/>
                    <a:pt x="2060" y="1227"/>
                  </a:cubicBezTo>
                  <a:cubicBezTo>
                    <a:pt x="1947" y="1227"/>
                    <a:pt x="1835" y="1339"/>
                    <a:pt x="1914" y="1452"/>
                  </a:cubicBezTo>
                  <a:cubicBezTo>
                    <a:pt x="2951" y="2952"/>
                    <a:pt x="3973" y="4437"/>
                    <a:pt x="4994" y="5921"/>
                  </a:cubicBezTo>
                  <a:cubicBezTo>
                    <a:pt x="3414" y="5362"/>
                    <a:pt x="1834" y="4788"/>
                    <a:pt x="254" y="4213"/>
                  </a:cubicBezTo>
                  <a:cubicBezTo>
                    <a:pt x="236" y="4207"/>
                    <a:pt x="219" y="4204"/>
                    <a:pt x="203" y="4204"/>
                  </a:cubicBezTo>
                  <a:cubicBezTo>
                    <a:pt x="50" y="4204"/>
                    <a:pt x="1" y="4459"/>
                    <a:pt x="174" y="4516"/>
                  </a:cubicBezTo>
                  <a:cubicBezTo>
                    <a:pt x="1850" y="5123"/>
                    <a:pt x="3526" y="5729"/>
                    <a:pt x="5201" y="6320"/>
                  </a:cubicBezTo>
                  <a:cubicBezTo>
                    <a:pt x="5228" y="6359"/>
                    <a:pt x="5265" y="6388"/>
                    <a:pt x="5322" y="6388"/>
                  </a:cubicBezTo>
                  <a:cubicBezTo>
                    <a:pt x="5334" y="6388"/>
                    <a:pt x="5347" y="6387"/>
                    <a:pt x="5361" y="6384"/>
                  </a:cubicBezTo>
                  <a:cubicBezTo>
                    <a:pt x="5372" y="6387"/>
                    <a:pt x="5384" y="6388"/>
                    <a:pt x="5395" y="6388"/>
                  </a:cubicBezTo>
                  <a:cubicBezTo>
                    <a:pt x="5447" y="6388"/>
                    <a:pt x="5494" y="6359"/>
                    <a:pt x="5521" y="6320"/>
                  </a:cubicBezTo>
                  <a:cubicBezTo>
                    <a:pt x="7196" y="5729"/>
                    <a:pt x="8872" y="5123"/>
                    <a:pt x="10548" y="4516"/>
                  </a:cubicBezTo>
                  <a:cubicBezTo>
                    <a:pt x="10707" y="4459"/>
                    <a:pt x="10656" y="4204"/>
                    <a:pt x="10515" y="4204"/>
                  </a:cubicBezTo>
                  <a:cubicBezTo>
                    <a:pt x="10500" y="4204"/>
                    <a:pt x="10485" y="4207"/>
                    <a:pt x="10468" y="4213"/>
                  </a:cubicBezTo>
                  <a:cubicBezTo>
                    <a:pt x="8888" y="4788"/>
                    <a:pt x="7308" y="5362"/>
                    <a:pt x="5728" y="5921"/>
                  </a:cubicBezTo>
                  <a:cubicBezTo>
                    <a:pt x="6734" y="4453"/>
                    <a:pt x="7739" y="2984"/>
                    <a:pt x="8760" y="1532"/>
                  </a:cubicBezTo>
                  <a:cubicBezTo>
                    <a:pt x="8776" y="1500"/>
                    <a:pt x="8792" y="1484"/>
                    <a:pt x="8808" y="1452"/>
                  </a:cubicBezTo>
                  <a:cubicBezTo>
                    <a:pt x="8885" y="1342"/>
                    <a:pt x="8780" y="1232"/>
                    <a:pt x="8671" y="1232"/>
                  </a:cubicBezTo>
                  <a:cubicBezTo>
                    <a:pt x="8622" y="1232"/>
                    <a:pt x="8572" y="1254"/>
                    <a:pt x="8537" y="1309"/>
                  </a:cubicBezTo>
                  <a:cubicBezTo>
                    <a:pt x="7532" y="2761"/>
                    <a:pt x="6526" y="4229"/>
                    <a:pt x="5521" y="5681"/>
                  </a:cubicBezTo>
                  <a:lnTo>
                    <a:pt x="5521" y="144"/>
                  </a:lnTo>
                  <a:cubicBezTo>
                    <a:pt x="5521" y="48"/>
                    <a:pt x="5441" y="0"/>
                    <a:pt x="5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62"/>
            <p:cNvSpPr/>
            <p:nvPr/>
          </p:nvSpPr>
          <p:spPr>
            <a:xfrm>
              <a:off x="5145025" y="3176600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2" y="5347"/>
                  </a:moveTo>
                  <a:cubicBezTo>
                    <a:pt x="13486" y="5347"/>
                    <a:pt x="13406" y="5347"/>
                    <a:pt x="13310" y="5363"/>
                  </a:cubicBezTo>
                  <a:cubicBezTo>
                    <a:pt x="13486" y="5044"/>
                    <a:pt x="13582" y="4661"/>
                    <a:pt x="13582" y="4278"/>
                  </a:cubicBezTo>
                  <a:cubicBezTo>
                    <a:pt x="13582" y="2985"/>
                    <a:pt x="12544" y="1932"/>
                    <a:pt x="11252" y="1932"/>
                  </a:cubicBezTo>
                  <a:cubicBezTo>
                    <a:pt x="10805" y="1932"/>
                    <a:pt x="10390" y="2060"/>
                    <a:pt x="10039" y="2283"/>
                  </a:cubicBezTo>
                  <a:cubicBezTo>
                    <a:pt x="10007" y="1006"/>
                    <a:pt x="8970" y="1"/>
                    <a:pt x="7709" y="1"/>
                  </a:cubicBezTo>
                  <a:cubicBezTo>
                    <a:pt x="6432" y="1"/>
                    <a:pt x="5459" y="958"/>
                    <a:pt x="5379" y="2171"/>
                  </a:cubicBezTo>
                  <a:cubicBezTo>
                    <a:pt x="5076" y="2028"/>
                    <a:pt x="4724" y="1932"/>
                    <a:pt x="4357" y="1932"/>
                  </a:cubicBezTo>
                  <a:cubicBezTo>
                    <a:pt x="3065" y="1932"/>
                    <a:pt x="2011" y="2985"/>
                    <a:pt x="2011" y="4262"/>
                  </a:cubicBezTo>
                  <a:cubicBezTo>
                    <a:pt x="2011" y="4661"/>
                    <a:pt x="2123" y="5044"/>
                    <a:pt x="2299" y="5363"/>
                  </a:cubicBezTo>
                  <a:cubicBezTo>
                    <a:pt x="2203" y="5347"/>
                    <a:pt x="2107" y="5347"/>
                    <a:pt x="2011" y="5347"/>
                  </a:cubicBezTo>
                  <a:cubicBezTo>
                    <a:pt x="910" y="5347"/>
                    <a:pt x="0" y="6241"/>
                    <a:pt x="0" y="7358"/>
                  </a:cubicBezTo>
                  <a:cubicBezTo>
                    <a:pt x="0" y="8475"/>
                    <a:pt x="910" y="9369"/>
                    <a:pt x="2011" y="9369"/>
                  </a:cubicBezTo>
                  <a:lnTo>
                    <a:pt x="13582" y="9369"/>
                  </a:lnTo>
                  <a:cubicBezTo>
                    <a:pt x="14699" y="9369"/>
                    <a:pt x="15593" y="8475"/>
                    <a:pt x="15593" y="7358"/>
                  </a:cubicBezTo>
                  <a:cubicBezTo>
                    <a:pt x="15593" y="6241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62"/>
            <p:cNvSpPr/>
            <p:nvPr/>
          </p:nvSpPr>
          <p:spPr>
            <a:xfrm>
              <a:off x="5186125" y="3226075"/>
              <a:ext cx="307625" cy="185150"/>
            </a:xfrm>
            <a:custGeom>
              <a:avLst/>
              <a:gdLst/>
              <a:ahLst/>
              <a:cxnLst/>
              <a:rect l="l" t="t" r="r" b="b"/>
              <a:pathLst>
                <a:path w="12305" h="7406" extrusionOk="0">
                  <a:moveTo>
                    <a:pt x="10709" y="4214"/>
                  </a:moveTo>
                  <a:cubicBezTo>
                    <a:pt x="10645" y="4214"/>
                    <a:pt x="10565" y="4230"/>
                    <a:pt x="10501" y="4230"/>
                  </a:cubicBezTo>
                  <a:cubicBezTo>
                    <a:pt x="10645" y="3975"/>
                    <a:pt x="10709" y="3687"/>
                    <a:pt x="10709" y="3368"/>
                  </a:cubicBezTo>
                  <a:cubicBezTo>
                    <a:pt x="10709" y="2363"/>
                    <a:pt x="9895" y="1533"/>
                    <a:pt x="8874" y="1533"/>
                  </a:cubicBezTo>
                  <a:cubicBezTo>
                    <a:pt x="8523" y="1533"/>
                    <a:pt x="8203" y="1629"/>
                    <a:pt x="7916" y="1804"/>
                  </a:cubicBezTo>
                  <a:cubicBezTo>
                    <a:pt x="7900" y="799"/>
                    <a:pt x="7086" y="1"/>
                    <a:pt x="6081" y="1"/>
                  </a:cubicBezTo>
                  <a:cubicBezTo>
                    <a:pt x="5075" y="1"/>
                    <a:pt x="4309" y="767"/>
                    <a:pt x="4245" y="1724"/>
                  </a:cubicBezTo>
                  <a:cubicBezTo>
                    <a:pt x="3990" y="1597"/>
                    <a:pt x="3719" y="1533"/>
                    <a:pt x="3432" y="1533"/>
                  </a:cubicBezTo>
                  <a:cubicBezTo>
                    <a:pt x="2426" y="1533"/>
                    <a:pt x="1596" y="2363"/>
                    <a:pt x="1596" y="3368"/>
                  </a:cubicBezTo>
                  <a:cubicBezTo>
                    <a:pt x="1596" y="3687"/>
                    <a:pt x="1676" y="3975"/>
                    <a:pt x="1804" y="4230"/>
                  </a:cubicBezTo>
                  <a:cubicBezTo>
                    <a:pt x="1740" y="4230"/>
                    <a:pt x="1676" y="4214"/>
                    <a:pt x="1596" y="4214"/>
                  </a:cubicBezTo>
                  <a:cubicBezTo>
                    <a:pt x="718" y="4214"/>
                    <a:pt x="0" y="4932"/>
                    <a:pt x="0" y="5810"/>
                  </a:cubicBezTo>
                  <a:cubicBezTo>
                    <a:pt x="0" y="6688"/>
                    <a:pt x="718" y="7406"/>
                    <a:pt x="1596" y="7406"/>
                  </a:cubicBezTo>
                  <a:lnTo>
                    <a:pt x="10709" y="7406"/>
                  </a:lnTo>
                  <a:cubicBezTo>
                    <a:pt x="11587" y="7406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rgbClr val="7DD1BD">
                <a:alpha val="8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62"/>
            <p:cNvSpPr/>
            <p:nvPr/>
          </p:nvSpPr>
          <p:spPr>
            <a:xfrm>
              <a:off x="5206075" y="3257300"/>
              <a:ext cx="267675" cy="160025"/>
            </a:xfrm>
            <a:custGeom>
              <a:avLst/>
              <a:gdLst/>
              <a:ahLst/>
              <a:cxnLst/>
              <a:rect l="l" t="t" r="r" b="b"/>
              <a:pathLst>
                <a:path w="10707" h="6401" extrusionOk="0">
                  <a:moveTo>
                    <a:pt x="5355" y="1"/>
                  </a:moveTo>
                  <a:cubicBezTo>
                    <a:pt x="5279" y="1"/>
                    <a:pt x="5203" y="52"/>
                    <a:pt x="5203" y="156"/>
                  </a:cubicBezTo>
                  <a:lnTo>
                    <a:pt x="5203" y="5694"/>
                  </a:lnTo>
                  <a:lnTo>
                    <a:pt x="2219" y="1385"/>
                  </a:lnTo>
                  <a:cubicBezTo>
                    <a:pt x="2203" y="1353"/>
                    <a:pt x="2187" y="1337"/>
                    <a:pt x="2187" y="1305"/>
                  </a:cubicBezTo>
                  <a:cubicBezTo>
                    <a:pt x="2154" y="1258"/>
                    <a:pt x="2108" y="1239"/>
                    <a:pt x="2061" y="1239"/>
                  </a:cubicBezTo>
                  <a:cubicBezTo>
                    <a:pt x="1949" y="1239"/>
                    <a:pt x="1836" y="1352"/>
                    <a:pt x="1915" y="1465"/>
                  </a:cubicBezTo>
                  <a:cubicBezTo>
                    <a:pt x="2937" y="2965"/>
                    <a:pt x="3958" y="4449"/>
                    <a:pt x="4995" y="5933"/>
                  </a:cubicBezTo>
                  <a:cubicBezTo>
                    <a:pt x="3416" y="5375"/>
                    <a:pt x="1836" y="4800"/>
                    <a:pt x="256" y="4226"/>
                  </a:cubicBezTo>
                  <a:cubicBezTo>
                    <a:pt x="238" y="4220"/>
                    <a:pt x="220" y="4217"/>
                    <a:pt x="205" y="4217"/>
                  </a:cubicBezTo>
                  <a:cubicBezTo>
                    <a:pt x="51" y="4217"/>
                    <a:pt x="1" y="4471"/>
                    <a:pt x="160" y="4529"/>
                  </a:cubicBezTo>
                  <a:cubicBezTo>
                    <a:pt x="1836" y="5135"/>
                    <a:pt x="3527" y="5742"/>
                    <a:pt x="5203" y="6332"/>
                  </a:cubicBezTo>
                  <a:cubicBezTo>
                    <a:pt x="5216" y="6372"/>
                    <a:pt x="5262" y="6400"/>
                    <a:pt x="5313" y="6400"/>
                  </a:cubicBezTo>
                  <a:cubicBezTo>
                    <a:pt x="5324" y="6400"/>
                    <a:pt x="5335" y="6399"/>
                    <a:pt x="5347" y="6396"/>
                  </a:cubicBezTo>
                  <a:cubicBezTo>
                    <a:pt x="5361" y="6399"/>
                    <a:pt x="5374" y="6400"/>
                    <a:pt x="5386" y="6400"/>
                  </a:cubicBezTo>
                  <a:cubicBezTo>
                    <a:pt x="5443" y="6400"/>
                    <a:pt x="5480" y="6372"/>
                    <a:pt x="5506" y="6332"/>
                  </a:cubicBezTo>
                  <a:cubicBezTo>
                    <a:pt x="7182" y="5742"/>
                    <a:pt x="8858" y="5135"/>
                    <a:pt x="10533" y="4529"/>
                  </a:cubicBezTo>
                  <a:cubicBezTo>
                    <a:pt x="10707" y="4471"/>
                    <a:pt x="10658" y="4217"/>
                    <a:pt x="10505" y="4217"/>
                  </a:cubicBezTo>
                  <a:cubicBezTo>
                    <a:pt x="10489" y="4217"/>
                    <a:pt x="10472" y="4220"/>
                    <a:pt x="10454" y="4226"/>
                  </a:cubicBezTo>
                  <a:lnTo>
                    <a:pt x="10469" y="4226"/>
                  </a:lnTo>
                  <a:cubicBezTo>
                    <a:pt x="8874" y="4800"/>
                    <a:pt x="7294" y="5375"/>
                    <a:pt x="5714" y="5933"/>
                  </a:cubicBezTo>
                  <a:cubicBezTo>
                    <a:pt x="6735" y="4465"/>
                    <a:pt x="7740" y="2997"/>
                    <a:pt x="8746" y="1529"/>
                  </a:cubicBezTo>
                  <a:cubicBezTo>
                    <a:pt x="8762" y="1513"/>
                    <a:pt x="8778" y="1481"/>
                    <a:pt x="8794" y="1465"/>
                  </a:cubicBezTo>
                  <a:cubicBezTo>
                    <a:pt x="8873" y="1352"/>
                    <a:pt x="8768" y="1239"/>
                    <a:pt x="8661" y="1239"/>
                  </a:cubicBezTo>
                  <a:cubicBezTo>
                    <a:pt x="8616" y="1239"/>
                    <a:pt x="8571" y="1258"/>
                    <a:pt x="8538" y="1305"/>
                  </a:cubicBezTo>
                  <a:cubicBezTo>
                    <a:pt x="7517" y="2773"/>
                    <a:pt x="6512" y="4242"/>
                    <a:pt x="5506" y="5694"/>
                  </a:cubicBezTo>
                  <a:lnTo>
                    <a:pt x="5506" y="156"/>
                  </a:lnTo>
                  <a:cubicBezTo>
                    <a:pt x="5506" y="52"/>
                    <a:pt x="5430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62"/>
            <p:cNvSpPr/>
            <p:nvPr/>
          </p:nvSpPr>
          <p:spPr>
            <a:xfrm>
              <a:off x="4540175" y="3459075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13582" y="5347"/>
                  </a:moveTo>
                  <a:cubicBezTo>
                    <a:pt x="13502" y="5347"/>
                    <a:pt x="13406" y="5363"/>
                    <a:pt x="13310" y="5379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2985"/>
                    <a:pt x="12544" y="1948"/>
                    <a:pt x="11252" y="1948"/>
                  </a:cubicBezTo>
                  <a:cubicBezTo>
                    <a:pt x="10805" y="1948"/>
                    <a:pt x="10390" y="2076"/>
                    <a:pt x="10039" y="2283"/>
                  </a:cubicBezTo>
                  <a:cubicBezTo>
                    <a:pt x="10007" y="1022"/>
                    <a:pt x="8985" y="1"/>
                    <a:pt x="7709" y="1"/>
                  </a:cubicBezTo>
                  <a:cubicBezTo>
                    <a:pt x="6432" y="1"/>
                    <a:pt x="5458" y="958"/>
                    <a:pt x="5379" y="2187"/>
                  </a:cubicBezTo>
                  <a:cubicBezTo>
                    <a:pt x="5075" y="2028"/>
                    <a:pt x="4724" y="1948"/>
                    <a:pt x="4357" y="1948"/>
                  </a:cubicBezTo>
                  <a:cubicBezTo>
                    <a:pt x="3064" y="1948"/>
                    <a:pt x="2027" y="2985"/>
                    <a:pt x="2027" y="4278"/>
                  </a:cubicBezTo>
                  <a:cubicBezTo>
                    <a:pt x="2027" y="4677"/>
                    <a:pt x="2123" y="5044"/>
                    <a:pt x="2298" y="5379"/>
                  </a:cubicBezTo>
                  <a:cubicBezTo>
                    <a:pt x="2203" y="5363"/>
                    <a:pt x="2107" y="5347"/>
                    <a:pt x="2027" y="5347"/>
                  </a:cubicBezTo>
                  <a:cubicBezTo>
                    <a:pt x="910" y="5347"/>
                    <a:pt x="0" y="6257"/>
                    <a:pt x="0" y="7374"/>
                  </a:cubicBezTo>
                  <a:cubicBezTo>
                    <a:pt x="0" y="8475"/>
                    <a:pt x="910" y="9385"/>
                    <a:pt x="2027" y="9385"/>
                  </a:cubicBezTo>
                  <a:lnTo>
                    <a:pt x="13582" y="9385"/>
                  </a:lnTo>
                  <a:cubicBezTo>
                    <a:pt x="14699" y="9385"/>
                    <a:pt x="15592" y="8475"/>
                    <a:pt x="15592" y="7374"/>
                  </a:cubicBezTo>
                  <a:cubicBezTo>
                    <a:pt x="15592" y="6257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62"/>
            <p:cNvSpPr/>
            <p:nvPr/>
          </p:nvSpPr>
          <p:spPr>
            <a:xfrm>
              <a:off x="4581675" y="3508550"/>
              <a:ext cx="307225" cy="185150"/>
            </a:xfrm>
            <a:custGeom>
              <a:avLst/>
              <a:gdLst/>
              <a:ahLst/>
              <a:cxnLst/>
              <a:rect l="l" t="t" r="r" b="b"/>
              <a:pathLst>
                <a:path w="12289" h="7406" extrusionOk="0">
                  <a:moveTo>
                    <a:pt x="10709" y="4230"/>
                  </a:moveTo>
                  <a:cubicBezTo>
                    <a:pt x="10629" y="4230"/>
                    <a:pt x="10565" y="4230"/>
                    <a:pt x="10485" y="4246"/>
                  </a:cubicBezTo>
                  <a:cubicBezTo>
                    <a:pt x="10629" y="3991"/>
                    <a:pt x="10709" y="3687"/>
                    <a:pt x="10709" y="3384"/>
                  </a:cubicBezTo>
                  <a:cubicBezTo>
                    <a:pt x="10709" y="2363"/>
                    <a:pt x="9879" y="1533"/>
                    <a:pt x="8873" y="1533"/>
                  </a:cubicBezTo>
                  <a:cubicBezTo>
                    <a:pt x="8522" y="1533"/>
                    <a:pt x="8187" y="1629"/>
                    <a:pt x="7916" y="1804"/>
                  </a:cubicBezTo>
                  <a:cubicBezTo>
                    <a:pt x="7884" y="815"/>
                    <a:pt x="7070" y="1"/>
                    <a:pt x="6065" y="1"/>
                  </a:cubicBezTo>
                  <a:cubicBezTo>
                    <a:pt x="5059" y="1"/>
                    <a:pt x="4293" y="767"/>
                    <a:pt x="4229" y="1724"/>
                  </a:cubicBezTo>
                  <a:cubicBezTo>
                    <a:pt x="3990" y="1597"/>
                    <a:pt x="3719" y="1533"/>
                    <a:pt x="3431" y="1533"/>
                  </a:cubicBezTo>
                  <a:cubicBezTo>
                    <a:pt x="2410" y="1533"/>
                    <a:pt x="1580" y="2363"/>
                    <a:pt x="1580" y="3368"/>
                  </a:cubicBezTo>
                  <a:cubicBezTo>
                    <a:pt x="1580" y="3687"/>
                    <a:pt x="1660" y="3975"/>
                    <a:pt x="1803" y="4246"/>
                  </a:cubicBezTo>
                  <a:cubicBezTo>
                    <a:pt x="1724" y="4230"/>
                    <a:pt x="1660" y="4230"/>
                    <a:pt x="1580" y="4230"/>
                  </a:cubicBezTo>
                  <a:cubicBezTo>
                    <a:pt x="702" y="4230"/>
                    <a:pt x="0" y="4932"/>
                    <a:pt x="0" y="5810"/>
                  </a:cubicBezTo>
                  <a:cubicBezTo>
                    <a:pt x="0" y="6688"/>
                    <a:pt x="702" y="7406"/>
                    <a:pt x="1580" y="7406"/>
                  </a:cubicBezTo>
                  <a:lnTo>
                    <a:pt x="10709" y="7406"/>
                  </a:lnTo>
                  <a:cubicBezTo>
                    <a:pt x="11586" y="7406"/>
                    <a:pt x="12289" y="6688"/>
                    <a:pt x="12289" y="5810"/>
                  </a:cubicBezTo>
                  <a:cubicBezTo>
                    <a:pt x="12289" y="4932"/>
                    <a:pt x="11586" y="4230"/>
                    <a:pt x="10709" y="4230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62"/>
            <p:cNvSpPr/>
            <p:nvPr/>
          </p:nvSpPr>
          <p:spPr>
            <a:xfrm>
              <a:off x="4601375" y="3533206"/>
              <a:ext cx="267825" cy="159950"/>
            </a:xfrm>
            <a:custGeom>
              <a:avLst/>
              <a:gdLst/>
              <a:ahLst/>
              <a:cxnLst/>
              <a:rect l="l" t="t" r="r" b="b"/>
              <a:pathLst>
                <a:path w="10713" h="6398" extrusionOk="0">
                  <a:moveTo>
                    <a:pt x="5356" y="1"/>
                  </a:moveTo>
                  <a:cubicBezTo>
                    <a:pt x="5277" y="1"/>
                    <a:pt x="5197" y="48"/>
                    <a:pt x="5197" y="144"/>
                  </a:cubicBezTo>
                  <a:lnTo>
                    <a:pt x="5197" y="5698"/>
                  </a:lnTo>
                  <a:lnTo>
                    <a:pt x="2228" y="1373"/>
                  </a:lnTo>
                  <a:cubicBezTo>
                    <a:pt x="2212" y="1357"/>
                    <a:pt x="2196" y="1325"/>
                    <a:pt x="2180" y="1309"/>
                  </a:cubicBezTo>
                  <a:cubicBezTo>
                    <a:pt x="2146" y="1261"/>
                    <a:pt x="2098" y="1240"/>
                    <a:pt x="2049" y="1240"/>
                  </a:cubicBezTo>
                  <a:cubicBezTo>
                    <a:pt x="1939" y="1240"/>
                    <a:pt x="1831" y="1347"/>
                    <a:pt x="1909" y="1469"/>
                  </a:cubicBezTo>
                  <a:cubicBezTo>
                    <a:pt x="2947" y="2953"/>
                    <a:pt x="3968" y="4437"/>
                    <a:pt x="4989" y="5937"/>
                  </a:cubicBezTo>
                  <a:cubicBezTo>
                    <a:pt x="3409" y="5363"/>
                    <a:pt x="1829" y="4788"/>
                    <a:pt x="249" y="4230"/>
                  </a:cubicBezTo>
                  <a:cubicBezTo>
                    <a:pt x="227" y="4221"/>
                    <a:pt x="207" y="4217"/>
                    <a:pt x="188" y="4217"/>
                  </a:cubicBezTo>
                  <a:cubicBezTo>
                    <a:pt x="43" y="4217"/>
                    <a:pt x="0" y="4461"/>
                    <a:pt x="170" y="4517"/>
                  </a:cubicBezTo>
                  <a:cubicBezTo>
                    <a:pt x="1845" y="5124"/>
                    <a:pt x="3521" y="5730"/>
                    <a:pt x="5197" y="6336"/>
                  </a:cubicBezTo>
                  <a:cubicBezTo>
                    <a:pt x="5220" y="6371"/>
                    <a:pt x="5259" y="6397"/>
                    <a:pt x="5304" y="6397"/>
                  </a:cubicBezTo>
                  <a:cubicBezTo>
                    <a:pt x="5321" y="6397"/>
                    <a:pt x="5339" y="6393"/>
                    <a:pt x="5356" y="6384"/>
                  </a:cubicBezTo>
                  <a:cubicBezTo>
                    <a:pt x="5379" y="6393"/>
                    <a:pt x="5398" y="6397"/>
                    <a:pt x="5416" y="6397"/>
                  </a:cubicBezTo>
                  <a:cubicBezTo>
                    <a:pt x="5462" y="6397"/>
                    <a:pt x="5493" y="6371"/>
                    <a:pt x="5516" y="6336"/>
                  </a:cubicBezTo>
                  <a:cubicBezTo>
                    <a:pt x="7192" y="5730"/>
                    <a:pt x="8867" y="5124"/>
                    <a:pt x="10543" y="4517"/>
                  </a:cubicBezTo>
                  <a:cubicBezTo>
                    <a:pt x="10713" y="4461"/>
                    <a:pt x="10670" y="4217"/>
                    <a:pt x="10525" y="4217"/>
                  </a:cubicBezTo>
                  <a:cubicBezTo>
                    <a:pt x="10506" y="4217"/>
                    <a:pt x="10485" y="4221"/>
                    <a:pt x="10463" y="4230"/>
                  </a:cubicBezTo>
                  <a:cubicBezTo>
                    <a:pt x="8883" y="4788"/>
                    <a:pt x="7303" y="5363"/>
                    <a:pt x="5723" y="5937"/>
                  </a:cubicBezTo>
                  <a:cubicBezTo>
                    <a:pt x="6729" y="4469"/>
                    <a:pt x="7734" y="3001"/>
                    <a:pt x="8756" y="1533"/>
                  </a:cubicBezTo>
                  <a:cubicBezTo>
                    <a:pt x="8772" y="1517"/>
                    <a:pt x="8788" y="1485"/>
                    <a:pt x="8804" y="1469"/>
                  </a:cubicBezTo>
                  <a:cubicBezTo>
                    <a:pt x="8881" y="1347"/>
                    <a:pt x="8774" y="1240"/>
                    <a:pt x="8663" y="1240"/>
                  </a:cubicBezTo>
                  <a:cubicBezTo>
                    <a:pt x="8615" y="1240"/>
                    <a:pt x="8566" y="1261"/>
                    <a:pt x="8532" y="1309"/>
                  </a:cubicBezTo>
                  <a:cubicBezTo>
                    <a:pt x="7527" y="2762"/>
                    <a:pt x="6521" y="4230"/>
                    <a:pt x="5516" y="5698"/>
                  </a:cubicBezTo>
                  <a:lnTo>
                    <a:pt x="5516" y="144"/>
                  </a:lnTo>
                  <a:cubicBezTo>
                    <a:pt x="5516" y="48"/>
                    <a:pt x="5436" y="1"/>
                    <a:pt x="5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62"/>
            <p:cNvSpPr/>
            <p:nvPr/>
          </p:nvSpPr>
          <p:spPr>
            <a:xfrm>
              <a:off x="4287225" y="3389275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13581" y="5362"/>
                  </a:moveTo>
                  <a:cubicBezTo>
                    <a:pt x="13486" y="5362"/>
                    <a:pt x="13390" y="5362"/>
                    <a:pt x="13310" y="5378"/>
                  </a:cubicBezTo>
                  <a:cubicBezTo>
                    <a:pt x="13486" y="5043"/>
                    <a:pt x="13581" y="4676"/>
                    <a:pt x="13581" y="4277"/>
                  </a:cubicBezTo>
                  <a:cubicBezTo>
                    <a:pt x="13581" y="3000"/>
                    <a:pt x="12528" y="1947"/>
                    <a:pt x="11251" y="1947"/>
                  </a:cubicBezTo>
                  <a:cubicBezTo>
                    <a:pt x="10805" y="1947"/>
                    <a:pt x="10390" y="2075"/>
                    <a:pt x="10023" y="2282"/>
                  </a:cubicBezTo>
                  <a:cubicBezTo>
                    <a:pt x="10007" y="1021"/>
                    <a:pt x="8969" y="0"/>
                    <a:pt x="7692" y="0"/>
                  </a:cubicBezTo>
                  <a:cubicBezTo>
                    <a:pt x="6432" y="0"/>
                    <a:pt x="5442" y="974"/>
                    <a:pt x="5362" y="2186"/>
                  </a:cubicBezTo>
                  <a:cubicBezTo>
                    <a:pt x="5059" y="2027"/>
                    <a:pt x="4708" y="1947"/>
                    <a:pt x="4341" y="1947"/>
                  </a:cubicBezTo>
                  <a:cubicBezTo>
                    <a:pt x="3048" y="1947"/>
                    <a:pt x="2011" y="2984"/>
                    <a:pt x="2011" y="4277"/>
                  </a:cubicBezTo>
                  <a:cubicBezTo>
                    <a:pt x="2011" y="4676"/>
                    <a:pt x="2107" y="5043"/>
                    <a:pt x="2282" y="5378"/>
                  </a:cubicBezTo>
                  <a:cubicBezTo>
                    <a:pt x="2187" y="5362"/>
                    <a:pt x="2107" y="5362"/>
                    <a:pt x="2011" y="5362"/>
                  </a:cubicBezTo>
                  <a:cubicBezTo>
                    <a:pt x="894" y="5362"/>
                    <a:pt x="0" y="6256"/>
                    <a:pt x="0" y="7373"/>
                  </a:cubicBezTo>
                  <a:cubicBezTo>
                    <a:pt x="0" y="8490"/>
                    <a:pt x="894" y="9384"/>
                    <a:pt x="2011" y="9384"/>
                  </a:cubicBezTo>
                  <a:lnTo>
                    <a:pt x="13581" y="9384"/>
                  </a:lnTo>
                  <a:cubicBezTo>
                    <a:pt x="14683" y="9384"/>
                    <a:pt x="15592" y="8490"/>
                    <a:pt x="15592" y="7373"/>
                  </a:cubicBezTo>
                  <a:cubicBezTo>
                    <a:pt x="15592" y="6256"/>
                    <a:pt x="14683" y="5362"/>
                    <a:pt x="13581" y="5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62"/>
            <p:cNvSpPr/>
            <p:nvPr/>
          </p:nvSpPr>
          <p:spPr>
            <a:xfrm>
              <a:off x="4328300" y="3439125"/>
              <a:ext cx="307650" cy="184775"/>
            </a:xfrm>
            <a:custGeom>
              <a:avLst/>
              <a:gdLst/>
              <a:ahLst/>
              <a:cxnLst/>
              <a:rect l="l" t="t" r="r" b="b"/>
              <a:pathLst>
                <a:path w="12306" h="7391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5"/>
                    <a:pt x="10710" y="3687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204" y="1629"/>
                    <a:pt x="7917" y="1788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9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72"/>
                    <a:pt x="1677" y="3975"/>
                    <a:pt x="1804" y="4230"/>
                  </a:cubicBezTo>
                  <a:cubicBezTo>
                    <a:pt x="1740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6" y="6688"/>
                    <a:pt x="12306" y="5810"/>
                  </a:cubicBezTo>
                  <a:cubicBezTo>
                    <a:pt x="12306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62"/>
            <p:cNvSpPr/>
            <p:nvPr/>
          </p:nvSpPr>
          <p:spPr>
            <a:xfrm>
              <a:off x="4348313" y="3463663"/>
              <a:ext cx="267625" cy="160025"/>
            </a:xfrm>
            <a:custGeom>
              <a:avLst/>
              <a:gdLst/>
              <a:ahLst/>
              <a:cxnLst/>
              <a:rect l="l" t="t" r="r" b="b"/>
              <a:pathLst>
                <a:path w="10705" h="6401" extrusionOk="0">
                  <a:moveTo>
                    <a:pt x="5353" y="1"/>
                  </a:moveTo>
                  <a:cubicBezTo>
                    <a:pt x="5277" y="1"/>
                    <a:pt x="5202" y="53"/>
                    <a:pt x="5202" y="156"/>
                  </a:cubicBezTo>
                  <a:lnTo>
                    <a:pt x="5202" y="5694"/>
                  </a:lnTo>
                  <a:cubicBezTo>
                    <a:pt x="4212" y="4258"/>
                    <a:pt x="3223" y="2822"/>
                    <a:pt x="2217" y="1369"/>
                  </a:cubicBezTo>
                  <a:cubicBezTo>
                    <a:pt x="2201" y="1353"/>
                    <a:pt x="2185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8" y="1239"/>
                    <a:pt x="1835" y="1352"/>
                    <a:pt x="1914" y="1465"/>
                  </a:cubicBezTo>
                  <a:cubicBezTo>
                    <a:pt x="2935" y="2949"/>
                    <a:pt x="3957" y="4433"/>
                    <a:pt x="4994" y="5934"/>
                  </a:cubicBezTo>
                  <a:cubicBezTo>
                    <a:pt x="3414" y="5359"/>
                    <a:pt x="1834" y="4800"/>
                    <a:pt x="254" y="4226"/>
                  </a:cubicBezTo>
                  <a:cubicBezTo>
                    <a:pt x="235" y="4220"/>
                    <a:pt x="218" y="4217"/>
                    <a:pt x="201" y="4217"/>
                  </a:cubicBezTo>
                  <a:cubicBezTo>
                    <a:pt x="49" y="4217"/>
                    <a:pt x="0" y="4457"/>
                    <a:pt x="158" y="4529"/>
                  </a:cubicBezTo>
                  <a:cubicBezTo>
                    <a:pt x="1834" y="5120"/>
                    <a:pt x="3526" y="5726"/>
                    <a:pt x="5202" y="6333"/>
                  </a:cubicBezTo>
                  <a:cubicBezTo>
                    <a:pt x="5215" y="6372"/>
                    <a:pt x="5260" y="6401"/>
                    <a:pt x="5312" y="6401"/>
                  </a:cubicBezTo>
                  <a:cubicBezTo>
                    <a:pt x="5323" y="6401"/>
                    <a:pt x="5334" y="6399"/>
                    <a:pt x="5345" y="6396"/>
                  </a:cubicBezTo>
                  <a:cubicBezTo>
                    <a:pt x="5359" y="6399"/>
                    <a:pt x="5373" y="6401"/>
                    <a:pt x="5385" y="6401"/>
                  </a:cubicBezTo>
                  <a:cubicBezTo>
                    <a:pt x="5441" y="6401"/>
                    <a:pt x="5479" y="6372"/>
                    <a:pt x="5505" y="6333"/>
                  </a:cubicBezTo>
                  <a:cubicBezTo>
                    <a:pt x="7181" y="5726"/>
                    <a:pt x="8856" y="5120"/>
                    <a:pt x="10532" y="4529"/>
                  </a:cubicBezTo>
                  <a:cubicBezTo>
                    <a:pt x="10705" y="4457"/>
                    <a:pt x="10657" y="4217"/>
                    <a:pt x="10505" y="4217"/>
                  </a:cubicBezTo>
                  <a:cubicBezTo>
                    <a:pt x="10489" y="4217"/>
                    <a:pt x="10471" y="4220"/>
                    <a:pt x="10452" y="4226"/>
                  </a:cubicBezTo>
                  <a:cubicBezTo>
                    <a:pt x="8872" y="4800"/>
                    <a:pt x="7292" y="5359"/>
                    <a:pt x="5712" y="5934"/>
                  </a:cubicBezTo>
                  <a:cubicBezTo>
                    <a:pt x="6734" y="4465"/>
                    <a:pt x="7739" y="2997"/>
                    <a:pt x="8745" y="1529"/>
                  </a:cubicBezTo>
                  <a:cubicBezTo>
                    <a:pt x="8761" y="1513"/>
                    <a:pt x="8776" y="1481"/>
                    <a:pt x="8792" y="1465"/>
                  </a:cubicBezTo>
                  <a:cubicBezTo>
                    <a:pt x="8871" y="1352"/>
                    <a:pt x="8767" y="1239"/>
                    <a:pt x="8654" y="1239"/>
                  </a:cubicBezTo>
                  <a:cubicBezTo>
                    <a:pt x="8607" y="1239"/>
                    <a:pt x="8559" y="1259"/>
                    <a:pt x="8521" y="1305"/>
                  </a:cubicBezTo>
                  <a:cubicBezTo>
                    <a:pt x="7516" y="2774"/>
                    <a:pt x="6510" y="4226"/>
                    <a:pt x="5505" y="5694"/>
                  </a:cubicBezTo>
                  <a:lnTo>
                    <a:pt x="5505" y="156"/>
                  </a:lnTo>
                  <a:cubicBezTo>
                    <a:pt x="5505" y="53"/>
                    <a:pt x="5429" y="1"/>
                    <a:pt x="5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62"/>
            <p:cNvSpPr/>
            <p:nvPr/>
          </p:nvSpPr>
          <p:spPr>
            <a:xfrm>
              <a:off x="4303975" y="3647800"/>
              <a:ext cx="390225" cy="234225"/>
            </a:xfrm>
            <a:custGeom>
              <a:avLst/>
              <a:gdLst/>
              <a:ahLst/>
              <a:cxnLst/>
              <a:rect l="l" t="t" r="r" b="b"/>
              <a:pathLst>
                <a:path w="15609" h="9369" extrusionOk="0">
                  <a:moveTo>
                    <a:pt x="13582" y="5347"/>
                  </a:moveTo>
                  <a:cubicBezTo>
                    <a:pt x="13502" y="5347"/>
                    <a:pt x="13406" y="5363"/>
                    <a:pt x="13310" y="5363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2985"/>
                    <a:pt x="12544" y="1932"/>
                    <a:pt x="11252" y="1932"/>
                  </a:cubicBezTo>
                  <a:cubicBezTo>
                    <a:pt x="10805" y="1932"/>
                    <a:pt x="10390" y="2059"/>
                    <a:pt x="10039" y="2283"/>
                  </a:cubicBezTo>
                  <a:cubicBezTo>
                    <a:pt x="10007" y="1022"/>
                    <a:pt x="8985" y="1"/>
                    <a:pt x="7709" y="1"/>
                  </a:cubicBezTo>
                  <a:cubicBezTo>
                    <a:pt x="6432" y="1"/>
                    <a:pt x="5458" y="958"/>
                    <a:pt x="5379" y="2171"/>
                  </a:cubicBezTo>
                  <a:cubicBezTo>
                    <a:pt x="5075" y="2027"/>
                    <a:pt x="4724" y="1932"/>
                    <a:pt x="4357" y="1932"/>
                  </a:cubicBezTo>
                  <a:cubicBezTo>
                    <a:pt x="3065" y="1932"/>
                    <a:pt x="2027" y="2985"/>
                    <a:pt x="2027" y="4262"/>
                  </a:cubicBezTo>
                  <a:cubicBezTo>
                    <a:pt x="2027" y="4661"/>
                    <a:pt x="2123" y="5044"/>
                    <a:pt x="2299" y="5363"/>
                  </a:cubicBezTo>
                  <a:cubicBezTo>
                    <a:pt x="2203" y="5347"/>
                    <a:pt x="2123" y="5347"/>
                    <a:pt x="2027" y="5347"/>
                  </a:cubicBezTo>
                  <a:cubicBezTo>
                    <a:pt x="910" y="5347"/>
                    <a:pt x="0" y="6241"/>
                    <a:pt x="0" y="7358"/>
                  </a:cubicBezTo>
                  <a:cubicBezTo>
                    <a:pt x="0" y="8475"/>
                    <a:pt x="910" y="9369"/>
                    <a:pt x="2027" y="9369"/>
                  </a:cubicBezTo>
                  <a:lnTo>
                    <a:pt x="13582" y="9369"/>
                  </a:lnTo>
                  <a:cubicBezTo>
                    <a:pt x="14699" y="9369"/>
                    <a:pt x="15609" y="8475"/>
                    <a:pt x="15609" y="7358"/>
                  </a:cubicBezTo>
                  <a:cubicBezTo>
                    <a:pt x="15609" y="6241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62"/>
            <p:cNvSpPr/>
            <p:nvPr/>
          </p:nvSpPr>
          <p:spPr>
            <a:xfrm>
              <a:off x="4345475" y="3697275"/>
              <a:ext cx="307225" cy="185150"/>
            </a:xfrm>
            <a:custGeom>
              <a:avLst/>
              <a:gdLst/>
              <a:ahLst/>
              <a:cxnLst/>
              <a:rect l="l" t="t" r="r" b="b"/>
              <a:pathLst>
                <a:path w="12289" h="7406" extrusionOk="0">
                  <a:moveTo>
                    <a:pt x="10709" y="4230"/>
                  </a:moveTo>
                  <a:cubicBezTo>
                    <a:pt x="10629" y="4230"/>
                    <a:pt x="10565" y="4230"/>
                    <a:pt x="10485" y="4230"/>
                  </a:cubicBezTo>
                  <a:cubicBezTo>
                    <a:pt x="10629" y="3974"/>
                    <a:pt x="10709" y="3687"/>
                    <a:pt x="10709" y="3368"/>
                  </a:cubicBezTo>
                  <a:cubicBezTo>
                    <a:pt x="10709" y="2362"/>
                    <a:pt x="9879" y="1533"/>
                    <a:pt x="8874" y="1533"/>
                  </a:cubicBezTo>
                  <a:cubicBezTo>
                    <a:pt x="8522" y="1533"/>
                    <a:pt x="8187" y="1628"/>
                    <a:pt x="7916" y="1804"/>
                  </a:cubicBezTo>
                  <a:cubicBezTo>
                    <a:pt x="7884" y="798"/>
                    <a:pt x="7070" y="1"/>
                    <a:pt x="6065" y="1"/>
                  </a:cubicBezTo>
                  <a:cubicBezTo>
                    <a:pt x="5059" y="1"/>
                    <a:pt x="4293" y="751"/>
                    <a:pt x="4229" y="1724"/>
                  </a:cubicBezTo>
                  <a:cubicBezTo>
                    <a:pt x="3990" y="1596"/>
                    <a:pt x="3719" y="1533"/>
                    <a:pt x="3431" y="1533"/>
                  </a:cubicBezTo>
                  <a:cubicBezTo>
                    <a:pt x="2410" y="1533"/>
                    <a:pt x="1580" y="2347"/>
                    <a:pt x="1580" y="3368"/>
                  </a:cubicBezTo>
                  <a:cubicBezTo>
                    <a:pt x="1580" y="3687"/>
                    <a:pt x="1660" y="3974"/>
                    <a:pt x="1804" y="4230"/>
                  </a:cubicBezTo>
                  <a:cubicBezTo>
                    <a:pt x="1724" y="4230"/>
                    <a:pt x="1660" y="4214"/>
                    <a:pt x="1580" y="4214"/>
                  </a:cubicBezTo>
                  <a:cubicBezTo>
                    <a:pt x="702" y="4214"/>
                    <a:pt x="0" y="4932"/>
                    <a:pt x="0" y="5810"/>
                  </a:cubicBezTo>
                  <a:cubicBezTo>
                    <a:pt x="0" y="6687"/>
                    <a:pt x="702" y="7406"/>
                    <a:pt x="1580" y="7406"/>
                  </a:cubicBezTo>
                  <a:lnTo>
                    <a:pt x="10709" y="7406"/>
                  </a:lnTo>
                  <a:cubicBezTo>
                    <a:pt x="11587" y="7406"/>
                    <a:pt x="12289" y="6687"/>
                    <a:pt x="12289" y="5810"/>
                  </a:cubicBezTo>
                  <a:cubicBezTo>
                    <a:pt x="12289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62"/>
            <p:cNvSpPr/>
            <p:nvPr/>
          </p:nvSpPr>
          <p:spPr>
            <a:xfrm>
              <a:off x="4365075" y="3721550"/>
              <a:ext cx="268025" cy="159750"/>
            </a:xfrm>
            <a:custGeom>
              <a:avLst/>
              <a:gdLst/>
              <a:ahLst/>
              <a:cxnLst/>
              <a:rect l="l" t="t" r="r" b="b"/>
              <a:pathLst>
                <a:path w="10721" h="6390" extrusionOk="0">
                  <a:moveTo>
                    <a:pt x="5360" y="0"/>
                  </a:moveTo>
                  <a:cubicBezTo>
                    <a:pt x="5281" y="0"/>
                    <a:pt x="5201" y="48"/>
                    <a:pt x="5201" y="144"/>
                  </a:cubicBezTo>
                  <a:lnTo>
                    <a:pt x="5201" y="5682"/>
                  </a:lnTo>
                  <a:cubicBezTo>
                    <a:pt x="4211" y="4245"/>
                    <a:pt x="3222" y="2809"/>
                    <a:pt x="2232" y="1373"/>
                  </a:cubicBezTo>
                  <a:cubicBezTo>
                    <a:pt x="2217" y="1341"/>
                    <a:pt x="2201" y="1325"/>
                    <a:pt x="2185" y="1309"/>
                  </a:cubicBezTo>
                  <a:cubicBezTo>
                    <a:pt x="2150" y="1255"/>
                    <a:pt x="2100" y="1232"/>
                    <a:pt x="2051" y="1232"/>
                  </a:cubicBezTo>
                  <a:cubicBezTo>
                    <a:pt x="1942" y="1232"/>
                    <a:pt x="1836" y="1342"/>
                    <a:pt x="1913" y="1453"/>
                  </a:cubicBezTo>
                  <a:cubicBezTo>
                    <a:pt x="2951" y="2953"/>
                    <a:pt x="3972" y="4437"/>
                    <a:pt x="4993" y="5921"/>
                  </a:cubicBezTo>
                  <a:cubicBezTo>
                    <a:pt x="3413" y="5363"/>
                    <a:pt x="1833" y="4788"/>
                    <a:pt x="254" y="4214"/>
                  </a:cubicBezTo>
                  <a:cubicBezTo>
                    <a:pt x="235" y="4208"/>
                    <a:pt x="218" y="4205"/>
                    <a:pt x="202" y="4205"/>
                  </a:cubicBezTo>
                  <a:cubicBezTo>
                    <a:pt x="49" y="4205"/>
                    <a:pt x="0" y="4459"/>
                    <a:pt x="174" y="4517"/>
                  </a:cubicBezTo>
                  <a:cubicBezTo>
                    <a:pt x="1849" y="5123"/>
                    <a:pt x="3525" y="5730"/>
                    <a:pt x="5201" y="6320"/>
                  </a:cubicBezTo>
                  <a:cubicBezTo>
                    <a:pt x="5225" y="6369"/>
                    <a:pt x="5259" y="6390"/>
                    <a:pt x="5309" y="6390"/>
                  </a:cubicBezTo>
                  <a:cubicBezTo>
                    <a:pt x="5325" y="6390"/>
                    <a:pt x="5342" y="6388"/>
                    <a:pt x="5360" y="6384"/>
                  </a:cubicBezTo>
                  <a:cubicBezTo>
                    <a:pt x="5376" y="6388"/>
                    <a:pt x="5391" y="6390"/>
                    <a:pt x="5405" y="6390"/>
                  </a:cubicBezTo>
                  <a:cubicBezTo>
                    <a:pt x="5453" y="6390"/>
                    <a:pt x="5496" y="6369"/>
                    <a:pt x="5520" y="6320"/>
                  </a:cubicBezTo>
                  <a:cubicBezTo>
                    <a:pt x="7196" y="5730"/>
                    <a:pt x="8872" y="5123"/>
                    <a:pt x="10547" y="4517"/>
                  </a:cubicBezTo>
                  <a:cubicBezTo>
                    <a:pt x="10721" y="4459"/>
                    <a:pt x="10672" y="4205"/>
                    <a:pt x="10519" y="4205"/>
                  </a:cubicBezTo>
                  <a:cubicBezTo>
                    <a:pt x="10503" y="4205"/>
                    <a:pt x="10486" y="4208"/>
                    <a:pt x="10467" y="4214"/>
                  </a:cubicBezTo>
                  <a:cubicBezTo>
                    <a:pt x="8887" y="4788"/>
                    <a:pt x="7308" y="5363"/>
                    <a:pt x="5728" y="5921"/>
                  </a:cubicBezTo>
                  <a:cubicBezTo>
                    <a:pt x="6733" y="4453"/>
                    <a:pt x="7754" y="2985"/>
                    <a:pt x="8760" y="1532"/>
                  </a:cubicBezTo>
                  <a:cubicBezTo>
                    <a:pt x="8776" y="1500"/>
                    <a:pt x="8792" y="1485"/>
                    <a:pt x="8808" y="1453"/>
                  </a:cubicBezTo>
                  <a:cubicBezTo>
                    <a:pt x="8885" y="1342"/>
                    <a:pt x="8779" y="1232"/>
                    <a:pt x="8670" y="1232"/>
                  </a:cubicBezTo>
                  <a:cubicBezTo>
                    <a:pt x="8621" y="1232"/>
                    <a:pt x="8571" y="1255"/>
                    <a:pt x="8536" y="1309"/>
                  </a:cubicBezTo>
                  <a:cubicBezTo>
                    <a:pt x="7531" y="2761"/>
                    <a:pt x="6526" y="4229"/>
                    <a:pt x="5520" y="5682"/>
                  </a:cubicBezTo>
                  <a:lnTo>
                    <a:pt x="5520" y="144"/>
                  </a:lnTo>
                  <a:cubicBezTo>
                    <a:pt x="5520" y="48"/>
                    <a:pt x="5440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62"/>
            <p:cNvSpPr/>
            <p:nvPr/>
          </p:nvSpPr>
          <p:spPr>
            <a:xfrm>
              <a:off x="4904450" y="3418400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6"/>
                  </a:moveTo>
                  <a:cubicBezTo>
                    <a:pt x="13486" y="5346"/>
                    <a:pt x="13390" y="5346"/>
                    <a:pt x="13310" y="5362"/>
                  </a:cubicBezTo>
                  <a:cubicBezTo>
                    <a:pt x="13486" y="5043"/>
                    <a:pt x="13581" y="4660"/>
                    <a:pt x="13581" y="4261"/>
                  </a:cubicBezTo>
                  <a:cubicBezTo>
                    <a:pt x="13581" y="2984"/>
                    <a:pt x="12528" y="1931"/>
                    <a:pt x="11251" y="1931"/>
                  </a:cubicBezTo>
                  <a:cubicBezTo>
                    <a:pt x="10804" y="1931"/>
                    <a:pt x="10390" y="2059"/>
                    <a:pt x="10038" y="2282"/>
                  </a:cubicBezTo>
                  <a:cubicBezTo>
                    <a:pt x="10007" y="1005"/>
                    <a:pt x="8969" y="0"/>
                    <a:pt x="7708" y="0"/>
                  </a:cubicBezTo>
                  <a:cubicBezTo>
                    <a:pt x="6432" y="0"/>
                    <a:pt x="5458" y="958"/>
                    <a:pt x="5378" y="2170"/>
                  </a:cubicBezTo>
                  <a:cubicBezTo>
                    <a:pt x="5059" y="2011"/>
                    <a:pt x="4708" y="1931"/>
                    <a:pt x="4341" y="1931"/>
                  </a:cubicBezTo>
                  <a:cubicBezTo>
                    <a:pt x="3064" y="1931"/>
                    <a:pt x="2011" y="2984"/>
                    <a:pt x="2011" y="4261"/>
                  </a:cubicBezTo>
                  <a:cubicBezTo>
                    <a:pt x="2011" y="4660"/>
                    <a:pt x="2107" y="5027"/>
                    <a:pt x="2282" y="5362"/>
                  </a:cubicBezTo>
                  <a:cubicBezTo>
                    <a:pt x="2202" y="5346"/>
                    <a:pt x="2107" y="5346"/>
                    <a:pt x="2011" y="5346"/>
                  </a:cubicBezTo>
                  <a:cubicBezTo>
                    <a:pt x="894" y="5346"/>
                    <a:pt x="0" y="6240"/>
                    <a:pt x="0" y="7357"/>
                  </a:cubicBezTo>
                  <a:cubicBezTo>
                    <a:pt x="0" y="8474"/>
                    <a:pt x="894" y="9368"/>
                    <a:pt x="2011" y="9368"/>
                  </a:cubicBezTo>
                  <a:lnTo>
                    <a:pt x="13581" y="9368"/>
                  </a:lnTo>
                  <a:cubicBezTo>
                    <a:pt x="14699" y="9368"/>
                    <a:pt x="15592" y="8474"/>
                    <a:pt x="15592" y="7357"/>
                  </a:cubicBezTo>
                  <a:cubicBezTo>
                    <a:pt x="15592" y="6240"/>
                    <a:pt x="14699" y="5346"/>
                    <a:pt x="13581" y="53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62"/>
            <p:cNvSpPr/>
            <p:nvPr/>
          </p:nvSpPr>
          <p:spPr>
            <a:xfrm>
              <a:off x="4945525" y="3467850"/>
              <a:ext cx="307650" cy="184775"/>
            </a:xfrm>
            <a:custGeom>
              <a:avLst/>
              <a:gdLst/>
              <a:ahLst/>
              <a:cxnLst/>
              <a:rect l="l" t="t" r="r" b="b"/>
              <a:pathLst>
                <a:path w="12306" h="7391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5"/>
                    <a:pt x="10710" y="3688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204" y="1629"/>
                    <a:pt x="7917" y="1788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9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72"/>
                    <a:pt x="1677" y="3975"/>
                    <a:pt x="1804" y="4230"/>
                  </a:cubicBezTo>
                  <a:cubicBezTo>
                    <a:pt x="1740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62"/>
            <p:cNvSpPr/>
            <p:nvPr/>
          </p:nvSpPr>
          <p:spPr>
            <a:xfrm>
              <a:off x="4965525" y="3492475"/>
              <a:ext cx="267625" cy="159850"/>
            </a:xfrm>
            <a:custGeom>
              <a:avLst/>
              <a:gdLst/>
              <a:ahLst/>
              <a:cxnLst/>
              <a:rect l="l" t="t" r="r" b="b"/>
              <a:pathLst>
                <a:path w="10705" h="6394" extrusionOk="0">
                  <a:moveTo>
                    <a:pt x="5353" y="1"/>
                  </a:moveTo>
                  <a:cubicBezTo>
                    <a:pt x="5277" y="1"/>
                    <a:pt x="5202" y="53"/>
                    <a:pt x="5202" y="156"/>
                  </a:cubicBezTo>
                  <a:lnTo>
                    <a:pt x="5202" y="5694"/>
                  </a:lnTo>
                  <a:cubicBezTo>
                    <a:pt x="4212" y="4258"/>
                    <a:pt x="3223" y="2822"/>
                    <a:pt x="2217" y="1369"/>
                  </a:cubicBezTo>
                  <a:cubicBezTo>
                    <a:pt x="2201" y="1353"/>
                    <a:pt x="2185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7" y="1239"/>
                    <a:pt x="1835" y="1352"/>
                    <a:pt x="1914" y="1465"/>
                  </a:cubicBezTo>
                  <a:cubicBezTo>
                    <a:pt x="2935" y="2949"/>
                    <a:pt x="3957" y="4433"/>
                    <a:pt x="4994" y="5934"/>
                  </a:cubicBezTo>
                  <a:cubicBezTo>
                    <a:pt x="3414" y="5359"/>
                    <a:pt x="1834" y="4785"/>
                    <a:pt x="254" y="4226"/>
                  </a:cubicBezTo>
                  <a:cubicBezTo>
                    <a:pt x="235" y="4220"/>
                    <a:pt x="217" y="4217"/>
                    <a:pt x="201" y="4217"/>
                  </a:cubicBezTo>
                  <a:cubicBezTo>
                    <a:pt x="49" y="4217"/>
                    <a:pt x="0" y="4457"/>
                    <a:pt x="158" y="4529"/>
                  </a:cubicBezTo>
                  <a:cubicBezTo>
                    <a:pt x="1834" y="5120"/>
                    <a:pt x="3526" y="5726"/>
                    <a:pt x="5202" y="6333"/>
                  </a:cubicBezTo>
                  <a:cubicBezTo>
                    <a:pt x="5213" y="6367"/>
                    <a:pt x="5249" y="6393"/>
                    <a:pt x="5293" y="6393"/>
                  </a:cubicBezTo>
                  <a:cubicBezTo>
                    <a:pt x="5310" y="6393"/>
                    <a:pt x="5327" y="6389"/>
                    <a:pt x="5345" y="6380"/>
                  </a:cubicBezTo>
                  <a:cubicBezTo>
                    <a:pt x="5367" y="6389"/>
                    <a:pt x="5387" y="6393"/>
                    <a:pt x="5405" y="6393"/>
                  </a:cubicBezTo>
                  <a:cubicBezTo>
                    <a:pt x="5450" y="6393"/>
                    <a:pt x="5482" y="6367"/>
                    <a:pt x="5505" y="6333"/>
                  </a:cubicBezTo>
                  <a:cubicBezTo>
                    <a:pt x="7180" y="5726"/>
                    <a:pt x="8856" y="5120"/>
                    <a:pt x="10532" y="4529"/>
                  </a:cubicBezTo>
                  <a:cubicBezTo>
                    <a:pt x="10705" y="4457"/>
                    <a:pt x="10657" y="4217"/>
                    <a:pt x="10505" y="4217"/>
                  </a:cubicBezTo>
                  <a:cubicBezTo>
                    <a:pt x="10489" y="4217"/>
                    <a:pt x="10471" y="4220"/>
                    <a:pt x="10452" y="4226"/>
                  </a:cubicBezTo>
                  <a:cubicBezTo>
                    <a:pt x="8872" y="4801"/>
                    <a:pt x="7292" y="5359"/>
                    <a:pt x="5712" y="5934"/>
                  </a:cubicBezTo>
                  <a:cubicBezTo>
                    <a:pt x="6734" y="4465"/>
                    <a:pt x="7739" y="2997"/>
                    <a:pt x="8744" y="1529"/>
                  </a:cubicBezTo>
                  <a:cubicBezTo>
                    <a:pt x="8760" y="1513"/>
                    <a:pt x="8776" y="1481"/>
                    <a:pt x="8792" y="1465"/>
                  </a:cubicBezTo>
                  <a:cubicBezTo>
                    <a:pt x="8871" y="1352"/>
                    <a:pt x="8767" y="1239"/>
                    <a:pt x="8654" y="1239"/>
                  </a:cubicBezTo>
                  <a:cubicBezTo>
                    <a:pt x="8607" y="1239"/>
                    <a:pt x="8558" y="1259"/>
                    <a:pt x="8521" y="1305"/>
                  </a:cubicBezTo>
                  <a:cubicBezTo>
                    <a:pt x="7516" y="2774"/>
                    <a:pt x="6510" y="4226"/>
                    <a:pt x="5505" y="5694"/>
                  </a:cubicBezTo>
                  <a:lnTo>
                    <a:pt x="5505" y="156"/>
                  </a:lnTo>
                  <a:cubicBezTo>
                    <a:pt x="5505" y="53"/>
                    <a:pt x="5429" y="1"/>
                    <a:pt x="5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62"/>
            <p:cNvSpPr/>
            <p:nvPr/>
          </p:nvSpPr>
          <p:spPr>
            <a:xfrm>
              <a:off x="4492700" y="3329425"/>
              <a:ext cx="320000" cy="192325"/>
            </a:xfrm>
            <a:custGeom>
              <a:avLst/>
              <a:gdLst/>
              <a:ahLst/>
              <a:cxnLst/>
              <a:rect l="l" t="t" r="r" b="b"/>
              <a:pathLst>
                <a:path w="12800" h="7693" extrusionOk="0">
                  <a:moveTo>
                    <a:pt x="11156" y="4389"/>
                  </a:moveTo>
                  <a:cubicBezTo>
                    <a:pt x="11076" y="4389"/>
                    <a:pt x="10996" y="4389"/>
                    <a:pt x="10932" y="4405"/>
                  </a:cubicBezTo>
                  <a:cubicBezTo>
                    <a:pt x="11076" y="4134"/>
                    <a:pt x="11156" y="3830"/>
                    <a:pt x="11156" y="3495"/>
                  </a:cubicBezTo>
                  <a:cubicBezTo>
                    <a:pt x="11156" y="2442"/>
                    <a:pt x="10294" y="1580"/>
                    <a:pt x="9241" y="1580"/>
                  </a:cubicBezTo>
                  <a:cubicBezTo>
                    <a:pt x="8873" y="1580"/>
                    <a:pt x="8538" y="1692"/>
                    <a:pt x="8235" y="1867"/>
                  </a:cubicBezTo>
                  <a:cubicBezTo>
                    <a:pt x="8219" y="830"/>
                    <a:pt x="7373" y="0"/>
                    <a:pt x="6320" y="0"/>
                  </a:cubicBezTo>
                  <a:cubicBezTo>
                    <a:pt x="5283" y="0"/>
                    <a:pt x="4485" y="782"/>
                    <a:pt x="4421" y="1788"/>
                  </a:cubicBezTo>
                  <a:cubicBezTo>
                    <a:pt x="4165" y="1660"/>
                    <a:pt x="3878" y="1580"/>
                    <a:pt x="3575" y="1580"/>
                  </a:cubicBezTo>
                  <a:cubicBezTo>
                    <a:pt x="2522" y="1580"/>
                    <a:pt x="1660" y="2442"/>
                    <a:pt x="1660" y="3495"/>
                  </a:cubicBezTo>
                  <a:cubicBezTo>
                    <a:pt x="1660" y="3830"/>
                    <a:pt x="1740" y="4134"/>
                    <a:pt x="1883" y="4405"/>
                  </a:cubicBezTo>
                  <a:cubicBezTo>
                    <a:pt x="1804" y="4389"/>
                    <a:pt x="1740" y="4389"/>
                    <a:pt x="1660" y="4389"/>
                  </a:cubicBezTo>
                  <a:cubicBezTo>
                    <a:pt x="750" y="4389"/>
                    <a:pt x="0" y="5123"/>
                    <a:pt x="0" y="6033"/>
                  </a:cubicBezTo>
                  <a:cubicBezTo>
                    <a:pt x="0" y="6958"/>
                    <a:pt x="750" y="7692"/>
                    <a:pt x="1660" y="7692"/>
                  </a:cubicBezTo>
                  <a:lnTo>
                    <a:pt x="11156" y="7692"/>
                  </a:lnTo>
                  <a:cubicBezTo>
                    <a:pt x="12065" y="7692"/>
                    <a:pt x="12799" y="6958"/>
                    <a:pt x="12799" y="6033"/>
                  </a:cubicBezTo>
                  <a:cubicBezTo>
                    <a:pt x="12799" y="5123"/>
                    <a:pt x="12065" y="4389"/>
                    <a:pt x="11156" y="4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62"/>
            <p:cNvSpPr/>
            <p:nvPr/>
          </p:nvSpPr>
          <p:spPr>
            <a:xfrm>
              <a:off x="4526600" y="3370100"/>
              <a:ext cx="252175" cy="151650"/>
            </a:xfrm>
            <a:custGeom>
              <a:avLst/>
              <a:gdLst/>
              <a:ahLst/>
              <a:cxnLst/>
              <a:rect l="l" t="t" r="r" b="b"/>
              <a:pathLst>
                <a:path w="10087" h="6066" extrusionOk="0">
                  <a:moveTo>
                    <a:pt x="8794" y="3464"/>
                  </a:moveTo>
                  <a:cubicBezTo>
                    <a:pt x="8730" y="3464"/>
                    <a:pt x="8667" y="3464"/>
                    <a:pt x="8619" y="3464"/>
                  </a:cubicBezTo>
                  <a:cubicBezTo>
                    <a:pt x="8730" y="3257"/>
                    <a:pt x="8794" y="3017"/>
                    <a:pt x="8794" y="2762"/>
                  </a:cubicBezTo>
                  <a:cubicBezTo>
                    <a:pt x="8794" y="1932"/>
                    <a:pt x="8124" y="1246"/>
                    <a:pt x="7278" y="1246"/>
                  </a:cubicBezTo>
                  <a:cubicBezTo>
                    <a:pt x="6991" y="1246"/>
                    <a:pt x="6720" y="1326"/>
                    <a:pt x="6496" y="1469"/>
                  </a:cubicBezTo>
                  <a:cubicBezTo>
                    <a:pt x="6480" y="655"/>
                    <a:pt x="5810" y="1"/>
                    <a:pt x="4980" y="1"/>
                  </a:cubicBezTo>
                  <a:cubicBezTo>
                    <a:pt x="4166" y="1"/>
                    <a:pt x="3528" y="623"/>
                    <a:pt x="3480" y="1405"/>
                  </a:cubicBezTo>
                  <a:cubicBezTo>
                    <a:pt x="3272" y="1310"/>
                    <a:pt x="3049" y="1246"/>
                    <a:pt x="2809" y="1246"/>
                  </a:cubicBezTo>
                  <a:cubicBezTo>
                    <a:pt x="1980" y="1246"/>
                    <a:pt x="1309" y="1932"/>
                    <a:pt x="1309" y="2762"/>
                  </a:cubicBezTo>
                  <a:cubicBezTo>
                    <a:pt x="1309" y="3017"/>
                    <a:pt x="1373" y="3257"/>
                    <a:pt x="1485" y="3464"/>
                  </a:cubicBezTo>
                  <a:cubicBezTo>
                    <a:pt x="1421" y="3464"/>
                    <a:pt x="1373" y="3464"/>
                    <a:pt x="1309" y="3464"/>
                  </a:cubicBezTo>
                  <a:cubicBezTo>
                    <a:pt x="591" y="3464"/>
                    <a:pt x="1" y="4039"/>
                    <a:pt x="1" y="4757"/>
                  </a:cubicBezTo>
                  <a:cubicBezTo>
                    <a:pt x="1" y="5491"/>
                    <a:pt x="591" y="6065"/>
                    <a:pt x="1309" y="6065"/>
                  </a:cubicBezTo>
                  <a:lnTo>
                    <a:pt x="8794" y="6065"/>
                  </a:lnTo>
                  <a:cubicBezTo>
                    <a:pt x="9512" y="6065"/>
                    <a:pt x="10087" y="5491"/>
                    <a:pt x="10087" y="4757"/>
                  </a:cubicBezTo>
                  <a:cubicBezTo>
                    <a:pt x="10087" y="4039"/>
                    <a:pt x="9512" y="3464"/>
                    <a:pt x="8794" y="34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62"/>
            <p:cNvSpPr/>
            <p:nvPr/>
          </p:nvSpPr>
          <p:spPr>
            <a:xfrm>
              <a:off x="4542875" y="3395550"/>
              <a:ext cx="219625" cy="131325"/>
            </a:xfrm>
            <a:custGeom>
              <a:avLst/>
              <a:gdLst/>
              <a:ahLst/>
              <a:cxnLst/>
              <a:rect l="l" t="t" r="r" b="b"/>
              <a:pathLst>
                <a:path w="8785" h="5253" extrusionOk="0">
                  <a:moveTo>
                    <a:pt x="4393" y="0"/>
                  </a:moveTo>
                  <a:cubicBezTo>
                    <a:pt x="4329" y="0"/>
                    <a:pt x="4265" y="44"/>
                    <a:pt x="4265" y="132"/>
                  </a:cubicBezTo>
                  <a:lnTo>
                    <a:pt x="4265" y="4680"/>
                  </a:lnTo>
                  <a:lnTo>
                    <a:pt x="1823" y="1137"/>
                  </a:lnTo>
                  <a:cubicBezTo>
                    <a:pt x="1823" y="1106"/>
                    <a:pt x="1807" y="1090"/>
                    <a:pt x="1791" y="1074"/>
                  </a:cubicBezTo>
                  <a:cubicBezTo>
                    <a:pt x="1763" y="1036"/>
                    <a:pt x="1724" y="1021"/>
                    <a:pt x="1686" y="1021"/>
                  </a:cubicBezTo>
                  <a:cubicBezTo>
                    <a:pt x="1592" y="1021"/>
                    <a:pt x="1500" y="1111"/>
                    <a:pt x="1568" y="1201"/>
                  </a:cubicBezTo>
                  <a:cubicBezTo>
                    <a:pt x="2414" y="2430"/>
                    <a:pt x="3260" y="3643"/>
                    <a:pt x="4106" y="4872"/>
                  </a:cubicBezTo>
                  <a:cubicBezTo>
                    <a:pt x="2797" y="4409"/>
                    <a:pt x="1504" y="3930"/>
                    <a:pt x="211" y="3468"/>
                  </a:cubicBezTo>
                  <a:cubicBezTo>
                    <a:pt x="197" y="3463"/>
                    <a:pt x="183" y="3461"/>
                    <a:pt x="171" y="3461"/>
                  </a:cubicBezTo>
                  <a:cubicBezTo>
                    <a:pt x="42" y="3461"/>
                    <a:pt x="1" y="3663"/>
                    <a:pt x="132" y="3707"/>
                  </a:cubicBezTo>
                  <a:cubicBezTo>
                    <a:pt x="1520" y="4202"/>
                    <a:pt x="2893" y="4696"/>
                    <a:pt x="4265" y="5207"/>
                  </a:cubicBezTo>
                  <a:cubicBezTo>
                    <a:pt x="4288" y="5230"/>
                    <a:pt x="4310" y="5252"/>
                    <a:pt x="4344" y="5252"/>
                  </a:cubicBezTo>
                  <a:cubicBezTo>
                    <a:pt x="4358" y="5252"/>
                    <a:pt x="4374" y="5248"/>
                    <a:pt x="4393" y="5239"/>
                  </a:cubicBezTo>
                  <a:cubicBezTo>
                    <a:pt x="4411" y="5248"/>
                    <a:pt x="4429" y="5252"/>
                    <a:pt x="4444" y="5252"/>
                  </a:cubicBezTo>
                  <a:cubicBezTo>
                    <a:pt x="4482" y="5252"/>
                    <a:pt x="4509" y="5230"/>
                    <a:pt x="4520" y="5207"/>
                  </a:cubicBezTo>
                  <a:cubicBezTo>
                    <a:pt x="5909" y="4712"/>
                    <a:pt x="7281" y="4218"/>
                    <a:pt x="8654" y="3723"/>
                  </a:cubicBezTo>
                  <a:cubicBezTo>
                    <a:pt x="8785" y="3665"/>
                    <a:pt x="8743" y="3461"/>
                    <a:pt x="8627" y="3461"/>
                  </a:cubicBezTo>
                  <a:cubicBezTo>
                    <a:pt x="8615" y="3461"/>
                    <a:pt x="8603" y="3463"/>
                    <a:pt x="8590" y="3468"/>
                  </a:cubicBezTo>
                  <a:cubicBezTo>
                    <a:pt x="7297" y="3946"/>
                    <a:pt x="5989" y="4409"/>
                    <a:pt x="4696" y="4872"/>
                  </a:cubicBezTo>
                  <a:cubicBezTo>
                    <a:pt x="5526" y="3675"/>
                    <a:pt x="6356" y="2462"/>
                    <a:pt x="7186" y="1265"/>
                  </a:cubicBezTo>
                  <a:cubicBezTo>
                    <a:pt x="7202" y="1233"/>
                    <a:pt x="7218" y="1217"/>
                    <a:pt x="7218" y="1201"/>
                  </a:cubicBezTo>
                  <a:cubicBezTo>
                    <a:pt x="7285" y="1111"/>
                    <a:pt x="7193" y="1021"/>
                    <a:pt x="7106" y="1021"/>
                  </a:cubicBezTo>
                  <a:cubicBezTo>
                    <a:pt x="7069" y="1021"/>
                    <a:pt x="7033" y="1036"/>
                    <a:pt x="7010" y="1074"/>
                  </a:cubicBezTo>
                  <a:cubicBezTo>
                    <a:pt x="6180" y="2271"/>
                    <a:pt x="5350" y="3468"/>
                    <a:pt x="4520" y="4680"/>
                  </a:cubicBezTo>
                  <a:lnTo>
                    <a:pt x="4520" y="132"/>
                  </a:lnTo>
                  <a:cubicBezTo>
                    <a:pt x="4520" y="44"/>
                    <a:pt x="4457" y="0"/>
                    <a:pt x="4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62"/>
            <p:cNvSpPr/>
            <p:nvPr/>
          </p:nvSpPr>
          <p:spPr>
            <a:xfrm>
              <a:off x="4744450" y="3705250"/>
              <a:ext cx="320000" cy="192350"/>
            </a:xfrm>
            <a:custGeom>
              <a:avLst/>
              <a:gdLst/>
              <a:ahLst/>
              <a:cxnLst/>
              <a:rect l="l" t="t" r="r" b="b"/>
              <a:pathLst>
                <a:path w="12800" h="7694" extrusionOk="0">
                  <a:moveTo>
                    <a:pt x="11140" y="4389"/>
                  </a:moveTo>
                  <a:cubicBezTo>
                    <a:pt x="11076" y="4389"/>
                    <a:pt x="10996" y="4405"/>
                    <a:pt x="10917" y="4405"/>
                  </a:cubicBezTo>
                  <a:cubicBezTo>
                    <a:pt x="11060" y="4134"/>
                    <a:pt x="11140" y="3831"/>
                    <a:pt x="11140" y="3512"/>
                  </a:cubicBezTo>
                  <a:cubicBezTo>
                    <a:pt x="11140" y="2458"/>
                    <a:pt x="10294" y="1597"/>
                    <a:pt x="9225" y="1597"/>
                  </a:cubicBezTo>
                  <a:cubicBezTo>
                    <a:pt x="8874" y="1597"/>
                    <a:pt x="8523" y="1692"/>
                    <a:pt x="8235" y="1868"/>
                  </a:cubicBezTo>
                  <a:cubicBezTo>
                    <a:pt x="8219" y="831"/>
                    <a:pt x="7374" y="1"/>
                    <a:pt x="6320" y="1"/>
                  </a:cubicBezTo>
                  <a:cubicBezTo>
                    <a:pt x="5283" y="1"/>
                    <a:pt x="4485" y="783"/>
                    <a:pt x="4405" y="1788"/>
                  </a:cubicBezTo>
                  <a:cubicBezTo>
                    <a:pt x="4150" y="1660"/>
                    <a:pt x="3863" y="1597"/>
                    <a:pt x="3559" y="1597"/>
                  </a:cubicBezTo>
                  <a:cubicBezTo>
                    <a:pt x="2506" y="1597"/>
                    <a:pt x="1644" y="2458"/>
                    <a:pt x="1644" y="3512"/>
                  </a:cubicBezTo>
                  <a:cubicBezTo>
                    <a:pt x="1644" y="3831"/>
                    <a:pt x="1740" y="4134"/>
                    <a:pt x="1868" y="4405"/>
                  </a:cubicBezTo>
                  <a:cubicBezTo>
                    <a:pt x="1804" y="4405"/>
                    <a:pt x="1724" y="4389"/>
                    <a:pt x="1644" y="4389"/>
                  </a:cubicBezTo>
                  <a:cubicBezTo>
                    <a:pt x="735" y="4389"/>
                    <a:pt x="0" y="5140"/>
                    <a:pt x="0" y="6049"/>
                  </a:cubicBezTo>
                  <a:cubicBezTo>
                    <a:pt x="0" y="6959"/>
                    <a:pt x="735" y="7693"/>
                    <a:pt x="1644" y="7693"/>
                  </a:cubicBezTo>
                  <a:lnTo>
                    <a:pt x="11140" y="7693"/>
                  </a:lnTo>
                  <a:cubicBezTo>
                    <a:pt x="12066" y="7693"/>
                    <a:pt x="12800" y="6959"/>
                    <a:pt x="12800" y="6049"/>
                  </a:cubicBezTo>
                  <a:cubicBezTo>
                    <a:pt x="12800" y="5140"/>
                    <a:pt x="12050" y="4389"/>
                    <a:pt x="11140" y="4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62"/>
            <p:cNvSpPr/>
            <p:nvPr/>
          </p:nvSpPr>
          <p:spPr>
            <a:xfrm>
              <a:off x="4778350" y="3745950"/>
              <a:ext cx="252200" cy="151650"/>
            </a:xfrm>
            <a:custGeom>
              <a:avLst/>
              <a:gdLst/>
              <a:ahLst/>
              <a:cxnLst/>
              <a:rect l="l" t="t" r="r" b="b"/>
              <a:pathLst>
                <a:path w="10088" h="6066" extrusionOk="0">
                  <a:moveTo>
                    <a:pt x="8794" y="3464"/>
                  </a:moveTo>
                  <a:cubicBezTo>
                    <a:pt x="8731" y="3464"/>
                    <a:pt x="8667" y="3464"/>
                    <a:pt x="8603" y="3480"/>
                  </a:cubicBezTo>
                  <a:cubicBezTo>
                    <a:pt x="8715" y="3256"/>
                    <a:pt x="8794" y="3017"/>
                    <a:pt x="8794" y="2761"/>
                  </a:cubicBezTo>
                  <a:cubicBezTo>
                    <a:pt x="8794" y="1932"/>
                    <a:pt x="8108" y="1261"/>
                    <a:pt x="7278" y="1261"/>
                  </a:cubicBezTo>
                  <a:cubicBezTo>
                    <a:pt x="6991" y="1261"/>
                    <a:pt x="6720" y="1341"/>
                    <a:pt x="6496" y="1469"/>
                  </a:cubicBezTo>
                  <a:cubicBezTo>
                    <a:pt x="6464" y="655"/>
                    <a:pt x="5810" y="1"/>
                    <a:pt x="4980" y="1"/>
                  </a:cubicBezTo>
                  <a:cubicBezTo>
                    <a:pt x="4166" y="1"/>
                    <a:pt x="3528" y="623"/>
                    <a:pt x="3480" y="1405"/>
                  </a:cubicBezTo>
                  <a:cubicBezTo>
                    <a:pt x="3273" y="1309"/>
                    <a:pt x="3049" y="1261"/>
                    <a:pt x="2810" y="1261"/>
                  </a:cubicBezTo>
                  <a:cubicBezTo>
                    <a:pt x="1980" y="1261"/>
                    <a:pt x="1310" y="1932"/>
                    <a:pt x="1310" y="2761"/>
                  </a:cubicBezTo>
                  <a:cubicBezTo>
                    <a:pt x="1310" y="3017"/>
                    <a:pt x="1373" y="3256"/>
                    <a:pt x="1485" y="3480"/>
                  </a:cubicBezTo>
                  <a:cubicBezTo>
                    <a:pt x="1421" y="3464"/>
                    <a:pt x="1357" y="3464"/>
                    <a:pt x="1310" y="3464"/>
                  </a:cubicBezTo>
                  <a:cubicBezTo>
                    <a:pt x="575" y="3464"/>
                    <a:pt x="1" y="4054"/>
                    <a:pt x="1" y="4772"/>
                  </a:cubicBezTo>
                  <a:cubicBezTo>
                    <a:pt x="1" y="5491"/>
                    <a:pt x="575" y="6065"/>
                    <a:pt x="1310" y="6065"/>
                  </a:cubicBezTo>
                  <a:lnTo>
                    <a:pt x="8779" y="6065"/>
                  </a:lnTo>
                  <a:cubicBezTo>
                    <a:pt x="9513" y="6065"/>
                    <a:pt x="10087" y="5491"/>
                    <a:pt x="10087" y="4772"/>
                  </a:cubicBezTo>
                  <a:cubicBezTo>
                    <a:pt x="10087" y="4054"/>
                    <a:pt x="9513" y="3464"/>
                    <a:pt x="8794" y="34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62"/>
            <p:cNvSpPr/>
            <p:nvPr/>
          </p:nvSpPr>
          <p:spPr>
            <a:xfrm>
              <a:off x="4794713" y="3766350"/>
              <a:ext cx="219475" cy="131250"/>
            </a:xfrm>
            <a:custGeom>
              <a:avLst/>
              <a:gdLst/>
              <a:ahLst/>
              <a:cxnLst/>
              <a:rect l="l" t="t" r="r" b="b"/>
              <a:pathLst>
                <a:path w="8779" h="5250" extrusionOk="0">
                  <a:moveTo>
                    <a:pt x="4389" y="1"/>
                  </a:moveTo>
                  <a:cubicBezTo>
                    <a:pt x="4325" y="1"/>
                    <a:pt x="4261" y="41"/>
                    <a:pt x="4261" y="121"/>
                  </a:cubicBezTo>
                  <a:lnTo>
                    <a:pt x="4261" y="4669"/>
                  </a:lnTo>
                  <a:lnTo>
                    <a:pt x="1820" y="1126"/>
                  </a:lnTo>
                  <a:cubicBezTo>
                    <a:pt x="1804" y="1110"/>
                    <a:pt x="1788" y="1094"/>
                    <a:pt x="1788" y="1078"/>
                  </a:cubicBezTo>
                  <a:cubicBezTo>
                    <a:pt x="1758" y="1034"/>
                    <a:pt x="1716" y="1015"/>
                    <a:pt x="1675" y="1015"/>
                  </a:cubicBezTo>
                  <a:cubicBezTo>
                    <a:pt x="1584" y="1015"/>
                    <a:pt x="1498" y="1107"/>
                    <a:pt x="1564" y="1206"/>
                  </a:cubicBezTo>
                  <a:cubicBezTo>
                    <a:pt x="2410" y="2419"/>
                    <a:pt x="3240" y="3648"/>
                    <a:pt x="4086" y="4860"/>
                  </a:cubicBezTo>
                  <a:cubicBezTo>
                    <a:pt x="2793" y="4398"/>
                    <a:pt x="1500" y="3935"/>
                    <a:pt x="192" y="3472"/>
                  </a:cubicBezTo>
                  <a:cubicBezTo>
                    <a:pt x="176" y="3465"/>
                    <a:pt x="161" y="3462"/>
                    <a:pt x="147" y="3462"/>
                  </a:cubicBezTo>
                  <a:cubicBezTo>
                    <a:pt x="37" y="3462"/>
                    <a:pt x="0" y="3669"/>
                    <a:pt x="128" y="3711"/>
                  </a:cubicBezTo>
                  <a:cubicBezTo>
                    <a:pt x="1500" y="4206"/>
                    <a:pt x="2873" y="4701"/>
                    <a:pt x="4261" y="5196"/>
                  </a:cubicBezTo>
                  <a:cubicBezTo>
                    <a:pt x="4273" y="5232"/>
                    <a:pt x="4303" y="5249"/>
                    <a:pt x="4344" y="5249"/>
                  </a:cubicBezTo>
                  <a:cubicBezTo>
                    <a:pt x="4358" y="5249"/>
                    <a:pt x="4373" y="5247"/>
                    <a:pt x="4389" y="5244"/>
                  </a:cubicBezTo>
                  <a:cubicBezTo>
                    <a:pt x="4405" y="5247"/>
                    <a:pt x="4419" y="5249"/>
                    <a:pt x="4431" y="5249"/>
                  </a:cubicBezTo>
                  <a:cubicBezTo>
                    <a:pt x="4469" y="5249"/>
                    <a:pt x="4493" y="5232"/>
                    <a:pt x="4517" y="5196"/>
                  </a:cubicBezTo>
                  <a:cubicBezTo>
                    <a:pt x="5889" y="4701"/>
                    <a:pt x="7262" y="4206"/>
                    <a:pt x="8650" y="3711"/>
                  </a:cubicBezTo>
                  <a:cubicBezTo>
                    <a:pt x="8778" y="3669"/>
                    <a:pt x="8742" y="3462"/>
                    <a:pt x="8619" y="3462"/>
                  </a:cubicBezTo>
                  <a:cubicBezTo>
                    <a:pt x="8604" y="3462"/>
                    <a:pt x="8588" y="3465"/>
                    <a:pt x="8570" y="3472"/>
                  </a:cubicBezTo>
                  <a:lnTo>
                    <a:pt x="8586" y="3472"/>
                  </a:lnTo>
                  <a:cubicBezTo>
                    <a:pt x="7278" y="3935"/>
                    <a:pt x="5985" y="4398"/>
                    <a:pt x="4692" y="4860"/>
                  </a:cubicBezTo>
                  <a:cubicBezTo>
                    <a:pt x="5522" y="3664"/>
                    <a:pt x="6352" y="2451"/>
                    <a:pt x="7182" y="1254"/>
                  </a:cubicBezTo>
                  <a:cubicBezTo>
                    <a:pt x="7182" y="1238"/>
                    <a:pt x="7198" y="1222"/>
                    <a:pt x="7214" y="1206"/>
                  </a:cubicBezTo>
                  <a:cubicBezTo>
                    <a:pt x="7280" y="1107"/>
                    <a:pt x="7194" y="1015"/>
                    <a:pt x="7103" y="1015"/>
                  </a:cubicBezTo>
                  <a:cubicBezTo>
                    <a:pt x="7062" y="1015"/>
                    <a:pt x="7020" y="1034"/>
                    <a:pt x="6990" y="1078"/>
                  </a:cubicBezTo>
                  <a:cubicBezTo>
                    <a:pt x="6161" y="2275"/>
                    <a:pt x="5347" y="3472"/>
                    <a:pt x="4517" y="4669"/>
                  </a:cubicBezTo>
                  <a:lnTo>
                    <a:pt x="4517" y="121"/>
                  </a:lnTo>
                  <a:cubicBezTo>
                    <a:pt x="4517" y="41"/>
                    <a:pt x="4453" y="1"/>
                    <a:pt x="4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62"/>
            <p:cNvSpPr/>
            <p:nvPr/>
          </p:nvSpPr>
          <p:spPr>
            <a:xfrm>
              <a:off x="4973075" y="3127445"/>
              <a:ext cx="320000" cy="192725"/>
            </a:xfrm>
            <a:custGeom>
              <a:avLst/>
              <a:gdLst/>
              <a:ahLst/>
              <a:cxnLst/>
              <a:rect l="l" t="t" r="r" b="b"/>
              <a:pathLst>
                <a:path w="12800" h="7709" extrusionOk="0">
                  <a:moveTo>
                    <a:pt x="11156" y="4405"/>
                  </a:moveTo>
                  <a:cubicBezTo>
                    <a:pt x="11076" y="4405"/>
                    <a:pt x="10996" y="4405"/>
                    <a:pt x="10932" y="4421"/>
                  </a:cubicBezTo>
                  <a:cubicBezTo>
                    <a:pt x="11076" y="4150"/>
                    <a:pt x="11156" y="3847"/>
                    <a:pt x="11156" y="3511"/>
                  </a:cubicBezTo>
                  <a:cubicBezTo>
                    <a:pt x="11156" y="2458"/>
                    <a:pt x="10294" y="1596"/>
                    <a:pt x="9240" y="1596"/>
                  </a:cubicBezTo>
                  <a:cubicBezTo>
                    <a:pt x="8873" y="1596"/>
                    <a:pt x="8538" y="1708"/>
                    <a:pt x="8235" y="1884"/>
                  </a:cubicBezTo>
                  <a:cubicBezTo>
                    <a:pt x="8219" y="846"/>
                    <a:pt x="7373" y="0"/>
                    <a:pt x="6336" y="0"/>
                  </a:cubicBezTo>
                  <a:cubicBezTo>
                    <a:pt x="5283" y="0"/>
                    <a:pt x="4485" y="798"/>
                    <a:pt x="4421" y="1788"/>
                  </a:cubicBezTo>
                  <a:cubicBezTo>
                    <a:pt x="4165" y="1676"/>
                    <a:pt x="3878" y="1596"/>
                    <a:pt x="3575" y="1596"/>
                  </a:cubicBezTo>
                  <a:cubicBezTo>
                    <a:pt x="2522" y="1596"/>
                    <a:pt x="1660" y="2458"/>
                    <a:pt x="1660" y="3511"/>
                  </a:cubicBezTo>
                  <a:cubicBezTo>
                    <a:pt x="1660" y="3847"/>
                    <a:pt x="1740" y="4150"/>
                    <a:pt x="1883" y="4421"/>
                  </a:cubicBezTo>
                  <a:cubicBezTo>
                    <a:pt x="1803" y="4405"/>
                    <a:pt x="1740" y="4405"/>
                    <a:pt x="1660" y="4405"/>
                  </a:cubicBezTo>
                  <a:cubicBezTo>
                    <a:pt x="750" y="4405"/>
                    <a:pt x="0" y="5139"/>
                    <a:pt x="0" y="6049"/>
                  </a:cubicBezTo>
                  <a:cubicBezTo>
                    <a:pt x="0" y="6959"/>
                    <a:pt x="750" y="7709"/>
                    <a:pt x="1660" y="7709"/>
                  </a:cubicBezTo>
                  <a:lnTo>
                    <a:pt x="11156" y="7709"/>
                  </a:lnTo>
                  <a:cubicBezTo>
                    <a:pt x="12065" y="7709"/>
                    <a:pt x="12799" y="6959"/>
                    <a:pt x="12799" y="6049"/>
                  </a:cubicBezTo>
                  <a:cubicBezTo>
                    <a:pt x="12799" y="5139"/>
                    <a:pt x="12065" y="4405"/>
                    <a:pt x="11156" y="4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62"/>
            <p:cNvSpPr/>
            <p:nvPr/>
          </p:nvSpPr>
          <p:spPr>
            <a:xfrm>
              <a:off x="5006975" y="3168145"/>
              <a:ext cx="252575" cy="152025"/>
            </a:xfrm>
            <a:custGeom>
              <a:avLst/>
              <a:gdLst/>
              <a:ahLst/>
              <a:cxnLst/>
              <a:rect l="l" t="t" r="r" b="b"/>
              <a:pathLst>
                <a:path w="10103" h="6081" extrusionOk="0">
                  <a:moveTo>
                    <a:pt x="8794" y="3463"/>
                  </a:moveTo>
                  <a:cubicBezTo>
                    <a:pt x="8730" y="3463"/>
                    <a:pt x="8666" y="3479"/>
                    <a:pt x="8619" y="3479"/>
                  </a:cubicBezTo>
                  <a:cubicBezTo>
                    <a:pt x="8730" y="3272"/>
                    <a:pt x="8794" y="3032"/>
                    <a:pt x="8794" y="2777"/>
                  </a:cubicBezTo>
                  <a:cubicBezTo>
                    <a:pt x="8794" y="1947"/>
                    <a:pt x="8124" y="1261"/>
                    <a:pt x="7278" y="1261"/>
                  </a:cubicBezTo>
                  <a:cubicBezTo>
                    <a:pt x="6991" y="1261"/>
                    <a:pt x="6719" y="1341"/>
                    <a:pt x="6496" y="1484"/>
                  </a:cubicBezTo>
                  <a:cubicBezTo>
                    <a:pt x="6480" y="670"/>
                    <a:pt x="5810" y="0"/>
                    <a:pt x="4996" y="0"/>
                  </a:cubicBezTo>
                  <a:cubicBezTo>
                    <a:pt x="4166" y="0"/>
                    <a:pt x="3528" y="623"/>
                    <a:pt x="3480" y="1421"/>
                  </a:cubicBezTo>
                  <a:cubicBezTo>
                    <a:pt x="3288" y="1325"/>
                    <a:pt x="3049" y="1261"/>
                    <a:pt x="2825" y="1261"/>
                  </a:cubicBezTo>
                  <a:cubicBezTo>
                    <a:pt x="1980" y="1261"/>
                    <a:pt x="1309" y="1947"/>
                    <a:pt x="1309" y="2777"/>
                  </a:cubicBezTo>
                  <a:cubicBezTo>
                    <a:pt x="1309" y="3032"/>
                    <a:pt x="1373" y="3272"/>
                    <a:pt x="1485" y="3479"/>
                  </a:cubicBezTo>
                  <a:cubicBezTo>
                    <a:pt x="1421" y="3479"/>
                    <a:pt x="1373" y="3463"/>
                    <a:pt x="1309" y="3463"/>
                  </a:cubicBezTo>
                  <a:cubicBezTo>
                    <a:pt x="591" y="3463"/>
                    <a:pt x="1" y="4054"/>
                    <a:pt x="1" y="4772"/>
                  </a:cubicBezTo>
                  <a:cubicBezTo>
                    <a:pt x="1" y="5490"/>
                    <a:pt x="591" y="6081"/>
                    <a:pt x="1309" y="6081"/>
                  </a:cubicBezTo>
                  <a:lnTo>
                    <a:pt x="8794" y="6081"/>
                  </a:lnTo>
                  <a:cubicBezTo>
                    <a:pt x="9512" y="6081"/>
                    <a:pt x="10103" y="5490"/>
                    <a:pt x="10103" y="4772"/>
                  </a:cubicBezTo>
                  <a:cubicBezTo>
                    <a:pt x="10103" y="4054"/>
                    <a:pt x="9512" y="3463"/>
                    <a:pt x="8794" y="3463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62"/>
            <p:cNvSpPr/>
            <p:nvPr/>
          </p:nvSpPr>
          <p:spPr>
            <a:xfrm>
              <a:off x="5023250" y="3193970"/>
              <a:ext cx="219625" cy="131325"/>
            </a:xfrm>
            <a:custGeom>
              <a:avLst/>
              <a:gdLst/>
              <a:ahLst/>
              <a:cxnLst/>
              <a:rect l="l" t="t" r="r" b="b"/>
              <a:pathLst>
                <a:path w="8785" h="5253" extrusionOk="0">
                  <a:moveTo>
                    <a:pt x="4393" y="1"/>
                  </a:moveTo>
                  <a:cubicBezTo>
                    <a:pt x="4329" y="1"/>
                    <a:pt x="4265" y="44"/>
                    <a:pt x="4265" y="132"/>
                  </a:cubicBezTo>
                  <a:lnTo>
                    <a:pt x="4265" y="4681"/>
                  </a:lnTo>
                  <a:lnTo>
                    <a:pt x="1823" y="1138"/>
                  </a:lnTo>
                  <a:cubicBezTo>
                    <a:pt x="1823" y="1106"/>
                    <a:pt x="1807" y="1090"/>
                    <a:pt x="1791" y="1074"/>
                  </a:cubicBezTo>
                  <a:cubicBezTo>
                    <a:pt x="1763" y="1036"/>
                    <a:pt x="1724" y="1021"/>
                    <a:pt x="1686" y="1021"/>
                  </a:cubicBezTo>
                  <a:cubicBezTo>
                    <a:pt x="1592" y="1021"/>
                    <a:pt x="1500" y="1111"/>
                    <a:pt x="1568" y="1201"/>
                  </a:cubicBezTo>
                  <a:cubicBezTo>
                    <a:pt x="2414" y="2430"/>
                    <a:pt x="3260" y="3643"/>
                    <a:pt x="4105" y="4872"/>
                  </a:cubicBezTo>
                  <a:cubicBezTo>
                    <a:pt x="2797" y="4409"/>
                    <a:pt x="1504" y="3931"/>
                    <a:pt x="211" y="3468"/>
                  </a:cubicBezTo>
                  <a:cubicBezTo>
                    <a:pt x="197" y="3463"/>
                    <a:pt x="183" y="3461"/>
                    <a:pt x="171" y="3461"/>
                  </a:cubicBezTo>
                  <a:cubicBezTo>
                    <a:pt x="42" y="3461"/>
                    <a:pt x="1" y="3664"/>
                    <a:pt x="132" y="3707"/>
                  </a:cubicBezTo>
                  <a:cubicBezTo>
                    <a:pt x="1520" y="4202"/>
                    <a:pt x="2893" y="4697"/>
                    <a:pt x="4265" y="5191"/>
                  </a:cubicBezTo>
                  <a:cubicBezTo>
                    <a:pt x="4288" y="5226"/>
                    <a:pt x="4311" y="5252"/>
                    <a:pt x="4346" y="5252"/>
                  </a:cubicBezTo>
                  <a:cubicBezTo>
                    <a:pt x="4360" y="5252"/>
                    <a:pt x="4375" y="5248"/>
                    <a:pt x="4393" y="5239"/>
                  </a:cubicBezTo>
                  <a:cubicBezTo>
                    <a:pt x="4411" y="5248"/>
                    <a:pt x="4427" y="5252"/>
                    <a:pt x="4442" y="5252"/>
                  </a:cubicBezTo>
                  <a:cubicBezTo>
                    <a:pt x="4481" y="5252"/>
                    <a:pt x="4509" y="5226"/>
                    <a:pt x="4520" y="5191"/>
                  </a:cubicBezTo>
                  <a:cubicBezTo>
                    <a:pt x="5909" y="4697"/>
                    <a:pt x="7281" y="4202"/>
                    <a:pt x="8654" y="3707"/>
                  </a:cubicBezTo>
                  <a:cubicBezTo>
                    <a:pt x="8785" y="3664"/>
                    <a:pt x="8743" y="3461"/>
                    <a:pt x="8627" y="3461"/>
                  </a:cubicBezTo>
                  <a:cubicBezTo>
                    <a:pt x="8615" y="3461"/>
                    <a:pt x="8603" y="3463"/>
                    <a:pt x="8590" y="3468"/>
                  </a:cubicBezTo>
                  <a:cubicBezTo>
                    <a:pt x="7297" y="3931"/>
                    <a:pt x="5989" y="4409"/>
                    <a:pt x="4696" y="4872"/>
                  </a:cubicBezTo>
                  <a:cubicBezTo>
                    <a:pt x="5526" y="3659"/>
                    <a:pt x="6356" y="2462"/>
                    <a:pt x="7186" y="1265"/>
                  </a:cubicBezTo>
                  <a:cubicBezTo>
                    <a:pt x="7202" y="1233"/>
                    <a:pt x="7217" y="1217"/>
                    <a:pt x="7217" y="1201"/>
                  </a:cubicBezTo>
                  <a:cubicBezTo>
                    <a:pt x="7285" y="1111"/>
                    <a:pt x="7193" y="1021"/>
                    <a:pt x="7105" y="1021"/>
                  </a:cubicBezTo>
                  <a:cubicBezTo>
                    <a:pt x="7069" y="1021"/>
                    <a:pt x="7033" y="1036"/>
                    <a:pt x="7010" y="1074"/>
                  </a:cubicBezTo>
                  <a:cubicBezTo>
                    <a:pt x="6180" y="2271"/>
                    <a:pt x="5350" y="3468"/>
                    <a:pt x="4520" y="4681"/>
                  </a:cubicBezTo>
                  <a:lnTo>
                    <a:pt x="4520" y="132"/>
                  </a:lnTo>
                  <a:cubicBezTo>
                    <a:pt x="4520" y="44"/>
                    <a:pt x="4457" y="1"/>
                    <a:pt x="4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62"/>
            <p:cNvSpPr/>
            <p:nvPr/>
          </p:nvSpPr>
          <p:spPr>
            <a:xfrm>
              <a:off x="5524050" y="3467850"/>
              <a:ext cx="320025" cy="192750"/>
            </a:xfrm>
            <a:custGeom>
              <a:avLst/>
              <a:gdLst/>
              <a:ahLst/>
              <a:cxnLst/>
              <a:rect l="l" t="t" r="r" b="b"/>
              <a:pathLst>
                <a:path w="12801" h="7710" extrusionOk="0">
                  <a:moveTo>
                    <a:pt x="11140" y="4390"/>
                  </a:moveTo>
                  <a:cubicBezTo>
                    <a:pt x="11060" y="4390"/>
                    <a:pt x="10997" y="4406"/>
                    <a:pt x="10917" y="4406"/>
                  </a:cubicBezTo>
                  <a:cubicBezTo>
                    <a:pt x="11060" y="4150"/>
                    <a:pt x="11140" y="3831"/>
                    <a:pt x="11140" y="3512"/>
                  </a:cubicBezTo>
                  <a:cubicBezTo>
                    <a:pt x="11140" y="2459"/>
                    <a:pt x="10278" y="1597"/>
                    <a:pt x="9225" y="1597"/>
                  </a:cubicBezTo>
                  <a:cubicBezTo>
                    <a:pt x="8858" y="1597"/>
                    <a:pt x="8523" y="1693"/>
                    <a:pt x="8236" y="1884"/>
                  </a:cubicBezTo>
                  <a:cubicBezTo>
                    <a:pt x="8204" y="831"/>
                    <a:pt x="7358" y="1"/>
                    <a:pt x="6321" y="1"/>
                  </a:cubicBezTo>
                  <a:cubicBezTo>
                    <a:pt x="5283" y="1"/>
                    <a:pt x="4469" y="799"/>
                    <a:pt x="4405" y="1788"/>
                  </a:cubicBezTo>
                  <a:cubicBezTo>
                    <a:pt x="4150" y="1661"/>
                    <a:pt x="3863" y="1597"/>
                    <a:pt x="3560" y="1597"/>
                  </a:cubicBezTo>
                  <a:cubicBezTo>
                    <a:pt x="2506" y="1597"/>
                    <a:pt x="1645" y="2459"/>
                    <a:pt x="1645" y="3512"/>
                  </a:cubicBezTo>
                  <a:cubicBezTo>
                    <a:pt x="1645" y="3831"/>
                    <a:pt x="1724" y="4150"/>
                    <a:pt x="1868" y="4406"/>
                  </a:cubicBezTo>
                  <a:cubicBezTo>
                    <a:pt x="1804" y="4406"/>
                    <a:pt x="1724" y="4390"/>
                    <a:pt x="1645" y="4390"/>
                  </a:cubicBezTo>
                  <a:cubicBezTo>
                    <a:pt x="735" y="4390"/>
                    <a:pt x="1" y="5140"/>
                    <a:pt x="1" y="6050"/>
                  </a:cubicBezTo>
                  <a:cubicBezTo>
                    <a:pt x="1" y="6959"/>
                    <a:pt x="735" y="7709"/>
                    <a:pt x="1645" y="7709"/>
                  </a:cubicBezTo>
                  <a:lnTo>
                    <a:pt x="11140" y="7709"/>
                  </a:lnTo>
                  <a:cubicBezTo>
                    <a:pt x="12050" y="7709"/>
                    <a:pt x="12800" y="6959"/>
                    <a:pt x="12800" y="6050"/>
                  </a:cubicBezTo>
                  <a:cubicBezTo>
                    <a:pt x="12800" y="5140"/>
                    <a:pt x="12050" y="4390"/>
                    <a:pt x="11140" y="43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62"/>
            <p:cNvSpPr/>
            <p:nvPr/>
          </p:nvSpPr>
          <p:spPr>
            <a:xfrm>
              <a:off x="5557575" y="3508550"/>
              <a:ext cx="252575" cy="152050"/>
            </a:xfrm>
            <a:custGeom>
              <a:avLst/>
              <a:gdLst/>
              <a:ahLst/>
              <a:cxnLst/>
              <a:rect l="l" t="t" r="r" b="b"/>
              <a:pathLst>
                <a:path w="10103" h="6082" extrusionOk="0">
                  <a:moveTo>
                    <a:pt x="8794" y="3464"/>
                  </a:moveTo>
                  <a:cubicBezTo>
                    <a:pt x="8746" y="3464"/>
                    <a:pt x="8682" y="3464"/>
                    <a:pt x="8618" y="3480"/>
                  </a:cubicBezTo>
                  <a:cubicBezTo>
                    <a:pt x="8730" y="3272"/>
                    <a:pt x="8794" y="3033"/>
                    <a:pt x="8794" y="2778"/>
                  </a:cubicBezTo>
                  <a:cubicBezTo>
                    <a:pt x="8794" y="1932"/>
                    <a:pt x="8124" y="1262"/>
                    <a:pt x="7294" y="1262"/>
                  </a:cubicBezTo>
                  <a:cubicBezTo>
                    <a:pt x="7006" y="1262"/>
                    <a:pt x="6735" y="1341"/>
                    <a:pt x="6496" y="1485"/>
                  </a:cubicBezTo>
                  <a:cubicBezTo>
                    <a:pt x="6480" y="655"/>
                    <a:pt x="5809" y="1"/>
                    <a:pt x="4996" y="1"/>
                  </a:cubicBezTo>
                  <a:cubicBezTo>
                    <a:pt x="4166" y="1"/>
                    <a:pt x="3543" y="623"/>
                    <a:pt x="3479" y="1421"/>
                  </a:cubicBezTo>
                  <a:cubicBezTo>
                    <a:pt x="3288" y="1325"/>
                    <a:pt x="3064" y="1262"/>
                    <a:pt x="2825" y="1262"/>
                  </a:cubicBezTo>
                  <a:cubicBezTo>
                    <a:pt x="1995" y="1262"/>
                    <a:pt x="1309" y="1932"/>
                    <a:pt x="1309" y="2778"/>
                  </a:cubicBezTo>
                  <a:cubicBezTo>
                    <a:pt x="1309" y="3033"/>
                    <a:pt x="1373" y="3272"/>
                    <a:pt x="1485" y="3480"/>
                  </a:cubicBezTo>
                  <a:cubicBezTo>
                    <a:pt x="1437" y="3480"/>
                    <a:pt x="1373" y="3464"/>
                    <a:pt x="1309" y="3464"/>
                  </a:cubicBezTo>
                  <a:cubicBezTo>
                    <a:pt x="591" y="3464"/>
                    <a:pt x="0" y="4054"/>
                    <a:pt x="0" y="4773"/>
                  </a:cubicBezTo>
                  <a:cubicBezTo>
                    <a:pt x="0" y="5491"/>
                    <a:pt x="591" y="6081"/>
                    <a:pt x="1309" y="6081"/>
                  </a:cubicBezTo>
                  <a:lnTo>
                    <a:pt x="8794" y="6081"/>
                  </a:lnTo>
                  <a:cubicBezTo>
                    <a:pt x="9512" y="6081"/>
                    <a:pt x="10103" y="5491"/>
                    <a:pt x="10103" y="4773"/>
                  </a:cubicBezTo>
                  <a:cubicBezTo>
                    <a:pt x="10103" y="4054"/>
                    <a:pt x="9512" y="3464"/>
                    <a:pt x="8794" y="3464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62"/>
            <p:cNvSpPr/>
            <p:nvPr/>
          </p:nvSpPr>
          <p:spPr>
            <a:xfrm>
              <a:off x="5573900" y="3526863"/>
              <a:ext cx="219925" cy="131125"/>
            </a:xfrm>
            <a:custGeom>
              <a:avLst/>
              <a:gdLst/>
              <a:ahLst/>
              <a:cxnLst/>
              <a:rect l="l" t="t" r="r" b="b"/>
              <a:pathLst>
                <a:path w="8797" h="5245" extrusionOk="0">
                  <a:moveTo>
                    <a:pt x="4406" y="0"/>
                  </a:moveTo>
                  <a:cubicBezTo>
                    <a:pt x="4343" y="0"/>
                    <a:pt x="4279" y="44"/>
                    <a:pt x="4279" y="132"/>
                  </a:cubicBezTo>
                  <a:lnTo>
                    <a:pt x="4279" y="4664"/>
                  </a:lnTo>
                  <a:lnTo>
                    <a:pt x="1837" y="1121"/>
                  </a:lnTo>
                  <a:cubicBezTo>
                    <a:pt x="1821" y="1105"/>
                    <a:pt x="1805" y="1089"/>
                    <a:pt x="1789" y="1073"/>
                  </a:cubicBezTo>
                  <a:cubicBezTo>
                    <a:pt x="1765" y="1034"/>
                    <a:pt x="1726" y="1018"/>
                    <a:pt x="1688" y="1018"/>
                  </a:cubicBezTo>
                  <a:cubicBezTo>
                    <a:pt x="1602" y="1018"/>
                    <a:pt x="1515" y="1102"/>
                    <a:pt x="1582" y="1201"/>
                  </a:cubicBezTo>
                  <a:cubicBezTo>
                    <a:pt x="2411" y="2430"/>
                    <a:pt x="3257" y="3643"/>
                    <a:pt x="4103" y="4872"/>
                  </a:cubicBezTo>
                  <a:cubicBezTo>
                    <a:pt x="2810" y="4409"/>
                    <a:pt x="1502" y="3930"/>
                    <a:pt x="209" y="3467"/>
                  </a:cubicBezTo>
                  <a:cubicBezTo>
                    <a:pt x="195" y="3463"/>
                    <a:pt x="181" y="3461"/>
                    <a:pt x="168" y="3461"/>
                  </a:cubicBezTo>
                  <a:cubicBezTo>
                    <a:pt x="40" y="3461"/>
                    <a:pt x="0" y="3663"/>
                    <a:pt x="145" y="3707"/>
                  </a:cubicBezTo>
                  <a:cubicBezTo>
                    <a:pt x="1518" y="4201"/>
                    <a:pt x="2890" y="4696"/>
                    <a:pt x="4263" y="5191"/>
                  </a:cubicBezTo>
                  <a:cubicBezTo>
                    <a:pt x="4287" y="5227"/>
                    <a:pt x="4320" y="5245"/>
                    <a:pt x="4355" y="5245"/>
                  </a:cubicBezTo>
                  <a:cubicBezTo>
                    <a:pt x="4367" y="5245"/>
                    <a:pt x="4378" y="5243"/>
                    <a:pt x="4390" y="5239"/>
                  </a:cubicBezTo>
                  <a:cubicBezTo>
                    <a:pt x="4406" y="5243"/>
                    <a:pt x="4421" y="5245"/>
                    <a:pt x="4435" y="5245"/>
                  </a:cubicBezTo>
                  <a:cubicBezTo>
                    <a:pt x="4477" y="5245"/>
                    <a:pt x="4510" y="5227"/>
                    <a:pt x="4534" y="5191"/>
                  </a:cubicBezTo>
                  <a:cubicBezTo>
                    <a:pt x="5907" y="4696"/>
                    <a:pt x="7279" y="4201"/>
                    <a:pt x="8652" y="3707"/>
                  </a:cubicBezTo>
                  <a:cubicBezTo>
                    <a:pt x="8797" y="3663"/>
                    <a:pt x="8757" y="3461"/>
                    <a:pt x="8628" y="3461"/>
                  </a:cubicBezTo>
                  <a:cubicBezTo>
                    <a:pt x="8616" y="3461"/>
                    <a:pt x="8602" y="3463"/>
                    <a:pt x="8588" y="3467"/>
                  </a:cubicBezTo>
                  <a:cubicBezTo>
                    <a:pt x="7295" y="3930"/>
                    <a:pt x="6002" y="4409"/>
                    <a:pt x="4694" y="4872"/>
                  </a:cubicBezTo>
                  <a:cubicBezTo>
                    <a:pt x="5524" y="3659"/>
                    <a:pt x="6353" y="2462"/>
                    <a:pt x="7183" y="1249"/>
                  </a:cubicBezTo>
                  <a:cubicBezTo>
                    <a:pt x="7199" y="1233"/>
                    <a:pt x="7215" y="1217"/>
                    <a:pt x="7231" y="1201"/>
                  </a:cubicBezTo>
                  <a:cubicBezTo>
                    <a:pt x="7297" y="1102"/>
                    <a:pt x="7211" y="1018"/>
                    <a:pt x="7119" y="1018"/>
                  </a:cubicBezTo>
                  <a:cubicBezTo>
                    <a:pt x="7079" y="1018"/>
                    <a:pt x="7037" y="1034"/>
                    <a:pt x="7008" y="1073"/>
                  </a:cubicBezTo>
                  <a:cubicBezTo>
                    <a:pt x="6178" y="2270"/>
                    <a:pt x="5348" y="3467"/>
                    <a:pt x="4534" y="4664"/>
                  </a:cubicBezTo>
                  <a:lnTo>
                    <a:pt x="4534" y="132"/>
                  </a:lnTo>
                  <a:cubicBezTo>
                    <a:pt x="4534" y="44"/>
                    <a:pt x="4470" y="0"/>
                    <a:pt x="4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62"/>
            <p:cNvSpPr/>
            <p:nvPr/>
          </p:nvSpPr>
          <p:spPr>
            <a:xfrm>
              <a:off x="4991425" y="3265175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7"/>
                  </a:moveTo>
                  <a:cubicBezTo>
                    <a:pt x="13486" y="5347"/>
                    <a:pt x="13390" y="5347"/>
                    <a:pt x="13310" y="5363"/>
                  </a:cubicBezTo>
                  <a:cubicBezTo>
                    <a:pt x="13486" y="5044"/>
                    <a:pt x="13581" y="4661"/>
                    <a:pt x="13581" y="4262"/>
                  </a:cubicBezTo>
                  <a:cubicBezTo>
                    <a:pt x="13581" y="2985"/>
                    <a:pt x="12528" y="1932"/>
                    <a:pt x="11251" y="1932"/>
                  </a:cubicBezTo>
                  <a:cubicBezTo>
                    <a:pt x="10805" y="1932"/>
                    <a:pt x="10390" y="2059"/>
                    <a:pt x="10039" y="2283"/>
                  </a:cubicBezTo>
                  <a:cubicBezTo>
                    <a:pt x="10007" y="1006"/>
                    <a:pt x="8969" y="1"/>
                    <a:pt x="7693" y="1"/>
                  </a:cubicBezTo>
                  <a:cubicBezTo>
                    <a:pt x="6432" y="1"/>
                    <a:pt x="5458" y="958"/>
                    <a:pt x="5378" y="2171"/>
                  </a:cubicBezTo>
                  <a:cubicBezTo>
                    <a:pt x="5059" y="2028"/>
                    <a:pt x="4708" y="1932"/>
                    <a:pt x="4341" y="1932"/>
                  </a:cubicBezTo>
                  <a:cubicBezTo>
                    <a:pt x="3048" y="1932"/>
                    <a:pt x="2011" y="2985"/>
                    <a:pt x="2011" y="4262"/>
                  </a:cubicBezTo>
                  <a:cubicBezTo>
                    <a:pt x="2011" y="4661"/>
                    <a:pt x="2107" y="5028"/>
                    <a:pt x="2282" y="5363"/>
                  </a:cubicBezTo>
                  <a:cubicBezTo>
                    <a:pt x="2203" y="5347"/>
                    <a:pt x="2107" y="5347"/>
                    <a:pt x="2011" y="5347"/>
                  </a:cubicBezTo>
                  <a:cubicBezTo>
                    <a:pt x="894" y="5347"/>
                    <a:pt x="0" y="6241"/>
                    <a:pt x="0" y="7358"/>
                  </a:cubicBezTo>
                  <a:cubicBezTo>
                    <a:pt x="0" y="8475"/>
                    <a:pt x="894" y="9369"/>
                    <a:pt x="2011" y="9369"/>
                  </a:cubicBezTo>
                  <a:lnTo>
                    <a:pt x="13581" y="9369"/>
                  </a:lnTo>
                  <a:cubicBezTo>
                    <a:pt x="14699" y="9369"/>
                    <a:pt x="15592" y="8475"/>
                    <a:pt x="15592" y="7358"/>
                  </a:cubicBezTo>
                  <a:cubicBezTo>
                    <a:pt x="15592" y="6241"/>
                    <a:pt x="14699" y="5347"/>
                    <a:pt x="13581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62"/>
            <p:cNvSpPr/>
            <p:nvPr/>
          </p:nvSpPr>
          <p:spPr>
            <a:xfrm>
              <a:off x="5032500" y="3314650"/>
              <a:ext cx="307650" cy="184750"/>
            </a:xfrm>
            <a:custGeom>
              <a:avLst/>
              <a:gdLst/>
              <a:ahLst/>
              <a:cxnLst/>
              <a:rect l="l" t="t" r="r" b="b"/>
              <a:pathLst>
                <a:path w="12306" h="7390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4"/>
                    <a:pt x="10710" y="3687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188" y="1628"/>
                    <a:pt x="7917" y="1804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8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87"/>
                    <a:pt x="1677" y="3974"/>
                    <a:pt x="1804" y="4230"/>
                  </a:cubicBezTo>
                  <a:cubicBezTo>
                    <a:pt x="1741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6" y="6688"/>
                    <a:pt x="12306" y="5810"/>
                  </a:cubicBezTo>
                  <a:cubicBezTo>
                    <a:pt x="12306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62"/>
            <p:cNvSpPr/>
            <p:nvPr/>
          </p:nvSpPr>
          <p:spPr>
            <a:xfrm>
              <a:off x="5051325" y="3339375"/>
              <a:ext cx="267675" cy="160025"/>
            </a:xfrm>
            <a:custGeom>
              <a:avLst/>
              <a:gdLst/>
              <a:ahLst/>
              <a:cxnLst/>
              <a:rect l="l" t="t" r="r" b="b"/>
              <a:pathLst>
                <a:path w="10707" h="6401" extrusionOk="0">
                  <a:moveTo>
                    <a:pt x="5354" y="0"/>
                  </a:moveTo>
                  <a:cubicBezTo>
                    <a:pt x="5278" y="0"/>
                    <a:pt x="5203" y="52"/>
                    <a:pt x="5203" y="156"/>
                  </a:cubicBezTo>
                  <a:lnTo>
                    <a:pt x="5203" y="5694"/>
                  </a:lnTo>
                  <a:lnTo>
                    <a:pt x="2218" y="1385"/>
                  </a:lnTo>
                  <a:cubicBezTo>
                    <a:pt x="2202" y="1353"/>
                    <a:pt x="2186" y="1337"/>
                    <a:pt x="2170" y="1305"/>
                  </a:cubicBezTo>
                  <a:cubicBezTo>
                    <a:pt x="2138" y="1258"/>
                    <a:pt x="2093" y="1239"/>
                    <a:pt x="2048" y="1239"/>
                  </a:cubicBezTo>
                  <a:cubicBezTo>
                    <a:pt x="1941" y="1239"/>
                    <a:pt x="1836" y="1352"/>
                    <a:pt x="1915" y="1465"/>
                  </a:cubicBezTo>
                  <a:cubicBezTo>
                    <a:pt x="2936" y="2949"/>
                    <a:pt x="3958" y="4449"/>
                    <a:pt x="4995" y="5933"/>
                  </a:cubicBezTo>
                  <a:cubicBezTo>
                    <a:pt x="3415" y="5359"/>
                    <a:pt x="1835" y="4800"/>
                    <a:pt x="239" y="4226"/>
                  </a:cubicBezTo>
                  <a:cubicBezTo>
                    <a:pt x="223" y="4220"/>
                    <a:pt x="207" y="4217"/>
                    <a:pt x="192" y="4217"/>
                  </a:cubicBezTo>
                  <a:cubicBezTo>
                    <a:pt x="51" y="4217"/>
                    <a:pt x="1" y="4471"/>
                    <a:pt x="160" y="4529"/>
                  </a:cubicBezTo>
                  <a:cubicBezTo>
                    <a:pt x="1835" y="5135"/>
                    <a:pt x="3511" y="5726"/>
                    <a:pt x="5187" y="6332"/>
                  </a:cubicBezTo>
                  <a:cubicBezTo>
                    <a:pt x="5213" y="6372"/>
                    <a:pt x="5261" y="6400"/>
                    <a:pt x="5313" y="6400"/>
                  </a:cubicBezTo>
                  <a:cubicBezTo>
                    <a:pt x="5324" y="6400"/>
                    <a:pt x="5335" y="6399"/>
                    <a:pt x="5346" y="6396"/>
                  </a:cubicBezTo>
                  <a:cubicBezTo>
                    <a:pt x="5360" y="6399"/>
                    <a:pt x="5374" y="6400"/>
                    <a:pt x="5386" y="6400"/>
                  </a:cubicBezTo>
                  <a:cubicBezTo>
                    <a:pt x="5443" y="6400"/>
                    <a:pt x="5480" y="6372"/>
                    <a:pt x="5506" y="6332"/>
                  </a:cubicBezTo>
                  <a:cubicBezTo>
                    <a:pt x="7182" y="5726"/>
                    <a:pt x="8857" y="5135"/>
                    <a:pt x="10533" y="4529"/>
                  </a:cubicBezTo>
                  <a:cubicBezTo>
                    <a:pt x="10706" y="4471"/>
                    <a:pt x="10657" y="4217"/>
                    <a:pt x="10504" y="4217"/>
                  </a:cubicBezTo>
                  <a:cubicBezTo>
                    <a:pt x="10488" y="4217"/>
                    <a:pt x="10471" y="4220"/>
                    <a:pt x="10453" y="4226"/>
                  </a:cubicBezTo>
                  <a:cubicBezTo>
                    <a:pt x="8873" y="4800"/>
                    <a:pt x="7293" y="5359"/>
                    <a:pt x="5713" y="5933"/>
                  </a:cubicBezTo>
                  <a:cubicBezTo>
                    <a:pt x="6719" y="4465"/>
                    <a:pt x="7740" y="2997"/>
                    <a:pt x="8746" y="1529"/>
                  </a:cubicBezTo>
                  <a:cubicBezTo>
                    <a:pt x="8762" y="1513"/>
                    <a:pt x="8778" y="1481"/>
                    <a:pt x="8793" y="1465"/>
                  </a:cubicBezTo>
                  <a:cubicBezTo>
                    <a:pt x="8872" y="1352"/>
                    <a:pt x="8760" y="1239"/>
                    <a:pt x="8648" y="1239"/>
                  </a:cubicBezTo>
                  <a:cubicBezTo>
                    <a:pt x="8601" y="1239"/>
                    <a:pt x="8555" y="1258"/>
                    <a:pt x="8522" y="1305"/>
                  </a:cubicBezTo>
                  <a:cubicBezTo>
                    <a:pt x="7517" y="2773"/>
                    <a:pt x="6511" y="4226"/>
                    <a:pt x="5506" y="5694"/>
                  </a:cubicBezTo>
                  <a:lnTo>
                    <a:pt x="5506" y="156"/>
                  </a:lnTo>
                  <a:cubicBezTo>
                    <a:pt x="5506" y="52"/>
                    <a:pt x="5430" y="0"/>
                    <a:pt x="5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2" name="Google Shape;10092;p62"/>
          <p:cNvGrpSpPr/>
          <p:nvPr/>
        </p:nvGrpSpPr>
        <p:grpSpPr>
          <a:xfrm>
            <a:off x="4671521" y="2393694"/>
            <a:ext cx="667037" cy="356103"/>
            <a:chOff x="4111000" y="1312525"/>
            <a:chExt cx="954000" cy="509300"/>
          </a:xfrm>
        </p:grpSpPr>
        <p:sp>
          <p:nvSpPr>
            <p:cNvPr id="10093" name="Google Shape;10093;p62"/>
            <p:cNvSpPr/>
            <p:nvPr/>
          </p:nvSpPr>
          <p:spPr>
            <a:xfrm>
              <a:off x="4119000" y="1312525"/>
              <a:ext cx="941225" cy="509300"/>
            </a:xfrm>
            <a:custGeom>
              <a:avLst/>
              <a:gdLst/>
              <a:ahLst/>
              <a:cxnLst/>
              <a:rect l="l" t="t" r="r" b="b"/>
              <a:pathLst>
                <a:path w="37649" h="20372" extrusionOk="0">
                  <a:moveTo>
                    <a:pt x="21239" y="0"/>
                  </a:moveTo>
                  <a:cubicBezTo>
                    <a:pt x="18203" y="0"/>
                    <a:pt x="14883" y="1442"/>
                    <a:pt x="13151" y="3978"/>
                  </a:cubicBezTo>
                  <a:cubicBezTo>
                    <a:pt x="12816" y="4473"/>
                    <a:pt x="12544" y="5032"/>
                    <a:pt x="12385" y="5606"/>
                  </a:cubicBezTo>
                  <a:cubicBezTo>
                    <a:pt x="12321" y="5878"/>
                    <a:pt x="12225" y="6181"/>
                    <a:pt x="12225" y="6468"/>
                  </a:cubicBezTo>
                  <a:cubicBezTo>
                    <a:pt x="12225" y="6723"/>
                    <a:pt x="12337" y="6963"/>
                    <a:pt x="12401" y="7202"/>
                  </a:cubicBezTo>
                  <a:cubicBezTo>
                    <a:pt x="12465" y="7505"/>
                    <a:pt x="12576" y="7809"/>
                    <a:pt x="12608" y="8128"/>
                  </a:cubicBezTo>
                  <a:cubicBezTo>
                    <a:pt x="12656" y="8543"/>
                    <a:pt x="12864" y="9117"/>
                    <a:pt x="12784" y="9548"/>
                  </a:cubicBezTo>
                  <a:cubicBezTo>
                    <a:pt x="12672" y="10250"/>
                    <a:pt x="11603" y="10394"/>
                    <a:pt x="11044" y="10522"/>
                  </a:cubicBezTo>
                  <a:cubicBezTo>
                    <a:pt x="10661" y="10601"/>
                    <a:pt x="10406" y="10713"/>
                    <a:pt x="10055" y="10937"/>
                  </a:cubicBezTo>
                  <a:cubicBezTo>
                    <a:pt x="9752" y="11128"/>
                    <a:pt x="9464" y="11352"/>
                    <a:pt x="9145" y="11527"/>
                  </a:cubicBezTo>
                  <a:cubicBezTo>
                    <a:pt x="7852" y="12261"/>
                    <a:pt x="6017" y="12644"/>
                    <a:pt x="4533" y="12724"/>
                  </a:cubicBezTo>
                  <a:cubicBezTo>
                    <a:pt x="4450" y="12729"/>
                    <a:pt x="4368" y="12731"/>
                    <a:pt x="4287" y="12731"/>
                  </a:cubicBezTo>
                  <a:cubicBezTo>
                    <a:pt x="3566" y="12731"/>
                    <a:pt x="2886" y="12543"/>
                    <a:pt x="2155" y="12213"/>
                  </a:cubicBezTo>
                  <a:cubicBezTo>
                    <a:pt x="1692" y="11990"/>
                    <a:pt x="1293" y="11591"/>
                    <a:pt x="862" y="11304"/>
                  </a:cubicBezTo>
                  <a:cubicBezTo>
                    <a:pt x="755" y="11237"/>
                    <a:pt x="456" y="11023"/>
                    <a:pt x="268" y="11023"/>
                  </a:cubicBezTo>
                  <a:cubicBezTo>
                    <a:pt x="233" y="11023"/>
                    <a:pt x="201" y="11030"/>
                    <a:pt x="176" y="11048"/>
                  </a:cubicBezTo>
                  <a:cubicBezTo>
                    <a:pt x="0" y="11176"/>
                    <a:pt x="208" y="11671"/>
                    <a:pt x="272" y="11830"/>
                  </a:cubicBezTo>
                  <a:cubicBezTo>
                    <a:pt x="399" y="12229"/>
                    <a:pt x="623" y="12596"/>
                    <a:pt x="830" y="12947"/>
                  </a:cubicBezTo>
                  <a:cubicBezTo>
                    <a:pt x="1038" y="13299"/>
                    <a:pt x="1277" y="13634"/>
                    <a:pt x="1501" y="13953"/>
                  </a:cubicBezTo>
                  <a:cubicBezTo>
                    <a:pt x="1804" y="14400"/>
                    <a:pt x="2091" y="14799"/>
                    <a:pt x="2426" y="15214"/>
                  </a:cubicBezTo>
                  <a:cubicBezTo>
                    <a:pt x="2761" y="15629"/>
                    <a:pt x="3240" y="15900"/>
                    <a:pt x="3687" y="16171"/>
                  </a:cubicBezTo>
                  <a:cubicBezTo>
                    <a:pt x="4788" y="16826"/>
                    <a:pt x="5969" y="17288"/>
                    <a:pt x="7166" y="17671"/>
                  </a:cubicBezTo>
                  <a:cubicBezTo>
                    <a:pt x="8758" y="18155"/>
                    <a:pt x="10606" y="18503"/>
                    <a:pt x="12427" y="18503"/>
                  </a:cubicBezTo>
                  <a:cubicBezTo>
                    <a:pt x="14094" y="18503"/>
                    <a:pt x="15737" y="18211"/>
                    <a:pt x="17141" y="17464"/>
                  </a:cubicBezTo>
                  <a:cubicBezTo>
                    <a:pt x="17444" y="18852"/>
                    <a:pt x="18593" y="19858"/>
                    <a:pt x="20125" y="20209"/>
                  </a:cubicBezTo>
                  <a:cubicBezTo>
                    <a:pt x="20594" y="20318"/>
                    <a:pt x="21083" y="20371"/>
                    <a:pt x="21577" y="20371"/>
                  </a:cubicBezTo>
                  <a:cubicBezTo>
                    <a:pt x="23471" y="20371"/>
                    <a:pt x="25433" y="19583"/>
                    <a:pt x="26573" y="18102"/>
                  </a:cubicBezTo>
                  <a:cubicBezTo>
                    <a:pt x="26844" y="17751"/>
                    <a:pt x="27051" y="17384"/>
                    <a:pt x="27179" y="17017"/>
                  </a:cubicBezTo>
                  <a:cubicBezTo>
                    <a:pt x="27951" y="17974"/>
                    <a:pt x="29249" y="18308"/>
                    <a:pt x="30523" y="18308"/>
                  </a:cubicBezTo>
                  <a:cubicBezTo>
                    <a:pt x="31119" y="18308"/>
                    <a:pt x="31709" y="18235"/>
                    <a:pt x="32238" y="18118"/>
                  </a:cubicBezTo>
                  <a:cubicBezTo>
                    <a:pt x="34233" y="17671"/>
                    <a:pt x="35382" y="16139"/>
                    <a:pt x="35988" y="14272"/>
                  </a:cubicBezTo>
                  <a:cubicBezTo>
                    <a:pt x="37648" y="12501"/>
                    <a:pt x="36834" y="9165"/>
                    <a:pt x="35701" y="7346"/>
                  </a:cubicBezTo>
                  <a:cubicBezTo>
                    <a:pt x="34871" y="5973"/>
                    <a:pt x="33595" y="4888"/>
                    <a:pt x="32063" y="4377"/>
                  </a:cubicBezTo>
                  <a:cubicBezTo>
                    <a:pt x="31459" y="4180"/>
                    <a:pt x="30841" y="4092"/>
                    <a:pt x="30225" y="4092"/>
                  </a:cubicBezTo>
                  <a:cubicBezTo>
                    <a:pt x="29049" y="4092"/>
                    <a:pt x="27874" y="4412"/>
                    <a:pt x="26796" y="4904"/>
                  </a:cubicBezTo>
                  <a:cubicBezTo>
                    <a:pt x="26828" y="3595"/>
                    <a:pt x="26445" y="2303"/>
                    <a:pt x="25455" y="1377"/>
                  </a:cubicBezTo>
                  <a:cubicBezTo>
                    <a:pt x="24402" y="403"/>
                    <a:pt x="22918" y="52"/>
                    <a:pt x="21529" y="5"/>
                  </a:cubicBezTo>
                  <a:cubicBezTo>
                    <a:pt x="21433" y="2"/>
                    <a:pt x="21336" y="0"/>
                    <a:pt x="2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62"/>
            <p:cNvSpPr/>
            <p:nvPr/>
          </p:nvSpPr>
          <p:spPr>
            <a:xfrm>
              <a:off x="4111000" y="1494775"/>
              <a:ext cx="714625" cy="327050"/>
            </a:xfrm>
            <a:custGeom>
              <a:avLst/>
              <a:gdLst/>
              <a:ahLst/>
              <a:cxnLst/>
              <a:rect l="l" t="t" r="r" b="b"/>
              <a:pathLst>
                <a:path w="28585" h="13082" extrusionOk="0">
                  <a:moveTo>
                    <a:pt x="19310" y="0"/>
                  </a:moveTo>
                  <a:cubicBezTo>
                    <a:pt x="19136" y="0"/>
                    <a:pt x="18961" y="8"/>
                    <a:pt x="18785" y="24"/>
                  </a:cubicBezTo>
                  <a:cubicBezTo>
                    <a:pt x="16040" y="263"/>
                    <a:pt x="13614" y="2019"/>
                    <a:pt x="11157" y="3120"/>
                  </a:cubicBezTo>
                  <a:cubicBezTo>
                    <a:pt x="9336" y="3939"/>
                    <a:pt x="6840" y="4921"/>
                    <a:pt x="4569" y="4921"/>
                  </a:cubicBezTo>
                  <a:cubicBezTo>
                    <a:pt x="3078" y="4921"/>
                    <a:pt x="1683" y="4497"/>
                    <a:pt x="640" y="3327"/>
                  </a:cubicBezTo>
                  <a:cubicBezTo>
                    <a:pt x="577" y="3261"/>
                    <a:pt x="505" y="3233"/>
                    <a:pt x="435" y="3233"/>
                  </a:cubicBezTo>
                  <a:cubicBezTo>
                    <a:pt x="206" y="3233"/>
                    <a:pt x="0" y="3538"/>
                    <a:pt x="209" y="3758"/>
                  </a:cubicBezTo>
                  <a:lnTo>
                    <a:pt x="209" y="3774"/>
                  </a:lnTo>
                  <a:cubicBezTo>
                    <a:pt x="1359" y="5054"/>
                    <a:pt x="2922" y="5486"/>
                    <a:pt x="4532" y="5486"/>
                  </a:cubicBezTo>
                  <a:cubicBezTo>
                    <a:pt x="5290" y="5486"/>
                    <a:pt x="6059" y="5391"/>
                    <a:pt x="6800" y="5242"/>
                  </a:cubicBezTo>
                  <a:cubicBezTo>
                    <a:pt x="9274" y="4748"/>
                    <a:pt x="11620" y="3663"/>
                    <a:pt x="13822" y="2498"/>
                  </a:cubicBezTo>
                  <a:cubicBezTo>
                    <a:pt x="15258" y="1747"/>
                    <a:pt x="16758" y="1013"/>
                    <a:pt x="18354" y="694"/>
                  </a:cubicBezTo>
                  <a:cubicBezTo>
                    <a:pt x="18674" y="633"/>
                    <a:pt x="18999" y="604"/>
                    <a:pt x="19323" y="604"/>
                  </a:cubicBezTo>
                  <a:cubicBezTo>
                    <a:pt x="19761" y="604"/>
                    <a:pt x="20199" y="657"/>
                    <a:pt x="20621" y="758"/>
                  </a:cubicBezTo>
                  <a:cubicBezTo>
                    <a:pt x="21530" y="965"/>
                    <a:pt x="22248" y="1460"/>
                    <a:pt x="23046" y="1907"/>
                  </a:cubicBezTo>
                  <a:cubicBezTo>
                    <a:pt x="25329" y="3216"/>
                    <a:pt x="27659" y="6328"/>
                    <a:pt x="27068" y="9073"/>
                  </a:cubicBezTo>
                  <a:cubicBezTo>
                    <a:pt x="26561" y="11389"/>
                    <a:pt x="23967" y="12458"/>
                    <a:pt x="21762" y="12458"/>
                  </a:cubicBezTo>
                  <a:cubicBezTo>
                    <a:pt x="21536" y="12458"/>
                    <a:pt x="21314" y="12446"/>
                    <a:pt x="21099" y="12424"/>
                  </a:cubicBezTo>
                  <a:cubicBezTo>
                    <a:pt x="20014" y="12296"/>
                    <a:pt x="18881" y="11818"/>
                    <a:pt x="18322" y="10828"/>
                  </a:cubicBezTo>
                  <a:cubicBezTo>
                    <a:pt x="17844" y="9966"/>
                    <a:pt x="17955" y="8881"/>
                    <a:pt x="18291" y="7987"/>
                  </a:cubicBezTo>
                  <a:cubicBezTo>
                    <a:pt x="18626" y="7110"/>
                    <a:pt x="19328" y="6344"/>
                    <a:pt x="20206" y="6040"/>
                  </a:cubicBezTo>
                  <a:cubicBezTo>
                    <a:pt x="20435" y="5962"/>
                    <a:pt x="20679" y="5925"/>
                    <a:pt x="20926" y="5925"/>
                  </a:cubicBezTo>
                  <a:cubicBezTo>
                    <a:pt x="21780" y="5925"/>
                    <a:pt x="22672" y="6365"/>
                    <a:pt x="23142" y="7046"/>
                  </a:cubicBezTo>
                  <a:cubicBezTo>
                    <a:pt x="23775" y="7979"/>
                    <a:pt x="22692" y="9085"/>
                    <a:pt x="21822" y="9085"/>
                  </a:cubicBezTo>
                  <a:cubicBezTo>
                    <a:pt x="21397" y="9085"/>
                    <a:pt x="21023" y="8822"/>
                    <a:pt x="20924" y="8147"/>
                  </a:cubicBezTo>
                  <a:cubicBezTo>
                    <a:pt x="20898" y="7994"/>
                    <a:pt x="20788" y="7927"/>
                    <a:pt x="20670" y="7927"/>
                  </a:cubicBezTo>
                  <a:cubicBezTo>
                    <a:pt x="20492" y="7927"/>
                    <a:pt x="20295" y="8077"/>
                    <a:pt x="20333" y="8307"/>
                  </a:cubicBezTo>
                  <a:cubicBezTo>
                    <a:pt x="20470" y="9265"/>
                    <a:pt x="21107" y="9691"/>
                    <a:pt x="21813" y="9691"/>
                  </a:cubicBezTo>
                  <a:cubicBezTo>
                    <a:pt x="22425" y="9691"/>
                    <a:pt x="23088" y="9372"/>
                    <a:pt x="23525" y="8801"/>
                  </a:cubicBezTo>
                  <a:cubicBezTo>
                    <a:pt x="24850" y="7094"/>
                    <a:pt x="22743" y="5466"/>
                    <a:pt x="21115" y="5306"/>
                  </a:cubicBezTo>
                  <a:cubicBezTo>
                    <a:pt x="21030" y="5299"/>
                    <a:pt x="20946" y="5295"/>
                    <a:pt x="20863" y="5295"/>
                  </a:cubicBezTo>
                  <a:cubicBezTo>
                    <a:pt x="19061" y="5295"/>
                    <a:pt x="17750" y="7073"/>
                    <a:pt x="17445" y="8706"/>
                  </a:cubicBezTo>
                  <a:cubicBezTo>
                    <a:pt x="17062" y="10844"/>
                    <a:pt x="18418" y="12456"/>
                    <a:pt x="20445" y="12919"/>
                  </a:cubicBezTo>
                  <a:cubicBezTo>
                    <a:pt x="20914" y="13028"/>
                    <a:pt x="21402" y="13081"/>
                    <a:pt x="21895" y="13081"/>
                  </a:cubicBezTo>
                  <a:cubicBezTo>
                    <a:pt x="23786" y="13081"/>
                    <a:pt x="25741" y="12293"/>
                    <a:pt x="26893" y="10812"/>
                  </a:cubicBezTo>
                  <a:cubicBezTo>
                    <a:pt x="28584" y="8626"/>
                    <a:pt x="27531" y="5737"/>
                    <a:pt x="25999" y="3790"/>
                  </a:cubicBezTo>
                  <a:cubicBezTo>
                    <a:pt x="24412" y="1769"/>
                    <a:pt x="21954" y="0"/>
                    <a:pt x="19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62"/>
            <p:cNvSpPr/>
            <p:nvPr/>
          </p:nvSpPr>
          <p:spPr>
            <a:xfrm>
              <a:off x="4417025" y="1312525"/>
              <a:ext cx="647975" cy="383325"/>
            </a:xfrm>
            <a:custGeom>
              <a:avLst/>
              <a:gdLst/>
              <a:ahLst/>
              <a:cxnLst/>
              <a:rect l="l" t="t" r="r" b="b"/>
              <a:pathLst>
                <a:path w="25919" h="15333" extrusionOk="0">
                  <a:moveTo>
                    <a:pt x="9318" y="0"/>
                  </a:moveTo>
                  <a:cubicBezTo>
                    <a:pt x="6282" y="0"/>
                    <a:pt x="2962" y="1442"/>
                    <a:pt x="1230" y="3978"/>
                  </a:cubicBezTo>
                  <a:cubicBezTo>
                    <a:pt x="113" y="5606"/>
                    <a:pt x="1" y="7633"/>
                    <a:pt x="703" y="9452"/>
                  </a:cubicBezTo>
                  <a:cubicBezTo>
                    <a:pt x="753" y="9597"/>
                    <a:pt x="877" y="9660"/>
                    <a:pt x="1001" y="9660"/>
                  </a:cubicBezTo>
                  <a:cubicBezTo>
                    <a:pt x="1192" y="9660"/>
                    <a:pt x="1381" y="9509"/>
                    <a:pt x="1294" y="9277"/>
                  </a:cubicBezTo>
                  <a:cubicBezTo>
                    <a:pt x="687" y="7681"/>
                    <a:pt x="719" y="6005"/>
                    <a:pt x="1613" y="4521"/>
                  </a:cubicBezTo>
                  <a:cubicBezTo>
                    <a:pt x="2443" y="3133"/>
                    <a:pt x="3847" y="2159"/>
                    <a:pt x="5299" y="1505"/>
                  </a:cubicBezTo>
                  <a:cubicBezTo>
                    <a:pt x="6458" y="986"/>
                    <a:pt x="7996" y="591"/>
                    <a:pt x="9481" y="591"/>
                  </a:cubicBezTo>
                  <a:cubicBezTo>
                    <a:pt x="11145" y="591"/>
                    <a:pt x="12743" y="1087"/>
                    <a:pt x="13662" y="2462"/>
                  </a:cubicBezTo>
                  <a:cubicBezTo>
                    <a:pt x="14237" y="3340"/>
                    <a:pt x="14332" y="4409"/>
                    <a:pt x="14237" y="5415"/>
                  </a:cubicBezTo>
                  <a:cubicBezTo>
                    <a:pt x="14212" y="5609"/>
                    <a:pt x="14382" y="5720"/>
                    <a:pt x="14549" y="5720"/>
                  </a:cubicBezTo>
                  <a:cubicBezTo>
                    <a:pt x="14601" y="5720"/>
                    <a:pt x="14654" y="5709"/>
                    <a:pt x="14699" y="5686"/>
                  </a:cubicBezTo>
                  <a:cubicBezTo>
                    <a:pt x="15824" y="5104"/>
                    <a:pt x="17062" y="4717"/>
                    <a:pt x="18299" y="4717"/>
                  </a:cubicBezTo>
                  <a:cubicBezTo>
                    <a:pt x="19028" y="4717"/>
                    <a:pt x="19756" y="4852"/>
                    <a:pt x="20461" y="5159"/>
                  </a:cubicBezTo>
                  <a:cubicBezTo>
                    <a:pt x="21961" y="5814"/>
                    <a:pt x="23078" y="7106"/>
                    <a:pt x="23748" y="8575"/>
                  </a:cubicBezTo>
                  <a:cubicBezTo>
                    <a:pt x="24339" y="9867"/>
                    <a:pt x="24594" y="11431"/>
                    <a:pt x="24163" y="12804"/>
                  </a:cubicBezTo>
                  <a:cubicBezTo>
                    <a:pt x="23794" y="13996"/>
                    <a:pt x="22718" y="14721"/>
                    <a:pt x="21508" y="14721"/>
                  </a:cubicBezTo>
                  <a:cubicBezTo>
                    <a:pt x="21358" y="14721"/>
                    <a:pt x="21205" y="14710"/>
                    <a:pt x="21051" y="14687"/>
                  </a:cubicBezTo>
                  <a:cubicBezTo>
                    <a:pt x="18737" y="14352"/>
                    <a:pt x="17333" y="10633"/>
                    <a:pt x="19519" y="9245"/>
                  </a:cubicBezTo>
                  <a:cubicBezTo>
                    <a:pt x="19889" y="9005"/>
                    <a:pt x="20377" y="8853"/>
                    <a:pt x="20839" y="8853"/>
                  </a:cubicBezTo>
                  <a:cubicBezTo>
                    <a:pt x="21452" y="8853"/>
                    <a:pt x="22018" y="9121"/>
                    <a:pt x="22200" y="9803"/>
                  </a:cubicBezTo>
                  <a:cubicBezTo>
                    <a:pt x="22296" y="10139"/>
                    <a:pt x="22232" y="10522"/>
                    <a:pt x="21977" y="10761"/>
                  </a:cubicBezTo>
                  <a:cubicBezTo>
                    <a:pt x="21859" y="10879"/>
                    <a:pt x="21711" y="10924"/>
                    <a:pt x="21554" y="10924"/>
                  </a:cubicBezTo>
                  <a:cubicBezTo>
                    <a:pt x="21221" y="10924"/>
                    <a:pt x="20843" y="10721"/>
                    <a:pt x="20604" y="10570"/>
                  </a:cubicBezTo>
                  <a:cubicBezTo>
                    <a:pt x="20552" y="10537"/>
                    <a:pt x="20501" y="10523"/>
                    <a:pt x="20452" y="10523"/>
                  </a:cubicBezTo>
                  <a:cubicBezTo>
                    <a:pt x="20190" y="10523"/>
                    <a:pt x="20018" y="10937"/>
                    <a:pt x="20301" y="11112"/>
                  </a:cubicBezTo>
                  <a:cubicBezTo>
                    <a:pt x="20669" y="11335"/>
                    <a:pt x="21125" y="11528"/>
                    <a:pt x="21562" y="11528"/>
                  </a:cubicBezTo>
                  <a:cubicBezTo>
                    <a:pt x="21846" y="11528"/>
                    <a:pt x="22121" y="11447"/>
                    <a:pt x="22360" y="11240"/>
                  </a:cubicBezTo>
                  <a:cubicBezTo>
                    <a:pt x="22839" y="10825"/>
                    <a:pt x="22934" y="10155"/>
                    <a:pt x="22775" y="9564"/>
                  </a:cubicBezTo>
                  <a:cubicBezTo>
                    <a:pt x="22522" y="8625"/>
                    <a:pt x="21762" y="8255"/>
                    <a:pt x="20926" y="8255"/>
                  </a:cubicBezTo>
                  <a:cubicBezTo>
                    <a:pt x="20073" y="8255"/>
                    <a:pt x="19142" y="8641"/>
                    <a:pt x="18593" y="9197"/>
                  </a:cubicBezTo>
                  <a:cubicBezTo>
                    <a:pt x="17253" y="10554"/>
                    <a:pt x="17796" y="12836"/>
                    <a:pt x="18913" y="14144"/>
                  </a:cubicBezTo>
                  <a:cubicBezTo>
                    <a:pt x="19585" y="14925"/>
                    <a:pt x="20569" y="15333"/>
                    <a:pt x="21562" y="15333"/>
                  </a:cubicBezTo>
                  <a:cubicBezTo>
                    <a:pt x="22173" y="15333"/>
                    <a:pt x="22786" y="15179"/>
                    <a:pt x="23333" y="14863"/>
                  </a:cubicBezTo>
                  <a:cubicBezTo>
                    <a:pt x="25919" y="13362"/>
                    <a:pt x="25057" y="9404"/>
                    <a:pt x="23796" y="7346"/>
                  </a:cubicBezTo>
                  <a:cubicBezTo>
                    <a:pt x="22950" y="5973"/>
                    <a:pt x="21674" y="4888"/>
                    <a:pt x="20142" y="4377"/>
                  </a:cubicBezTo>
                  <a:cubicBezTo>
                    <a:pt x="19543" y="4179"/>
                    <a:pt x="18931" y="4091"/>
                    <a:pt x="18320" y="4091"/>
                  </a:cubicBezTo>
                  <a:cubicBezTo>
                    <a:pt x="17138" y="4091"/>
                    <a:pt x="15959" y="4421"/>
                    <a:pt x="14877" y="4924"/>
                  </a:cubicBezTo>
                  <a:lnTo>
                    <a:pt x="14877" y="4924"/>
                  </a:lnTo>
                  <a:cubicBezTo>
                    <a:pt x="14916" y="3605"/>
                    <a:pt x="14528" y="2314"/>
                    <a:pt x="13534" y="1377"/>
                  </a:cubicBezTo>
                  <a:cubicBezTo>
                    <a:pt x="12481" y="403"/>
                    <a:pt x="10997" y="52"/>
                    <a:pt x="9608" y="5"/>
                  </a:cubicBezTo>
                  <a:cubicBezTo>
                    <a:pt x="9512" y="2"/>
                    <a:pt x="9415" y="0"/>
                    <a:pt x="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62"/>
            <p:cNvSpPr/>
            <p:nvPr/>
          </p:nvSpPr>
          <p:spPr>
            <a:xfrm>
              <a:off x="4113250" y="1582025"/>
              <a:ext cx="450525" cy="193150"/>
            </a:xfrm>
            <a:custGeom>
              <a:avLst/>
              <a:gdLst/>
              <a:ahLst/>
              <a:cxnLst/>
              <a:rect l="l" t="t" r="r" b="b"/>
              <a:pathLst>
                <a:path w="18021" h="7726" extrusionOk="0">
                  <a:moveTo>
                    <a:pt x="376" y="1"/>
                  </a:moveTo>
                  <a:cubicBezTo>
                    <a:pt x="198" y="1"/>
                    <a:pt x="1" y="150"/>
                    <a:pt x="39" y="380"/>
                  </a:cubicBezTo>
                  <a:cubicBezTo>
                    <a:pt x="645" y="3923"/>
                    <a:pt x="4268" y="5934"/>
                    <a:pt x="7396" y="6891"/>
                  </a:cubicBezTo>
                  <a:cubicBezTo>
                    <a:pt x="8976" y="7378"/>
                    <a:pt x="10819" y="7725"/>
                    <a:pt x="12639" y="7725"/>
                  </a:cubicBezTo>
                  <a:cubicBezTo>
                    <a:pt x="14458" y="7725"/>
                    <a:pt x="16253" y="7378"/>
                    <a:pt x="17738" y="6476"/>
                  </a:cubicBezTo>
                  <a:cubicBezTo>
                    <a:pt x="18020" y="6315"/>
                    <a:pt x="17849" y="5903"/>
                    <a:pt x="17577" y="5903"/>
                  </a:cubicBezTo>
                  <a:cubicBezTo>
                    <a:pt x="17527" y="5903"/>
                    <a:pt x="17473" y="5917"/>
                    <a:pt x="17419" y="5950"/>
                  </a:cubicBezTo>
                  <a:cubicBezTo>
                    <a:pt x="16034" y="6790"/>
                    <a:pt x="14372" y="7105"/>
                    <a:pt x="12684" y="7105"/>
                  </a:cubicBezTo>
                  <a:cubicBezTo>
                    <a:pt x="11008" y="7105"/>
                    <a:pt x="9307" y="6794"/>
                    <a:pt x="7827" y="6381"/>
                  </a:cubicBezTo>
                  <a:cubicBezTo>
                    <a:pt x="4811" y="5519"/>
                    <a:pt x="1220" y="3620"/>
                    <a:pt x="629" y="220"/>
                  </a:cubicBezTo>
                  <a:cubicBezTo>
                    <a:pt x="604" y="67"/>
                    <a:pt x="494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62"/>
            <p:cNvSpPr/>
            <p:nvPr/>
          </p:nvSpPr>
          <p:spPr>
            <a:xfrm>
              <a:off x="4786550" y="1659325"/>
              <a:ext cx="234100" cy="110975"/>
            </a:xfrm>
            <a:custGeom>
              <a:avLst/>
              <a:gdLst/>
              <a:ahLst/>
              <a:cxnLst/>
              <a:rect l="l" t="t" r="r" b="b"/>
              <a:pathLst>
                <a:path w="9364" h="4439" extrusionOk="0">
                  <a:moveTo>
                    <a:pt x="8992" y="0"/>
                  </a:moveTo>
                  <a:cubicBezTo>
                    <a:pt x="8870" y="0"/>
                    <a:pt x="8747" y="63"/>
                    <a:pt x="8696" y="209"/>
                  </a:cubicBezTo>
                  <a:cubicBezTo>
                    <a:pt x="8185" y="1788"/>
                    <a:pt x="7308" y="3065"/>
                    <a:pt x="5664" y="3576"/>
                  </a:cubicBezTo>
                  <a:cubicBezTo>
                    <a:pt x="5121" y="3741"/>
                    <a:pt x="4472" y="3845"/>
                    <a:pt x="3818" y="3845"/>
                  </a:cubicBezTo>
                  <a:cubicBezTo>
                    <a:pt x="2509" y="3845"/>
                    <a:pt x="1179" y="3427"/>
                    <a:pt x="637" y="2235"/>
                  </a:cubicBezTo>
                  <a:cubicBezTo>
                    <a:pt x="586" y="2120"/>
                    <a:pt x="500" y="2072"/>
                    <a:pt x="410" y="2072"/>
                  </a:cubicBezTo>
                  <a:cubicBezTo>
                    <a:pt x="214" y="2072"/>
                    <a:pt x="1" y="2298"/>
                    <a:pt x="110" y="2539"/>
                  </a:cubicBezTo>
                  <a:cubicBezTo>
                    <a:pt x="761" y="3967"/>
                    <a:pt x="2305" y="4438"/>
                    <a:pt x="3808" y="4438"/>
                  </a:cubicBezTo>
                  <a:cubicBezTo>
                    <a:pt x="4404" y="4438"/>
                    <a:pt x="4994" y="4364"/>
                    <a:pt x="5520" y="4246"/>
                  </a:cubicBezTo>
                  <a:cubicBezTo>
                    <a:pt x="7547" y="3799"/>
                    <a:pt x="8680" y="2251"/>
                    <a:pt x="9286" y="368"/>
                  </a:cubicBezTo>
                  <a:cubicBezTo>
                    <a:pt x="9364" y="146"/>
                    <a:pt x="9179" y="0"/>
                    <a:pt x="8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62"/>
            <p:cNvSpPr/>
            <p:nvPr/>
          </p:nvSpPr>
          <p:spPr>
            <a:xfrm>
              <a:off x="4465725" y="1405825"/>
              <a:ext cx="51425" cy="88650"/>
            </a:xfrm>
            <a:custGeom>
              <a:avLst/>
              <a:gdLst/>
              <a:ahLst/>
              <a:cxnLst/>
              <a:rect l="l" t="t" r="r" b="b"/>
              <a:pathLst>
                <a:path w="2057" h="3546" extrusionOk="0">
                  <a:moveTo>
                    <a:pt x="1576" y="1"/>
                  </a:moveTo>
                  <a:cubicBezTo>
                    <a:pt x="1509" y="1"/>
                    <a:pt x="1438" y="22"/>
                    <a:pt x="1372" y="71"/>
                  </a:cubicBezTo>
                  <a:cubicBezTo>
                    <a:pt x="399" y="837"/>
                    <a:pt x="0" y="2034"/>
                    <a:pt x="48" y="3247"/>
                  </a:cubicBezTo>
                  <a:cubicBezTo>
                    <a:pt x="64" y="3446"/>
                    <a:pt x="223" y="3546"/>
                    <a:pt x="377" y="3546"/>
                  </a:cubicBezTo>
                  <a:cubicBezTo>
                    <a:pt x="531" y="3546"/>
                    <a:pt x="678" y="3446"/>
                    <a:pt x="670" y="3247"/>
                  </a:cubicBezTo>
                  <a:cubicBezTo>
                    <a:pt x="622" y="2177"/>
                    <a:pt x="942" y="1188"/>
                    <a:pt x="1803" y="502"/>
                  </a:cubicBezTo>
                  <a:cubicBezTo>
                    <a:pt x="2057" y="312"/>
                    <a:pt x="1837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62"/>
            <p:cNvSpPr/>
            <p:nvPr/>
          </p:nvSpPr>
          <p:spPr>
            <a:xfrm>
              <a:off x="4674975" y="1354350"/>
              <a:ext cx="77950" cy="55950"/>
            </a:xfrm>
            <a:custGeom>
              <a:avLst/>
              <a:gdLst/>
              <a:ahLst/>
              <a:cxnLst/>
              <a:rect l="l" t="t" r="r" b="b"/>
              <a:pathLst>
                <a:path w="3118" h="2238" extrusionOk="0">
                  <a:moveTo>
                    <a:pt x="464" y="0"/>
                  </a:moveTo>
                  <a:cubicBezTo>
                    <a:pt x="119" y="0"/>
                    <a:pt x="0" y="538"/>
                    <a:pt x="360" y="598"/>
                  </a:cubicBezTo>
                  <a:cubicBezTo>
                    <a:pt x="1285" y="757"/>
                    <a:pt x="2147" y="1061"/>
                    <a:pt x="2450" y="2018"/>
                  </a:cubicBezTo>
                  <a:cubicBezTo>
                    <a:pt x="2495" y="2171"/>
                    <a:pt x="2619" y="2238"/>
                    <a:pt x="2743" y="2238"/>
                  </a:cubicBezTo>
                  <a:cubicBezTo>
                    <a:pt x="2930" y="2238"/>
                    <a:pt x="3117" y="2088"/>
                    <a:pt x="3041" y="1858"/>
                  </a:cubicBezTo>
                  <a:cubicBezTo>
                    <a:pt x="2674" y="678"/>
                    <a:pt x="1684" y="199"/>
                    <a:pt x="535" y="7"/>
                  </a:cubicBezTo>
                  <a:cubicBezTo>
                    <a:pt x="511" y="2"/>
                    <a:pt x="487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62"/>
            <p:cNvSpPr/>
            <p:nvPr/>
          </p:nvSpPr>
          <p:spPr>
            <a:xfrm>
              <a:off x="4847450" y="1653850"/>
              <a:ext cx="72325" cy="68550"/>
            </a:xfrm>
            <a:custGeom>
              <a:avLst/>
              <a:gdLst/>
              <a:ahLst/>
              <a:cxnLst/>
              <a:rect l="l" t="t" r="r" b="b"/>
              <a:pathLst>
                <a:path w="2893" h="2742" extrusionOk="0">
                  <a:moveTo>
                    <a:pt x="377" y="0"/>
                  </a:moveTo>
                  <a:cubicBezTo>
                    <a:pt x="192" y="0"/>
                    <a:pt x="1" y="150"/>
                    <a:pt x="68" y="380"/>
                  </a:cubicBezTo>
                  <a:cubicBezTo>
                    <a:pt x="371" y="1545"/>
                    <a:pt x="1185" y="2710"/>
                    <a:pt x="2494" y="2742"/>
                  </a:cubicBezTo>
                  <a:cubicBezTo>
                    <a:pt x="2499" y="2742"/>
                    <a:pt x="2504" y="2742"/>
                    <a:pt x="2509" y="2742"/>
                  </a:cubicBezTo>
                  <a:cubicBezTo>
                    <a:pt x="2893" y="2742"/>
                    <a:pt x="2887" y="2151"/>
                    <a:pt x="2494" y="2135"/>
                  </a:cubicBezTo>
                  <a:cubicBezTo>
                    <a:pt x="1472" y="2087"/>
                    <a:pt x="898" y="1114"/>
                    <a:pt x="658" y="220"/>
                  </a:cubicBezTo>
                  <a:cubicBezTo>
                    <a:pt x="620" y="67"/>
                    <a:pt x="50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62"/>
            <p:cNvSpPr/>
            <p:nvPr/>
          </p:nvSpPr>
          <p:spPr>
            <a:xfrm>
              <a:off x="4547150" y="1589650"/>
              <a:ext cx="113675" cy="35950"/>
            </a:xfrm>
            <a:custGeom>
              <a:avLst/>
              <a:gdLst/>
              <a:ahLst/>
              <a:cxnLst/>
              <a:rect l="l" t="t" r="r" b="b"/>
              <a:pathLst>
                <a:path w="4547" h="1438" extrusionOk="0">
                  <a:moveTo>
                    <a:pt x="2846" y="0"/>
                  </a:moveTo>
                  <a:cubicBezTo>
                    <a:pt x="1917" y="0"/>
                    <a:pt x="981" y="368"/>
                    <a:pt x="254" y="937"/>
                  </a:cubicBezTo>
                  <a:cubicBezTo>
                    <a:pt x="1" y="1127"/>
                    <a:pt x="230" y="1438"/>
                    <a:pt x="487" y="1438"/>
                  </a:cubicBezTo>
                  <a:cubicBezTo>
                    <a:pt x="554" y="1438"/>
                    <a:pt x="623" y="1417"/>
                    <a:pt x="685" y="1368"/>
                  </a:cubicBezTo>
                  <a:cubicBezTo>
                    <a:pt x="1277" y="916"/>
                    <a:pt x="2080" y="609"/>
                    <a:pt x="2853" y="609"/>
                  </a:cubicBezTo>
                  <a:cubicBezTo>
                    <a:pt x="3226" y="609"/>
                    <a:pt x="3592" y="680"/>
                    <a:pt x="3925" y="841"/>
                  </a:cubicBezTo>
                  <a:cubicBezTo>
                    <a:pt x="3973" y="865"/>
                    <a:pt x="4020" y="876"/>
                    <a:pt x="4065" y="876"/>
                  </a:cubicBezTo>
                  <a:cubicBezTo>
                    <a:pt x="4350" y="876"/>
                    <a:pt x="4547" y="452"/>
                    <a:pt x="4244" y="314"/>
                  </a:cubicBezTo>
                  <a:cubicBezTo>
                    <a:pt x="3799" y="98"/>
                    <a:pt x="3324" y="0"/>
                    <a:pt x="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62"/>
            <p:cNvSpPr/>
            <p:nvPr/>
          </p:nvSpPr>
          <p:spPr>
            <a:xfrm>
              <a:off x="4202800" y="1661975"/>
              <a:ext cx="100950" cy="50475"/>
            </a:xfrm>
            <a:custGeom>
              <a:avLst/>
              <a:gdLst/>
              <a:ahLst/>
              <a:cxnLst/>
              <a:rect l="l" t="t" r="r" b="b"/>
              <a:pathLst>
                <a:path w="4038" h="2019" extrusionOk="0">
                  <a:moveTo>
                    <a:pt x="464" y="0"/>
                  </a:moveTo>
                  <a:cubicBezTo>
                    <a:pt x="220" y="0"/>
                    <a:pt x="0" y="310"/>
                    <a:pt x="223" y="533"/>
                  </a:cubicBezTo>
                  <a:cubicBezTo>
                    <a:pt x="1165" y="1411"/>
                    <a:pt x="2378" y="1890"/>
                    <a:pt x="3655" y="2018"/>
                  </a:cubicBezTo>
                  <a:cubicBezTo>
                    <a:pt x="3664" y="2018"/>
                    <a:pt x="3673" y="2019"/>
                    <a:pt x="3683" y="2019"/>
                  </a:cubicBezTo>
                  <a:cubicBezTo>
                    <a:pt x="4037" y="2019"/>
                    <a:pt x="4028" y="1426"/>
                    <a:pt x="3655" y="1395"/>
                  </a:cubicBezTo>
                  <a:cubicBezTo>
                    <a:pt x="2553" y="1284"/>
                    <a:pt x="1468" y="853"/>
                    <a:pt x="670" y="87"/>
                  </a:cubicBezTo>
                  <a:cubicBezTo>
                    <a:pt x="606" y="26"/>
                    <a:pt x="53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3" name="Google Shape;10103;p62"/>
          <p:cNvGrpSpPr/>
          <p:nvPr/>
        </p:nvGrpSpPr>
        <p:grpSpPr>
          <a:xfrm flipH="1">
            <a:off x="8058811" y="886600"/>
            <a:ext cx="954000" cy="509300"/>
            <a:chOff x="4111000" y="1312525"/>
            <a:chExt cx="954000" cy="509300"/>
          </a:xfrm>
        </p:grpSpPr>
        <p:sp>
          <p:nvSpPr>
            <p:cNvPr id="10104" name="Google Shape;10104;p62"/>
            <p:cNvSpPr/>
            <p:nvPr/>
          </p:nvSpPr>
          <p:spPr>
            <a:xfrm>
              <a:off x="4119000" y="1312525"/>
              <a:ext cx="941225" cy="509300"/>
            </a:xfrm>
            <a:custGeom>
              <a:avLst/>
              <a:gdLst/>
              <a:ahLst/>
              <a:cxnLst/>
              <a:rect l="l" t="t" r="r" b="b"/>
              <a:pathLst>
                <a:path w="37649" h="20372" extrusionOk="0">
                  <a:moveTo>
                    <a:pt x="21239" y="0"/>
                  </a:moveTo>
                  <a:cubicBezTo>
                    <a:pt x="18203" y="0"/>
                    <a:pt x="14883" y="1442"/>
                    <a:pt x="13151" y="3978"/>
                  </a:cubicBezTo>
                  <a:cubicBezTo>
                    <a:pt x="12816" y="4473"/>
                    <a:pt x="12544" y="5032"/>
                    <a:pt x="12385" y="5606"/>
                  </a:cubicBezTo>
                  <a:cubicBezTo>
                    <a:pt x="12321" y="5878"/>
                    <a:pt x="12225" y="6181"/>
                    <a:pt x="12225" y="6468"/>
                  </a:cubicBezTo>
                  <a:cubicBezTo>
                    <a:pt x="12225" y="6723"/>
                    <a:pt x="12337" y="6963"/>
                    <a:pt x="12401" y="7202"/>
                  </a:cubicBezTo>
                  <a:cubicBezTo>
                    <a:pt x="12465" y="7505"/>
                    <a:pt x="12576" y="7809"/>
                    <a:pt x="12608" y="8128"/>
                  </a:cubicBezTo>
                  <a:cubicBezTo>
                    <a:pt x="12656" y="8543"/>
                    <a:pt x="12864" y="9117"/>
                    <a:pt x="12784" y="9548"/>
                  </a:cubicBezTo>
                  <a:cubicBezTo>
                    <a:pt x="12672" y="10250"/>
                    <a:pt x="11603" y="10394"/>
                    <a:pt x="11044" y="10522"/>
                  </a:cubicBezTo>
                  <a:cubicBezTo>
                    <a:pt x="10661" y="10601"/>
                    <a:pt x="10406" y="10713"/>
                    <a:pt x="10055" y="10937"/>
                  </a:cubicBezTo>
                  <a:cubicBezTo>
                    <a:pt x="9752" y="11128"/>
                    <a:pt x="9464" y="11352"/>
                    <a:pt x="9145" y="11527"/>
                  </a:cubicBezTo>
                  <a:cubicBezTo>
                    <a:pt x="7852" y="12261"/>
                    <a:pt x="6017" y="12644"/>
                    <a:pt x="4533" y="12724"/>
                  </a:cubicBezTo>
                  <a:cubicBezTo>
                    <a:pt x="4450" y="12729"/>
                    <a:pt x="4368" y="12731"/>
                    <a:pt x="4287" y="12731"/>
                  </a:cubicBezTo>
                  <a:cubicBezTo>
                    <a:pt x="3566" y="12731"/>
                    <a:pt x="2886" y="12543"/>
                    <a:pt x="2155" y="12213"/>
                  </a:cubicBezTo>
                  <a:cubicBezTo>
                    <a:pt x="1692" y="11990"/>
                    <a:pt x="1293" y="11591"/>
                    <a:pt x="862" y="11304"/>
                  </a:cubicBezTo>
                  <a:cubicBezTo>
                    <a:pt x="755" y="11237"/>
                    <a:pt x="456" y="11023"/>
                    <a:pt x="268" y="11023"/>
                  </a:cubicBezTo>
                  <a:cubicBezTo>
                    <a:pt x="233" y="11023"/>
                    <a:pt x="201" y="11030"/>
                    <a:pt x="176" y="11048"/>
                  </a:cubicBezTo>
                  <a:cubicBezTo>
                    <a:pt x="0" y="11176"/>
                    <a:pt x="208" y="11671"/>
                    <a:pt x="272" y="11830"/>
                  </a:cubicBezTo>
                  <a:cubicBezTo>
                    <a:pt x="399" y="12229"/>
                    <a:pt x="623" y="12596"/>
                    <a:pt x="830" y="12947"/>
                  </a:cubicBezTo>
                  <a:cubicBezTo>
                    <a:pt x="1038" y="13299"/>
                    <a:pt x="1277" y="13634"/>
                    <a:pt x="1501" y="13953"/>
                  </a:cubicBezTo>
                  <a:cubicBezTo>
                    <a:pt x="1804" y="14400"/>
                    <a:pt x="2091" y="14799"/>
                    <a:pt x="2426" y="15214"/>
                  </a:cubicBezTo>
                  <a:cubicBezTo>
                    <a:pt x="2761" y="15629"/>
                    <a:pt x="3240" y="15900"/>
                    <a:pt x="3687" y="16171"/>
                  </a:cubicBezTo>
                  <a:cubicBezTo>
                    <a:pt x="4788" y="16826"/>
                    <a:pt x="5969" y="17288"/>
                    <a:pt x="7166" y="17671"/>
                  </a:cubicBezTo>
                  <a:cubicBezTo>
                    <a:pt x="8758" y="18155"/>
                    <a:pt x="10606" y="18503"/>
                    <a:pt x="12427" y="18503"/>
                  </a:cubicBezTo>
                  <a:cubicBezTo>
                    <a:pt x="14094" y="18503"/>
                    <a:pt x="15737" y="18211"/>
                    <a:pt x="17141" y="17464"/>
                  </a:cubicBezTo>
                  <a:cubicBezTo>
                    <a:pt x="17444" y="18852"/>
                    <a:pt x="18593" y="19858"/>
                    <a:pt x="20125" y="20209"/>
                  </a:cubicBezTo>
                  <a:cubicBezTo>
                    <a:pt x="20594" y="20318"/>
                    <a:pt x="21083" y="20371"/>
                    <a:pt x="21577" y="20371"/>
                  </a:cubicBezTo>
                  <a:cubicBezTo>
                    <a:pt x="23471" y="20371"/>
                    <a:pt x="25433" y="19583"/>
                    <a:pt x="26573" y="18102"/>
                  </a:cubicBezTo>
                  <a:cubicBezTo>
                    <a:pt x="26844" y="17751"/>
                    <a:pt x="27051" y="17384"/>
                    <a:pt x="27179" y="17017"/>
                  </a:cubicBezTo>
                  <a:cubicBezTo>
                    <a:pt x="27951" y="17974"/>
                    <a:pt x="29249" y="18308"/>
                    <a:pt x="30523" y="18308"/>
                  </a:cubicBezTo>
                  <a:cubicBezTo>
                    <a:pt x="31119" y="18308"/>
                    <a:pt x="31709" y="18235"/>
                    <a:pt x="32238" y="18118"/>
                  </a:cubicBezTo>
                  <a:cubicBezTo>
                    <a:pt x="34233" y="17671"/>
                    <a:pt x="35382" y="16139"/>
                    <a:pt x="35988" y="14272"/>
                  </a:cubicBezTo>
                  <a:cubicBezTo>
                    <a:pt x="37648" y="12501"/>
                    <a:pt x="36834" y="9165"/>
                    <a:pt x="35701" y="7346"/>
                  </a:cubicBezTo>
                  <a:cubicBezTo>
                    <a:pt x="34871" y="5973"/>
                    <a:pt x="33595" y="4888"/>
                    <a:pt x="32063" y="4377"/>
                  </a:cubicBezTo>
                  <a:cubicBezTo>
                    <a:pt x="31459" y="4180"/>
                    <a:pt x="30841" y="4092"/>
                    <a:pt x="30225" y="4092"/>
                  </a:cubicBezTo>
                  <a:cubicBezTo>
                    <a:pt x="29049" y="4092"/>
                    <a:pt x="27874" y="4412"/>
                    <a:pt x="26796" y="4904"/>
                  </a:cubicBezTo>
                  <a:cubicBezTo>
                    <a:pt x="26828" y="3595"/>
                    <a:pt x="26445" y="2303"/>
                    <a:pt x="25455" y="1377"/>
                  </a:cubicBezTo>
                  <a:cubicBezTo>
                    <a:pt x="24402" y="403"/>
                    <a:pt x="22918" y="52"/>
                    <a:pt x="21529" y="5"/>
                  </a:cubicBezTo>
                  <a:cubicBezTo>
                    <a:pt x="21433" y="2"/>
                    <a:pt x="21336" y="0"/>
                    <a:pt x="2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62"/>
            <p:cNvSpPr/>
            <p:nvPr/>
          </p:nvSpPr>
          <p:spPr>
            <a:xfrm>
              <a:off x="4111000" y="1494775"/>
              <a:ext cx="714625" cy="327050"/>
            </a:xfrm>
            <a:custGeom>
              <a:avLst/>
              <a:gdLst/>
              <a:ahLst/>
              <a:cxnLst/>
              <a:rect l="l" t="t" r="r" b="b"/>
              <a:pathLst>
                <a:path w="28585" h="13082" extrusionOk="0">
                  <a:moveTo>
                    <a:pt x="19310" y="0"/>
                  </a:moveTo>
                  <a:cubicBezTo>
                    <a:pt x="19136" y="0"/>
                    <a:pt x="18961" y="8"/>
                    <a:pt x="18785" y="24"/>
                  </a:cubicBezTo>
                  <a:cubicBezTo>
                    <a:pt x="16040" y="263"/>
                    <a:pt x="13614" y="2019"/>
                    <a:pt x="11157" y="3120"/>
                  </a:cubicBezTo>
                  <a:cubicBezTo>
                    <a:pt x="9336" y="3939"/>
                    <a:pt x="6840" y="4921"/>
                    <a:pt x="4569" y="4921"/>
                  </a:cubicBezTo>
                  <a:cubicBezTo>
                    <a:pt x="3078" y="4921"/>
                    <a:pt x="1683" y="4497"/>
                    <a:pt x="640" y="3327"/>
                  </a:cubicBezTo>
                  <a:cubicBezTo>
                    <a:pt x="577" y="3261"/>
                    <a:pt x="505" y="3233"/>
                    <a:pt x="435" y="3233"/>
                  </a:cubicBezTo>
                  <a:cubicBezTo>
                    <a:pt x="206" y="3233"/>
                    <a:pt x="0" y="3538"/>
                    <a:pt x="209" y="3758"/>
                  </a:cubicBezTo>
                  <a:lnTo>
                    <a:pt x="209" y="3774"/>
                  </a:lnTo>
                  <a:cubicBezTo>
                    <a:pt x="1359" y="5054"/>
                    <a:pt x="2922" y="5486"/>
                    <a:pt x="4532" y="5486"/>
                  </a:cubicBezTo>
                  <a:cubicBezTo>
                    <a:pt x="5290" y="5486"/>
                    <a:pt x="6059" y="5391"/>
                    <a:pt x="6800" y="5242"/>
                  </a:cubicBezTo>
                  <a:cubicBezTo>
                    <a:pt x="9274" y="4748"/>
                    <a:pt x="11620" y="3663"/>
                    <a:pt x="13822" y="2498"/>
                  </a:cubicBezTo>
                  <a:cubicBezTo>
                    <a:pt x="15258" y="1747"/>
                    <a:pt x="16758" y="1013"/>
                    <a:pt x="18354" y="694"/>
                  </a:cubicBezTo>
                  <a:cubicBezTo>
                    <a:pt x="18674" y="633"/>
                    <a:pt x="18999" y="604"/>
                    <a:pt x="19323" y="604"/>
                  </a:cubicBezTo>
                  <a:cubicBezTo>
                    <a:pt x="19761" y="604"/>
                    <a:pt x="20199" y="657"/>
                    <a:pt x="20621" y="758"/>
                  </a:cubicBezTo>
                  <a:cubicBezTo>
                    <a:pt x="21530" y="965"/>
                    <a:pt x="22248" y="1460"/>
                    <a:pt x="23046" y="1907"/>
                  </a:cubicBezTo>
                  <a:cubicBezTo>
                    <a:pt x="25329" y="3216"/>
                    <a:pt x="27659" y="6328"/>
                    <a:pt x="27068" y="9073"/>
                  </a:cubicBezTo>
                  <a:cubicBezTo>
                    <a:pt x="26561" y="11389"/>
                    <a:pt x="23967" y="12458"/>
                    <a:pt x="21762" y="12458"/>
                  </a:cubicBezTo>
                  <a:cubicBezTo>
                    <a:pt x="21536" y="12458"/>
                    <a:pt x="21314" y="12446"/>
                    <a:pt x="21099" y="12424"/>
                  </a:cubicBezTo>
                  <a:cubicBezTo>
                    <a:pt x="20014" y="12296"/>
                    <a:pt x="18881" y="11818"/>
                    <a:pt x="18322" y="10828"/>
                  </a:cubicBezTo>
                  <a:cubicBezTo>
                    <a:pt x="17844" y="9966"/>
                    <a:pt x="17955" y="8881"/>
                    <a:pt x="18291" y="7987"/>
                  </a:cubicBezTo>
                  <a:cubicBezTo>
                    <a:pt x="18626" y="7110"/>
                    <a:pt x="19328" y="6344"/>
                    <a:pt x="20206" y="6040"/>
                  </a:cubicBezTo>
                  <a:cubicBezTo>
                    <a:pt x="20435" y="5962"/>
                    <a:pt x="20679" y="5925"/>
                    <a:pt x="20926" y="5925"/>
                  </a:cubicBezTo>
                  <a:cubicBezTo>
                    <a:pt x="21780" y="5925"/>
                    <a:pt x="22672" y="6365"/>
                    <a:pt x="23142" y="7046"/>
                  </a:cubicBezTo>
                  <a:cubicBezTo>
                    <a:pt x="23775" y="7979"/>
                    <a:pt x="22692" y="9085"/>
                    <a:pt x="21822" y="9085"/>
                  </a:cubicBezTo>
                  <a:cubicBezTo>
                    <a:pt x="21397" y="9085"/>
                    <a:pt x="21023" y="8822"/>
                    <a:pt x="20924" y="8147"/>
                  </a:cubicBezTo>
                  <a:cubicBezTo>
                    <a:pt x="20898" y="7994"/>
                    <a:pt x="20788" y="7927"/>
                    <a:pt x="20670" y="7927"/>
                  </a:cubicBezTo>
                  <a:cubicBezTo>
                    <a:pt x="20492" y="7927"/>
                    <a:pt x="20295" y="8077"/>
                    <a:pt x="20333" y="8307"/>
                  </a:cubicBezTo>
                  <a:cubicBezTo>
                    <a:pt x="20470" y="9265"/>
                    <a:pt x="21107" y="9691"/>
                    <a:pt x="21813" y="9691"/>
                  </a:cubicBezTo>
                  <a:cubicBezTo>
                    <a:pt x="22425" y="9691"/>
                    <a:pt x="23088" y="9372"/>
                    <a:pt x="23525" y="8801"/>
                  </a:cubicBezTo>
                  <a:cubicBezTo>
                    <a:pt x="24850" y="7094"/>
                    <a:pt x="22743" y="5466"/>
                    <a:pt x="21115" y="5306"/>
                  </a:cubicBezTo>
                  <a:cubicBezTo>
                    <a:pt x="21030" y="5299"/>
                    <a:pt x="20946" y="5295"/>
                    <a:pt x="20863" y="5295"/>
                  </a:cubicBezTo>
                  <a:cubicBezTo>
                    <a:pt x="19061" y="5295"/>
                    <a:pt x="17750" y="7073"/>
                    <a:pt x="17445" y="8706"/>
                  </a:cubicBezTo>
                  <a:cubicBezTo>
                    <a:pt x="17062" y="10844"/>
                    <a:pt x="18418" y="12456"/>
                    <a:pt x="20445" y="12919"/>
                  </a:cubicBezTo>
                  <a:cubicBezTo>
                    <a:pt x="20914" y="13028"/>
                    <a:pt x="21402" y="13081"/>
                    <a:pt x="21895" y="13081"/>
                  </a:cubicBezTo>
                  <a:cubicBezTo>
                    <a:pt x="23786" y="13081"/>
                    <a:pt x="25741" y="12293"/>
                    <a:pt x="26893" y="10812"/>
                  </a:cubicBezTo>
                  <a:cubicBezTo>
                    <a:pt x="28584" y="8626"/>
                    <a:pt x="27531" y="5737"/>
                    <a:pt x="25999" y="3790"/>
                  </a:cubicBezTo>
                  <a:cubicBezTo>
                    <a:pt x="24412" y="1769"/>
                    <a:pt x="21954" y="0"/>
                    <a:pt x="19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62"/>
            <p:cNvSpPr/>
            <p:nvPr/>
          </p:nvSpPr>
          <p:spPr>
            <a:xfrm>
              <a:off x="4417025" y="1312525"/>
              <a:ext cx="647975" cy="383325"/>
            </a:xfrm>
            <a:custGeom>
              <a:avLst/>
              <a:gdLst/>
              <a:ahLst/>
              <a:cxnLst/>
              <a:rect l="l" t="t" r="r" b="b"/>
              <a:pathLst>
                <a:path w="25919" h="15333" extrusionOk="0">
                  <a:moveTo>
                    <a:pt x="9318" y="0"/>
                  </a:moveTo>
                  <a:cubicBezTo>
                    <a:pt x="6282" y="0"/>
                    <a:pt x="2962" y="1442"/>
                    <a:pt x="1230" y="3978"/>
                  </a:cubicBezTo>
                  <a:cubicBezTo>
                    <a:pt x="113" y="5606"/>
                    <a:pt x="1" y="7633"/>
                    <a:pt x="703" y="9452"/>
                  </a:cubicBezTo>
                  <a:cubicBezTo>
                    <a:pt x="753" y="9597"/>
                    <a:pt x="877" y="9660"/>
                    <a:pt x="1001" y="9660"/>
                  </a:cubicBezTo>
                  <a:cubicBezTo>
                    <a:pt x="1192" y="9660"/>
                    <a:pt x="1381" y="9509"/>
                    <a:pt x="1294" y="9277"/>
                  </a:cubicBezTo>
                  <a:cubicBezTo>
                    <a:pt x="687" y="7681"/>
                    <a:pt x="719" y="6005"/>
                    <a:pt x="1613" y="4521"/>
                  </a:cubicBezTo>
                  <a:cubicBezTo>
                    <a:pt x="2443" y="3133"/>
                    <a:pt x="3847" y="2159"/>
                    <a:pt x="5299" y="1505"/>
                  </a:cubicBezTo>
                  <a:cubicBezTo>
                    <a:pt x="6458" y="986"/>
                    <a:pt x="7996" y="591"/>
                    <a:pt x="9481" y="591"/>
                  </a:cubicBezTo>
                  <a:cubicBezTo>
                    <a:pt x="11145" y="591"/>
                    <a:pt x="12743" y="1087"/>
                    <a:pt x="13662" y="2462"/>
                  </a:cubicBezTo>
                  <a:cubicBezTo>
                    <a:pt x="14237" y="3340"/>
                    <a:pt x="14332" y="4409"/>
                    <a:pt x="14237" y="5415"/>
                  </a:cubicBezTo>
                  <a:cubicBezTo>
                    <a:pt x="14212" y="5609"/>
                    <a:pt x="14382" y="5720"/>
                    <a:pt x="14549" y="5720"/>
                  </a:cubicBezTo>
                  <a:cubicBezTo>
                    <a:pt x="14601" y="5720"/>
                    <a:pt x="14654" y="5709"/>
                    <a:pt x="14699" y="5686"/>
                  </a:cubicBezTo>
                  <a:cubicBezTo>
                    <a:pt x="15824" y="5104"/>
                    <a:pt x="17062" y="4717"/>
                    <a:pt x="18299" y="4717"/>
                  </a:cubicBezTo>
                  <a:cubicBezTo>
                    <a:pt x="19028" y="4717"/>
                    <a:pt x="19756" y="4852"/>
                    <a:pt x="20461" y="5159"/>
                  </a:cubicBezTo>
                  <a:cubicBezTo>
                    <a:pt x="21961" y="5814"/>
                    <a:pt x="23078" y="7106"/>
                    <a:pt x="23748" y="8575"/>
                  </a:cubicBezTo>
                  <a:cubicBezTo>
                    <a:pt x="24339" y="9867"/>
                    <a:pt x="24594" y="11431"/>
                    <a:pt x="24163" y="12804"/>
                  </a:cubicBezTo>
                  <a:cubicBezTo>
                    <a:pt x="23794" y="13996"/>
                    <a:pt x="22718" y="14721"/>
                    <a:pt x="21508" y="14721"/>
                  </a:cubicBezTo>
                  <a:cubicBezTo>
                    <a:pt x="21358" y="14721"/>
                    <a:pt x="21205" y="14710"/>
                    <a:pt x="21051" y="14687"/>
                  </a:cubicBezTo>
                  <a:cubicBezTo>
                    <a:pt x="18737" y="14352"/>
                    <a:pt x="17333" y="10633"/>
                    <a:pt x="19519" y="9245"/>
                  </a:cubicBezTo>
                  <a:cubicBezTo>
                    <a:pt x="19889" y="9005"/>
                    <a:pt x="20377" y="8853"/>
                    <a:pt x="20839" y="8853"/>
                  </a:cubicBezTo>
                  <a:cubicBezTo>
                    <a:pt x="21452" y="8853"/>
                    <a:pt x="22018" y="9121"/>
                    <a:pt x="22200" y="9803"/>
                  </a:cubicBezTo>
                  <a:cubicBezTo>
                    <a:pt x="22296" y="10139"/>
                    <a:pt x="22232" y="10522"/>
                    <a:pt x="21977" y="10761"/>
                  </a:cubicBezTo>
                  <a:cubicBezTo>
                    <a:pt x="21859" y="10879"/>
                    <a:pt x="21711" y="10924"/>
                    <a:pt x="21554" y="10924"/>
                  </a:cubicBezTo>
                  <a:cubicBezTo>
                    <a:pt x="21221" y="10924"/>
                    <a:pt x="20843" y="10721"/>
                    <a:pt x="20604" y="10570"/>
                  </a:cubicBezTo>
                  <a:cubicBezTo>
                    <a:pt x="20552" y="10537"/>
                    <a:pt x="20501" y="10523"/>
                    <a:pt x="20452" y="10523"/>
                  </a:cubicBezTo>
                  <a:cubicBezTo>
                    <a:pt x="20190" y="10523"/>
                    <a:pt x="20018" y="10937"/>
                    <a:pt x="20301" y="11112"/>
                  </a:cubicBezTo>
                  <a:cubicBezTo>
                    <a:pt x="20669" y="11335"/>
                    <a:pt x="21125" y="11528"/>
                    <a:pt x="21562" y="11528"/>
                  </a:cubicBezTo>
                  <a:cubicBezTo>
                    <a:pt x="21846" y="11528"/>
                    <a:pt x="22121" y="11447"/>
                    <a:pt x="22360" y="11240"/>
                  </a:cubicBezTo>
                  <a:cubicBezTo>
                    <a:pt x="22839" y="10825"/>
                    <a:pt x="22934" y="10155"/>
                    <a:pt x="22775" y="9564"/>
                  </a:cubicBezTo>
                  <a:cubicBezTo>
                    <a:pt x="22522" y="8625"/>
                    <a:pt x="21762" y="8255"/>
                    <a:pt x="20926" y="8255"/>
                  </a:cubicBezTo>
                  <a:cubicBezTo>
                    <a:pt x="20073" y="8255"/>
                    <a:pt x="19142" y="8641"/>
                    <a:pt x="18593" y="9197"/>
                  </a:cubicBezTo>
                  <a:cubicBezTo>
                    <a:pt x="17253" y="10554"/>
                    <a:pt x="17796" y="12836"/>
                    <a:pt x="18913" y="14144"/>
                  </a:cubicBezTo>
                  <a:cubicBezTo>
                    <a:pt x="19585" y="14925"/>
                    <a:pt x="20569" y="15333"/>
                    <a:pt x="21562" y="15333"/>
                  </a:cubicBezTo>
                  <a:cubicBezTo>
                    <a:pt x="22173" y="15333"/>
                    <a:pt x="22786" y="15179"/>
                    <a:pt x="23333" y="14863"/>
                  </a:cubicBezTo>
                  <a:cubicBezTo>
                    <a:pt x="25919" y="13362"/>
                    <a:pt x="25057" y="9404"/>
                    <a:pt x="23796" y="7346"/>
                  </a:cubicBezTo>
                  <a:cubicBezTo>
                    <a:pt x="22950" y="5973"/>
                    <a:pt x="21674" y="4888"/>
                    <a:pt x="20142" y="4377"/>
                  </a:cubicBezTo>
                  <a:cubicBezTo>
                    <a:pt x="19543" y="4179"/>
                    <a:pt x="18931" y="4091"/>
                    <a:pt x="18320" y="4091"/>
                  </a:cubicBezTo>
                  <a:cubicBezTo>
                    <a:pt x="17138" y="4091"/>
                    <a:pt x="15959" y="4421"/>
                    <a:pt x="14877" y="4924"/>
                  </a:cubicBezTo>
                  <a:lnTo>
                    <a:pt x="14877" y="4924"/>
                  </a:lnTo>
                  <a:cubicBezTo>
                    <a:pt x="14916" y="3605"/>
                    <a:pt x="14528" y="2314"/>
                    <a:pt x="13534" y="1377"/>
                  </a:cubicBezTo>
                  <a:cubicBezTo>
                    <a:pt x="12481" y="403"/>
                    <a:pt x="10997" y="52"/>
                    <a:pt x="9608" y="5"/>
                  </a:cubicBezTo>
                  <a:cubicBezTo>
                    <a:pt x="9512" y="2"/>
                    <a:pt x="9415" y="0"/>
                    <a:pt x="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62"/>
            <p:cNvSpPr/>
            <p:nvPr/>
          </p:nvSpPr>
          <p:spPr>
            <a:xfrm>
              <a:off x="4113250" y="1582025"/>
              <a:ext cx="450525" cy="193150"/>
            </a:xfrm>
            <a:custGeom>
              <a:avLst/>
              <a:gdLst/>
              <a:ahLst/>
              <a:cxnLst/>
              <a:rect l="l" t="t" r="r" b="b"/>
              <a:pathLst>
                <a:path w="18021" h="7726" extrusionOk="0">
                  <a:moveTo>
                    <a:pt x="376" y="1"/>
                  </a:moveTo>
                  <a:cubicBezTo>
                    <a:pt x="198" y="1"/>
                    <a:pt x="1" y="150"/>
                    <a:pt x="39" y="380"/>
                  </a:cubicBezTo>
                  <a:cubicBezTo>
                    <a:pt x="645" y="3923"/>
                    <a:pt x="4268" y="5934"/>
                    <a:pt x="7396" y="6891"/>
                  </a:cubicBezTo>
                  <a:cubicBezTo>
                    <a:pt x="8976" y="7378"/>
                    <a:pt x="10819" y="7725"/>
                    <a:pt x="12639" y="7725"/>
                  </a:cubicBezTo>
                  <a:cubicBezTo>
                    <a:pt x="14458" y="7725"/>
                    <a:pt x="16253" y="7378"/>
                    <a:pt x="17738" y="6476"/>
                  </a:cubicBezTo>
                  <a:cubicBezTo>
                    <a:pt x="18020" y="6315"/>
                    <a:pt x="17849" y="5903"/>
                    <a:pt x="17577" y="5903"/>
                  </a:cubicBezTo>
                  <a:cubicBezTo>
                    <a:pt x="17527" y="5903"/>
                    <a:pt x="17473" y="5917"/>
                    <a:pt x="17419" y="5950"/>
                  </a:cubicBezTo>
                  <a:cubicBezTo>
                    <a:pt x="16034" y="6790"/>
                    <a:pt x="14372" y="7105"/>
                    <a:pt x="12684" y="7105"/>
                  </a:cubicBezTo>
                  <a:cubicBezTo>
                    <a:pt x="11008" y="7105"/>
                    <a:pt x="9307" y="6794"/>
                    <a:pt x="7827" y="6381"/>
                  </a:cubicBezTo>
                  <a:cubicBezTo>
                    <a:pt x="4811" y="5519"/>
                    <a:pt x="1220" y="3620"/>
                    <a:pt x="629" y="220"/>
                  </a:cubicBezTo>
                  <a:cubicBezTo>
                    <a:pt x="604" y="67"/>
                    <a:pt x="494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62"/>
            <p:cNvSpPr/>
            <p:nvPr/>
          </p:nvSpPr>
          <p:spPr>
            <a:xfrm>
              <a:off x="4786550" y="1659325"/>
              <a:ext cx="234100" cy="110975"/>
            </a:xfrm>
            <a:custGeom>
              <a:avLst/>
              <a:gdLst/>
              <a:ahLst/>
              <a:cxnLst/>
              <a:rect l="l" t="t" r="r" b="b"/>
              <a:pathLst>
                <a:path w="9364" h="4439" extrusionOk="0">
                  <a:moveTo>
                    <a:pt x="8992" y="0"/>
                  </a:moveTo>
                  <a:cubicBezTo>
                    <a:pt x="8870" y="0"/>
                    <a:pt x="8747" y="63"/>
                    <a:pt x="8696" y="209"/>
                  </a:cubicBezTo>
                  <a:cubicBezTo>
                    <a:pt x="8185" y="1788"/>
                    <a:pt x="7308" y="3065"/>
                    <a:pt x="5664" y="3576"/>
                  </a:cubicBezTo>
                  <a:cubicBezTo>
                    <a:pt x="5121" y="3741"/>
                    <a:pt x="4472" y="3845"/>
                    <a:pt x="3818" y="3845"/>
                  </a:cubicBezTo>
                  <a:cubicBezTo>
                    <a:pt x="2509" y="3845"/>
                    <a:pt x="1179" y="3427"/>
                    <a:pt x="637" y="2235"/>
                  </a:cubicBezTo>
                  <a:cubicBezTo>
                    <a:pt x="586" y="2120"/>
                    <a:pt x="500" y="2072"/>
                    <a:pt x="410" y="2072"/>
                  </a:cubicBezTo>
                  <a:cubicBezTo>
                    <a:pt x="214" y="2072"/>
                    <a:pt x="1" y="2298"/>
                    <a:pt x="110" y="2539"/>
                  </a:cubicBezTo>
                  <a:cubicBezTo>
                    <a:pt x="761" y="3967"/>
                    <a:pt x="2305" y="4438"/>
                    <a:pt x="3808" y="4438"/>
                  </a:cubicBezTo>
                  <a:cubicBezTo>
                    <a:pt x="4404" y="4438"/>
                    <a:pt x="4994" y="4364"/>
                    <a:pt x="5520" y="4246"/>
                  </a:cubicBezTo>
                  <a:cubicBezTo>
                    <a:pt x="7547" y="3799"/>
                    <a:pt x="8680" y="2251"/>
                    <a:pt x="9286" y="368"/>
                  </a:cubicBezTo>
                  <a:cubicBezTo>
                    <a:pt x="9364" y="146"/>
                    <a:pt x="9179" y="0"/>
                    <a:pt x="8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62"/>
            <p:cNvSpPr/>
            <p:nvPr/>
          </p:nvSpPr>
          <p:spPr>
            <a:xfrm>
              <a:off x="4465725" y="1405825"/>
              <a:ext cx="51425" cy="88650"/>
            </a:xfrm>
            <a:custGeom>
              <a:avLst/>
              <a:gdLst/>
              <a:ahLst/>
              <a:cxnLst/>
              <a:rect l="l" t="t" r="r" b="b"/>
              <a:pathLst>
                <a:path w="2057" h="3546" extrusionOk="0">
                  <a:moveTo>
                    <a:pt x="1576" y="1"/>
                  </a:moveTo>
                  <a:cubicBezTo>
                    <a:pt x="1509" y="1"/>
                    <a:pt x="1438" y="22"/>
                    <a:pt x="1372" y="71"/>
                  </a:cubicBezTo>
                  <a:cubicBezTo>
                    <a:pt x="399" y="837"/>
                    <a:pt x="0" y="2034"/>
                    <a:pt x="48" y="3247"/>
                  </a:cubicBezTo>
                  <a:cubicBezTo>
                    <a:pt x="64" y="3446"/>
                    <a:pt x="223" y="3546"/>
                    <a:pt x="377" y="3546"/>
                  </a:cubicBezTo>
                  <a:cubicBezTo>
                    <a:pt x="531" y="3546"/>
                    <a:pt x="678" y="3446"/>
                    <a:pt x="670" y="3247"/>
                  </a:cubicBezTo>
                  <a:cubicBezTo>
                    <a:pt x="622" y="2177"/>
                    <a:pt x="942" y="1188"/>
                    <a:pt x="1803" y="502"/>
                  </a:cubicBezTo>
                  <a:cubicBezTo>
                    <a:pt x="2057" y="312"/>
                    <a:pt x="1837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62"/>
            <p:cNvSpPr/>
            <p:nvPr/>
          </p:nvSpPr>
          <p:spPr>
            <a:xfrm>
              <a:off x="4674975" y="1354350"/>
              <a:ext cx="77950" cy="55950"/>
            </a:xfrm>
            <a:custGeom>
              <a:avLst/>
              <a:gdLst/>
              <a:ahLst/>
              <a:cxnLst/>
              <a:rect l="l" t="t" r="r" b="b"/>
              <a:pathLst>
                <a:path w="3118" h="2238" extrusionOk="0">
                  <a:moveTo>
                    <a:pt x="464" y="0"/>
                  </a:moveTo>
                  <a:cubicBezTo>
                    <a:pt x="119" y="0"/>
                    <a:pt x="0" y="538"/>
                    <a:pt x="360" y="598"/>
                  </a:cubicBezTo>
                  <a:cubicBezTo>
                    <a:pt x="1285" y="757"/>
                    <a:pt x="2147" y="1061"/>
                    <a:pt x="2450" y="2018"/>
                  </a:cubicBezTo>
                  <a:cubicBezTo>
                    <a:pt x="2495" y="2171"/>
                    <a:pt x="2619" y="2238"/>
                    <a:pt x="2743" y="2238"/>
                  </a:cubicBezTo>
                  <a:cubicBezTo>
                    <a:pt x="2930" y="2238"/>
                    <a:pt x="3117" y="2088"/>
                    <a:pt x="3041" y="1858"/>
                  </a:cubicBezTo>
                  <a:cubicBezTo>
                    <a:pt x="2674" y="678"/>
                    <a:pt x="1684" y="199"/>
                    <a:pt x="535" y="7"/>
                  </a:cubicBezTo>
                  <a:cubicBezTo>
                    <a:pt x="511" y="2"/>
                    <a:pt x="487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62"/>
            <p:cNvSpPr/>
            <p:nvPr/>
          </p:nvSpPr>
          <p:spPr>
            <a:xfrm>
              <a:off x="4847450" y="1653850"/>
              <a:ext cx="72325" cy="68550"/>
            </a:xfrm>
            <a:custGeom>
              <a:avLst/>
              <a:gdLst/>
              <a:ahLst/>
              <a:cxnLst/>
              <a:rect l="l" t="t" r="r" b="b"/>
              <a:pathLst>
                <a:path w="2893" h="2742" extrusionOk="0">
                  <a:moveTo>
                    <a:pt x="377" y="0"/>
                  </a:moveTo>
                  <a:cubicBezTo>
                    <a:pt x="192" y="0"/>
                    <a:pt x="1" y="150"/>
                    <a:pt x="68" y="380"/>
                  </a:cubicBezTo>
                  <a:cubicBezTo>
                    <a:pt x="371" y="1545"/>
                    <a:pt x="1185" y="2710"/>
                    <a:pt x="2494" y="2742"/>
                  </a:cubicBezTo>
                  <a:cubicBezTo>
                    <a:pt x="2499" y="2742"/>
                    <a:pt x="2504" y="2742"/>
                    <a:pt x="2509" y="2742"/>
                  </a:cubicBezTo>
                  <a:cubicBezTo>
                    <a:pt x="2893" y="2742"/>
                    <a:pt x="2887" y="2151"/>
                    <a:pt x="2494" y="2135"/>
                  </a:cubicBezTo>
                  <a:cubicBezTo>
                    <a:pt x="1472" y="2087"/>
                    <a:pt x="898" y="1114"/>
                    <a:pt x="658" y="220"/>
                  </a:cubicBezTo>
                  <a:cubicBezTo>
                    <a:pt x="620" y="67"/>
                    <a:pt x="50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62"/>
            <p:cNvSpPr/>
            <p:nvPr/>
          </p:nvSpPr>
          <p:spPr>
            <a:xfrm>
              <a:off x="4547150" y="1589650"/>
              <a:ext cx="113675" cy="35950"/>
            </a:xfrm>
            <a:custGeom>
              <a:avLst/>
              <a:gdLst/>
              <a:ahLst/>
              <a:cxnLst/>
              <a:rect l="l" t="t" r="r" b="b"/>
              <a:pathLst>
                <a:path w="4547" h="1438" extrusionOk="0">
                  <a:moveTo>
                    <a:pt x="2846" y="0"/>
                  </a:moveTo>
                  <a:cubicBezTo>
                    <a:pt x="1917" y="0"/>
                    <a:pt x="981" y="368"/>
                    <a:pt x="254" y="937"/>
                  </a:cubicBezTo>
                  <a:cubicBezTo>
                    <a:pt x="1" y="1127"/>
                    <a:pt x="230" y="1438"/>
                    <a:pt x="487" y="1438"/>
                  </a:cubicBezTo>
                  <a:cubicBezTo>
                    <a:pt x="554" y="1438"/>
                    <a:pt x="623" y="1417"/>
                    <a:pt x="685" y="1368"/>
                  </a:cubicBezTo>
                  <a:cubicBezTo>
                    <a:pt x="1277" y="916"/>
                    <a:pt x="2080" y="609"/>
                    <a:pt x="2853" y="609"/>
                  </a:cubicBezTo>
                  <a:cubicBezTo>
                    <a:pt x="3226" y="609"/>
                    <a:pt x="3592" y="680"/>
                    <a:pt x="3925" y="841"/>
                  </a:cubicBezTo>
                  <a:cubicBezTo>
                    <a:pt x="3973" y="865"/>
                    <a:pt x="4020" y="876"/>
                    <a:pt x="4065" y="876"/>
                  </a:cubicBezTo>
                  <a:cubicBezTo>
                    <a:pt x="4350" y="876"/>
                    <a:pt x="4547" y="452"/>
                    <a:pt x="4244" y="314"/>
                  </a:cubicBezTo>
                  <a:cubicBezTo>
                    <a:pt x="3799" y="98"/>
                    <a:pt x="3324" y="0"/>
                    <a:pt x="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62"/>
            <p:cNvSpPr/>
            <p:nvPr/>
          </p:nvSpPr>
          <p:spPr>
            <a:xfrm>
              <a:off x="4202800" y="1661975"/>
              <a:ext cx="100950" cy="50475"/>
            </a:xfrm>
            <a:custGeom>
              <a:avLst/>
              <a:gdLst/>
              <a:ahLst/>
              <a:cxnLst/>
              <a:rect l="l" t="t" r="r" b="b"/>
              <a:pathLst>
                <a:path w="4038" h="2019" extrusionOk="0">
                  <a:moveTo>
                    <a:pt x="464" y="0"/>
                  </a:moveTo>
                  <a:cubicBezTo>
                    <a:pt x="220" y="0"/>
                    <a:pt x="0" y="310"/>
                    <a:pt x="223" y="533"/>
                  </a:cubicBezTo>
                  <a:cubicBezTo>
                    <a:pt x="1165" y="1411"/>
                    <a:pt x="2378" y="1890"/>
                    <a:pt x="3655" y="2018"/>
                  </a:cubicBezTo>
                  <a:cubicBezTo>
                    <a:pt x="3664" y="2018"/>
                    <a:pt x="3673" y="2019"/>
                    <a:pt x="3683" y="2019"/>
                  </a:cubicBezTo>
                  <a:cubicBezTo>
                    <a:pt x="4037" y="2019"/>
                    <a:pt x="4028" y="1426"/>
                    <a:pt x="3655" y="1395"/>
                  </a:cubicBezTo>
                  <a:cubicBezTo>
                    <a:pt x="2553" y="1284"/>
                    <a:pt x="1468" y="853"/>
                    <a:pt x="670" y="87"/>
                  </a:cubicBezTo>
                  <a:cubicBezTo>
                    <a:pt x="606" y="26"/>
                    <a:pt x="53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04207"/>
            <a:ext cx="3669639" cy="1507758"/>
          </a:xfrm>
        </p:spPr>
        <p:txBody>
          <a:bodyPr/>
          <a:lstStyle/>
          <a:p>
            <a:r>
              <a:rPr lang="en-US" sz="8800" i="1" dirty="0" smtClean="0"/>
              <a:t>Thanks!</a:t>
            </a:r>
            <a:endParaRPr lang="en-US" sz="8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Google Shape;3223;p38"/>
          <p:cNvGrpSpPr/>
          <p:nvPr/>
        </p:nvGrpSpPr>
        <p:grpSpPr>
          <a:xfrm>
            <a:off x="5874737" y="1752634"/>
            <a:ext cx="907810" cy="497994"/>
            <a:chOff x="1570075" y="1422975"/>
            <a:chExt cx="832700" cy="515575"/>
          </a:xfrm>
        </p:grpSpPr>
        <p:sp>
          <p:nvSpPr>
            <p:cNvPr id="3224" name="Google Shape;3224;p38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8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8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8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8"/>
            <p:cNvSpPr/>
            <p:nvPr/>
          </p:nvSpPr>
          <p:spPr>
            <a:xfrm>
              <a:off x="1608075" y="1423000"/>
              <a:ext cx="793200" cy="515550"/>
            </a:xfrm>
            <a:custGeom>
              <a:avLst/>
              <a:gdLst/>
              <a:ahLst/>
              <a:cxnLst/>
              <a:rect l="l" t="t" r="r" b="b"/>
              <a:pathLst>
                <a:path w="31728" h="20622" extrusionOk="0">
                  <a:moveTo>
                    <a:pt x="8332" y="1"/>
                  </a:moveTo>
                  <a:cubicBezTo>
                    <a:pt x="7686" y="1"/>
                    <a:pt x="7050" y="104"/>
                    <a:pt x="6448" y="325"/>
                  </a:cubicBezTo>
                  <a:cubicBezTo>
                    <a:pt x="4453" y="1059"/>
                    <a:pt x="3112" y="3278"/>
                    <a:pt x="3591" y="5384"/>
                  </a:cubicBezTo>
                  <a:cubicBezTo>
                    <a:pt x="3735" y="6007"/>
                    <a:pt x="4054" y="6565"/>
                    <a:pt x="4485" y="7012"/>
                  </a:cubicBezTo>
                  <a:cubicBezTo>
                    <a:pt x="4309" y="7076"/>
                    <a:pt x="4118" y="7108"/>
                    <a:pt x="3958" y="7172"/>
                  </a:cubicBezTo>
                  <a:cubicBezTo>
                    <a:pt x="3527" y="7331"/>
                    <a:pt x="3128" y="7555"/>
                    <a:pt x="2745" y="7826"/>
                  </a:cubicBezTo>
                  <a:cubicBezTo>
                    <a:pt x="1357" y="8815"/>
                    <a:pt x="623" y="10411"/>
                    <a:pt x="415" y="12071"/>
                  </a:cubicBezTo>
                  <a:cubicBezTo>
                    <a:pt x="0" y="15407"/>
                    <a:pt x="1836" y="19348"/>
                    <a:pt x="5203" y="20386"/>
                  </a:cubicBezTo>
                  <a:cubicBezTo>
                    <a:pt x="5719" y="20544"/>
                    <a:pt x="6259" y="20622"/>
                    <a:pt x="6800" y="20622"/>
                  </a:cubicBezTo>
                  <a:cubicBezTo>
                    <a:pt x="8167" y="20622"/>
                    <a:pt x="9539" y="20127"/>
                    <a:pt x="10533" y="19189"/>
                  </a:cubicBezTo>
                  <a:cubicBezTo>
                    <a:pt x="11108" y="18646"/>
                    <a:pt x="11587" y="17944"/>
                    <a:pt x="11938" y="17194"/>
                  </a:cubicBezTo>
                  <a:cubicBezTo>
                    <a:pt x="11986" y="17242"/>
                    <a:pt x="12034" y="17306"/>
                    <a:pt x="12145" y="17386"/>
                  </a:cubicBezTo>
                  <a:cubicBezTo>
                    <a:pt x="12592" y="17784"/>
                    <a:pt x="13103" y="18120"/>
                    <a:pt x="13645" y="18391"/>
                  </a:cubicBezTo>
                  <a:cubicBezTo>
                    <a:pt x="14810" y="18981"/>
                    <a:pt x="16103" y="19317"/>
                    <a:pt x="17380" y="19524"/>
                  </a:cubicBezTo>
                  <a:cubicBezTo>
                    <a:pt x="18202" y="19652"/>
                    <a:pt x="19030" y="19719"/>
                    <a:pt x="19856" y="19719"/>
                  </a:cubicBezTo>
                  <a:cubicBezTo>
                    <a:pt x="21611" y="19719"/>
                    <a:pt x="23353" y="19415"/>
                    <a:pt x="24992" y="18742"/>
                  </a:cubicBezTo>
                  <a:cubicBezTo>
                    <a:pt x="27562" y="17657"/>
                    <a:pt x="29477" y="15598"/>
                    <a:pt x="30706" y="13124"/>
                  </a:cubicBezTo>
                  <a:cubicBezTo>
                    <a:pt x="30929" y="12646"/>
                    <a:pt x="31137" y="12135"/>
                    <a:pt x="31328" y="11624"/>
                  </a:cubicBezTo>
                  <a:cubicBezTo>
                    <a:pt x="31488" y="11209"/>
                    <a:pt x="31727" y="10715"/>
                    <a:pt x="31727" y="10268"/>
                  </a:cubicBezTo>
                  <a:cubicBezTo>
                    <a:pt x="31727" y="10064"/>
                    <a:pt x="31593" y="9968"/>
                    <a:pt x="31451" y="9968"/>
                  </a:cubicBezTo>
                  <a:cubicBezTo>
                    <a:pt x="31302" y="9968"/>
                    <a:pt x="31145" y="10072"/>
                    <a:pt x="31121" y="10268"/>
                  </a:cubicBezTo>
                  <a:cubicBezTo>
                    <a:pt x="31057" y="10762"/>
                    <a:pt x="30578" y="11225"/>
                    <a:pt x="30275" y="11576"/>
                  </a:cubicBezTo>
                  <a:cubicBezTo>
                    <a:pt x="29828" y="12071"/>
                    <a:pt x="29317" y="12518"/>
                    <a:pt x="28775" y="12885"/>
                  </a:cubicBezTo>
                  <a:cubicBezTo>
                    <a:pt x="28314" y="13196"/>
                    <a:pt x="27814" y="13320"/>
                    <a:pt x="27306" y="13320"/>
                  </a:cubicBezTo>
                  <a:cubicBezTo>
                    <a:pt x="26404" y="13320"/>
                    <a:pt x="25475" y="12931"/>
                    <a:pt x="24689" y="12502"/>
                  </a:cubicBezTo>
                  <a:cubicBezTo>
                    <a:pt x="22359" y="11241"/>
                    <a:pt x="21258" y="8879"/>
                    <a:pt x="19311" y="7188"/>
                  </a:cubicBezTo>
                  <a:cubicBezTo>
                    <a:pt x="18348" y="6354"/>
                    <a:pt x="17165" y="5960"/>
                    <a:pt x="15972" y="5960"/>
                  </a:cubicBezTo>
                  <a:cubicBezTo>
                    <a:pt x="15840" y="5960"/>
                    <a:pt x="15708" y="5965"/>
                    <a:pt x="15577" y="5975"/>
                  </a:cubicBezTo>
                  <a:cubicBezTo>
                    <a:pt x="15203" y="2703"/>
                    <a:pt x="11644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8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8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8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8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8"/>
            <p:cNvSpPr/>
            <p:nvPr/>
          </p:nvSpPr>
          <p:spPr>
            <a:xfrm>
              <a:off x="1659950" y="1658000"/>
              <a:ext cx="43600" cy="80250"/>
            </a:xfrm>
            <a:custGeom>
              <a:avLst/>
              <a:gdLst/>
              <a:ahLst/>
              <a:cxnLst/>
              <a:rect l="l" t="t" r="r" b="b"/>
              <a:pathLst>
                <a:path w="1744" h="3210" extrusionOk="0">
                  <a:moveTo>
                    <a:pt x="1309" y="0"/>
                  </a:moveTo>
                  <a:cubicBezTo>
                    <a:pt x="1238" y="0"/>
                    <a:pt x="1165" y="30"/>
                    <a:pt x="1101" y="102"/>
                  </a:cubicBezTo>
                  <a:cubicBezTo>
                    <a:pt x="431" y="884"/>
                    <a:pt x="0" y="1857"/>
                    <a:pt x="32" y="2910"/>
                  </a:cubicBezTo>
                  <a:cubicBezTo>
                    <a:pt x="40" y="3110"/>
                    <a:pt x="200" y="3210"/>
                    <a:pt x="355" y="3210"/>
                  </a:cubicBezTo>
                  <a:cubicBezTo>
                    <a:pt x="511" y="3210"/>
                    <a:pt x="662" y="3110"/>
                    <a:pt x="654" y="2910"/>
                  </a:cubicBezTo>
                  <a:cubicBezTo>
                    <a:pt x="622" y="2017"/>
                    <a:pt x="974" y="1203"/>
                    <a:pt x="1548" y="533"/>
                  </a:cubicBezTo>
                  <a:cubicBezTo>
                    <a:pt x="1743" y="313"/>
                    <a:pt x="1538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8"/>
            <p:cNvSpPr/>
            <p:nvPr/>
          </p:nvSpPr>
          <p:spPr>
            <a:xfrm>
              <a:off x="1798800" y="1456400"/>
              <a:ext cx="79775" cy="32150"/>
            </a:xfrm>
            <a:custGeom>
              <a:avLst/>
              <a:gdLst/>
              <a:ahLst/>
              <a:cxnLst/>
              <a:rect l="l" t="t" r="r" b="b"/>
              <a:pathLst>
                <a:path w="3191" h="1286" extrusionOk="0">
                  <a:moveTo>
                    <a:pt x="701" y="0"/>
                  </a:moveTo>
                  <a:cubicBezTo>
                    <a:pt x="601" y="0"/>
                    <a:pt x="500" y="4"/>
                    <a:pt x="399" y="11"/>
                  </a:cubicBezTo>
                  <a:cubicBezTo>
                    <a:pt x="10" y="26"/>
                    <a:pt x="0" y="618"/>
                    <a:pt x="370" y="618"/>
                  </a:cubicBezTo>
                  <a:cubicBezTo>
                    <a:pt x="379" y="618"/>
                    <a:pt x="389" y="618"/>
                    <a:pt x="399" y="617"/>
                  </a:cubicBezTo>
                  <a:cubicBezTo>
                    <a:pt x="469" y="614"/>
                    <a:pt x="540" y="612"/>
                    <a:pt x="611" y="612"/>
                  </a:cubicBezTo>
                  <a:cubicBezTo>
                    <a:pt x="1292" y="612"/>
                    <a:pt x="1972" y="759"/>
                    <a:pt x="2521" y="1207"/>
                  </a:cubicBezTo>
                  <a:cubicBezTo>
                    <a:pt x="2583" y="1262"/>
                    <a:pt x="2652" y="1286"/>
                    <a:pt x="2720" y="1286"/>
                  </a:cubicBezTo>
                  <a:cubicBezTo>
                    <a:pt x="2966" y="1286"/>
                    <a:pt x="3190" y="977"/>
                    <a:pt x="2952" y="777"/>
                  </a:cubicBezTo>
                  <a:cubicBezTo>
                    <a:pt x="2312" y="236"/>
                    <a:pt x="1521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8"/>
            <p:cNvSpPr/>
            <p:nvPr/>
          </p:nvSpPr>
          <p:spPr>
            <a:xfrm>
              <a:off x="1958800" y="1828150"/>
              <a:ext cx="95325" cy="43300"/>
            </a:xfrm>
            <a:custGeom>
              <a:avLst/>
              <a:gdLst/>
              <a:ahLst/>
              <a:cxnLst/>
              <a:rect l="l" t="t" r="r" b="b"/>
              <a:pathLst>
                <a:path w="3813" h="1732" extrusionOk="0">
                  <a:moveTo>
                    <a:pt x="465" y="0"/>
                  </a:moveTo>
                  <a:cubicBezTo>
                    <a:pt x="215" y="0"/>
                    <a:pt x="1" y="309"/>
                    <a:pt x="239" y="509"/>
                  </a:cubicBezTo>
                  <a:cubicBezTo>
                    <a:pt x="1037" y="1165"/>
                    <a:pt x="1988" y="1731"/>
                    <a:pt x="3035" y="1731"/>
                  </a:cubicBezTo>
                  <a:cubicBezTo>
                    <a:pt x="3160" y="1731"/>
                    <a:pt x="3287" y="1723"/>
                    <a:pt x="3415" y="1706"/>
                  </a:cubicBezTo>
                  <a:cubicBezTo>
                    <a:pt x="3784" y="1660"/>
                    <a:pt x="3812" y="1081"/>
                    <a:pt x="3457" y="1081"/>
                  </a:cubicBezTo>
                  <a:cubicBezTo>
                    <a:pt x="3444" y="1081"/>
                    <a:pt x="3430" y="1082"/>
                    <a:pt x="3415" y="1084"/>
                  </a:cubicBezTo>
                  <a:cubicBezTo>
                    <a:pt x="3295" y="1100"/>
                    <a:pt x="3177" y="1108"/>
                    <a:pt x="3061" y="1108"/>
                  </a:cubicBezTo>
                  <a:cubicBezTo>
                    <a:pt x="2166" y="1108"/>
                    <a:pt x="1362" y="643"/>
                    <a:pt x="670" y="78"/>
                  </a:cubicBezTo>
                  <a:cubicBezTo>
                    <a:pt x="605" y="23"/>
                    <a:pt x="533" y="0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8"/>
            <p:cNvSpPr/>
            <p:nvPr/>
          </p:nvSpPr>
          <p:spPr>
            <a:xfrm>
              <a:off x="2105300" y="1838525"/>
              <a:ext cx="152000" cy="36625"/>
            </a:xfrm>
            <a:custGeom>
              <a:avLst/>
              <a:gdLst/>
              <a:ahLst/>
              <a:cxnLst/>
              <a:rect l="l" t="t" r="r" b="b"/>
              <a:pathLst>
                <a:path w="6080" h="1465" extrusionOk="0">
                  <a:moveTo>
                    <a:pt x="5603" y="1"/>
                  </a:moveTo>
                  <a:cubicBezTo>
                    <a:pt x="5560" y="1"/>
                    <a:pt x="5516" y="10"/>
                    <a:pt x="5471" y="30"/>
                  </a:cubicBezTo>
                  <a:cubicBezTo>
                    <a:pt x="4330" y="565"/>
                    <a:pt x="3066" y="852"/>
                    <a:pt x="1810" y="852"/>
                  </a:cubicBezTo>
                  <a:cubicBezTo>
                    <a:pt x="1378" y="852"/>
                    <a:pt x="948" y="818"/>
                    <a:pt x="523" y="749"/>
                  </a:cubicBezTo>
                  <a:cubicBezTo>
                    <a:pt x="504" y="745"/>
                    <a:pt x="485" y="744"/>
                    <a:pt x="466" y="744"/>
                  </a:cubicBezTo>
                  <a:cubicBezTo>
                    <a:pt x="125" y="744"/>
                    <a:pt x="0" y="1278"/>
                    <a:pt x="364" y="1339"/>
                  </a:cubicBezTo>
                  <a:cubicBezTo>
                    <a:pt x="849" y="1423"/>
                    <a:pt x="1338" y="1464"/>
                    <a:pt x="1825" y="1464"/>
                  </a:cubicBezTo>
                  <a:cubicBezTo>
                    <a:pt x="3182" y="1464"/>
                    <a:pt x="4530" y="1148"/>
                    <a:pt x="5774" y="573"/>
                  </a:cubicBezTo>
                  <a:cubicBezTo>
                    <a:pt x="6080" y="420"/>
                    <a:pt x="5889" y="1"/>
                    <a:pt x="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8"/>
            <p:cNvSpPr/>
            <p:nvPr/>
          </p:nvSpPr>
          <p:spPr>
            <a:xfrm>
              <a:off x="2016025" y="1609275"/>
              <a:ext cx="83550" cy="53650"/>
            </a:xfrm>
            <a:custGeom>
              <a:avLst/>
              <a:gdLst/>
              <a:ahLst/>
              <a:cxnLst/>
              <a:rect l="l" t="t" r="r" b="b"/>
              <a:pathLst>
                <a:path w="3342" h="2146" extrusionOk="0">
                  <a:moveTo>
                    <a:pt x="464" y="1"/>
                  </a:moveTo>
                  <a:cubicBezTo>
                    <a:pt x="119" y="1"/>
                    <a:pt x="0" y="538"/>
                    <a:pt x="360" y="598"/>
                  </a:cubicBezTo>
                  <a:cubicBezTo>
                    <a:pt x="1301" y="758"/>
                    <a:pt x="2035" y="1412"/>
                    <a:pt x="2690" y="2051"/>
                  </a:cubicBezTo>
                  <a:cubicBezTo>
                    <a:pt x="2757" y="2117"/>
                    <a:pt x="2831" y="2145"/>
                    <a:pt x="2903" y="2145"/>
                  </a:cubicBezTo>
                  <a:cubicBezTo>
                    <a:pt x="3139" y="2145"/>
                    <a:pt x="3341" y="1840"/>
                    <a:pt x="3121" y="1620"/>
                  </a:cubicBezTo>
                  <a:cubicBezTo>
                    <a:pt x="2403" y="902"/>
                    <a:pt x="1573" y="183"/>
                    <a:pt x="535" y="8"/>
                  </a:cubicBezTo>
                  <a:cubicBezTo>
                    <a:pt x="511" y="3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8"/>
            <p:cNvSpPr/>
            <p:nvPr/>
          </p:nvSpPr>
          <p:spPr>
            <a:xfrm>
              <a:off x="1695900" y="1845975"/>
              <a:ext cx="69225" cy="57300"/>
            </a:xfrm>
            <a:custGeom>
              <a:avLst/>
              <a:gdLst/>
              <a:ahLst/>
              <a:cxnLst/>
              <a:rect l="l" t="t" r="r" b="b"/>
              <a:pathLst>
                <a:path w="2769" h="2292" extrusionOk="0">
                  <a:moveTo>
                    <a:pt x="415" y="0"/>
                  </a:moveTo>
                  <a:cubicBezTo>
                    <a:pt x="214" y="0"/>
                    <a:pt x="1" y="226"/>
                    <a:pt x="110" y="467"/>
                  </a:cubicBezTo>
                  <a:cubicBezTo>
                    <a:pt x="509" y="1344"/>
                    <a:pt x="1387" y="1967"/>
                    <a:pt x="2265" y="2270"/>
                  </a:cubicBezTo>
                  <a:cubicBezTo>
                    <a:pt x="2305" y="2285"/>
                    <a:pt x="2342" y="2292"/>
                    <a:pt x="2377" y="2292"/>
                  </a:cubicBezTo>
                  <a:cubicBezTo>
                    <a:pt x="2675" y="2292"/>
                    <a:pt x="2769" y="1794"/>
                    <a:pt x="2440" y="1679"/>
                  </a:cubicBezTo>
                  <a:cubicBezTo>
                    <a:pt x="1690" y="1424"/>
                    <a:pt x="972" y="881"/>
                    <a:pt x="653" y="163"/>
                  </a:cubicBezTo>
                  <a:cubicBezTo>
                    <a:pt x="597" y="48"/>
                    <a:pt x="50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9" name="Google Shape;3239;p38"/>
          <p:cNvGrpSpPr/>
          <p:nvPr/>
        </p:nvGrpSpPr>
        <p:grpSpPr>
          <a:xfrm>
            <a:off x="2206949" y="1284076"/>
            <a:ext cx="1148044" cy="612892"/>
            <a:chOff x="4111000" y="1312525"/>
            <a:chExt cx="954000" cy="509300"/>
          </a:xfrm>
        </p:grpSpPr>
        <p:sp>
          <p:nvSpPr>
            <p:cNvPr id="3240" name="Google Shape;3240;p38"/>
            <p:cNvSpPr/>
            <p:nvPr/>
          </p:nvSpPr>
          <p:spPr>
            <a:xfrm>
              <a:off x="4119000" y="1312525"/>
              <a:ext cx="941225" cy="509300"/>
            </a:xfrm>
            <a:custGeom>
              <a:avLst/>
              <a:gdLst/>
              <a:ahLst/>
              <a:cxnLst/>
              <a:rect l="l" t="t" r="r" b="b"/>
              <a:pathLst>
                <a:path w="37649" h="20372" extrusionOk="0">
                  <a:moveTo>
                    <a:pt x="21239" y="0"/>
                  </a:moveTo>
                  <a:cubicBezTo>
                    <a:pt x="18203" y="0"/>
                    <a:pt x="14883" y="1442"/>
                    <a:pt x="13151" y="3978"/>
                  </a:cubicBezTo>
                  <a:cubicBezTo>
                    <a:pt x="12816" y="4473"/>
                    <a:pt x="12544" y="5032"/>
                    <a:pt x="12385" y="5606"/>
                  </a:cubicBezTo>
                  <a:cubicBezTo>
                    <a:pt x="12321" y="5878"/>
                    <a:pt x="12225" y="6181"/>
                    <a:pt x="12225" y="6468"/>
                  </a:cubicBezTo>
                  <a:cubicBezTo>
                    <a:pt x="12225" y="6723"/>
                    <a:pt x="12337" y="6963"/>
                    <a:pt x="12401" y="7202"/>
                  </a:cubicBezTo>
                  <a:cubicBezTo>
                    <a:pt x="12465" y="7505"/>
                    <a:pt x="12576" y="7809"/>
                    <a:pt x="12608" y="8128"/>
                  </a:cubicBezTo>
                  <a:cubicBezTo>
                    <a:pt x="12656" y="8543"/>
                    <a:pt x="12864" y="9117"/>
                    <a:pt x="12784" y="9548"/>
                  </a:cubicBezTo>
                  <a:cubicBezTo>
                    <a:pt x="12672" y="10250"/>
                    <a:pt x="11603" y="10394"/>
                    <a:pt x="11044" y="10522"/>
                  </a:cubicBezTo>
                  <a:cubicBezTo>
                    <a:pt x="10661" y="10601"/>
                    <a:pt x="10406" y="10713"/>
                    <a:pt x="10055" y="10937"/>
                  </a:cubicBezTo>
                  <a:cubicBezTo>
                    <a:pt x="9752" y="11128"/>
                    <a:pt x="9464" y="11352"/>
                    <a:pt x="9145" y="11527"/>
                  </a:cubicBezTo>
                  <a:cubicBezTo>
                    <a:pt x="7852" y="12261"/>
                    <a:pt x="6017" y="12644"/>
                    <a:pt x="4533" y="12724"/>
                  </a:cubicBezTo>
                  <a:cubicBezTo>
                    <a:pt x="4450" y="12729"/>
                    <a:pt x="4368" y="12731"/>
                    <a:pt x="4287" y="12731"/>
                  </a:cubicBezTo>
                  <a:cubicBezTo>
                    <a:pt x="3566" y="12731"/>
                    <a:pt x="2886" y="12543"/>
                    <a:pt x="2155" y="12213"/>
                  </a:cubicBezTo>
                  <a:cubicBezTo>
                    <a:pt x="1692" y="11990"/>
                    <a:pt x="1293" y="11591"/>
                    <a:pt x="862" y="11304"/>
                  </a:cubicBezTo>
                  <a:cubicBezTo>
                    <a:pt x="755" y="11237"/>
                    <a:pt x="456" y="11023"/>
                    <a:pt x="268" y="11023"/>
                  </a:cubicBezTo>
                  <a:cubicBezTo>
                    <a:pt x="233" y="11023"/>
                    <a:pt x="201" y="11030"/>
                    <a:pt x="176" y="11048"/>
                  </a:cubicBezTo>
                  <a:cubicBezTo>
                    <a:pt x="0" y="11176"/>
                    <a:pt x="208" y="11671"/>
                    <a:pt x="272" y="11830"/>
                  </a:cubicBezTo>
                  <a:cubicBezTo>
                    <a:pt x="399" y="12229"/>
                    <a:pt x="623" y="12596"/>
                    <a:pt x="830" y="12947"/>
                  </a:cubicBezTo>
                  <a:cubicBezTo>
                    <a:pt x="1038" y="13299"/>
                    <a:pt x="1277" y="13634"/>
                    <a:pt x="1501" y="13953"/>
                  </a:cubicBezTo>
                  <a:cubicBezTo>
                    <a:pt x="1804" y="14400"/>
                    <a:pt x="2091" y="14799"/>
                    <a:pt x="2426" y="15214"/>
                  </a:cubicBezTo>
                  <a:cubicBezTo>
                    <a:pt x="2761" y="15629"/>
                    <a:pt x="3240" y="15900"/>
                    <a:pt x="3687" y="16171"/>
                  </a:cubicBezTo>
                  <a:cubicBezTo>
                    <a:pt x="4788" y="16826"/>
                    <a:pt x="5969" y="17288"/>
                    <a:pt x="7166" y="17671"/>
                  </a:cubicBezTo>
                  <a:cubicBezTo>
                    <a:pt x="8758" y="18155"/>
                    <a:pt x="10606" y="18503"/>
                    <a:pt x="12427" y="18503"/>
                  </a:cubicBezTo>
                  <a:cubicBezTo>
                    <a:pt x="14094" y="18503"/>
                    <a:pt x="15737" y="18211"/>
                    <a:pt x="17141" y="17464"/>
                  </a:cubicBezTo>
                  <a:cubicBezTo>
                    <a:pt x="17444" y="18852"/>
                    <a:pt x="18593" y="19858"/>
                    <a:pt x="20125" y="20209"/>
                  </a:cubicBezTo>
                  <a:cubicBezTo>
                    <a:pt x="20594" y="20318"/>
                    <a:pt x="21083" y="20371"/>
                    <a:pt x="21577" y="20371"/>
                  </a:cubicBezTo>
                  <a:cubicBezTo>
                    <a:pt x="23471" y="20371"/>
                    <a:pt x="25433" y="19583"/>
                    <a:pt x="26573" y="18102"/>
                  </a:cubicBezTo>
                  <a:cubicBezTo>
                    <a:pt x="26844" y="17751"/>
                    <a:pt x="27051" y="17384"/>
                    <a:pt x="27179" y="17017"/>
                  </a:cubicBezTo>
                  <a:cubicBezTo>
                    <a:pt x="27951" y="17974"/>
                    <a:pt x="29249" y="18308"/>
                    <a:pt x="30523" y="18308"/>
                  </a:cubicBezTo>
                  <a:cubicBezTo>
                    <a:pt x="31119" y="18308"/>
                    <a:pt x="31709" y="18235"/>
                    <a:pt x="32238" y="18118"/>
                  </a:cubicBezTo>
                  <a:cubicBezTo>
                    <a:pt x="34233" y="17671"/>
                    <a:pt x="35382" y="16139"/>
                    <a:pt x="35988" y="14272"/>
                  </a:cubicBezTo>
                  <a:cubicBezTo>
                    <a:pt x="37648" y="12501"/>
                    <a:pt x="36834" y="9165"/>
                    <a:pt x="35701" y="7346"/>
                  </a:cubicBezTo>
                  <a:cubicBezTo>
                    <a:pt x="34871" y="5973"/>
                    <a:pt x="33595" y="4888"/>
                    <a:pt x="32063" y="4377"/>
                  </a:cubicBezTo>
                  <a:cubicBezTo>
                    <a:pt x="31459" y="4180"/>
                    <a:pt x="30841" y="4092"/>
                    <a:pt x="30225" y="4092"/>
                  </a:cubicBezTo>
                  <a:cubicBezTo>
                    <a:pt x="29049" y="4092"/>
                    <a:pt x="27874" y="4412"/>
                    <a:pt x="26796" y="4904"/>
                  </a:cubicBezTo>
                  <a:cubicBezTo>
                    <a:pt x="26828" y="3595"/>
                    <a:pt x="26445" y="2303"/>
                    <a:pt x="25455" y="1377"/>
                  </a:cubicBezTo>
                  <a:cubicBezTo>
                    <a:pt x="24402" y="403"/>
                    <a:pt x="22918" y="52"/>
                    <a:pt x="21529" y="5"/>
                  </a:cubicBezTo>
                  <a:cubicBezTo>
                    <a:pt x="21433" y="2"/>
                    <a:pt x="21336" y="0"/>
                    <a:pt x="2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8"/>
            <p:cNvSpPr/>
            <p:nvPr/>
          </p:nvSpPr>
          <p:spPr>
            <a:xfrm>
              <a:off x="4111000" y="1494775"/>
              <a:ext cx="714625" cy="327050"/>
            </a:xfrm>
            <a:custGeom>
              <a:avLst/>
              <a:gdLst/>
              <a:ahLst/>
              <a:cxnLst/>
              <a:rect l="l" t="t" r="r" b="b"/>
              <a:pathLst>
                <a:path w="28585" h="13082" extrusionOk="0">
                  <a:moveTo>
                    <a:pt x="19310" y="0"/>
                  </a:moveTo>
                  <a:cubicBezTo>
                    <a:pt x="19136" y="0"/>
                    <a:pt x="18961" y="8"/>
                    <a:pt x="18785" y="24"/>
                  </a:cubicBezTo>
                  <a:cubicBezTo>
                    <a:pt x="16040" y="263"/>
                    <a:pt x="13614" y="2019"/>
                    <a:pt x="11157" y="3120"/>
                  </a:cubicBezTo>
                  <a:cubicBezTo>
                    <a:pt x="9336" y="3939"/>
                    <a:pt x="6840" y="4921"/>
                    <a:pt x="4569" y="4921"/>
                  </a:cubicBezTo>
                  <a:cubicBezTo>
                    <a:pt x="3078" y="4921"/>
                    <a:pt x="1683" y="4497"/>
                    <a:pt x="640" y="3327"/>
                  </a:cubicBezTo>
                  <a:cubicBezTo>
                    <a:pt x="577" y="3261"/>
                    <a:pt x="505" y="3233"/>
                    <a:pt x="435" y="3233"/>
                  </a:cubicBezTo>
                  <a:cubicBezTo>
                    <a:pt x="206" y="3233"/>
                    <a:pt x="0" y="3538"/>
                    <a:pt x="209" y="3758"/>
                  </a:cubicBezTo>
                  <a:lnTo>
                    <a:pt x="209" y="3774"/>
                  </a:lnTo>
                  <a:cubicBezTo>
                    <a:pt x="1359" y="5054"/>
                    <a:pt x="2922" y="5486"/>
                    <a:pt x="4532" y="5486"/>
                  </a:cubicBezTo>
                  <a:cubicBezTo>
                    <a:pt x="5290" y="5486"/>
                    <a:pt x="6059" y="5391"/>
                    <a:pt x="6800" y="5242"/>
                  </a:cubicBezTo>
                  <a:cubicBezTo>
                    <a:pt x="9274" y="4748"/>
                    <a:pt x="11620" y="3663"/>
                    <a:pt x="13822" y="2498"/>
                  </a:cubicBezTo>
                  <a:cubicBezTo>
                    <a:pt x="15258" y="1747"/>
                    <a:pt x="16758" y="1013"/>
                    <a:pt x="18354" y="694"/>
                  </a:cubicBezTo>
                  <a:cubicBezTo>
                    <a:pt x="18674" y="633"/>
                    <a:pt x="18999" y="604"/>
                    <a:pt x="19323" y="604"/>
                  </a:cubicBezTo>
                  <a:cubicBezTo>
                    <a:pt x="19761" y="604"/>
                    <a:pt x="20199" y="657"/>
                    <a:pt x="20621" y="758"/>
                  </a:cubicBezTo>
                  <a:cubicBezTo>
                    <a:pt x="21530" y="965"/>
                    <a:pt x="22248" y="1460"/>
                    <a:pt x="23046" y="1907"/>
                  </a:cubicBezTo>
                  <a:cubicBezTo>
                    <a:pt x="25329" y="3216"/>
                    <a:pt x="27659" y="6328"/>
                    <a:pt x="27068" y="9073"/>
                  </a:cubicBezTo>
                  <a:cubicBezTo>
                    <a:pt x="26561" y="11389"/>
                    <a:pt x="23967" y="12458"/>
                    <a:pt x="21762" y="12458"/>
                  </a:cubicBezTo>
                  <a:cubicBezTo>
                    <a:pt x="21536" y="12458"/>
                    <a:pt x="21314" y="12446"/>
                    <a:pt x="21099" y="12424"/>
                  </a:cubicBezTo>
                  <a:cubicBezTo>
                    <a:pt x="20014" y="12296"/>
                    <a:pt x="18881" y="11818"/>
                    <a:pt x="18322" y="10828"/>
                  </a:cubicBezTo>
                  <a:cubicBezTo>
                    <a:pt x="17844" y="9966"/>
                    <a:pt x="17955" y="8881"/>
                    <a:pt x="18291" y="7987"/>
                  </a:cubicBezTo>
                  <a:cubicBezTo>
                    <a:pt x="18626" y="7110"/>
                    <a:pt x="19328" y="6344"/>
                    <a:pt x="20206" y="6040"/>
                  </a:cubicBezTo>
                  <a:cubicBezTo>
                    <a:pt x="20435" y="5962"/>
                    <a:pt x="20679" y="5925"/>
                    <a:pt x="20926" y="5925"/>
                  </a:cubicBezTo>
                  <a:cubicBezTo>
                    <a:pt x="21780" y="5925"/>
                    <a:pt x="22672" y="6365"/>
                    <a:pt x="23142" y="7046"/>
                  </a:cubicBezTo>
                  <a:cubicBezTo>
                    <a:pt x="23775" y="7979"/>
                    <a:pt x="22692" y="9085"/>
                    <a:pt x="21822" y="9085"/>
                  </a:cubicBezTo>
                  <a:cubicBezTo>
                    <a:pt x="21397" y="9085"/>
                    <a:pt x="21023" y="8822"/>
                    <a:pt x="20924" y="8147"/>
                  </a:cubicBezTo>
                  <a:cubicBezTo>
                    <a:pt x="20898" y="7994"/>
                    <a:pt x="20788" y="7927"/>
                    <a:pt x="20670" y="7927"/>
                  </a:cubicBezTo>
                  <a:cubicBezTo>
                    <a:pt x="20492" y="7927"/>
                    <a:pt x="20295" y="8077"/>
                    <a:pt x="20333" y="8307"/>
                  </a:cubicBezTo>
                  <a:cubicBezTo>
                    <a:pt x="20470" y="9265"/>
                    <a:pt x="21107" y="9691"/>
                    <a:pt x="21813" y="9691"/>
                  </a:cubicBezTo>
                  <a:cubicBezTo>
                    <a:pt x="22425" y="9691"/>
                    <a:pt x="23088" y="9372"/>
                    <a:pt x="23525" y="8801"/>
                  </a:cubicBezTo>
                  <a:cubicBezTo>
                    <a:pt x="24850" y="7094"/>
                    <a:pt x="22743" y="5466"/>
                    <a:pt x="21115" y="5306"/>
                  </a:cubicBezTo>
                  <a:cubicBezTo>
                    <a:pt x="21030" y="5299"/>
                    <a:pt x="20946" y="5295"/>
                    <a:pt x="20863" y="5295"/>
                  </a:cubicBezTo>
                  <a:cubicBezTo>
                    <a:pt x="19061" y="5295"/>
                    <a:pt x="17750" y="7073"/>
                    <a:pt x="17445" y="8706"/>
                  </a:cubicBezTo>
                  <a:cubicBezTo>
                    <a:pt x="17062" y="10844"/>
                    <a:pt x="18418" y="12456"/>
                    <a:pt x="20445" y="12919"/>
                  </a:cubicBezTo>
                  <a:cubicBezTo>
                    <a:pt x="20914" y="13028"/>
                    <a:pt x="21402" y="13081"/>
                    <a:pt x="21895" y="13081"/>
                  </a:cubicBezTo>
                  <a:cubicBezTo>
                    <a:pt x="23786" y="13081"/>
                    <a:pt x="25741" y="12293"/>
                    <a:pt x="26893" y="10812"/>
                  </a:cubicBezTo>
                  <a:cubicBezTo>
                    <a:pt x="28584" y="8626"/>
                    <a:pt x="27531" y="5737"/>
                    <a:pt x="25999" y="3790"/>
                  </a:cubicBezTo>
                  <a:cubicBezTo>
                    <a:pt x="24412" y="1769"/>
                    <a:pt x="21954" y="0"/>
                    <a:pt x="19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8"/>
            <p:cNvSpPr/>
            <p:nvPr/>
          </p:nvSpPr>
          <p:spPr>
            <a:xfrm>
              <a:off x="4417025" y="1312525"/>
              <a:ext cx="647975" cy="383325"/>
            </a:xfrm>
            <a:custGeom>
              <a:avLst/>
              <a:gdLst/>
              <a:ahLst/>
              <a:cxnLst/>
              <a:rect l="l" t="t" r="r" b="b"/>
              <a:pathLst>
                <a:path w="25919" h="15333" extrusionOk="0">
                  <a:moveTo>
                    <a:pt x="9318" y="0"/>
                  </a:moveTo>
                  <a:cubicBezTo>
                    <a:pt x="6282" y="0"/>
                    <a:pt x="2962" y="1442"/>
                    <a:pt x="1230" y="3978"/>
                  </a:cubicBezTo>
                  <a:cubicBezTo>
                    <a:pt x="113" y="5606"/>
                    <a:pt x="1" y="7633"/>
                    <a:pt x="703" y="9452"/>
                  </a:cubicBezTo>
                  <a:cubicBezTo>
                    <a:pt x="753" y="9597"/>
                    <a:pt x="877" y="9660"/>
                    <a:pt x="1001" y="9660"/>
                  </a:cubicBezTo>
                  <a:cubicBezTo>
                    <a:pt x="1192" y="9660"/>
                    <a:pt x="1381" y="9509"/>
                    <a:pt x="1294" y="9277"/>
                  </a:cubicBezTo>
                  <a:cubicBezTo>
                    <a:pt x="687" y="7681"/>
                    <a:pt x="719" y="6005"/>
                    <a:pt x="1613" y="4521"/>
                  </a:cubicBezTo>
                  <a:cubicBezTo>
                    <a:pt x="2443" y="3133"/>
                    <a:pt x="3847" y="2159"/>
                    <a:pt x="5299" y="1505"/>
                  </a:cubicBezTo>
                  <a:cubicBezTo>
                    <a:pt x="6458" y="986"/>
                    <a:pt x="7996" y="591"/>
                    <a:pt x="9481" y="591"/>
                  </a:cubicBezTo>
                  <a:cubicBezTo>
                    <a:pt x="11145" y="591"/>
                    <a:pt x="12743" y="1087"/>
                    <a:pt x="13662" y="2462"/>
                  </a:cubicBezTo>
                  <a:cubicBezTo>
                    <a:pt x="14237" y="3340"/>
                    <a:pt x="14332" y="4409"/>
                    <a:pt x="14237" y="5415"/>
                  </a:cubicBezTo>
                  <a:cubicBezTo>
                    <a:pt x="14212" y="5609"/>
                    <a:pt x="14382" y="5720"/>
                    <a:pt x="14549" y="5720"/>
                  </a:cubicBezTo>
                  <a:cubicBezTo>
                    <a:pt x="14601" y="5720"/>
                    <a:pt x="14654" y="5709"/>
                    <a:pt x="14699" y="5686"/>
                  </a:cubicBezTo>
                  <a:cubicBezTo>
                    <a:pt x="15824" y="5104"/>
                    <a:pt x="17062" y="4717"/>
                    <a:pt x="18299" y="4717"/>
                  </a:cubicBezTo>
                  <a:cubicBezTo>
                    <a:pt x="19028" y="4717"/>
                    <a:pt x="19756" y="4852"/>
                    <a:pt x="20461" y="5159"/>
                  </a:cubicBezTo>
                  <a:cubicBezTo>
                    <a:pt x="21961" y="5814"/>
                    <a:pt x="23078" y="7106"/>
                    <a:pt x="23748" y="8575"/>
                  </a:cubicBezTo>
                  <a:cubicBezTo>
                    <a:pt x="24339" y="9867"/>
                    <a:pt x="24594" y="11431"/>
                    <a:pt x="24163" y="12804"/>
                  </a:cubicBezTo>
                  <a:cubicBezTo>
                    <a:pt x="23794" y="13996"/>
                    <a:pt x="22718" y="14721"/>
                    <a:pt x="21508" y="14721"/>
                  </a:cubicBezTo>
                  <a:cubicBezTo>
                    <a:pt x="21358" y="14721"/>
                    <a:pt x="21205" y="14710"/>
                    <a:pt x="21051" y="14687"/>
                  </a:cubicBezTo>
                  <a:cubicBezTo>
                    <a:pt x="18737" y="14352"/>
                    <a:pt x="17333" y="10633"/>
                    <a:pt x="19519" y="9245"/>
                  </a:cubicBezTo>
                  <a:cubicBezTo>
                    <a:pt x="19889" y="9005"/>
                    <a:pt x="20377" y="8853"/>
                    <a:pt x="20839" y="8853"/>
                  </a:cubicBezTo>
                  <a:cubicBezTo>
                    <a:pt x="21452" y="8853"/>
                    <a:pt x="22018" y="9121"/>
                    <a:pt x="22200" y="9803"/>
                  </a:cubicBezTo>
                  <a:cubicBezTo>
                    <a:pt x="22296" y="10139"/>
                    <a:pt x="22232" y="10522"/>
                    <a:pt x="21977" y="10761"/>
                  </a:cubicBezTo>
                  <a:cubicBezTo>
                    <a:pt x="21859" y="10879"/>
                    <a:pt x="21711" y="10924"/>
                    <a:pt x="21554" y="10924"/>
                  </a:cubicBezTo>
                  <a:cubicBezTo>
                    <a:pt x="21221" y="10924"/>
                    <a:pt x="20843" y="10721"/>
                    <a:pt x="20604" y="10570"/>
                  </a:cubicBezTo>
                  <a:cubicBezTo>
                    <a:pt x="20552" y="10537"/>
                    <a:pt x="20501" y="10523"/>
                    <a:pt x="20452" y="10523"/>
                  </a:cubicBezTo>
                  <a:cubicBezTo>
                    <a:pt x="20190" y="10523"/>
                    <a:pt x="20018" y="10937"/>
                    <a:pt x="20301" y="11112"/>
                  </a:cubicBezTo>
                  <a:cubicBezTo>
                    <a:pt x="20669" y="11335"/>
                    <a:pt x="21125" y="11528"/>
                    <a:pt x="21562" y="11528"/>
                  </a:cubicBezTo>
                  <a:cubicBezTo>
                    <a:pt x="21846" y="11528"/>
                    <a:pt x="22121" y="11447"/>
                    <a:pt x="22360" y="11240"/>
                  </a:cubicBezTo>
                  <a:cubicBezTo>
                    <a:pt x="22839" y="10825"/>
                    <a:pt x="22934" y="10155"/>
                    <a:pt x="22775" y="9564"/>
                  </a:cubicBezTo>
                  <a:cubicBezTo>
                    <a:pt x="22522" y="8625"/>
                    <a:pt x="21762" y="8255"/>
                    <a:pt x="20926" y="8255"/>
                  </a:cubicBezTo>
                  <a:cubicBezTo>
                    <a:pt x="20073" y="8255"/>
                    <a:pt x="19142" y="8641"/>
                    <a:pt x="18593" y="9197"/>
                  </a:cubicBezTo>
                  <a:cubicBezTo>
                    <a:pt x="17253" y="10554"/>
                    <a:pt x="17796" y="12836"/>
                    <a:pt x="18913" y="14144"/>
                  </a:cubicBezTo>
                  <a:cubicBezTo>
                    <a:pt x="19585" y="14925"/>
                    <a:pt x="20569" y="15333"/>
                    <a:pt x="21562" y="15333"/>
                  </a:cubicBezTo>
                  <a:cubicBezTo>
                    <a:pt x="22173" y="15333"/>
                    <a:pt x="22786" y="15179"/>
                    <a:pt x="23333" y="14863"/>
                  </a:cubicBezTo>
                  <a:cubicBezTo>
                    <a:pt x="25919" y="13362"/>
                    <a:pt x="25057" y="9404"/>
                    <a:pt x="23796" y="7346"/>
                  </a:cubicBezTo>
                  <a:cubicBezTo>
                    <a:pt x="22950" y="5973"/>
                    <a:pt x="21674" y="4888"/>
                    <a:pt x="20142" y="4377"/>
                  </a:cubicBezTo>
                  <a:cubicBezTo>
                    <a:pt x="19543" y="4179"/>
                    <a:pt x="18931" y="4091"/>
                    <a:pt x="18320" y="4091"/>
                  </a:cubicBezTo>
                  <a:cubicBezTo>
                    <a:pt x="17138" y="4091"/>
                    <a:pt x="15959" y="4421"/>
                    <a:pt x="14877" y="4924"/>
                  </a:cubicBezTo>
                  <a:lnTo>
                    <a:pt x="14877" y="4924"/>
                  </a:lnTo>
                  <a:cubicBezTo>
                    <a:pt x="14916" y="3605"/>
                    <a:pt x="14528" y="2314"/>
                    <a:pt x="13534" y="1377"/>
                  </a:cubicBezTo>
                  <a:cubicBezTo>
                    <a:pt x="12481" y="403"/>
                    <a:pt x="10997" y="52"/>
                    <a:pt x="9608" y="5"/>
                  </a:cubicBezTo>
                  <a:cubicBezTo>
                    <a:pt x="9512" y="2"/>
                    <a:pt x="9415" y="0"/>
                    <a:pt x="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8"/>
            <p:cNvSpPr/>
            <p:nvPr/>
          </p:nvSpPr>
          <p:spPr>
            <a:xfrm>
              <a:off x="4113250" y="1582025"/>
              <a:ext cx="450525" cy="193150"/>
            </a:xfrm>
            <a:custGeom>
              <a:avLst/>
              <a:gdLst/>
              <a:ahLst/>
              <a:cxnLst/>
              <a:rect l="l" t="t" r="r" b="b"/>
              <a:pathLst>
                <a:path w="18021" h="7726" extrusionOk="0">
                  <a:moveTo>
                    <a:pt x="376" y="1"/>
                  </a:moveTo>
                  <a:cubicBezTo>
                    <a:pt x="198" y="1"/>
                    <a:pt x="1" y="150"/>
                    <a:pt x="39" y="380"/>
                  </a:cubicBezTo>
                  <a:cubicBezTo>
                    <a:pt x="645" y="3923"/>
                    <a:pt x="4268" y="5934"/>
                    <a:pt x="7396" y="6891"/>
                  </a:cubicBezTo>
                  <a:cubicBezTo>
                    <a:pt x="8976" y="7378"/>
                    <a:pt x="10819" y="7725"/>
                    <a:pt x="12639" y="7725"/>
                  </a:cubicBezTo>
                  <a:cubicBezTo>
                    <a:pt x="14458" y="7725"/>
                    <a:pt x="16253" y="7378"/>
                    <a:pt x="17738" y="6476"/>
                  </a:cubicBezTo>
                  <a:cubicBezTo>
                    <a:pt x="18020" y="6315"/>
                    <a:pt x="17849" y="5903"/>
                    <a:pt x="17577" y="5903"/>
                  </a:cubicBezTo>
                  <a:cubicBezTo>
                    <a:pt x="17527" y="5903"/>
                    <a:pt x="17473" y="5917"/>
                    <a:pt x="17419" y="5950"/>
                  </a:cubicBezTo>
                  <a:cubicBezTo>
                    <a:pt x="16034" y="6790"/>
                    <a:pt x="14372" y="7105"/>
                    <a:pt x="12684" y="7105"/>
                  </a:cubicBezTo>
                  <a:cubicBezTo>
                    <a:pt x="11008" y="7105"/>
                    <a:pt x="9307" y="6794"/>
                    <a:pt x="7827" y="6381"/>
                  </a:cubicBezTo>
                  <a:cubicBezTo>
                    <a:pt x="4811" y="5519"/>
                    <a:pt x="1220" y="3620"/>
                    <a:pt x="629" y="220"/>
                  </a:cubicBezTo>
                  <a:cubicBezTo>
                    <a:pt x="604" y="67"/>
                    <a:pt x="494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8"/>
            <p:cNvSpPr/>
            <p:nvPr/>
          </p:nvSpPr>
          <p:spPr>
            <a:xfrm>
              <a:off x="4786550" y="1659325"/>
              <a:ext cx="234100" cy="110975"/>
            </a:xfrm>
            <a:custGeom>
              <a:avLst/>
              <a:gdLst/>
              <a:ahLst/>
              <a:cxnLst/>
              <a:rect l="l" t="t" r="r" b="b"/>
              <a:pathLst>
                <a:path w="9364" h="4439" extrusionOk="0">
                  <a:moveTo>
                    <a:pt x="8992" y="0"/>
                  </a:moveTo>
                  <a:cubicBezTo>
                    <a:pt x="8870" y="0"/>
                    <a:pt x="8747" y="63"/>
                    <a:pt x="8696" y="209"/>
                  </a:cubicBezTo>
                  <a:cubicBezTo>
                    <a:pt x="8185" y="1788"/>
                    <a:pt x="7308" y="3065"/>
                    <a:pt x="5664" y="3576"/>
                  </a:cubicBezTo>
                  <a:cubicBezTo>
                    <a:pt x="5121" y="3741"/>
                    <a:pt x="4472" y="3845"/>
                    <a:pt x="3818" y="3845"/>
                  </a:cubicBezTo>
                  <a:cubicBezTo>
                    <a:pt x="2509" y="3845"/>
                    <a:pt x="1179" y="3427"/>
                    <a:pt x="637" y="2235"/>
                  </a:cubicBezTo>
                  <a:cubicBezTo>
                    <a:pt x="586" y="2120"/>
                    <a:pt x="500" y="2072"/>
                    <a:pt x="410" y="2072"/>
                  </a:cubicBezTo>
                  <a:cubicBezTo>
                    <a:pt x="214" y="2072"/>
                    <a:pt x="1" y="2298"/>
                    <a:pt x="110" y="2539"/>
                  </a:cubicBezTo>
                  <a:cubicBezTo>
                    <a:pt x="761" y="3967"/>
                    <a:pt x="2305" y="4438"/>
                    <a:pt x="3808" y="4438"/>
                  </a:cubicBezTo>
                  <a:cubicBezTo>
                    <a:pt x="4404" y="4438"/>
                    <a:pt x="4994" y="4364"/>
                    <a:pt x="5520" y="4246"/>
                  </a:cubicBezTo>
                  <a:cubicBezTo>
                    <a:pt x="7547" y="3799"/>
                    <a:pt x="8680" y="2251"/>
                    <a:pt x="9286" y="368"/>
                  </a:cubicBezTo>
                  <a:cubicBezTo>
                    <a:pt x="9364" y="146"/>
                    <a:pt x="9179" y="0"/>
                    <a:pt x="8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8"/>
            <p:cNvSpPr/>
            <p:nvPr/>
          </p:nvSpPr>
          <p:spPr>
            <a:xfrm>
              <a:off x="4465725" y="1405825"/>
              <a:ext cx="51425" cy="88650"/>
            </a:xfrm>
            <a:custGeom>
              <a:avLst/>
              <a:gdLst/>
              <a:ahLst/>
              <a:cxnLst/>
              <a:rect l="l" t="t" r="r" b="b"/>
              <a:pathLst>
                <a:path w="2057" h="3546" extrusionOk="0">
                  <a:moveTo>
                    <a:pt x="1576" y="1"/>
                  </a:moveTo>
                  <a:cubicBezTo>
                    <a:pt x="1509" y="1"/>
                    <a:pt x="1438" y="22"/>
                    <a:pt x="1372" y="71"/>
                  </a:cubicBezTo>
                  <a:cubicBezTo>
                    <a:pt x="399" y="837"/>
                    <a:pt x="0" y="2034"/>
                    <a:pt x="48" y="3247"/>
                  </a:cubicBezTo>
                  <a:cubicBezTo>
                    <a:pt x="64" y="3446"/>
                    <a:pt x="223" y="3546"/>
                    <a:pt x="377" y="3546"/>
                  </a:cubicBezTo>
                  <a:cubicBezTo>
                    <a:pt x="531" y="3546"/>
                    <a:pt x="678" y="3446"/>
                    <a:pt x="670" y="3247"/>
                  </a:cubicBezTo>
                  <a:cubicBezTo>
                    <a:pt x="622" y="2177"/>
                    <a:pt x="942" y="1188"/>
                    <a:pt x="1803" y="502"/>
                  </a:cubicBezTo>
                  <a:cubicBezTo>
                    <a:pt x="2057" y="312"/>
                    <a:pt x="1837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8"/>
            <p:cNvSpPr/>
            <p:nvPr/>
          </p:nvSpPr>
          <p:spPr>
            <a:xfrm>
              <a:off x="4674975" y="1354350"/>
              <a:ext cx="77950" cy="55950"/>
            </a:xfrm>
            <a:custGeom>
              <a:avLst/>
              <a:gdLst/>
              <a:ahLst/>
              <a:cxnLst/>
              <a:rect l="l" t="t" r="r" b="b"/>
              <a:pathLst>
                <a:path w="3118" h="2238" extrusionOk="0">
                  <a:moveTo>
                    <a:pt x="464" y="0"/>
                  </a:moveTo>
                  <a:cubicBezTo>
                    <a:pt x="119" y="0"/>
                    <a:pt x="0" y="538"/>
                    <a:pt x="360" y="598"/>
                  </a:cubicBezTo>
                  <a:cubicBezTo>
                    <a:pt x="1285" y="757"/>
                    <a:pt x="2147" y="1061"/>
                    <a:pt x="2450" y="2018"/>
                  </a:cubicBezTo>
                  <a:cubicBezTo>
                    <a:pt x="2495" y="2171"/>
                    <a:pt x="2619" y="2238"/>
                    <a:pt x="2743" y="2238"/>
                  </a:cubicBezTo>
                  <a:cubicBezTo>
                    <a:pt x="2930" y="2238"/>
                    <a:pt x="3117" y="2088"/>
                    <a:pt x="3041" y="1858"/>
                  </a:cubicBezTo>
                  <a:cubicBezTo>
                    <a:pt x="2674" y="678"/>
                    <a:pt x="1684" y="199"/>
                    <a:pt x="535" y="7"/>
                  </a:cubicBezTo>
                  <a:cubicBezTo>
                    <a:pt x="511" y="2"/>
                    <a:pt x="487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8"/>
            <p:cNvSpPr/>
            <p:nvPr/>
          </p:nvSpPr>
          <p:spPr>
            <a:xfrm>
              <a:off x="4847450" y="1653850"/>
              <a:ext cx="72325" cy="68550"/>
            </a:xfrm>
            <a:custGeom>
              <a:avLst/>
              <a:gdLst/>
              <a:ahLst/>
              <a:cxnLst/>
              <a:rect l="l" t="t" r="r" b="b"/>
              <a:pathLst>
                <a:path w="2893" h="2742" extrusionOk="0">
                  <a:moveTo>
                    <a:pt x="377" y="0"/>
                  </a:moveTo>
                  <a:cubicBezTo>
                    <a:pt x="192" y="0"/>
                    <a:pt x="1" y="150"/>
                    <a:pt x="68" y="380"/>
                  </a:cubicBezTo>
                  <a:cubicBezTo>
                    <a:pt x="371" y="1545"/>
                    <a:pt x="1185" y="2710"/>
                    <a:pt x="2494" y="2742"/>
                  </a:cubicBezTo>
                  <a:cubicBezTo>
                    <a:pt x="2499" y="2742"/>
                    <a:pt x="2504" y="2742"/>
                    <a:pt x="2509" y="2742"/>
                  </a:cubicBezTo>
                  <a:cubicBezTo>
                    <a:pt x="2893" y="2742"/>
                    <a:pt x="2887" y="2151"/>
                    <a:pt x="2494" y="2135"/>
                  </a:cubicBezTo>
                  <a:cubicBezTo>
                    <a:pt x="1472" y="2087"/>
                    <a:pt x="898" y="1114"/>
                    <a:pt x="658" y="220"/>
                  </a:cubicBezTo>
                  <a:cubicBezTo>
                    <a:pt x="620" y="67"/>
                    <a:pt x="50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4547150" y="1589650"/>
              <a:ext cx="113675" cy="35950"/>
            </a:xfrm>
            <a:custGeom>
              <a:avLst/>
              <a:gdLst/>
              <a:ahLst/>
              <a:cxnLst/>
              <a:rect l="l" t="t" r="r" b="b"/>
              <a:pathLst>
                <a:path w="4547" h="1438" extrusionOk="0">
                  <a:moveTo>
                    <a:pt x="2846" y="0"/>
                  </a:moveTo>
                  <a:cubicBezTo>
                    <a:pt x="1917" y="0"/>
                    <a:pt x="981" y="368"/>
                    <a:pt x="254" y="937"/>
                  </a:cubicBezTo>
                  <a:cubicBezTo>
                    <a:pt x="1" y="1127"/>
                    <a:pt x="230" y="1438"/>
                    <a:pt x="487" y="1438"/>
                  </a:cubicBezTo>
                  <a:cubicBezTo>
                    <a:pt x="554" y="1438"/>
                    <a:pt x="623" y="1417"/>
                    <a:pt x="685" y="1368"/>
                  </a:cubicBezTo>
                  <a:cubicBezTo>
                    <a:pt x="1277" y="916"/>
                    <a:pt x="2080" y="609"/>
                    <a:pt x="2853" y="609"/>
                  </a:cubicBezTo>
                  <a:cubicBezTo>
                    <a:pt x="3226" y="609"/>
                    <a:pt x="3592" y="680"/>
                    <a:pt x="3925" y="841"/>
                  </a:cubicBezTo>
                  <a:cubicBezTo>
                    <a:pt x="3973" y="865"/>
                    <a:pt x="4020" y="876"/>
                    <a:pt x="4065" y="876"/>
                  </a:cubicBezTo>
                  <a:cubicBezTo>
                    <a:pt x="4350" y="876"/>
                    <a:pt x="4547" y="452"/>
                    <a:pt x="4244" y="314"/>
                  </a:cubicBezTo>
                  <a:cubicBezTo>
                    <a:pt x="3799" y="98"/>
                    <a:pt x="3324" y="0"/>
                    <a:pt x="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4202800" y="1661975"/>
              <a:ext cx="100950" cy="50475"/>
            </a:xfrm>
            <a:custGeom>
              <a:avLst/>
              <a:gdLst/>
              <a:ahLst/>
              <a:cxnLst/>
              <a:rect l="l" t="t" r="r" b="b"/>
              <a:pathLst>
                <a:path w="4038" h="2019" extrusionOk="0">
                  <a:moveTo>
                    <a:pt x="464" y="0"/>
                  </a:moveTo>
                  <a:cubicBezTo>
                    <a:pt x="220" y="0"/>
                    <a:pt x="0" y="310"/>
                    <a:pt x="223" y="533"/>
                  </a:cubicBezTo>
                  <a:cubicBezTo>
                    <a:pt x="1165" y="1411"/>
                    <a:pt x="2378" y="1890"/>
                    <a:pt x="3655" y="2018"/>
                  </a:cubicBezTo>
                  <a:cubicBezTo>
                    <a:pt x="3664" y="2018"/>
                    <a:pt x="3673" y="2019"/>
                    <a:pt x="3683" y="2019"/>
                  </a:cubicBezTo>
                  <a:cubicBezTo>
                    <a:pt x="4037" y="2019"/>
                    <a:pt x="4028" y="1426"/>
                    <a:pt x="3655" y="1395"/>
                  </a:cubicBezTo>
                  <a:cubicBezTo>
                    <a:pt x="2553" y="1284"/>
                    <a:pt x="1468" y="853"/>
                    <a:pt x="670" y="87"/>
                  </a:cubicBezTo>
                  <a:cubicBezTo>
                    <a:pt x="606" y="26"/>
                    <a:pt x="53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0" name="Google Shape;3250;p38"/>
          <p:cNvGrpSpPr/>
          <p:nvPr/>
        </p:nvGrpSpPr>
        <p:grpSpPr>
          <a:xfrm>
            <a:off x="-1566739" y="165625"/>
            <a:ext cx="3765478" cy="4977882"/>
            <a:chOff x="-1266274" y="318100"/>
            <a:chExt cx="3765478" cy="4977882"/>
          </a:xfrm>
        </p:grpSpPr>
        <p:grpSp>
          <p:nvGrpSpPr>
            <p:cNvPr id="3251" name="Google Shape;3251;p38"/>
            <p:cNvGrpSpPr/>
            <p:nvPr/>
          </p:nvGrpSpPr>
          <p:grpSpPr>
            <a:xfrm>
              <a:off x="-1266274" y="318100"/>
              <a:ext cx="1926028" cy="4977882"/>
              <a:chOff x="-3689956" y="-29025"/>
              <a:chExt cx="1570858" cy="4059931"/>
            </a:xfrm>
          </p:grpSpPr>
          <p:sp>
            <p:nvSpPr>
              <p:cNvPr id="3252" name="Google Shape;3252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61" name="Google Shape;3261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3262" name="Google Shape;3262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263" name="Google Shape;3263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4" name="Google Shape;3264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5" name="Google Shape;3265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6" name="Google Shape;3266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7" name="Google Shape;3267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8" name="Google Shape;3268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9" name="Google Shape;3269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0" name="Google Shape;3270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1" name="Google Shape;3271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2" name="Google Shape;3272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3" name="Google Shape;3273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4" name="Google Shape;3274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5" name="Google Shape;3275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6" name="Google Shape;3276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7" name="Google Shape;3277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8" name="Google Shape;3278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9" name="Google Shape;3279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0" name="Google Shape;3280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1" name="Google Shape;3281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2" name="Google Shape;3282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3" name="Google Shape;3283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4" name="Google Shape;3284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5" name="Google Shape;3285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6" name="Google Shape;3286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7" name="Google Shape;3287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8" name="Google Shape;3288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9" name="Google Shape;3289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0" name="Google Shape;3290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1" name="Google Shape;3291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2" name="Google Shape;3292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3" name="Google Shape;3293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4" name="Google Shape;3294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5" name="Google Shape;3295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6" name="Google Shape;3296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7" name="Google Shape;3297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8" name="Google Shape;3298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9" name="Google Shape;3299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0" name="Google Shape;3300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1" name="Google Shape;3301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2" name="Google Shape;3302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3" name="Google Shape;3303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4" name="Google Shape;3304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5" name="Google Shape;3305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6" name="Google Shape;3306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7" name="Google Shape;3307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8" name="Google Shape;3308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9" name="Google Shape;3309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0" name="Google Shape;3310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1" name="Google Shape;3311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2" name="Google Shape;3312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3" name="Google Shape;3313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4" name="Google Shape;3314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5" name="Google Shape;3315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6" name="Google Shape;3316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7" name="Google Shape;3317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8" name="Google Shape;3318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9" name="Google Shape;3319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0" name="Google Shape;3320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1" name="Google Shape;3321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2" name="Google Shape;3322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3" name="Google Shape;3323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4" name="Google Shape;3324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5" name="Google Shape;3325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6" name="Google Shape;3326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7" name="Google Shape;3327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8" name="Google Shape;3328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9" name="Google Shape;3329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0" name="Google Shape;3330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1" name="Google Shape;3331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2" name="Google Shape;3332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3" name="Google Shape;3333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4" name="Google Shape;3334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5" name="Google Shape;3335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6" name="Google Shape;3336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7" name="Google Shape;3337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8" name="Google Shape;3338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9" name="Google Shape;3339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0" name="Google Shape;3340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1" name="Google Shape;3341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2" name="Google Shape;3342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3" name="Google Shape;3343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4" name="Google Shape;3344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5" name="Google Shape;3345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6" name="Google Shape;3346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7" name="Google Shape;3347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8" name="Google Shape;3348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9" name="Google Shape;3349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0" name="Google Shape;3350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1" name="Google Shape;3351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2" name="Google Shape;3352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3" name="Google Shape;3353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4" name="Google Shape;3354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5" name="Google Shape;3355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6" name="Google Shape;3356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7" name="Google Shape;3357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8" name="Google Shape;3358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9" name="Google Shape;3359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0" name="Google Shape;3360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1" name="Google Shape;3361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2" name="Google Shape;3362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3" name="Google Shape;3363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4" name="Google Shape;3364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5" name="Google Shape;3365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6" name="Google Shape;3366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7" name="Google Shape;3367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8" name="Google Shape;3368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9" name="Google Shape;3369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0" name="Google Shape;3370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1" name="Google Shape;3371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2" name="Google Shape;3372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73" name="Google Shape;3373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374" name="Google Shape;3374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5" name="Google Shape;3375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6" name="Google Shape;3376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7" name="Google Shape;3377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8" name="Google Shape;3378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9" name="Google Shape;3379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0" name="Google Shape;3380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1" name="Google Shape;3381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2" name="Google Shape;3382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3" name="Google Shape;3383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4" name="Google Shape;3384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5" name="Google Shape;3385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6" name="Google Shape;3386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7" name="Google Shape;3387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8" name="Google Shape;3388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9" name="Google Shape;3389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0" name="Google Shape;3390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1" name="Google Shape;3391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2" name="Google Shape;3392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3" name="Google Shape;3393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4" name="Google Shape;3394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5" name="Google Shape;3395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6" name="Google Shape;3396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7" name="Google Shape;3397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8" name="Google Shape;3398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9" name="Google Shape;3399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0" name="Google Shape;3400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1" name="Google Shape;3401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2" name="Google Shape;3402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3" name="Google Shape;3403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4" name="Google Shape;3404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5" name="Google Shape;3405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6" name="Google Shape;3406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7" name="Google Shape;3407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8" name="Google Shape;3408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9" name="Google Shape;3409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0" name="Google Shape;3410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1" name="Google Shape;3411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2" name="Google Shape;3412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3" name="Google Shape;3413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4" name="Google Shape;3414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5" name="Google Shape;3415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6" name="Google Shape;3416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7" name="Google Shape;3417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8" name="Google Shape;3418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9" name="Google Shape;3419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0" name="Google Shape;3420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1" name="Google Shape;3421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2" name="Google Shape;3422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3" name="Google Shape;3423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4" name="Google Shape;3424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5" name="Google Shape;3425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6" name="Google Shape;3426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7" name="Google Shape;3427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8" name="Google Shape;3428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9" name="Google Shape;3429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0" name="Google Shape;3430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1" name="Google Shape;3431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2" name="Google Shape;3432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3" name="Google Shape;3433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4" name="Google Shape;3434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5" name="Google Shape;3435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6" name="Google Shape;3436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7" name="Google Shape;3437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8" name="Google Shape;3438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9" name="Google Shape;3439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0" name="Google Shape;3440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1" name="Google Shape;3441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2" name="Google Shape;3442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3" name="Google Shape;3443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4" name="Google Shape;3444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5" name="Google Shape;3445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6" name="Google Shape;3446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7" name="Google Shape;3447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8" name="Google Shape;3448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9" name="Google Shape;3449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0" name="Google Shape;3450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1" name="Google Shape;3451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2" name="Google Shape;3452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3" name="Google Shape;3453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4" name="Google Shape;3454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5" name="Google Shape;3455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6" name="Google Shape;3456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7" name="Google Shape;3457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8" name="Google Shape;3458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9" name="Google Shape;3459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0" name="Google Shape;3460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1" name="Google Shape;3461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2" name="Google Shape;3462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3" name="Google Shape;3463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4" name="Google Shape;3464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5" name="Google Shape;3465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6" name="Google Shape;3466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7" name="Google Shape;3467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8" name="Google Shape;3468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9" name="Google Shape;3469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0" name="Google Shape;3470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1" name="Google Shape;3471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2" name="Google Shape;3472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3" name="Google Shape;3473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4" name="Google Shape;3474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5" name="Google Shape;3475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6" name="Google Shape;3476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7" name="Google Shape;3477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8" name="Google Shape;3478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9" name="Google Shape;3479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0" name="Google Shape;3480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1" name="Google Shape;3481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2" name="Google Shape;3482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3" name="Google Shape;3483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84" name="Google Shape;3484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3485" name="Google Shape;3485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6" name="Google Shape;3486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7" name="Google Shape;3487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8" name="Google Shape;3488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9" name="Google Shape;3489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0" name="Google Shape;3490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1" name="Google Shape;3491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2" name="Google Shape;3492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3" name="Google Shape;3493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4" name="Google Shape;3494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5" name="Google Shape;3495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6" name="Google Shape;3496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7" name="Google Shape;3497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8" name="Google Shape;3498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9" name="Google Shape;3499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0" name="Google Shape;3500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1" name="Google Shape;3501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2" name="Google Shape;3502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3" name="Google Shape;3503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4" name="Google Shape;3504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5" name="Google Shape;3505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6" name="Google Shape;3506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7" name="Google Shape;3507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8" name="Google Shape;3508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9" name="Google Shape;3509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0" name="Google Shape;3510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1" name="Google Shape;3511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2" name="Google Shape;3512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3" name="Google Shape;3513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4" name="Google Shape;3514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5" name="Google Shape;3515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6" name="Google Shape;3516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7" name="Google Shape;3517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8" name="Google Shape;3518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9" name="Google Shape;3519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0" name="Google Shape;3520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1" name="Google Shape;3521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2" name="Google Shape;3522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3" name="Google Shape;3523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4" name="Google Shape;3524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5" name="Google Shape;3525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6" name="Google Shape;3526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7" name="Google Shape;3527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8" name="Google Shape;3528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9" name="Google Shape;3529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0" name="Google Shape;3530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1" name="Google Shape;3531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2" name="Google Shape;3532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3" name="Google Shape;3533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4" name="Google Shape;3534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5" name="Google Shape;3535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6" name="Google Shape;3536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537" name="Google Shape;3537;p38"/>
            <p:cNvGrpSpPr/>
            <p:nvPr/>
          </p:nvGrpSpPr>
          <p:grpSpPr>
            <a:xfrm>
              <a:off x="573176" y="318100"/>
              <a:ext cx="1926028" cy="4977882"/>
              <a:chOff x="-3689956" y="-29025"/>
              <a:chExt cx="1570858" cy="4059931"/>
            </a:xfrm>
          </p:grpSpPr>
          <p:sp>
            <p:nvSpPr>
              <p:cNvPr id="3538" name="Google Shape;3538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47" name="Google Shape;3547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3548" name="Google Shape;3548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549" name="Google Shape;3549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0" name="Google Shape;3550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1" name="Google Shape;3551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2" name="Google Shape;3552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3" name="Google Shape;3553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4" name="Google Shape;3554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5" name="Google Shape;3555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6" name="Google Shape;3556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7" name="Google Shape;3557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8" name="Google Shape;3558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9" name="Google Shape;3559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0" name="Google Shape;3560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1" name="Google Shape;3561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2" name="Google Shape;3562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3" name="Google Shape;3563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4" name="Google Shape;3564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5" name="Google Shape;3565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6" name="Google Shape;3566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7" name="Google Shape;3567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8" name="Google Shape;3568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9" name="Google Shape;3569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0" name="Google Shape;3570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1" name="Google Shape;3571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4" name="Google Shape;3574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5" name="Google Shape;3575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8" name="Google Shape;3578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9" name="Google Shape;3579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0" name="Google Shape;3580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1" name="Google Shape;3581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2" name="Google Shape;3582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3" name="Google Shape;3583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4" name="Google Shape;3584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5" name="Google Shape;3585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6" name="Google Shape;3586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7" name="Google Shape;3587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8" name="Google Shape;3588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9" name="Google Shape;3589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0" name="Google Shape;3590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1" name="Google Shape;3591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2" name="Google Shape;3592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3" name="Google Shape;3593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4" name="Google Shape;3594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5" name="Google Shape;3595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6" name="Google Shape;3596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7" name="Google Shape;3597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8" name="Google Shape;3598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9" name="Google Shape;3599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0" name="Google Shape;3600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1" name="Google Shape;3601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2" name="Google Shape;3602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3" name="Google Shape;3603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4" name="Google Shape;3604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5" name="Google Shape;3605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6" name="Google Shape;3606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7" name="Google Shape;3607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8" name="Google Shape;3608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9" name="Google Shape;3609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0" name="Google Shape;3610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1" name="Google Shape;3611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2" name="Google Shape;3612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3" name="Google Shape;3613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4" name="Google Shape;3614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5" name="Google Shape;3615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6" name="Google Shape;3616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7" name="Google Shape;3617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8" name="Google Shape;3618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9" name="Google Shape;3619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0" name="Google Shape;3620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1" name="Google Shape;3621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2" name="Google Shape;3622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3" name="Google Shape;3623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4" name="Google Shape;3624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5" name="Google Shape;3625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6" name="Google Shape;3626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7" name="Google Shape;3627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8" name="Google Shape;3628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9" name="Google Shape;3629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0" name="Google Shape;3630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1" name="Google Shape;3631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2" name="Google Shape;3632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3" name="Google Shape;3633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4" name="Google Shape;3634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5" name="Google Shape;3635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6" name="Google Shape;3636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7" name="Google Shape;3637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8" name="Google Shape;3638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9" name="Google Shape;3639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0" name="Google Shape;3640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1" name="Google Shape;3641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2" name="Google Shape;3642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3" name="Google Shape;3643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4" name="Google Shape;3644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5" name="Google Shape;3645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6" name="Google Shape;3646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7" name="Google Shape;3647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8" name="Google Shape;3648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9" name="Google Shape;3649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0" name="Google Shape;3650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1" name="Google Shape;3651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2" name="Google Shape;3652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3" name="Google Shape;3653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4" name="Google Shape;3654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5" name="Google Shape;3655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6" name="Google Shape;3656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7" name="Google Shape;3657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8" name="Google Shape;3658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9" name="Google Shape;3659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660" name="Google Shape;3660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1" name="Google Shape;3661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2" name="Google Shape;3662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3" name="Google Shape;3663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4" name="Google Shape;3664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5" name="Google Shape;3665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6" name="Google Shape;3666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7" name="Google Shape;3667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8" name="Google Shape;3668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9" name="Google Shape;3669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0" name="Google Shape;3670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1" name="Google Shape;3671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2" name="Google Shape;3672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3" name="Google Shape;3673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4" name="Google Shape;3674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5" name="Google Shape;3675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6" name="Google Shape;3676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7" name="Google Shape;3677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8" name="Google Shape;3678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9" name="Google Shape;3679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0" name="Google Shape;3680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1" name="Google Shape;3681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2" name="Google Shape;3682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3" name="Google Shape;3683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4" name="Google Shape;3684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5" name="Google Shape;3685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6" name="Google Shape;3686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7" name="Google Shape;3687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8" name="Google Shape;3688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9" name="Google Shape;3689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0" name="Google Shape;3690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1" name="Google Shape;3691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2" name="Google Shape;3692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3" name="Google Shape;3693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4" name="Google Shape;3694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5" name="Google Shape;3695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6" name="Google Shape;3696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7" name="Google Shape;3697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8" name="Google Shape;3698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9" name="Google Shape;3699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0" name="Google Shape;3700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1" name="Google Shape;3701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2" name="Google Shape;3702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3" name="Google Shape;3703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4" name="Google Shape;3704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5" name="Google Shape;3705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6" name="Google Shape;3706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7" name="Google Shape;3707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8" name="Google Shape;3708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9" name="Google Shape;3709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0" name="Google Shape;3710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1" name="Google Shape;3711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2" name="Google Shape;3712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3" name="Google Shape;3713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4" name="Google Shape;3714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5" name="Google Shape;3715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6" name="Google Shape;3716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7" name="Google Shape;3717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8" name="Google Shape;3718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9" name="Google Shape;3719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0" name="Google Shape;3720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1" name="Google Shape;3721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2" name="Google Shape;3722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3" name="Google Shape;3723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4" name="Google Shape;3724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5" name="Google Shape;3725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6" name="Google Shape;3726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7" name="Google Shape;3727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8" name="Google Shape;3728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9" name="Google Shape;3729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0" name="Google Shape;3730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1" name="Google Shape;3731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2" name="Google Shape;3732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3" name="Google Shape;3733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4" name="Google Shape;3734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5" name="Google Shape;3735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6" name="Google Shape;3736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7" name="Google Shape;3737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8" name="Google Shape;3738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9" name="Google Shape;3739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0" name="Google Shape;3740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1" name="Google Shape;3741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2" name="Google Shape;3742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3" name="Google Shape;3743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4" name="Google Shape;3744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5" name="Google Shape;3745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6" name="Google Shape;3746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7" name="Google Shape;3747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8" name="Google Shape;3748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9" name="Google Shape;3749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0" name="Google Shape;3750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1" name="Google Shape;3751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2" name="Google Shape;3752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3" name="Google Shape;3753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4" name="Google Shape;3754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5" name="Google Shape;3755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6" name="Google Shape;3756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7" name="Google Shape;3757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8" name="Google Shape;3758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9" name="Google Shape;3759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0" name="Google Shape;3760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1" name="Google Shape;3761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2" name="Google Shape;3762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3" name="Google Shape;3763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4" name="Google Shape;3764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5" name="Google Shape;3765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6" name="Google Shape;3766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7" name="Google Shape;3767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8" name="Google Shape;3768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9" name="Google Shape;3769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70" name="Google Shape;3770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3771" name="Google Shape;3771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2" name="Google Shape;3772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3" name="Google Shape;3773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4" name="Google Shape;3774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5" name="Google Shape;3775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6" name="Google Shape;3776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7" name="Google Shape;3777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8" name="Google Shape;3778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9" name="Google Shape;3779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0" name="Google Shape;3780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1" name="Google Shape;3781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2" name="Google Shape;3782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3" name="Google Shape;3783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4" name="Google Shape;3784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5" name="Google Shape;3785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6" name="Google Shape;3786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7" name="Google Shape;3787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8" name="Google Shape;3788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9" name="Google Shape;3789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0" name="Google Shape;3790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1" name="Google Shape;3791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2" name="Google Shape;3792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3" name="Google Shape;3793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4" name="Google Shape;3794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5" name="Google Shape;3795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6" name="Google Shape;3796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7" name="Google Shape;3797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8" name="Google Shape;3798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9" name="Google Shape;3799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0" name="Google Shape;3800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1" name="Google Shape;3801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2" name="Google Shape;3802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3" name="Google Shape;3803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4" name="Google Shape;3804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5" name="Google Shape;3805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6" name="Google Shape;3806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7" name="Google Shape;3807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8" name="Google Shape;3808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9" name="Google Shape;3809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0" name="Google Shape;3810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1" name="Google Shape;3811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2" name="Google Shape;3812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3" name="Google Shape;3813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4" name="Google Shape;3814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5" name="Google Shape;3815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6" name="Google Shape;3816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7" name="Google Shape;3817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8" name="Google Shape;3818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9" name="Google Shape;3819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0" name="Google Shape;3820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1" name="Google Shape;3821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2" name="Google Shape;3822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823" name="Google Shape;3823;p38"/>
          <p:cNvGrpSpPr/>
          <p:nvPr/>
        </p:nvGrpSpPr>
        <p:grpSpPr>
          <a:xfrm>
            <a:off x="6945261" y="165625"/>
            <a:ext cx="3765478" cy="4977882"/>
            <a:chOff x="-1266274" y="318100"/>
            <a:chExt cx="3765478" cy="4977882"/>
          </a:xfrm>
        </p:grpSpPr>
        <p:grpSp>
          <p:nvGrpSpPr>
            <p:cNvPr id="3824" name="Google Shape;3824;p38"/>
            <p:cNvGrpSpPr/>
            <p:nvPr/>
          </p:nvGrpSpPr>
          <p:grpSpPr>
            <a:xfrm>
              <a:off x="-1266274" y="318100"/>
              <a:ext cx="1926028" cy="4977882"/>
              <a:chOff x="-3689956" y="-29025"/>
              <a:chExt cx="1570858" cy="4059931"/>
            </a:xfrm>
          </p:grpSpPr>
          <p:sp>
            <p:nvSpPr>
              <p:cNvPr id="3825" name="Google Shape;3825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4" name="Google Shape;3834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3835" name="Google Shape;3835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836" name="Google Shape;3836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7" name="Google Shape;3837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8" name="Google Shape;3838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9" name="Google Shape;3839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0" name="Google Shape;3840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1" name="Google Shape;3841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2" name="Google Shape;3842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3" name="Google Shape;3843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4" name="Google Shape;3844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5" name="Google Shape;3845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6" name="Google Shape;3846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7" name="Google Shape;3847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8" name="Google Shape;3848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9" name="Google Shape;3849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0" name="Google Shape;3850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1" name="Google Shape;3851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2" name="Google Shape;3852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3" name="Google Shape;3853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4" name="Google Shape;3854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5" name="Google Shape;3855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6" name="Google Shape;3856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7" name="Google Shape;3857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8" name="Google Shape;3858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9" name="Google Shape;3859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0" name="Google Shape;3860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1" name="Google Shape;3861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2" name="Google Shape;3862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3" name="Google Shape;3863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4" name="Google Shape;3864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5" name="Google Shape;3865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6" name="Google Shape;3866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7" name="Google Shape;3867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8" name="Google Shape;3868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9" name="Google Shape;3869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0" name="Google Shape;3870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1" name="Google Shape;3871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2" name="Google Shape;3872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3" name="Google Shape;3873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4" name="Google Shape;3874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5" name="Google Shape;3875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6" name="Google Shape;3876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7" name="Google Shape;3877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8" name="Google Shape;3878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9" name="Google Shape;3879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0" name="Google Shape;3880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1" name="Google Shape;3881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2" name="Google Shape;3882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3" name="Google Shape;3883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4" name="Google Shape;3884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5" name="Google Shape;3885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6" name="Google Shape;3886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7" name="Google Shape;3887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8" name="Google Shape;3888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9" name="Google Shape;3889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0" name="Google Shape;3890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1" name="Google Shape;3891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2" name="Google Shape;3892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3" name="Google Shape;3893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4" name="Google Shape;3894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5" name="Google Shape;3895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6" name="Google Shape;3896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7" name="Google Shape;3897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8" name="Google Shape;3898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9" name="Google Shape;3899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0" name="Google Shape;3900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1" name="Google Shape;3901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2" name="Google Shape;3902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3" name="Google Shape;3903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4" name="Google Shape;3904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5" name="Google Shape;3905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6" name="Google Shape;3906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7" name="Google Shape;3907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8" name="Google Shape;3908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9" name="Google Shape;3909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0" name="Google Shape;3910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1" name="Google Shape;3911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2" name="Google Shape;3912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3" name="Google Shape;3913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4" name="Google Shape;3914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5" name="Google Shape;3915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6" name="Google Shape;3916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7" name="Google Shape;3917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8" name="Google Shape;3918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9" name="Google Shape;3919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0" name="Google Shape;3920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1" name="Google Shape;3921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2" name="Google Shape;3922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3" name="Google Shape;3923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4" name="Google Shape;3924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5" name="Google Shape;3925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6" name="Google Shape;3926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7" name="Google Shape;3927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8" name="Google Shape;3928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9" name="Google Shape;3929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0" name="Google Shape;3930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1" name="Google Shape;3931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2" name="Google Shape;3932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3" name="Google Shape;3933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4" name="Google Shape;3934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5" name="Google Shape;3935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6" name="Google Shape;3936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7" name="Google Shape;3937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8" name="Google Shape;3938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9" name="Google Shape;3939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0" name="Google Shape;3940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1" name="Google Shape;3941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2" name="Google Shape;3942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3" name="Google Shape;3943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4" name="Google Shape;3944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5" name="Google Shape;3945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46" name="Google Shape;3946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947" name="Google Shape;3947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8" name="Google Shape;3948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9" name="Google Shape;3949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0" name="Google Shape;3950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1" name="Google Shape;3951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2" name="Google Shape;3952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3" name="Google Shape;3953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4" name="Google Shape;3954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5" name="Google Shape;3955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6" name="Google Shape;3956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7" name="Google Shape;3957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8" name="Google Shape;3958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9" name="Google Shape;3959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0" name="Google Shape;3960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1" name="Google Shape;3961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2" name="Google Shape;3962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3" name="Google Shape;3963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4" name="Google Shape;3964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5" name="Google Shape;3965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6" name="Google Shape;3966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7" name="Google Shape;3967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8" name="Google Shape;3968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9" name="Google Shape;3969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0" name="Google Shape;3970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1" name="Google Shape;3971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2" name="Google Shape;3972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3" name="Google Shape;3973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4" name="Google Shape;3974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5" name="Google Shape;3975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6" name="Google Shape;3976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7" name="Google Shape;3977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8" name="Google Shape;3978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9" name="Google Shape;3979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0" name="Google Shape;3980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1" name="Google Shape;3981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2" name="Google Shape;3982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3" name="Google Shape;3983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4" name="Google Shape;3984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5" name="Google Shape;3985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6" name="Google Shape;3986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7" name="Google Shape;3987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8" name="Google Shape;3988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9" name="Google Shape;3989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0" name="Google Shape;3990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1" name="Google Shape;3991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2" name="Google Shape;3992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3" name="Google Shape;3993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4" name="Google Shape;3994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5" name="Google Shape;3995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6" name="Google Shape;3996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7" name="Google Shape;3997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8" name="Google Shape;3998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9" name="Google Shape;3999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0" name="Google Shape;4000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1" name="Google Shape;4001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2" name="Google Shape;4002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3" name="Google Shape;4003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4" name="Google Shape;4004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5" name="Google Shape;4005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6" name="Google Shape;4006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7" name="Google Shape;4007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8" name="Google Shape;4008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9" name="Google Shape;4009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0" name="Google Shape;4010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1" name="Google Shape;4011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2" name="Google Shape;4012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3" name="Google Shape;4013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4" name="Google Shape;4014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5" name="Google Shape;4015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6" name="Google Shape;4016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7" name="Google Shape;4017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8" name="Google Shape;4018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9" name="Google Shape;4019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0" name="Google Shape;4020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1" name="Google Shape;4021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2" name="Google Shape;4022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3" name="Google Shape;4023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4" name="Google Shape;4024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5" name="Google Shape;4025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6" name="Google Shape;4026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7" name="Google Shape;4027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8" name="Google Shape;4028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9" name="Google Shape;4029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0" name="Google Shape;4030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1" name="Google Shape;4031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2" name="Google Shape;4032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3" name="Google Shape;4033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4" name="Google Shape;4034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5" name="Google Shape;4035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6" name="Google Shape;4036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7" name="Google Shape;4037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8" name="Google Shape;4038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9" name="Google Shape;4039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0" name="Google Shape;4040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1" name="Google Shape;4041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2" name="Google Shape;4042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3" name="Google Shape;4043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4" name="Google Shape;4044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5" name="Google Shape;4045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6" name="Google Shape;4046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7" name="Google Shape;4047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8" name="Google Shape;4048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9" name="Google Shape;4049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0" name="Google Shape;4050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1" name="Google Shape;4051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2" name="Google Shape;4052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3" name="Google Shape;4053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4" name="Google Shape;4054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5" name="Google Shape;4055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6" name="Google Shape;4056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57" name="Google Shape;4057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4058" name="Google Shape;4058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9" name="Google Shape;4059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0" name="Google Shape;4060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1" name="Google Shape;4061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2" name="Google Shape;4062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3" name="Google Shape;4063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4" name="Google Shape;4064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5" name="Google Shape;4065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6" name="Google Shape;4066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7" name="Google Shape;4067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8" name="Google Shape;4068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9" name="Google Shape;4069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0" name="Google Shape;4070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1" name="Google Shape;4071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2" name="Google Shape;4072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3" name="Google Shape;4073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4" name="Google Shape;4074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5" name="Google Shape;4075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6" name="Google Shape;4076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7" name="Google Shape;4077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8" name="Google Shape;4078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9" name="Google Shape;4079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0" name="Google Shape;4080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1" name="Google Shape;4081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2" name="Google Shape;4082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3" name="Google Shape;4083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4" name="Google Shape;4084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5" name="Google Shape;4085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6" name="Google Shape;4086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7" name="Google Shape;4087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8" name="Google Shape;4088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9" name="Google Shape;4089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0" name="Google Shape;4090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1" name="Google Shape;4091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2" name="Google Shape;4092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3" name="Google Shape;4093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4" name="Google Shape;4094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5" name="Google Shape;4095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6" name="Google Shape;4096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7" name="Google Shape;4097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8" name="Google Shape;4098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9" name="Google Shape;4099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0" name="Google Shape;4100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1" name="Google Shape;4101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2" name="Google Shape;4102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3" name="Google Shape;4103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4" name="Google Shape;4104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5" name="Google Shape;4105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6" name="Google Shape;4106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7" name="Google Shape;4107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8" name="Google Shape;4108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9" name="Google Shape;4109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110" name="Google Shape;4110;p38"/>
            <p:cNvGrpSpPr/>
            <p:nvPr/>
          </p:nvGrpSpPr>
          <p:grpSpPr>
            <a:xfrm>
              <a:off x="573176" y="318100"/>
              <a:ext cx="1926028" cy="4977882"/>
              <a:chOff x="-3689956" y="-29025"/>
              <a:chExt cx="1570858" cy="4059931"/>
            </a:xfrm>
          </p:grpSpPr>
          <p:sp>
            <p:nvSpPr>
              <p:cNvPr id="4111" name="Google Shape;4111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20" name="Google Shape;4120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4121" name="Google Shape;4121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4122" name="Google Shape;4122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3" name="Google Shape;4123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4" name="Google Shape;4124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5" name="Google Shape;4125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6" name="Google Shape;4126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7" name="Google Shape;4127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8" name="Google Shape;4128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9" name="Google Shape;4129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0" name="Google Shape;4130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1" name="Google Shape;4131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2" name="Google Shape;4132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3" name="Google Shape;4133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4" name="Google Shape;4134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5" name="Google Shape;4135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6" name="Google Shape;4136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7" name="Google Shape;4137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8" name="Google Shape;4138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9" name="Google Shape;4139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0" name="Google Shape;4140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1" name="Google Shape;4141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2" name="Google Shape;4142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3" name="Google Shape;4143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4" name="Google Shape;4144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5" name="Google Shape;4145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6" name="Google Shape;4146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7" name="Google Shape;4147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8" name="Google Shape;4148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9" name="Google Shape;4149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0" name="Google Shape;4150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1" name="Google Shape;4151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2" name="Google Shape;4152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3" name="Google Shape;4153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4" name="Google Shape;4154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5" name="Google Shape;4155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6" name="Google Shape;4156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7" name="Google Shape;4157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8" name="Google Shape;4158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9" name="Google Shape;4159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0" name="Google Shape;4160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1" name="Google Shape;4161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2" name="Google Shape;4162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3" name="Google Shape;4163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4" name="Google Shape;4164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5" name="Google Shape;4165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6" name="Google Shape;4166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7" name="Google Shape;4167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8" name="Google Shape;4168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9" name="Google Shape;4169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0" name="Google Shape;4170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1" name="Google Shape;4171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2" name="Google Shape;4172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3" name="Google Shape;4173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4" name="Google Shape;4174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5" name="Google Shape;4175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6" name="Google Shape;4176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7" name="Google Shape;4177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8" name="Google Shape;4178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9" name="Google Shape;4179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0" name="Google Shape;4180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1" name="Google Shape;4181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2" name="Google Shape;4182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3" name="Google Shape;4183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4" name="Google Shape;4184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5" name="Google Shape;4185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6" name="Google Shape;4186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7" name="Google Shape;4187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8" name="Google Shape;4188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9" name="Google Shape;4189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0" name="Google Shape;4190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1" name="Google Shape;4191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2" name="Google Shape;4192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3" name="Google Shape;4193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4" name="Google Shape;4194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5" name="Google Shape;4195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6" name="Google Shape;4196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7" name="Google Shape;4197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8" name="Google Shape;4198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9" name="Google Shape;4199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0" name="Google Shape;4200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1" name="Google Shape;4201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2" name="Google Shape;4202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3" name="Google Shape;4203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4" name="Google Shape;4204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5" name="Google Shape;4205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6" name="Google Shape;4206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7" name="Google Shape;4207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8" name="Google Shape;4208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9" name="Google Shape;4209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0" name="Google Shape;4210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1" name="Google Shape;4211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2" name="Google Shape;4212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3" name="Google Shape;4213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4" name="Google Shape;4214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5" name="Google Shape;4215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6" name="Google Shape;4216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7" name="Google Shape;4217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8" name="Google Shape;4218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9" name="Google Shape;4219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0" name="Google Shape;4220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1" name="Google Shape;4221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2" name="Google Shape;4222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3" name="Google Shape;4223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4" name="Google Shape;4224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5" name="Google Shape;4225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6" name="Google Shape;4226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7" name="Google Shape;4227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8" name="Google Shape;4228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9" name="Google Shape;4229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0" name="Google Shape;4230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1" name="Google Shape;4231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32" name="Google Shape;4232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4233" name="Google Shape;4233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4" name="Google Shape;4234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5" name="Google Shape;4235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6" name="Google Shape;4236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7" name="Google Shape;4237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8" name="Google Shape;4238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9" name="Google Shape;4239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0" name="Google Shape;4240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1" name="Google Shape;4241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2" name="Google Shape;4242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3" name="Google Shape;4243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4" name="Google Shape;4244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5" name="Google Shape;4245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6" name="Google Shape;4246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7" name="Google Shape;4247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8" name="Google Shape;4248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9" name="Google Shape;4249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0" name="Google Shape;4250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1" name="Google Shape;4251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2" name="Google Shape;4252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3" name="Google Shape;4253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4" name="Google Shape;4254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5" name="Google Shape;4255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6" name="Google Shape;4256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7" name="Google Shape;4257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8" name="Google Shape;4258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9" name="Google Shape;4259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0" name="Google Shape;4260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1" name="Google Shape;4261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2" name="Google Shape;4262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3" name="Google Shape;4263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4" name="Google Shape;4264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5" name="Google Shape;4265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6" name="Google Shape;4266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7" name="Google Shape;4267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8" name="Google Shape;4268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9" name="Google Shape;4269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0" name="Google Shape;4270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1" name="Google Shape;4271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2" name="Google Shape;4272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3" name="Google Shape;4273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4" name="Google Shape;4274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5" name="Google Shape;4275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6" name="Google Shape;4276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7" name="Google Shape;4277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8" name="Google Shape;4278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9" name="Google Shape;4279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0" name="Google Shape;4280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1" name="Google Shape;4281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2" name="Google Shape;4282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3" name="Google Shape;4283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4" name="Google Shape;4284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5" name="Google Shape;4285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6" name="Google Shape;4286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7" name="Google Shape;4287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8" name="Google Shape;4288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2" name="Google Shape;4292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3" name="Google Shape;4293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4" name="Google Shape;4294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5" name="Google Shape;4295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6" name="Google Shape;4296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7" name="Google Shape;4297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8" name="Google Shape;4298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9" name="Google Shape;4299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0" name="Google Shape;4300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1" name="Google Shape;4301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2" name="Google Shape;4302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3" name="Google Shape;4303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4" name="Google Shape;4304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5" name="Google Shape;4305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6" name="Google Shape;4306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7" name="Google Shape;4307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8" name="Google Shape;4308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9" name="Google Shape;4309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0" name="Google Shape;4310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1" name="Google Shape;4311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2" name="Google Shape;4312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3" name="Google Shape;4313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4" name="Google Shape;4314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5" name="Google Shape;4315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6" name="Google Shape;4316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7" name="Google Shape;4317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8" name="Google Shape;4318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9" name="Google Shape;4319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0" name="Google Shape;4320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1" name="Google Shape;4321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2" name="Google Shape;4322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3" name="Google Shape;4323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4" name="Google Shape;4324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5" name="Google Shape;4325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6" name="Google Shape;4326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7" name="Google Shape;4327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8" name="Google Shape;4328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9" name="Google Shape;4329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0" name="Google Shape;4330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1" name="Google Shape;4331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2" name="Google Shape;4332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3" name="Google Shape;4333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4" name="Google Shape;4334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5" name="Google Shape;4335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6" name="Google Shape;4336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7" name="Google Shape;4337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8" name="Google Shape;4338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9" name="Google Shape;4339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0" name="Google Shape;4340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1" name="Google Shape;4341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2" name="Google Shape;4342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43" name="Google Shape;4343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4344" name="Google Shape;4344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5" name="Google Shape;4345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6" name="Google Shape;4346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7" name="Google Shape;4347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8" name="Google Shape;4348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9" name="Google Shape;4349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0" name="Google Shape;4350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1" name="Google Shape;4351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2" name="Google Shape;4352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3" name="Google Shape;4353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4" name="Google Shape;4354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5" name="Google Shape;4355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6" name="Google Shape;4356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7" name="Google Shape;4357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8" name="Google Shape;4358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9" name="Google Shape;4359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0" name="Google Shape;4360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1" name="Google Shape;4361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2" name="Google Shape;4362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3" name="Google Shape;4363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4" name="Google Shape;4364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5" name="Google Shape;4365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6" name="Google Shape;4366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7" name="Google Shape;4367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8" name="Google Shape;4368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9" name="Google Shape;4369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0" name="Google Shape;4370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1" name="Google Shape;4371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2" name="Google Shape;4372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3" name="Google Shape;4373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4" name="Google Shape;4374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5" name="Google Shape;4375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6" name="Google Shape;4376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7" name="Google Shape;4377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8" name="Google Shape;4378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9" name="Google Shape;4379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0" name="Google Shape;4380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1" name="Google Shape;4381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2" name="Google Shape;4382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3" name="Google Shape;4383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4" name="Google Shape;4384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5" name="Google Shape;4385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6" name="Google Shape;4386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7" name="Google Shape;4387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8" name="Google Shape;4388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9" name="Google Shape;4389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0" name="Google Shape;4390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1" name="Google Shape;4391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2" name="Google Shape;4392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3" name="Google Shape;4393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4" name="Google Shape;4394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5" name="Google Shape;4395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4396" name="Google Shape;4396;p38"/>
          <p:cNvSpPr txBox="1">
            <a:spLocks noGrp="1"/>
          </p:cNvSpPr>
          <p:nvPr>
            <p:ph type="title" idx="2"/>
          </p:nvPr>
        </p:nvSpPr>
        <p:spPr>
          <a:xfrm>
            <a:off x="2915313" y="16064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399" name="Google Shape;4399;p38"/>
          <p:cNvGrpSpPr/>
          <p:nvPr/>
        </p:nvGrpSpPr>
        <p:grpSpPr>
          <a:xfrm>
            <a:off x="-117912" y="-361015"/>
            <a:ext cx="9379800" cy="759013"/>
            <a:chOff x="-117912" y="-361015"/>
            <a:chExt cx="9379800" cy="759013"/>
          </a:xfrm>
        </p:grpSpPr>
        <p:sp>
          <p:nvSpPr>
            <p:cNvPr id="4400" name="Google Shape;4400;p38"/>
            <p:cNvSpPr/>
            <p:nvPr/>
          </p:nvSpPr>
          <p:spPr>
            <a:xfrm>
              <a:off x="0" y="-361015"/>
              <a:ext cx="9144000" cy="61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1" name="Google Shape;4401;p38"/>
            <p:cNvGrpSpPr/>
            <p:nvPr/>
          </p:nvGrpSpPr>
          <p:grpSpPr>
            <a:xfrm>
              <a:off x="-117912" y="-264702"/>
              <a:ext cx="9379800" cy="662700"/>
              <a:chOff x="-117912" y="-264702"/>
              <a:chExt cx="9379800" cy="662700"/>
            </a:xfrm>
          </p:grpSpPr>
          <p:grpSp>
            <p:nvGrpSpPr>
              <p:cNvPr id="4402" name="Google Shape;4402;p38"/>
              <p:cNvGrpSpPr/>
              <p:nvPr/>
            </p:nvGrpSpPr>
            <p:grpSpPr>
              <a:xfrm>
                <a:off x="-117912" y="-264702"/>
                <a:ext cx="9379800" cy="662700"/>
                <a:chOff x="-117912" y="-874302"/>
                <a:chExt cx="9379800" cy="662700"/>
              </a:xfrm>
            </p:grpSpPr>
            <p:sp>
              <p:nvSpPr>
                <p:cNvPr id="4403" name="Google Shape;4403;p38"/>
                <p:cNvSpPr/>
                <p:nvPr/>
              </p:nvSpPr>
              <p:spPr>
                <a:xfrm>
                  <a:off x="-117912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38"/>
                <p:cNvSpPr/>
                <p:nvPr/>
              </p:nvSpPr>
              <p:spPr>
                <a:xfrm>
                  <a:off x="4031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38"/>
                <p:cNvSpPr/>
                <p:nvPr/>
              </p:nvSpPr>
              <p:spPr>
                <a:xfrm>
                  <a:off x="9242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38"/>
                <p:cNvSpPr/>
                <p:nvPr/>
              </p:nvSpPr>
              <p:spPr>
                <a:xfrm>
                  <a:off x="14453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38"/>
                <p:cNvSpPr/>
                <p:nvPr/>
              </p:nvSpPr>
              <p:spPr>
                <a:xfrm>
                  <a:off x="19664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38"/>
                <p:cNvSpPr/>
                <p:nvPr/>
              </p:nvSpPr>
              <p:spPr>
                <a:xfrm>
                  <a:off x="24875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38"/>
                <p:cNvSpPr/>
                <p:nvPr/>
              </p:nvSpPr>
              <p:spPr>
                <a:xfrm>
                  <a:off x="30086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38"/>
                <p:cNvSpPr/>
                <p:nvPr/>
              </p:nvSpPr>
              <p:spPr>
                <a:xfrm>
                  <a:off x="35297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38"/>
                <p:cNvSpPr/>
                <p:nvPr/>
              </p:nvSpPr>
              <p:spPr>
                <a:xfrm>
                  <a:off x="40508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38"/>
                <p:cNvSpPr/>
                <p:nvPr/>
              </p:nvSpPr>
              <p:spPr>
                <a:xfrm>
                  <a:off x="45719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38"/>
                <p:cNvSpPr/>
                <p:nvPr/>
              </p:nvSpPr>
              <p:spPr>
                <a:xfrm>
                  <a:off x="50930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38"/>
                <p:cNvSpPr/>
                <p:nvPr/>
              </p:nvSpPr>
              <p:spPr>
                <a:xfrm>
                  <a:off x="56141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38"/>
                <p:cNvSpPr/>
                <p:nvPr/>
              </p:nvSpPr>
              <p:spPr>
                <a:xfrm>
                  <a:off x="61352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38"/>
                <p:cNvSpPr/>
                <p:nvPr/>
              </p:nvSpPr>
              <p:spPr>
                <a:xfrm>
                  <a:off x="66563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38"/>
                <p:cNvSpPr/>
                <p:nvPr/>
              </p:nvSpPr>
              <p:spPr>
                <a:xfrm>
                  <a:off x="71774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38"/>
                <p:cNvSpPr/>
                <p:nvPr/>
              </p:nvSpPr>
              <p:spPr>
                <a:xfrm>
                  <a:off x="76985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38"/>
                <p:cNvSpPr/>
                <p:nvPr/>
              </p:nvSpPr>
              <p:spPr>
                <a:xfrm>
                  <a:off x="82196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38"/>
                <p:cNvSpPr/>
                <p:nvPr/>
              </p:nvSpPr>
              <p:spPr>
                <a:xfrm>
                  <a:off x="87407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1" name="Google Shape;4421;p38"/>
              <p:cNvGrpSpPr/>
              <p:nvPr/>
            </p:nvGrpSpPr>
            <p:grpSpPr>
              <a:xfrm>
                <a:off x="-115173" y="-264702"/>
                <a:ext cx="9374321" cy="515582"/>
                <a:chOff x="-115173" y="-264702"/>
                <a:chExt cx="9374321" cy="515582"/>
              </a:xfrm>
            </p:grpSpPr>
            <p:sp>
              <p:nvSpPr>
                <p:cNvPr id="4422" name="Google Shape;4422;p38"/>
                <p:cNvSpPr/>
                <p:nvPr/>
              </p:nvSpPr>
              <p:spPr>
                <a:xfrm>
                  <a:off x="-115173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38"/>
                <p:cNvSpPr/>
                <p:nvPr/>
              </p:nvSpPr>
              <p:spPr>
                <a:xfrm>
                  <a:off x="4059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38"/>
                <p:cNvSpPr/>
                <p:nvPr/>
              </p:nvSpPr>
              <p:spPr>
                <a:xfrm>
                  <a:off x="9270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38"/>
                <p:cNvSpPr/>
                <p:nvPr/>
              </p:nvSpPr>
              <p:spPr>
                <a:xfrm>
                  <a:off x="14481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6" name="Google Shape;4426;p38"/>
                <p:cNvSpPr/>
                <p:nvPr/>
              </p:nvSpPr>
              <p:spPr>
                <a:xfrm>
                  <a:off x="19692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7" name="Google Shape;4427;p38"/>
                <p:cNvSpPr/>
                <p:nvPr/>
              </p:nvSpPr>
              <p:spPr>
                <a:xfrm>
                  <a:off x="24903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38"/>
                <p:cNvSpPr/>
                <p:nvPr/>
              </p:nvSpPr>
              <p:spPr>
                <a:xfrm>
                  <a:off x="30114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38"/>
                <p:cNvSpPr/>
                <p:nvPr/>
              </p:nvSpPr>
              <p:spPr>
                <a:xfrm>
                  <a:off x="35325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38"/>
                <p:cNvSpPr/>
                <p:nvPr/>
              </p:nvSpPr>
              <p:spPr>
                <a:xfrm>
                  <a:off x="40536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38"/>
                <p:cNvSpPr/>
                <p:nvPr/>
              </p:nvSpPr>
              <p:spPr>
                <a:xfrm>
                  <a:off x="45747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38"/>
                <p:cNvSpPr/>
                <p:nvPr/>
              </p:nvSpPr>
              <p:spPr>
                <a:xfrm>
                  <a:off x="50958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38"/>
                <p:cNvSpPr/>
                <p:nvPr/>
              </p:nvSpPr>
              <p:spPr>
                <a:xfrm>
                  <a:off x="56169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38"/>
                <p:cNvSpPr/>
                <p:nvPr/>
              </p:nvSpPr>
              <p:spPr>
                <a:xfrm>
                  <a:off x="61380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38"/>
                <p:cNvSpPr/>
                <p:nvPr/>
              </p:nvSpPr>
              <p:spPr>
                <a:xfrm>
                  <a:off x="66591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38"/>
                <p:cNvSpPr/>
                <p:nvPr/>
              </p:nvSpPr>
              <p:spPr>
                <a:xfrm>
                  <a:off x="71802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38"/>
                <p:cNvSpPr/>
                <p:nvPr/>
              </p:nvSpPr>
              <p:spPr>
                <a:xfrm>
                  <a:off x="77013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38"/>
                <p:cNvSpPr/>
                <p:nvPr/>
              </p:nvSpPr>
              <p:spPr>
                <a:xfrm>
                  <a:off x="82224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38"/>
                <p:cNvSpPr/>
                <p:nvPr/>
              </p:nvSpPr>
              <p:spPr>
                <a:xfrm>
                  <a:off x="87435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40" name="Google Shape;4440;p38"/>
          <p:cNvSpPr/>
          <p:nvPr/>
        </p:nvSpPr>
        <p:spPr>
          <a:xfrm>
            <a:off x="3130437" y="797500"/>
            <a:ext cx="409500" cy="4095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38"/>
          <p:cNvSpPr/>
          <p:nvPr/>
        </p:nvSpPr>
        <p:spPr>
          <a:xfrm>
            <a:off x="5604775" y="797500"/>
            <a:ext cx="409500" cy="409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Subtitle 1"/>
          <p:cNvSpPr>
            <a:spLocks noGrp="1"/>
          </p:cNvSpPr>
          <p:nvPr>
            <p:ph type="title"/>
          </p:nvPr>
        </p:nvSpPr>
        <p:spPr>
          <a:xfrm>
            <a:off x="2502193" y="2571750"/>
            <a:ext cx="4175125" cy="1802077"/>
          </a:xfrm>
        </p:spPr>
        <p:txBody>
          <a:bodyPr/>
          <a:lstStyle/>
          <a:p>
            <a:r>
              <a:rPr lang="en-US" sz="3700" dirty="0" err="1"/>
              <a:t>C</a:t>
            </a:r>
            <a:r>
              <a:rPr lang="en-US" sz="3700" dirty="0" err="1" smtClean="0"/>
              <a:t>ác</a:t>
            </a:r>
            <a:r>
              <a:rPr lang="en-US" sz="3700" dirty="0" smtClean="0"/>
              <a:t> </a:t>
            </a:r>
            <a:r>
              <a:rPr lang="en-US" sz="3700" dirty="0" err="1"/>
              <a:t>sản</a:t>
            </a:r>
            <a:r>
              <a:rPr lang="en-US" sz="3700" dirty="0"/>
              <a:t> </a:t>
            </a:r>
            <a:r>
              <a:rPr lang="en-US" sz="3700" dirty="0" err="1"/>
              <a:t>phẩm</a:t>
            </a:r>
            <a:r>
              <a:rPr lang="en-US" sz="3700" dirty="0"/>
              <a:t> </a:t>
            </a:r>
            <a:r>
              <a:rPr lang="en-US" sz="3700" dirty="0" err="1"/>
              <a:t>của</a:t>
            </a:r>
            <a:r>
              <a:rPr lang="en-US" sz="3700" dirty="0"/>
              <a:t> </a:t>
            </a:r>
            <a:r>
              <a:rPr lang="en-US" sz="3700" dirty="0" err="1"/>
              <a:t>một</a:t>
            </a:r>
            <a:r>
              <a:rPr lang="en-US" sz="3700" dirty="0"/>
              <a:t> </a:t>
            </a:r>
            <a:r>
              <a:rPr lang="en-US" sz="3700" dirty="0" err="1"/>
              <a:t>số</a:t>
            </a:r>
            <a:r>
              <a:rPr lang="en-US" sz="3700" dirty="0"/>
              <a:t> </a:t>
            </a:r>
            <a:r>
              <a:rPr lang="en-US" sz="3700" dirty="0" err="1"/>
              <a:t>nghề</a:t>
            </a:r>
            <a:r>
              <a:rPr lang="en-US" sz="3700" dirty="0"/>
              <a:t> </a:t>
            </a:r>
            <a:r>
              <a:rPr lang="en-US" sz="3700" dirty="0" err="1"/>
              <a:t>truyền</a:t>
            </a:r>
            <a:r>
              <a:rPr lang="en-US" sz="3700" dirty="0"/>
              <a:t> </a:t>
            </a:r>
            <a:r>
              <a:rPr lang="en-US" sz="3700" dirty="0" err="1"/>
              <a:t>thống</a:t>
            </a:r>
            <a:endParaRPr lang="en-US" sz="3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36"/>
          <p:cNvSpPr txBox="1">
            <a:spLocks noGrp="1"/>
          </p:cNvSpPr>
          <p:nvPr>
            <p:ph type="body" idx="1"/>
          </p:nvPr>
        </p:nvSpPr>
        <p:spPr>
          <a:xfrm>
            <a:off x="480130" y="608148"/>
            <a:ext cx="7704000" cy="379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3200" b="1" dirty="0" smtClean="0"/>
              <a:t>- </a:t>
            </a:r>
            <a:r>
              <a:rPr lang="en-US" sz="3200" b="1" dirty="0" err="1" smtClean="0"/>
              <a:t>Nghề</a:t>
            </a:r>
            <a:r>
              <a:rPr lang="en-US" sz="3200" b="1" dirty="0" smtClean="0"/>
              <a:t> </a:t>
            </a:r>
            <a:r>
              <a:rPr lang="en-US" sz="3200" b="1" dirty="0" err="1"/>
              <a:t>dệt</a:t>
            </a:r>
            <a:r>
              <a:rPr lang="en-US" sz="3200" b="1" dirty="0"/>
              <a:t> ở </a:t>
            </a:r>
            <a:r>
              <a:rPr lang="en-US" sz="3200" b="1" dirty="0" err="1"/>
              <a:t>làng</a:t>
            </a:r>
            <a:r>
              <a:rPr lang="en-US" sz="3200" b="1" dirty="0"/>
              <a:t> </a:t>
            </a:r>
            <a:r>
              <a:rPr lang="en-US" sz="3200" b="1" dirty="0" err="1"/>
              <a:t>Phùng</a:t>
            </a:r>
            <a:r>
              <a:rPr lang="en-US" sz="3200" b="1" dirty="0"/>
              <a:t> </a:t>
            </a:r>
            <a:r>
              <a:rPr lang="en-US" sz="3200" b="1" dirty="0" err="1" smtClean="0"/>
              <a:t>Xá</a:t>
            </a:r>
            <a:endParaRPr lang="en-US" sz="3200" b="1" dirty="0" smtClean="0"/>
          </a:p>
        </p:txBody>
      </p:sp>
      <p:grpSp>
        <p:nvGrpSpPr>
          <p:cNvPr id="3026" name="Google Shape;3026;p36"/>
          <p:cNvGrpSpPr/>
          <p:nvPr/>
        </p:nvGrpSpPr>
        <p:grpSpPr>
          <a:xfrm>
            <a:off x="8053730" y="1034117"/>
            <a:ext cx="1208164" cy="662720"/>
            <a:chOff x="1570075" y="1422975"/>
            <a:chExt cx="832700" cy="515575"/>
          </a:xfrm>
        </p:grpSpPr>
        <p:sp>
          <p:nvSpPr>
            <p:cNvPr id="3027" name="Google Shape;3027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1608075" y="1423000"/>
              <a:ext cx="793200" cy="515550"/>
            </a:xfrm>
            <a:custGeom>
              <a:avLst/>
              <a:gdLst/>
              <a:ahLst/>
              <a:cxnLst/>
              <a:rect l="l" t="t" r="r" b="b"/>
              <a:pathLst>
                <a:path w="31728" h="20622" extrusionOk="0">
                  <a:moveTo>
                    <a:pt x="8332" y="1"/>
                  </a:moveTo>
                  <a:cubicBezTo>
                    <a:pt x="7686" y="1"/>
                    <a:pt x="7050" y="104"/>
                    <a:pt x="6448" y="325"/>
                  </a:cubicBezTo>
                  <a:cubicBezTo>
                    <a:pt x="4453" y="1059"/>
                    <a:pt x="3112" y="3278"/>
                    <a:pt x="3591" y="5384"/>
                  </a:cubicBezTo>
                  <a:cubicBezTo>
                    <a:pt x="3735" y="6007"/>
                    <a:pt x="4054" y="6565"/>
                    <a:pt x="4485" y="7012"/>
                  </a:cubicBezTo>
                  <a:cubicBezTo>
                    <a:pt x="4309" y="7076"/>
                    <a:pt x="4118" y="7108"/>
                    <a:pt x="3958" y="7172"/>
                  </a:cubicBezTo>
                  <a:cubicBezTo>
                    <a:pt x="3527" y="7331"/>
                    <a:pt x="3128" y="7555"/>
                    <a:pt x="2745" y="7826"/>
                  </a:cubicBezTo>
                  <a:cubicBezTo>
                    <a:pt x="1357" y="8815"/>
                    <a:pt x="623" y="10411"/>
                    <a:pt x="415" y="12071"/>
                  </a:cubicBezTo>
                  <a:cubicBezTo>
                    <a:pt x="0" y="15407"/>
                    <a:pt x="1836" y="19348"/>
                    <a:pt x="5203" y="20386"/>
                  </a:cubicBezTo>
                  <a:cubicBezTo>
                    <a:pt x="5719" y="20544"/>
                    <a:pt x="6259" y="20622"/>
                    <a:pt x="6800" y="20622"/>
                  </a:cubicBezTo>
                  <a:cubicBezTo>
                    <a:pt x="8167" y="20622"/>
                    <a:pt x="9539" y="20127"/>
                    <a:pt x="10533" y="19189"/>
                  </a:cubicBezTo>
                  <a:cubicBezTo>
                    <a:pt x="11108" y="18646"/>
                    <a:pt x="11587" y="17944"/>
                    <a:pt x="11938" y="17194"/>
                  </a:cubicBezTo>
                  <a:cubicBezTo>
                    <a:pt x="11986" y="17242"/>
                    <a:pt x="12034" y="17306"/>
                    <a:pt x="12145" y="17386"/>
                  </a:cubicBezTo>
                  <a:cubicBezTo>
                    <a:pt x="12592" y="17784"/>
                    <a:pt x="13103" y="18120"/>
                    <a:pt x="13645" y="18391"/>
                  </a:cubicBezTo>
                  <a:cubicBezTo>
                    <a:pt x="14810" y="18981"/>
                    <a:pt x="16103" y="19317"/>
                    <a:pt x="17380" y="19524"/>
                  </a:cubicBezTo>
                  <a:cubicBezTo>
                    <a:pt x="18202" y="19652"/>
                    <a:pt x="19030" y="19719"/>
                    <a:pt x="19856" y="19719"/>
                  </a:cubicBezTo>
                  <a:cubicBezTo>
                    <a:pt x="21611" y="19719"/>
                    <a:pt x="23353" y="19415"/>
                    <a:pt x="24992" y="18742"/>
                  </a:cubicBezTo>
                  <a:cubicBezTo>
                    <a:pt x="27562" y="17657"/>
                    <a:pt x="29477" y="15598"/>
                    <a:pt x="30706" y="13124"/>
                  </a:cubicBezTo>
                  <a:cubicBezTo>
                    <a:pt x="30929" y="12646"/>
                    <a:pt x="31137" y="12135"/>
                    <a:pt x="31328" y="11624"/>
                  </a:cubicBezTo>
                  <a:cubicBezTo>
                    <a:pt x="31488" y="11209"/>
                    <a:pt x="31727" y="10715"/>
                    <a:pt x="31727" y="10268"/>
                  </a:cubicBezTo>
                  <a:cubicBezTo>
                    <a:pt x="31727" y="10064"/>
                    <a:pt x="31593" y="9968"/>
                    <a:pt x="31451" y="9968"/>
                  </a:cubicBezTo>
                  <a:cubicBezTo>
                    <a:pt x="31302" y="9968"/>
                    <a:pt x="31145" y="10072"/>
                    <a:pt x="31121" y="10268"/>
                  </a:cubicBezTo>
                  <a:cubicBezTo>
                    <a:pt x="31057" y="10762"/>
                    <a:pt x="30578" y="11225"/>
                    <a:pt x="30275" y="11576"/>
                  </a:cubicBezTo>
                  <a:cubicBezTo>
                    <a:pt x="29828" y="12071"/>
                    <a:pt x="29317" y="12518"/>
                    <a:pt x="28775" y="12885"/>
                  </a:cubicBezTo>
                  <a:cubicBezTo>
                    <a:pt x="28314" y="13196"/>
                    <a:pt x="27814" y="13320"/>
                    <a:pt x="27306" y="13320"/>
                  </a:cubicBezTo>
                  <a:cubicBezTo>
                    <a:pt x="26404" y="13320"/>
                    <a:pt x="25475" y="12931"/>
                    <a:pt x="24689" y="12502"/>
                  </a:cubicBezTo>
                  <a:cubicBezTo>
                    <a:pt x="22359" y="11241"/>
                    <a:pt x="21258" y="8879"/>
                    <a:pt x="19311" y="7188"/>
                  </a:cubicBezTo>
                  <a:cubicBezTo>
                    <a:pt x="18348" y="6354"/>
                    <a:pt x="17165" y="5960"/>
                    <a:pt x="15972" y="5960"/>
                  </a:cubicBezTo>
                  <a:cubicBezTo>
                    <a:pt x="15840" y="5960"/>
                    <a:pt x="15708" y="5965"/>
                    <a:pt x="15577" y="5975"/>
                  </a:cubicBezTo>
                  <a:cubicBezTo>
                    <a:pt x="15203" y="2703"/>
                    <a:pt x="11644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1659950" y="1658000"/>
              <a:ext cx="43600" cy="80250"/>
            </a:xfrm>
            <a:custGeom>
              <a:avLst/>
              <a:gdLst/>
              <a:ahLst/>
              <a:cxnLst/>
              <a:rect l="l" t="t" r="r" b="b"/>
              <a:pathLst>
                <a:path w="1744" h="3210" extrusionOk="0">
                  <a:moveTo>
                    <a:pt x="1309" y="0"/>
                  </a:moveTo>
                  <a:cubicBezTo>
                    <a:pt x="1238" y="0"/>
                    <a:pt x="1165" y="30"/>
                    <a:pt x="1101" y="102"/>
                  </a:cubicBezTo>
                  <a:cubicBezTo>
                    <a:pt x="431" y="884"/>
                    <a:pt x="0" y="1857"/>
                    <a:pt x="32" y="2910"/>
                  </a:cubicBezTo>
                  <a:cubicBezTo>
                    <a:pt x="40" y="3110"/>
                    <a:pt x="200" y="3210"/>
                    <a:pt x="355" y="3210"/>
                  </a:cubicBezTo>
                  <a:cubicBezTo>
                    <a:pt x="511" y="3210"/>
                    <a:pt x="662" y="3110"/>
                    <a:pt x="654" y="2910"/>
                  </a:cubicBezTo>
                  <a:cubicBezTo>
                    <a:pt x="622" y="2017"/>
                    <a:pt x="974" y="1203"/>
                    <a:pt x="1548" y="533"/>
                  </a:cubicBezTo>
                  <a:cubicBezTo>
                    <a:pt x="1743" y="313"/>
                    <a:pt x="1538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1798800" y="1456400"/>
              <a:ext cx="79775" cy="32150"/>
            </a:xfrm>
            <a:custGeom>
              <a:avLst/>
              <a:gdLst/>
              <a:ahLst/>
              <a:cxnLst/>
              <a:rect l="l" t="t" r="r" b="b"/>
              <a:pathLst>
                <a:path w="3191" h="1286" extrusionOk="0">
                  <a:moveTo>
                    <a:pt x="701" y="0"/>
                  </a:moveTo>
                  <a:cubicBezTo>
                    <a:pt x="601" y="0"/>
                    <a:pt x="500" y="4"/>
                    <a:pt x="399" y="11"/>
                  </a:cubicBezTo>
                  <a:cubicBezTo>
                    <a:pt x="10" y="26"/>
                    <a:pt x="0" y="618"/>
                    <a:pt x="370" y="618"/>
                  </a:cubicBezTo>
                  <a:cubicBezTo>
                    <a:pt x="379" y="618"/>
                    <a:pt x="389" y="618"/>
                    <a:pt x="399" y="617"/>
                  </a:cubicBezTo>
                  <a:cubicBezTo>
                    <a:pt x="469" y="614"/>
                    <a:pt x="540" y="612"/>
                    <a:pt x="611" y="612"/>
                  </a:cubicBezTo>
                  <a:cubicBezTo>
                    <a:pt x="1292" y="612"/>
                    <a:pt x="1972" y="759"/>
                    <a:pt x="2521" y="1207"/>
                  </a:cubicBezTo>
                  <a:cubicBezTo>
                    <a:pt x="2583" y="1262"/>
                    <a:pt x="2652" y="1286"/>
                    <a:pt x="2720" y="1286"/>
                  </a:cubicBezTo>
                  <a:cubicBezTo>
                    <a:pt x="2966" y="1286"/>
                    <a:pt x="3190" y="977"/>
                    <a:pt x="2952" y="777"/>
                  </a:cubicBezTo>
                  <a:cubicBezTo>
                    <a:pt x="2312" y="236"/>
                    <a:pt x="1521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6"/>
            <p:cNvSpPr/>
            <p:nvPr/>
          </p:nvSpPr>
          <p:spPr>
            <a:xfrm>
              <a:off x="1958800" y="1828150"/>
              <a:ext cx="95325" cy="43300"/>
            </a:xfrm>
            <a:custGeom>
              <a:avLst/>
              <a:gdLst/>
              <a:ahLst/>
              <a:cxnLst/>
              <a:rect l="l" t="t" r="r" b="b"/>
              <a:pathLst>
                <a:path w="3813" h="1732" extrusionOk="0">
                  <a:moveTo>
                    <a:pt x="465" y="0"/>
                  </a:moveTo>
                  <a:cubicBezTo>
                    <a:pt x="215" y="0"/>
                    <a:pt x="1" y="309"/>
                    <a:pt x="239" y="509"/>
                  </a:cubicBezTo>
                  <a:cubicBezTo>
                    <a:pt x="1037" y="1165"/>
                    <a:pt x="1988" y="1731"/>
                    <a:pt x="3035" y="1731"/>
                  </a:cubicBezTo>
                  <a:cubicBezTo>
                    <a:pt x="3160" y="1731"/>
                    <a:pt x="3287" y="1723"/>
                    <a:pt x="3415" y="1706"/>
                  </a:cubicBezTo>
                  <a:cubicBezTo>
                    <a:pt x="3784" y="1660"/>
                    <a:pt x="3812" y="1081"/>
                    <a:pt x="3457" y="1081"/>
                  </a:cubicBezTo>
                  <a:cubicBezTo>
                    <a:pt x="3444" y="1081"/>
                    <a:pt x="3430" y="1082"/>
                    <a:pt x="3415" y="1084"/>
                  </a:cubicBezTo>
                  <a:cubicBezTo>
                    <a:pt x="3295" y="1100"/>
                    <a:pt x="3177" y="1108"/>
                    <a:pt x="3061" y="1108"/>
                  </a:cubicBezTo>
                  <a:cubicBezTo>
                    <a:pt x="2166" y="1108"/>
                    <a:pt x="1362" y="643"/>
                    <a:pt x="670" y="78"/>
                  </a:cubicBezTo>
                  <a:cubicBezTo>
                    <a:pt x="605" y="23"/>
                    <a:pt x="533" y="0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6"/>
            <p:cNvSpPr/>
            <p:nvPr/>
          </p:nvSpPr>
          <p:spPr>
            <a:xfrm>
              <a:off x="2105300" y="1838525"/>
              <a:ext cx="152000" cy="36625"/>
            </a:xfrm>
            <a:custGeom>
              <a:avLst/>
              <a:gdLst/>
              <a:ahLst/>
              <a:cxnLst/>
              <a:rect l="l" t="t" r="r" b="b"/>
              <a:pathLst>
                <a:path w="6080" h="1465" extrusionOk="0">
                  <a:moveTo>
                    <a:pt x="5603" y="1"/>
                  </a:moveTo>
                  <a:cubicBezTo>
                    <a:pt x="5560" y="1"/>
                    <a:pt x="5516" y="10"/>
                    <a:pt x="5471" y="30"/>
                  </a:cubicBezTo>
                  <a:cubicBezTo>
                    <a:pt x="4330" y="565"/>
                    <a:pt x="3066" y="852"/>
                    <a:pt x="1810" y="852"/>
                  </a:cubicBezTo>
                  <a:cubicBezTo>
                    <a:pt x="1378" y="852"/>
                    <a:pt x="948" y="818"/>
                    <a:pt x="523" y="749"/>
                  </a:cubicBezTo>
                  <a:cubicBezTo>
                    <a:pt x="504" y="745"/>
                    <a:pt x="485" y="744"/>
                    <a:pt x="466" y="744"/>
                  </a:cubicBezTo>
                  <a:cubicBezTo>
                    <a:pt x="125" y="744"/>
                    <a:pt x="0" y="1278"/>
                    <a:pt x="364" y="1339"/>
                  </a:cubicBezTo>
                  <a:cubicBezTo>
                    <a:pt x="849" y="1423"/>
                    <a:pt x="1338" y="1464"/>
                    <a:pt x="1825" y="1464"/>
                  </a:cubicBezTo>
                  <a:cubicBezTo>
                    <a:pt x="3182" y="1464"/>
                    <a:pt x="4530" y="1148"/>
                    <a:pt x="5774" y="573"/>
                  </a:cubicBezTo>
                  <a:cubicBezTo>
                    <a:pt x="6080" y="420"/>
                    <a:pt x="5889" y="1"/>
                    <a:pt x="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2016025" y="1609275"/>
              <a:ext cx="83550" cy="53650"/>
            </a:xfrm>
            <a:custGeom>
              <a:avLst/>
              <a:gdLst/>
              <a:ahLst/>
              <a:cxnLst/>
              <a:rect l="l" t="t" r="r" b="b"/>
              <a:pathLst>
                <a:path w="3342" h="2146" extrusionOk="0">
                  <a:moveTo>
                    <a:pt x="464" y="1"/>
                  </a:moveTo>
                  <a:cubicBezTo>
                    <a:pt x="119" y="1"/>
                    <a:pt x="0" y="538"/>
                    <a:pt x="360" y="598"/>
                  </a:cubicBezTo>
                  <a:cubicBezTo>
                    <a:pt x="1301" y="758"/>
                    <a:pt x="2035" y="1412"/>
                    <a:pt x="2690" y="2051"/>
                  </a:cubicBezTo>
                  <a:cubicBezTo>
                    <a:pt x="2757" y="2117"/>
                    <a:pt x="2831" y="2145"/>
                    <a:pt x="2903" y="2145"/>
                  </a:cubicBezTo>
                  <a:cubicBezTo>
                    <a:pt x="3139" y="2145"/>
                    <a:pt x="3341" y="1840"/>
                    <a:pt x="3121" y="1620"/>
                  </a:cubicBezTo>
                  <a:cubicBezTo>
                    <a:pt x="2403" y="902"/>
                    <a:pt x="1573" y="183"/>
                    <a:pt x="535" y="8"/>
                  </a:cubicBezTo>
                  <a:cubicBezTo>
                    <a:pt x="511" y="3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6"/>
            <p:cNvSpPr/>
            <p:nvPr/>
          </p:nvSpPr>
          <p:spPr>
            <a:xfrm>
              <a:off x="1695900" y="1845975"/>
              <a:ext cx="69225" cy="57300"/>
            </a:xfrm>
            <a:custGeom>
              <a:avLst/>
              <a:gdLst/>
              <a:ahLst/>
              <a:cxnLst/>
              <a:rect l="l" t="t" r="r" b="b"/>
              <a:pathLst>
                <a:path w="2769" h="2292" extrusionOk="0">
                  <a:moveTo>
                    <a:pt x="415" y="0"/>
                  </a:moveTo>
                  <a:cubicBezTo>
                    <a:pt x="214" y="0"/>
                    <a:pt x="1" y="226"/>
                    <a:pt x="110" y="467"/>
                  </a:cubicBezTo>
                  <a:cubicBezTo>
                    <a:pt x="509" y="1344"/>
                    <a:pt x="1387" y="1967"/>
                    <a:pt x="2265" y="2270"/>
                  </a:cubicBezTo>
                  <a:cubicBezTo>
                    <a:pt x="2305" y="2285"/>
                    <a:pt x="2342" y="2292"/>
                    <a:pt x="2377" y="2292"/>
                  </a:cubicBezTo>
                  <a:cubicBezTo>
                    <a:pt x="2675" y="2292"/>
                    <a:pt x="2769" y="1794"/>
                    <a:pt x="2440" y="1679"/>
                  </a:cubicBezTo>
                  <a:cubicBezTo>
                    <a:pt x="1690" y="1424"/>
                    <a:pt x="972" y="881"/>
                    <a:pt x="653" y="163"/>
                  </a:cubicBezTo>
                  <a:cubicBezTo>
                    <a:pt x="597" y="48"/>
                    <a:pt x="50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19277"/>
            <a:ext cx="4953000" cy="328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36"/>
          <p:cNvSpPr txBox="1">
            <a:spLocks noGrp="1"/>
          </p:cNvSpPr>
          <p:nvPr>
            <p:ph type="body" idx="1"/>
          </p:nvPr>
        </p:nvSpPr>
        <p:spPr>
          <a:xfrm>
            <a:off x="480130" y="608148"/>
            <a:ext cx="7704000" cy="379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Nghề </a:t>
            </a:r>
            <a:r>
              <a:rPr lang="vi-VN" sz="3200" b="1" dirty="0"/>
              <a:t>sơn, khảm với các làng nghề khảm trai, sơn mài ở xã Chuyên Mỹ (huyện </a:t>
            </a:r>
            <a:r>
              <a:rPr lang="vi-VN" sz="3200" b="1" dirty="0" smtClean="0"/>
              <a:t>Phú </a:t>
            </a:r>
            <a:r>
              <a:rPr lang="vi-VN" sz="3200" b="1" dirty="0"/>
              <a:t>Xuyên) </a:t>
            </a:r>
            <a:endParaRPr lang="en-US" sz="3200" b="1" dirty="0" smtClean="0"/>
          </a:p>
        </p:txBody>
      </p:sp>
      <p:grpSp>
        <p:nvGrpSpPr>
          <p:cNvPr id="3026" name="Google Shape;3026;p36"/>
          <p:cNvGrpSpPr/>
          <p:nvPr/>
        </p:nvGrpSpPr>
        <p:grpSpPr>
          <a:xfrm>
            <a:off x="8053730" y="1034117"/>
            <a:ext cx="1208164" cy="662720"/>
            <a:chOff x="1570075" y="1422975"/>
            <a:chExt cx="832700" cy="515575"/>
          </a:xfrm>
        </p:grpSpPr>
        <p:sp>
          <p:nvSpPr>
            <p:cNvPr id="3027" name="Google Shape;3027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1608075" y="1423000"/>
              <a:ext cx="793200" cy="515550"/>
            </a:xfrm>
            <a:custGeom>
              <a:avLst/>
              <a:gdLst/>
              <a:ahLst/>
              <a:cxnLst/>
              <a:rect l="l" t="t" r="r" b="b"/>
              <a:pathLst>
                <a:path w="31728" h="20622" extrusionOk="0">
                  <a:moveTo>
                    <a:pt x="8332" y="1"/>
                  </a:moveTo>
                  <a:cubicBezTo>
                    <a:pt x="7686" y="1"/>
                    <a:pt x="7050" y="104"/>
                    <a:pt x="6448" y="325"/>
                  </a:cubicBezTo>
                  <a:cubicBezTo>
                    <a:pt x="4453" y="1059"/>
                    <a:pt x="3112" y="3278"/>
                    <a:pt x="3591" y="5384"/>
                  </a:cubicBezTo>
                  <a:cubicBezTo>
                    <a:pt x="3735" y="6007"/>
                    <a:pt x="4054" y="6565"/>
                    <a:pt x="4485" y="7012"/>
                  </a:cubicBezTo>
                  <a:cubicBezTo>
                    <a:pt x="4309" y="7076"/>
                    <a:pt x="4118" y="7108"/>
                    <a:pt x="3958" y="7172"/>
                  </a:cubicBezTo>
                  <a:cubicBezTo>
                    <a:pt x="3527" y="7331"/>
                    <a:pt x="3128" y="7555"/>
                    <a:pt x="2745" y="7826"/>
                  </a:cubicBezTo>
                  <a:cubicBezTo>
                    <a:pt x="1357" y="8815"/>
                    <a:pt x="623" y="10411"/>
                    <a:pt x="415" y="12071"/>
                  </a:cubicBezTo>
                  <a:cubicBezTo>
                    <a:pt x="0" y="15407"/>
                    <a:pt x="1836" y="19348"/>
                    <a:pt x="5203" y="20386"/>
                  </a:cubicBezTo>
                  <a:cubicBezTo>
                    <a:pt x="5719" y="20544"/>
                    <a:pt x="6259" y="20622"/>
                    <a:pt x="6800" y="20622"/>
                  </a:cubicBezTo>
                  <a:cubicBezTo>
                    <a:pt x="8167" y="20622"/>
                    <a:pt x="9539" y="20127"/>
                    <a:pt x="10533" y="19189"/>
                  </a:cubicBezTo>
                  <a:cubicBezTo>
                    <a:pt x="11108" y="18646"/>
                    <a:pt x="11587" y="17944"/>
                    <a:pt x="11938" y="17194"/>
                  </a:cubicBezTo>
                  <a:cubicBezTo>
                    <a:pt x="11986" y="17242"/>
                    <a:pt x="12034" y="17306"/>
                    <a:pt x="12145" y="17386"/>
                  </a:cubicBezTo>
                  <a:cubicBezTo>
                    <a:pt x="12592" y="17784"/>
                    <a:pt x="13103" y="18120"/>
                    <a:pt x="13645" y="18391"/>
                  </a:cubicBezTo>
                  <a:cubicBezTo>
                    <a:pt x="14810" y="18981"/>
                    <a:pt x="16103" y="19317"/>
                    <a:pt x="17380" y="19524"/>
                  </a:cubicBezTo>
                  <a:cubicBezTo>
                    <a:pt x="18202" y="19652"/>
                    <a:pt x="19030" y="19719"/>
                    <a:pt x="19856" y="19719"/>
                  </a:cubicBezTo>
                  <a:cubicBezTo>
                    <a:pt x="21611" y="19719"/>
                    <a:pt x="23353" y="19415"/>
                    <a:pt x="24992" y="18742"/>
                  </a:cubicBezTo>
                  <a:cubicBezTo>
                    <a:pt x="27562" y="17657"/>
                    <a:pt x="29477" y="15598"/>
                    <a:pt x="30706" y="13124"/>
                  </a:cubicBezTo>
                  <a:cubicBezTo>
                    <a:pt x="30929" y="12646"/>
                    <a:pt x="31137" y="12135"/>
                    <a:pt x="31328" y="11624"/>
                  </a:cubicBezTo>
                  <a:cubicBezTo>
                    <a:pt x="31488" y="11209"/>
                    <a:pt x="31727" y="10715"/>
                    <a:pt x="31727" y="10268"/>
                  </a:cubicBezTo>
                  <a:cubicBezTo>
                    <a:pt x="31727" y="10064"/>
                    <a:pt x="31593" y="9968"/>
                    <a:pt x="31451" y="9968"/>
                  </a:cubicBezTo>
                  <a:cubicBezTo>
                    <a:pt x="31302" y="9968"/>
                    <a:pt x="31145" y="10072"/>
                    <a:pt x="31121" y="10268"/>
                  </a:cubicBezTo>
                  <a:cubicBezTo>
                    <a:pt x="31057" y="10762"/>
                    <a:pt x="30578" y="11225"/>
                    <a:pt x="30275" y="11576"/>
                  </a:cubicBezTo>
                  <a:cubicBezTo>
                    <a:pt x="29828" y="12071"/>
                    <a:pt x="29317" y="12518"/>
                    <a:pt x="28775" y="12885"/>
                  </a:cubicBezTo>
                  <a:cubicBezTo>
                    <a:pt x="28314" y="13196"/>
                    <a:pt x="27814" y="13320"/>
                    <a:pt x="27306" y="13320"/>
                  </a:cubicBezTo>
                  <a:cubicBezTo>
                    <a:pt x="26404" y="13320"/>
                    <a:pt x="25475" y="12931"/>
                    <a:pt x="24689" y="12502"/>
                  </a:cubicBezTo>
                  <a:cubicBezTo>
                    <a:pt x="22359" y="11241"/>
                    <a:pt x="21258" y="8879"/>
                    <a:pt x="19311" y="7188"/>
                  </a:cubicBezTo>
                  <a:cubicBezTo>
                    <a:pt x="18348" y="6354"/>
                    <a:pt x="17165" y="5960"/>
                    <a:pt x="15972" y="5960"/>
                  </a:cubicBezTo>
                  <a:cubicBezTo>
                    <a:pt x="15840" y="5960"/>
                    <a:pt x="15708" y="5965"/>
                    <a:pt x="15577" y="5975"/>
                  </a:cubicBezTo>
                  <a:cubicBezTo>
                    <a:pt x="15203" y="2703"/>
                    <a:pt x="11644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1659950" y="1658000"/>
              <a:ext cx="43600" cy="80250"/>
            </a:xfrm>
            <a:custGeom>
              <a:avLst/>
              <a:gdLst/>
              <a:ahLst/>
              <a:cxnLst/>
              <a:rect l="l" t="t" r="r" b="b"/>
              <a:pathLst>
                <a:path w="1744" h="3210" extrusionOk="0">
                  <a:moveTo>
                    <a:pt x="1309" y="0"/>
                  </a:moveTo>
                  <a:cubicBezTo>
                    <a:pt x="1238" y="0"/>
                    <a:pt x="1165" y="30"/>
                    <a:pt x="1101" y="102"/>
                  </a:cubicBezTo>
                  <a:cubicBezTo>
                    <a:pt x="431" y="884"/>
                    <a:pt x="0" y="1857"/>
                    <a:pt x="32" y="2910"/>
                  </a:cubicBezTo>
                  <a:cubicBezTo>
                    <a:pt x="40" y="3110"/>
                    <a:pt x="200" y="3210"/>
                    <a:pt x="355" y="3210"/>
                  </a:cubicBezTo>
                  <a:cubicBezTo>
                    <a:pt x="511" y="3210"/>
                    <a:pt x="662" y="3110"/>
                    <a:pt x="654" y="2910"/>
                  </a:cubicBezTo>
                  <a:cubicBezTo>
                    <a:pt x="622" y="2017"/>
                    <a:pt x="974" y="1203"/>
                    <a:pt x="1548" y="533"/>
                  </a:cubicBezTo>
                  <a:cubicBezTo>
                    <a:pt x="1743" y="313"/>
                    <a:pt x="1538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1798800" y="1456400"/>
              <a:ext cx="79775" cy="32150"/>
            </a:xfrm>
            <a:custGeom>
              <a:avLst/>
              <a:gdLst/>
              <a:ahLst/>
              <a:cxnLst/>
              <a:rect l="l" t="t" r="r" b="b"/>
              <a:pathLst>
                <a:path w="3191" h="1286" extrusionOk="0">
                  <a:moveTo>
                    <a:pt x="701" y="0"/>
                  </a:moveTo>
                  <a:cubicBezTo>
                    <a:pt x="601" y="0"/>
                    <a:pt x="500" y="4"/>
                    <a:pt x="399" y="11"/>
                  </a:cubicBezTo>
                  <a:cubicBezTo>
                    <a:pt x="10" y="26"/>
                    <a:pt x="0" y="618"/>
                    <a:pt x="370" y="618"/>
                  </a:cubicBezTo>
                  <a:cubicBezTo>
                    <a:pt x="379" y="618"/>
                    <a:pt x="389" y="618"/>
                    <a:pt x="399" y="617"/>
                  </a:cubicBezTo>
                  <a:cubicBezTo>
                    <a:pt x="469" y="614"/>
                    <a:pt x="540" y="612"/>
                    <a:pt x="611" y="612"/>
                  </a:cubicBezTo>
                  <a:cubicBezTo>
                    <a:pt x="1292" y="612"/>
                    <a:pt x="1972" y="759"/>
                    <a:pt x="2521" y="1207"/>
                  </a:cubicBezTo>
                  <a:cubicBezTo>
                    <a:pt x="2583" y="1262"/>
                    <a:pt x="2652" y="1286"/>
                    <a:pt x="2720" y="1286"/>
                  </a:cubicBezTo>
                  <a:cubicBezTo>
                    <a:pt x="2966" y="1286"/>
                    <a:pt x="3190" y="977"/>
                    <a:pt x="2952" y="777"/>
                  </a:cubicBezTo>
                  <a:cubicBezTo>
                    <a:pt x="2312" y="236"/>
                    <a:pt x="1521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6"/>
            <p:cNvSpPr/>
            <p:nvPr/>
          </p:nvSpPr>
          <p:spPr>
            <a:xfrm>
              <a:off x="1958800" y="1828150"/>
              <a:ext cx="95325" cy="43300"/>
            </a:xfrm>
            <a:custGeom>
              <a:avLst/>
              <a:gdLst/>
              <a:ahLst/>
              <a:cxnLst/>
              <a:rect l="l" t="t" r="r" b="b"/>
              <a:pathLst>
                <a:path w="3813" h="1732" extrusionOk="0">
                  <a:moveTo>
                    <a:pt x="465" y="0"/>
                  </a:moveTo>
                  <a:cubicBezTo>
                    <a:pt x="215" y="0"/>
                    <a:pt x="1" y="309"/>
                    <a:pt x="239" y="509"/>
                  </a:cubicBezTo>
                  <a:cubicBezTo>
                    <a:pt x="1037" y="1165"/>
                    <a:pt x="1988" y="1731"/>
                    <a:pt x="3035" y="1731"/>
                  </a:cubicBezTo>
                  <a:cubicBezTo>
                    <a:pt x="3160" y="1731"/>
                    <a:pt x="3287" y="1723"/>
                    <a:pt x="3415" y="1706"/>
                  </a:cubicBezTo>
                  <a:cubicBezTo>
                    <a:pt x="3784" y="1660"/>
                    <a:pt x="3812" y="1081"/>
                    <a:pt x="3457" y="1081"/>
                  </a:cubicBezTo>
                  <a:cubicBezTo>
                    <a:pt x="3444" y="1081"/>
                    <a:pt x="3430" y="1082"/>
                    <a:pt x="3415" y="1084"/>
                  </a:cubicBezTo>
                  <a:cubicBezTo>
                    <a:pt x="3295" y="1100"/>
                    <a:pt x="3177" y="1108"/>
                    <a:pt x="3061" y="1108"/>
                  </a:cubicBezTo>
                  <a:cubicBezTo>
                    <a:pt x="2166" y="1108"/>
                    <a:pt x="1362" y="643"/>
                    <a:pt x="670" y="78"/>
                  </a:cubicBezTo>
                  <a:cubicBezTo>
                    <a:pt x="605" y="23"/>
                    <a:pt x="533" y="0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6"/>
            <p:cNvSpPr/>
            <p:nvPr/>
          </p:nvSpPr>
          <p:spPr>
            <a:xfrm>
              <a:off x="2105300" y="1838525"/>
              <a:ext cx="152000" cy="36625"/>
            </a:xfrm>
            <a:custGeom>
              <a:avLst/>
              <a:gdLst/>
              <a:ahLst/>
              <a:cxnLst/>
              <a:rect l="l" t="t" r="r" b="b"/>
              <a:pathLst>
                <a:path w="6080" h="1465" extrusionOk="0">
                  <a:moveTo>
                    <a:pt x="5603" y="1"/>
                  </a:moveTo>
                  <a:cubicBezTo>
                    <a:pt x="5560" y="1"/>
                    <a:pt x="5516" y="10"/>
                    <a:pt x="5471" y="30"/>
                  </a:cubicBezTo>
                  <a:cubicBezTo>
                    <a:pt x="4330" y="565"/>
                    <a:pt x="3066" y="852"/>
                    <a:pt x="1810" y="852"/>
                  </a:cubicBezTo>
                  <a:cubicBezTo>
                    <a:pt x="1378" y="852"/>
                    <a:pt x="948" y="818"/>
                    <a:pt x="523" y="749"/>
                  </a:cubicBezTo>
                  <a:cubicBezTo>
                    <a:pt x="504" y="745"/>
                    <a:pt x="485" y="744"/>
                    <a:pt x="466" y="744"/>
                  </a:cubicBezTo>
                  <a:cubicBezTo>
                    <a:pt x="125" y="744"/>
                    <a:pt x="0" y="1278"/>
                    <a:pt x="364" y="1339"/>
                  </a:cubicBezTo>
                  <a:cubicBezTo>
                    <a:pt x="849" y="1423"/>
                    <a:pt x="1338" y="1464"/>
                    <a:pt x="1825" y="1464"/>
                  </a:cubicBezTo>
                  <a:cubicBezTo>
                    <a:pt x="3182" y="1464"/>
                    <a:pt x="4530" y="1148"/>
                    <a:pt x="5774" y="573"/>
                  </a:cubicBezTo>
                  <a:cubicBezTo>
                    <a:pt x="6080" y="420"/>
                    <a:pt x="5889" y="1"/>
                    <a:pt x="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2016025" y="1609275"/>
              <a:ext cx="83550" cy="53650"/>
            </a:xfrm>
            <a:custGeom>
              <a:avLst/>
              <a:gdLst/>
              <a:ahLst/>
              <a:cxnLst/>
              <a:rect l="l" t="t" r="r" b="b"/>
              <a:pathLst>
                <a:path w="3342" h="2146" extrusionOk="0">
                  <a:moveTo>
                    <a:pt x="464" y="1"/>
                  </a:moveTo>
                  <a:cubicBezTo>
                    <a:pt x="119" y="1"/>
                    <a:pt x="0" y="538"/>
                    <a:pt x="360" y="598"/>
                  </a:cubicBezTo>
                  <a:cubicBezTo>
                    <a:pt x="1301" y="758"/>
                    <a:pt x="2035" y="1412"/>
                    <a:pt x="2690" y="2051"/>
                  </a:cubicBezTo>
                  <a:cubicBezTo>
                    <a:pt x="2757" y="2117"/>
                    <a:pt x="2831" y="2145"/>
                    <a:pt x="2903" y="2145"/>
                  </a:cubicBezTo>
                  <a:cubicBezTo>
                    <a:pt x="3139" y="2145"/>
                    <a:pt x="3341" y="1840"/>
                    <a:pt x="3121" y="1620"/>
                  </a:cubicBezTo>
                  <a:cubicBezTo>
                    <a:pt x="2403" y="902"/>
                    <a:pt x="1573" y="183"/>
                    <a:pt x="535" y="8"/>
                  </a:cubicBezTo>
                  <a:cubicBezTo>
                    <a:pt x="511" y="3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6"/>
            <p:cNvSpPr/>
            <p:nvPr/>
          </p:nvSpPr>
          <p:spPr>
            <a:xfrm>
              <a:off x="1695900" y="1845975"/>
              <a:ext cx="69225" cy="57300"/>
            </a:xfrm>
            <a:custGeom>
              <a:avLst/>
              <a:gdLst/>
              <a:ahLst/>
              <a:cxnLst/>
              <a:rect l="l" t="t" r="r" b="b"/>
              <a:pathLst>
                <a:path w="2769" h="2292" extrusionOk="0">
                  <a:moveTo>
                    <a:pt x="415" y="0"/>
                  </a:moveTo>
                  <a:cubicBezTo>
                    <a:pt x="214" y="0"/>
                    <a:pt x="1" y="226"/>
                    <a:pt x="110" y="467"/>
                  </a:cubicBezTo>
                  <a:cubicBezTo>
                    <a:pt x="509" y="1344"/>
                    <a:pt x="1387" y="1967"/>
                    <a:pt x="2265" y="2270"/>
                  </a:cubicBezTo>
                  <a:cubicBezTo>
                    <a:pt x="2305" y="2285"/>
                    <a:pt x="2342" y="2292"/>
                    <a:pt x="2377" y="2292"/>
                  </a:cubicBezTo>
                  <a:cubicBezTo>
                    <a:pt x="2675" y="2292"/>
                    <a:pt x="2769" y="1794"/>
                    <a:pt x="2440" y="1679"/>
                  </a:cubicBezTo>
                  <a:cubicBezTo>
                    <a:pt x="1690" y="1424"/>
                    <a:pt x="972" y="881"/>
                    <a:pt x="653" y="163"/>
                  </a:cubicBezTo>
                  <a:cubicBezTo>
                    <a:pt x="597" y="48"/>
                    <a:pt x="50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72" y="1954329"/>
            <a:ext cx="3658995" cy="27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36"/>
          <p:cNvSpPr txBox="1">
            <a:spLocks noGrp="1"/>
          </p:cNvSpPr>
          <p:nvPr>
            <p:ph type="body" idx="1"/>
          </p:nvPr>
        </p:nvSpPr>
        <p:spPr>
          <a:xfrm>
            <a:off x="304800" y="608148"/>
            <a:ext cx="7879330" cy="379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Nghề </a:t>
            </a:r>
            <a:r>
              <a:rPr lang="vi-VN" sz="3200" b="1" dirty="0"/>
              <a:t>chế biến gỗ, lâm sản Chàng Sơn </a:t>
            </a:r>
            <a:endParaRPr lang="en-US" sz="3200" b="1" dirty="0" smtClean="0"/>
          </a:p>
        </p:txBody>
      </p:sp>
      <p:grpSp>
        <p:nvGrpSpPr>
          <p:cNvPr id="3026" name="Google Shape;3026;p36"/>
          <p:cNvGrpSpPr/>
          <p:nvPr/>
        </p:nvGrpSpPr>
        <p:grpSpPr>
          <a:xfrm>
            <a:off x="8053730" y="1034117"/>
            <a:ext cx="1208164" cy="662720"/>
            <a:chOff x="1570075" y="1422975"/>
            <a:chExt cx="832700" cy="515575"/>
          </a:xfrm>
        </p:grpSpPr>
        <p:sp>
          <p:nvSpPr>
            <p:cNvPr id="3027" name="Google Shape;3027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1608075" y="1423000"/>
              <a:ext cx="793200" cy="515550"/>
            </a:xfrm>
            <a:custGeom>
              <a:avLst/>
              <a:gdLst/>
              <a:ahLst/>
              <a:cxnLst/>
              <a:rect l="l" t="t" r="r" b="b"/>
              <a:pathLst>
                <a:path w="31728" h="20622" extrusionOk="0">
                  <a:moveTo>
                    <a:pt x="8332" y="1"/>
                  </a:moveTo>
                  <a:cubicBezTo>
                    <a:pt x="7686" y="1"/>
                    <a:pt x="7050" y="104"/>
                    <a:pt x="6448" y="325"/>
                  </a:cubicBezTo>
                  <a:cubicBezTo>
                    <a:pt x="4453" y="1059"/>
                    <a:pt x="3112" y="3278"/>
                    <a:pt x="3591" y="5384"/>
                  </a:cubicBezTo>
                  <a:cubicBezTo>
                    <a:pt x="3735" y="6007"/>
                    <a:pt x="4054" y="6565"/>
                    <a:pt x="4485" y="7012"/>
                  </a:cubicBezTo>
                  <a:cubicBezTo>
                    <a:pt x="4309" y="7076"/>
                    <a:pt x="4118" y="7108"/>
                    <a:pt x="3958" y="7172"/>
                  </a:cubicBezTo>
                  <a:cubicBezTo>
                    <a:pt x="3527" y="7331"/>
                    <a:pt x="3128" y="7555"/>
                    <a:pt x="2745" y="7826"/>
                  </a:cubicBezTo>
                  <a:cubicBezTo>
                    <a:pt x="1357" y="8815"/>
                    <a:pt x="623" y="10411"/>
                    <a:pt x="415" y="12071"/>
                  </a:cubicBezTo>
                  <a:cubicBezTo>
                    <a:pt x="0" y="15407"/>
                    <a:pt x="1836" y="19348"/>
                    <a:pt x="5203" y="20386"/>
                  </a:cubicBezTo>
                  <a:cubicBezTo>
                    <a:pt x="5719" y="20544"/>
                    <a:pt x="6259" y="20622"/>
                    <a:pt x="6800" y="20622"/>
                  </a:cubicBezTo>
                  <a:cubicBezTo>
                    <a:pt x="8167" y="20622"/>
                    <a:pt x="9539" y="20127"/>
                    <a:pt x="10533" y="19189"/>
                  </a:cubicBezTo>
                  <a:cubicBezTo>
                    <a:pt x="11108" y="18646"/>
                    <a:pt x="11587" y="17944"/>
                    <a:pt x="11938" y="17194"/>
                  </a:cubicBezTo>
                  <a:cubicBezTo>
                    <a:pt x="11986" y="17242"/>
                    <a:pt x="12034" y="17306"/>
                    <a:pt x="12145" y="17386"/>
                  </a:cubicBezTo>
                  <a:cubicBezTo>
                    <a:pt x="12592" y="17784"/>
                    <a:pt x="13103" y="18120"/>
                    <a:pt x="13645" y="18391"/>
                  </a:cubicBezTo>
                  <a:cubicBezTo>
                    <a:pt x="14810" y="18981"/>
                    <a:pt x="16103" y="19317"/>
                    <a:pt x="17380" y="19524"/>
                  </a:cubicBezTo>
                  <a:cubicBezTo>
                    <a:pt x="18202" y="19652"/>
                    <a:pt x="19030" y="19719"/>
                    <a:pt x="19856" y="19719"/>
                  </a:cubicBezTo>
                  <a:cubicBezTo>
                    <a:pt x="21611" y="19719"/>
                    <a:pt x="23353" y="19415"/>
                    <a:pt x="24992" y="18742"/>
                  </a:cubicBezTo>
                  <a:cubicBezTo>
                    <a:pt x="27562" y="17657"/>
                    <a:pt x="29477" y="15598"/>
                    <a:pt x="30706" y="13124"/>
                  </a:cubicBezTo>
                  <a:cubicBezTo>
                    <a:pt x="30929" y="12646"/>
                    <a:pt x="31137" y="12135"/>
                    <a:pt x="31328" y="11624"/>
                  </a:cubicBezTo>
                  <a:cubicBezTo>
                    <a:pt x="31488" y="11209"/>
                    <a:pt x="31727" y="10715"/>
                    <a:pt x="31727" y="10268"/>
                  </a:cubicBezTo>
                  <a:cubicBezTo>
                    <a:pt x="31727" y="10064"/>
                    <a:pt x="31593" y="9968"/>
                    <a:pt x="31451" y="9968"/>
                  </a:cubicBezTo>
                  <a:cubicBezTo>
                    <a:pt x="31302" y="9968"/>
                    <a:pt x="31145" y="10072"/>
                    <a:pt x="31121" y="10268"/>
                  </a:cubicBezTo>
                  <a:cubicBezTo>
                    <a:pt x="31057" y="10762"/>
                    <a:pt x="30578" y="11225"/>
                    <a:pt x="30275" y="11576"/>
                  </a:cubicBezTo>
                  <a:cubicBezTo>
                    <a:pt x="29828" y="12071"/>
                    <a:pt x="29317" y="12518"/>
                    <a:pt x="28775" y="12885"/>
                  </a:cubicBezTo>
                  <a:cubicBezTo>
                    <a:pt x="28314" y="13196"/>
                    <a:pt x="27814" y="13320"/>
                    <a:pt x="27306" y="13320"/>
                  </a:cubicBezTo>
                  <a:cubicBezTo>
                    <a:pt x="26404" y="13320"/>
                    <a:pt x="25475" y="12931"/>
                    <a:pt x="24689" y="12502"/>
                  </a:cubicBezTo>
                  <a:cubicBezTo>
                    <a:pt x="22359" y="11241"/>
                    <a:pt x="21258" y="8879"/>
                    <a:pt x="19311" y="7188"/>
                  </a:cubicBezTo>
                  <a:cubicBezTo>
                    <a:pt x="18348" y="6354"/>
                    <a:pt x="17165" y="5960"/>
                    <a:pt x="15972" y="5960"/>
                  </a:cubicBezTo>
                  <a:cubicBezTo>
                    <a:pt x="15840" y="5960"/>
                    <a:pt x="15708" y="5965"/>
                    <a:pt x="15577" y="5975"/>
                  </a:cubicBezTo>
                  <a:cubicBezTo>
                    <a:pt x="15203" y="2703"/>
                    <a:pt x="11644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1659950" y="1658000"/>
              <a:ext cx="43600" cy="80250"/>
            </a:xfrm>
            <a:custGeom>
              <a:avLst/>
              <a:gdLst/>
              <a:ahLst/>
              <a:cxnLst/>
              <a:rect l="l" t="t" r="r" b="b"/>
              <a:pathLst>
                <a:path w="1744" h="3210" extrusionOk="0">
                  <a:moveTo>
                    <a:pt x="1309" y="0"/>
                  </a:moveTo>
                  <a:cubicBezTo>
                    <a:pt x="1238" y="0"/>
                    <a:pt x="1165" y="30"/>
                    <a:pt x="1101" y="102"/>
                  </a:cubicBezTo>
                  <a:cubicBezTo>
                    <a:pt x="431" y="884"/>
                    <a:pt x="0" y="1857"/>
                    <a:pt x="32" y="2910"/>
                  </a:cubicBezTo>
                  <a:cubicBezTo>
                    <a:pt x="40" y="3110"/>
                    <a:pt x="200" y="3210"/>
                    <a:pt x="355" y="3210"/>
                  </a:cubicBezTo>
                  <a:cubicBezTo>
                    <a:pt x="511" y="3210"/>
                    <a:pt x="662" y="3110"/>
                    <a:pt x="654" y="2910"/>
                  </a:cubicBezTo>
                  <a:cubicBezTo>
                    <a:pt x="622" y="2017"/>
                    <a:pt x="974" y="1203"/>
                    <a:pt x="1548" y="533"/>
                  </a:cubicBezTo>
                  <a:cubicBezTo>
                    <a:pt x="1743" y="313"/>
                    <a:pt x="1538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1798800" y="1456400"/>
              <a:ext cx="79775" cy="32150"/>
            </a:xfrm>
            <a:custGeom>
              <a:avLst/>
              <a:gdLst/>
              <a:ahLst/>
              <a:cxnLst/>
              <a:rect l="l" t="t" r="r" b="b"/>
              <a:pathLst>
                <a:path w="3191" h="1286" extrusionOk="0">
                  <a:moveTo>
                    <a:pt x="701" y="0"/>
                  </a:moveTo>
                  <a:cubicBezTo>
                    <a:pt x="601" y="0"/>
                    <a:pt x="500" y="4"/>
                    <a:pt x="399" y="11"/>
                  </a:cubicBezTo>
                  <a:cubicBezTo>
                    <a:pt x="10" y="26"/>
                    <a:pt x="0" y="618"/>
                    <a:pt x="370" y="618"/>
                  </a:cubicBezTo>
                  <a:cubicBezTo>
                    <a:pt x="379" y="618"/>
                    <a:pt x="389" y="618"/>
                    <a:pt x="399" y="617"/>
                  </a:cubicBezTo>
                  <a:cubicBezTo>
                    <a:pt x="469" y="614"/>
                    <a:pt x="540" y="612"/>
                    <a:pt x="611" y="612"/>
                  </a:cubicBezTo>
                  <a:cubicBezTo>
                    <a:pt x="1292" y="612"/>
                    <a:pt x="1972" y="759"/>
                    <a:pt x="2521" y="1207"/>
                  </a:cubicBezTo>
                  <a:cubicBezTo>
                    <a:pt x="2583" y="1262"/>
                    <a:pt x="2652" y="1286"/>
                    <a:pt x="2720" y="1286"/>
                  </a:cubicBezTo>
                  <a:cubicBezTo>
                    <a:pt x="2966" y="1286"/>
                    <a:pt x="3190" y="977"/>
                    <a:pt x="2952" y="777"/>
                  </a:cubicBezTo>
                  <a:cubicBezTo>
                    <a:pt x="2312" y="236"/>
                    <a:pt x="1521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6"/>
            <p:cNvSpPr/>
            <p:nvPr/>
          </p:nvSpPr>
          <p:spPr>
            <a:xfrm>
              <a:off x="1958800" y="1828150"/>
              <a:ext cx="95325" cy="43300"/>
            </a:xfrm>
            <a:custGeom>
              <a:avLst/>
              <a:gdLst/>
              <a:ahLst/>
              <a:cxnLst/>
              <a:rect l="l" t="t" r="r" b="b"/>
              <a:pathLst>
                <a:path w="3813" h="1732" extrusionOk="0">
                  <a:moveTo>
                    <a:pt x="465" y="0"/>
                  </a:moveTo>
                  <a:cubicBezTo>
                    <a:pt x="215" y="0"/>
                    <a:pt x="1" y="309"/>
                    <a:pt x="239" y="509"/>
                  </a:cubicBezTo>
                  <a:cubicBezTo>
                    <a:pt x="1037" y="1165"/>
                    <a:pt x="1988" y="1731"/>
                    <a:pt x="3035" y="1731"/>
                  </a:cubicBezTo>
                  <a:cubicBezTo>
                    <a:pt x="3160" y="1731"/>
                    <a:pt x="3287" y="1723"/>
                    <a:pt x="3415" y="1706"/>
                  </a:cubicBezTo>
                  <a:cubicBezTo>
                    <a:pt x="3784" y="1660"/>
                    <a:pt x="3812" y="1081"/>
                    <a:pt x="3457" y="1081"/>
                  </a:cubicBezTo>
                  <a:cubicBezTo>
                    <a:pt x="3444" y="1081"/>
                    <a:pt x="3430" y="1082"/>
                    <a:pt x="3415" y="1084"/>
                  </a:cubicBezTo>
                  <a:cubicBezTo>
                    <a:pt x="3295" y="1100"/>
                    <a:pt x="3177" y="1108"/>
                    <a:pt x="3061" y="1108"/>
                  </a:cubicBezTo>
                  <a:cubicBezTo>
                    <a:pt x="2166" y="1108"/>
                    <a:pt x="1362" y="643"/>
                    <a:pt x="670" y="78"/>
                  </a:cubicBezTo>
                  <a:cubicBezTo>
                    <a:pt x="605" y="23"/>
                    <a:pt x="533" y="0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6"/>
            <p:cNvSpPr/>
            <p:nvPr/>
          </p:nvSpPr>
          <p:spPr>
            <a:xfrm>
              <a:off x="2105300" y="1838525"/>
              <a:ext cx="152000" cy="36625"/>
            </a:xfrm>
            <a:custGeom>
              <a:avLst/>
              <a:gdLst/>
              <a:ahLst/>
              <a:cxnLst/>
              <a:rect l="l" t="t" r="r" b="b"/>
              <a:pathLst>
                <a:path w="6080" h="1465" extrusionOk="0">
                  <a:moveTo>
                    <a:pt x="5603" y="1"/>
                  </a:moveTo>
                  <a:cubicBezTo>
                    <a:pt x="5560" y="1"/>
                    <a:pt x="5516" y="10"/>
                    <a:pt x="5471" y="30"/>
                  </a:cubicBezTo>
                  <a:cubicBezTo>
                    <a:pt x="4330" y="565"/>
                    <a:pt x="3066" y="852"/>
                    <a:pt x="1810" y="852"/>
                  </a:cubicBezTo>
                  <a:cubicBezTo>
                    <a:pt x="1378" y="852"/>
                    <a:pt x="948" y="818"/>
                    <a:pt x="523" y="749"/>
                  </a:cubicBezTo>
                  <a:cubicBezTo>
                    <a:pt x="504" y="745"/>
                    <a:pt x="485" y="744"/>
                    <a:pt x="466" y="744"/>
                  </a:cubicBezTo>
                  <a:cubicBezTo>
                    <a:pt x="125" y="744"/>
                    <a:pt x="0" y="1278"/>
                    <a:pt x="364" y="1339"/>
                  </a:cubicBezTo>
                  <a:cubicBezTo>
                    <a:pt x="849" y="1423"/>
                    <a:pt x="1338" y="1464"/>
                    <a:pt x="1825" y="1464"/>
                  </a:cubicBezTo>
                  <a:cubicBezTo>
                    <a:pt x="3182" y="1464"/>
                    <a:pt x="4530" y="1148"/>
                    <a:pt x="5774" y="573"/>
                  </a:cubicBezTo>
                  <a:cubicBezTo>
                    <a:pt x="6080" y="420"/>
                    <a:pt x="5889" y="1"/>
                    <a:pt x="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2016025" y="1609275"/>
              <a:ext cx="83550" cy="53650"/>
            </a:xfrm>
            <a:custGeom>
              <a:avLst/>
              <a:gdLst/>
              <a:ahLst/>
              <a:cxnLst/>
              <a:rect l="l" t="t" r="r" b="b"/>
              <a:pathLst>
                <a:path w="3342" h="2146" extrusionOk="0">
                  <a:moveTo>
                    <a:pt x="464" y="1"/>
                  </a:moveTo>
                  <a:cubicBezTo>
                    <a:pt x="119" y="1"/>
                    <a:pt x="0" y="538"/>
                    <a:pt x="360" y="598"/>
                  </a:cubicBezTo>
                  <a:cubicBezTo>
                    <a:pt x="1301" y="758"/>
                    <a:pt x="2035" y="1412"/>
                    <a:pt x="2690" y="2051"/>
                  </a:cubicBezTo>
                  <a:cubicBezTo>
                    <a:pt x="2757" y="2117"/>
                    <a:pt x="2831" y="2145"/>
                    <a:pt x="2903" y="2145"/>
                  </a:cubicBezTo>
                  <a:cubicBezTo>
                    <a:pt x="3139" y="2145"/>
                    <a:pt x="3341" y="1840"/>
                    <a:pt x="3121" y="1620"/>
                  </a:cubicBezTo>
                  <a:cubicBezTo>
                    <a:pt x="2403" y="902"/>
                    <a:pt x="1573" y="183"/>
                    <a:pt x="535" y="8"/>
                  </a:cubicBezTo>
                  <a:cubicBezTo>
                    <a:pt x="511" y="3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6"/>
            <p:cNvSpPr/>
            <p:nvPr/>
          </p:nvSpPr>
          <p:spPr>
            <a:xfrm>
              <a:off x="1695900" y="1845975"/>
              <a:ext cx="69225" cy="57300"/>
            </a:xfrm>
            <a:custGeom>
              <a:avLst/>
              <a:gdLst/>
              <a:ahLst/>
              <a:cxnLst/>
              <a:rect l="l" t="t" r="r" b="b"/>
              <a:pathLst>
                <a:path w="2769" h="2292" extrusionOk="0">
                  <a:moveTo>
                    <a:pt x="415" y="0"/>
                  </a:moveTo>
                  <a:cubicBezTo>
                    <a:pt x="214" y="0"/>
                    <a:pt x="1" y="226"/>
                    <a:pt x="110" y="467"/>
                  </a:cubicBezTo>
                  <a:cubicBezTo>
                    <a:pt x="509" y="1344"/>
                    <a:pt x="1387" y="1967"/>
                    <a:pt x="2265" y="2270"/>
                  </a:cubicBezTo>
                  <a:cubicBezTo>
                    <a:pt x="2305" y="2285"/>
                    <a:pt x="2342" y="2292"/>
                    <a:pt x="2377" y="2292"/>
                  </a:cubicBezTo>
                  <a:cubicBezTo>
                    <a:pt x="2675" y="2292"/>
                    <a:pt x="2769" y="1794"/>
                    <a:pt x="2440" y="1679"/>
                  </a:cubicBezTo>
                  <a:cubicBezTo>
                    <a:pt x="1690" y="1424"/>
                    <a:pt x="972" y="881"/>
                    <a:pt x="653" y="163"/>
                  </a:cubicBezTo>
                  <a:cubicBezTo>
                    <a:pt x="597" y="48"/>
                    <a:pt x="50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51112"/>
            <a:ext cx="5257800" cy="35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36"/>
          <p:cNvSpPr txBox="1">
            <a:spLocks noGrp="1"/>
          </p:cNvSpPr>
          <p:nvPr>
            <p:ph type="body" idx="1"/>
          </p:nvPr>
        </p:nvSpPr>
        <p:spPr>
          <a:xfrm>
            <a:off x="304800" y="608148"/>
            <a:ext cx="7879330" cy="379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/>
              <a:t>- </a:t>
            </a:r>
            <a:r>
              <a:rPr lang="vi-VN" sz="3200" b="1" dirty="0"/>
              <a:t>Nghề gia công cơ khí phát triển ở làng rèn thôn Đa Sỹ (quận Hà Đông)</a:t>
            </a:r>
            <a:endParaRPr lang="en-US" sz="3200" b="1" dirty="0" smtClean="0"/>
          </a:p>
        </p:txBody>
      </p:sp>
      <p:grpSp>
        <p:nvGrpSpPr>
          <p:cNvPr id="3026" name="Google Shape;3026;p36"/>
          <p:cNvGrpSpPr/>
          <p:nvPr/>
        </p:nvGrpSpPr>
        <p:grpSpPr>
          <a:xfrm>
            <a:off x="8053730" y="1034117"/>
            <a:ext cx="1208164" cy="662720"/>
            <a:chOff x="1570075" y="1422975"/>
            <a:chExt cx="832700" cy="515575"/>
          </a:xfrm>
        </p:grpSpPr>
        <p:sp>
          <p:nvSpPr>
            <p:cNvPr id="3027" name="Google Shape;3027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1608075" y="1423000"/>
              <a:ext cx="793200" cy="515550"/>
            </a:xfrm>
            <a:custGeom>
              <a:avLst/>
              <a:gdLst/>
              <a:ahLst/>
              <a:cxnLst/>
              <a:rect l="l" t="t" r="r" b="b"/>
              <a:pathLst>
                <a:path w="31728" h="20622" extrusionOk="0">
                  <a:moveTo>
                    <a:pt x="8332" y="1"/>
                  </a:moveTo>
                  <a:cubicBezTo>
                    <a:pt x="7686" y="1"/>
                    <a:pt x="7050" y="104"/>
                    <a:pt x="6448" y="325"/>
                  </a:cubicBezTo>
                  <a:cubicBezTo>
                    <a:pt x="4453" y="1059"/>
                    <a:pt x="3112" y="3278"/>
                    <a:pt x="3591" y="5384"/>
                  </a:cubicBezTo>
                  <a:cubicBezTo>
                    <a:pt x="3735" y="6007"/>
                    <a:pt x="4054" y="6565"/>
                    <a:pt x="4485" y="7012"/>
                  </a:cubicBezTo>
                  <a:cubicBezTo>
                    <a:pt x="4309" y="7076"/>
                    <a:pt x="4118" y="7108"/>
                    <a:pt x="3958" y="7172"/>
                  </a:cubicBezTo>
                  <a:cubicBezTo>
                    <a:pt x="3527" y="7331"/>
                    <a:pt x="3128" y="7555"/>
                    <a:pt x="2745" y="7826"/>
                  </a:cubicBezTo>
                  <a:cubicBezTo>
                    <a:pt x="1357" y="8815"/>
                    <a:pt x="623" y="10411"/>
                    <a:pt x="415" y="12071"/>
                  </a:cubicBezTo>
                  <a:cubicBezTo>
                    <a:pt x="0" y="15407"/>
                    <a:pt x="1836" y="19348"/>
                    <a:pt x="5203" y="20386"/>
                  </a:cubicBezTo>
                  <a:cubicBezTo>
                    <a:pt x="5719" y="20544"/>
                    <a:pt x="6259" y="20622"/>
                    <a:pt x="6800" y="20622"/>
                  </a:cubicBezTo>
                  <a:cubicBezTo>
                    <a:pt x="8167" y="20622"/>
                    <a:pt x="9539" y="20127"/>
                    <a:pt x="10533" y="19189"/>
                  </a:cubicBezTo>
                  <a:cubicBezTo>
                    <a:pt x="11108" y="18646"/>
                    <a:pt x="11587" y="17944"/>
                    <a:pt x="11938" y="17194"/>
                  </a:cubicBezTo>
                  <a:cubicBezTo>
                    <a:pt x="11986" y="17242"/>
                    <a:pt x="12034" y="17306"/>
                    <a:pt x="12145" y="17386"/>
                  </a:cubicBezTo>
                  <a:cubicBezTo>
                    <a:pt x="12592" y="17784"/>
                    <a:pt x="13103" y="18120"/>
                    <a:pt x="13645" y="18391"/>
                  </a:cubicBezTo>
                  <a:cubicBezTo>
                    <a:pt x="14810" y="18981"/>
                    <a:pt x="16103" y="19317"/>
                    <a:pt x="17380" y="19524"/>
                  </a:cubicBezTo>
                  <a:cubicBezTo>
                    <a:pt x="18202" y="19652"/>
                    <a:pt x="19030" y="19719"/>
                    <a:pt x="19856" y="19719"/>
                  </a:cubicBezTo>
                  <a:cubicBezTo>
                    <a:pt x="21611" y="19719"/>
                    <a:pt x="23353" y="19415"/>
                    <a:pt x="24992" y="18742"/>
                  </a:cubicBezTo>
                  <a:cubicBezTo>
                    <a:pt x="27562" y="17657"/>
                    <a:pt x="29477" y="15598"/>
                    <a:pt x="30706" y="13124"/>
                  </a:cubicBezTo>
                  <a:cubicBezTo>
                    <a:pt x="30929" y="12646"/>
                    <a:pt x="31137" y="12135"/>
                    <a:pt x="31328" y="11624"/>
                  </a:cubicBezTo>
                  <a:cubicBezTo>
                    <a:pt x="31488" y="11209"/>
                    <a:pt x="31727" y="10715"/>
                    <a:pt x="31727" y="10268"/>
                  </a:cubicBezTo>
                  <a:cubicBezTo>
                    <a:pt x="31727" y="10064"/>
                    <a:pt x="31593" y="9968"/>
                    <a:pt x="31451" y="9968"/>
                  </a:cubicBezTo>
                  <a:cubicBezTo>
                    <a:pt x="31302" y="9968"/>
                    <a:pt x="31145" y="10072"/>
                    <a:pt x="31121" y="10268"/>
                  </a:cubicBezTo>
                  <a:cubicBezTo>
                    <a:pt x="31057" y="10762"/>
                    <a:pt x="30578" y="11225"/>
                    <a:pt x="30275" y="11576"/>
                  </a:cubicBezTo>
                  <a:cubicBezTo>
                    <a:pt x="29828" y="12071"/>
                    <a:pt x="29317" y="12518"/>
                    <a:pt x="28775" y="12885"/>
                  </a:cubicBezTo>
                  <a:cubicBezTo>
                    <a:pt x="28314" y="13196"/>
                    <a:pt x="27814" y="13320"/>
                    <a:pt x="27306" y="13320"/>
                  </a:cubicBezTo>
                  <a:cubicBezTo>
                    <a:pt x="26404" y="13320"/>
                    <a:pt x="25475" y="12931"/>
                    <a:pt x="24689" y="12502"/>
                  </a:cubicBezTo>
                  <a:cubicBezTo>
                    <a:pt x="22359" y="11241"/>
                    <a:pt x="21258" y="8879"/>
                    <a:pt x="19311" y="7188"/>
                  </a:cubicBezTo>
                  <a:cubicBezTo>
                    <a:pt x="18348" y="6354"/>
                    <a:pt x="17165" y="5960"/>
                    <a:pt x="15972" y="5960"/>
                  </a:cubicBezTo>
                  <a:cubicBezTo>
                    <a:pt x="15840" y="5960"/>
                    <a:pt x="15708" y="5965"/>
                    <a:pt x="15577" y="5975"/>
                  </a:cubicBezTo>
                  <a:cubicBezTo>
                    <a:pt x="15203" y="2703"/>
                    <a:pt x="11644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1659950" y="1658000"/>
              <a:ext cx="43600" cy="80250"/>
            </a:xfrm>
            <a:custGeom>
              <a:avLst/>
              <a:gdLst/>
              <a:ahLst/>
              <a:cxnLst/>
              <a:rect l="l" t="t" r="r" b="b"/>
              <a:pathLst>
                <a:path w="1744" h="3210" extrusionOk="0">
                  <a:moveTo>
                    <a:pt x="1309" y="0"/>
                  </a:moveTo>
                  <a:cubicBezTo>
                    <a:pt x="1238" y="0"/>
                    <a:pt x="1165" y="30"/>
                    <a:pt x="1101" y="102"/>
                  </a:cubicBezTo>
                  <a:cubicBezTo>
                    <a:pt x="431" y="884"/>
                    <a:pt x="0" y="1857"/>
                    <a:pt x="32" y="2910"/>
                  </a:cubicBezTo>
                  <a:cubicBezTo>
                    <a:pt x="40" y="3110"/>
                    <a:pt x="200" y="3210"/>
                    <a:pt x="355" y="3210"/>
                  </a:cubicBezTo>
                  <a:cubicBezTo>
                    <a:pt x="511" y="3210"/>
                    <a:pt x="662" y="3110"/>
                    <a:pt x="654" y="2910"/>
                  </a:cubicBezTo>
                  <a:cubicBezTo>
                    <a:pt x="622" y="2017"/>
                    <a:pt x="974" y="1203"/>
                    <a:pt x="1548" y="533"/>
                  </a:cubicBezTo>
                  <a:cubicBezTo>
                    <a:pt x="1743" y="313"/>
                    <a:pt x="1538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1798800" y="1456400"/>
              <a:ext cx="79775" cy="32150"/>
            </a:xfrm>
            <a:custGeom>
              <a:avLst/>
              <a:gdLst/>
              <a:ahLst/>
              <a:cxnLst/>
              <a:rect l="l" t="t" r="r" b="b"/>
              <a:pathLst>
                <a:path w="3191" h="1286" extrusionOk="0">
                  <a:moveTo>
                    <a:pt x="701" y="0"/>
                  </a:moveTo>
                  <a:cubicBezTo>
                    <a:pt x="601" y="0"/>
                    <a:pt x="500" y="4"/>
                    <a:pt x="399" y="11"/>
                  </a:cubicBezTo>
                  <a:cubicBezTo>
                    <a:pt x="10" y="26"/>
                    <a:pt x="0" y="618"/>
                    <a:pt x="370" y="618"/>
                  </a:cubicBezTo>
                  <a:cubicBezTo>
                    <a:pt x="379" y="618"/>
                    <a:pt x="389" y="618"/>
                    <a:pt x="399" y="617"/>
                  </a:cubicBezTo>
                  <a:cubicBezTo>
                    <a:pt x="469" y="614"/>
                    <a:pt x="540" y="612"/>
                    <a:pt x="611" y="612"/>
                  </a:cubicBezTo>
                  <a:cubicBezTo>
                    <a:pt x="1292" y="612"/>
                    <a:pt x="1972" y="759"/>
                    <a:pt x="2521" y="1207"/>
                  </a:cubicBezTo>
                  <a:cubicBezTo>
                    <a:pt x="2583" y="1262"/>
                    <a:pt x="2652" y="1286"/>
                    <a:pt x="2720" y="1286"/>
                  </a:cubicBezTo>
                  <a:cubicBezTo>
                    <a:pt x="2966" y="1286"/>
                    <a:pt x="3190" y="977"/>
                    <a:pt x="2952" y="777"/>
                  </a:cubicBezTo>
                  <a:cubicBezTo>
                    <a:pt x="2312" y="236"/>
                    <a:pt x="1521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6"/>
            <p:cNvSpPr/>
            <p:nvPr/>
          </p:nvSpPr>
          <p:spPr>
            <a:xfrm>
              <a:off x="1958800" y="1828150"/>
              <a:ext cx="95325" cy="43300"/>
            </a:xfrm>
            <a:custGeom>
              <a:avLst/>
              <a:gdLst/>
              <a:ahLst/>
              <a:cxnLst/>
              <a:rect l="l" t="t" r="r" b="b"/>
              <a:pathLst>
                <a:path w="3813" h="1732" extrusionOk="0">
                  <a:moveTo>
                    <a:pt x="465" y="0"/>
                  </a:moveTo>
                  <a:cubicBezTo>
                    <a:pt x="215" y="0"/>
                    <a:pt x="1" y="309"/>
                    <a:pt x="239" y="509"/>
                  </a:cubicBezTo>
                  <a:cubicBezTo>
                    <a:pt x="1037" y="1165"/>
                    <a:pt x="1988" y="1731"/>
                    <a:pt x="3035" y="1731"/>
                  </a:cubicBezTo>
                  <a:cubicBezTo>
                    <a:pt x="3160" y="1731"/>
                    <a:pt x="3287" y="1723"/>
                    <a:pt x="3415" y="1706"/>
                  </a:cubicBezTo>
                  <a:cubicBezTo>
                    <a:pt x="3784" y="1660"/>
                    <a:pt x="3812" y="1081"/>
                    <a:pt x="3457" y="1081"/>
                  </a:cubicBezTo>
                  <a:cubicBezTo>
                    <a:pt x="3444" y="1081"/>
                    <a:pt x="3430" y="1082"/>
                    <a:pt x="3415" y="1084"/>
                  </a:cubicBezTo>
                  <a:cubicBezTo>
                    <a:pt x="3295" y="1100"/>
                    <a:pt x="3177" y="1108"/>
                    <a:pt x="3061" y="1108"/>
                  </a:cubicBezTo>
                  <a:cubicBezTo>
                    <a:pt x="2166" y="1108"/>
                    <a:pt x="1362" y="643"/>
                    <a:pt x="670" y="78"/>
                  </a:cubicBezTo>
                  <a:cubicBezTo>
                    <a:pt x="605" y="23"/>
                    <a:pt x="533" y="0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6"/>
            <p:cNvSpPr/>
            <p:nvPr/>
          </p:nvSpPr>
          <p:spPr>
            <a:xfrm>
              <a:off x="2105300" y="1838525"/>
              <a:ext cx="152000" cy="36625"/>
            </a:xfrm>
            <a:custGeom>
              <a:avLst/>
              <a:gdLst/>
              <a:ahLst/>
              <a:cxnLst/>
              <a:rect l="l" t="t" r="r" b="b"/>
              <a:pathLst>
                <a:path w="6080" h="1465" extrusionOk="0">
                  <a:moveTo>
                    <a:pt x="5603" y="1"/>
                  </a:moveTo>
                  <a:cubicBezTo>
                    <a:pt x="5560" y="1"/>
                    <a:pt x="5516" y="10"/>
                    <a:pt x="5471" y="30"/>
                  </a:cubicBezTo>
                  <a:cubicBezTo>
                    <a:pt x="4330" y="565"/>
                    <a:pt x="3066" y="852"/>
                    <a:pt x="1810" y="852"/>
                  </a:cubicBezTo>
                  <a:cubicBezTo>
                    <a:pt x="1378" y="852"/>
                    <a:pt x="948" y="818"/>
                    <a:pt x="523" y="749"/>
                  </a:cubicBezTo>
                  <a:cubicBezTo>
                    <a:pt x="504" y="745"/>
                    <a:pt x="485" y="744"/>
                    <a:pt x="466" y="744"/>
                  </a:cubicBezTo>
                  <a:cubicBezTo>
                    <a:pt x="125" y="744"/>
                    <a:pt x="0" y="1278"/>
                    <a:pt x="364" y="1339"/>
                  </a:cubicBezTo>
                  <a:cubicBezTo>
                    <a:pt x="849" y="1423"/>
                    <a:pt x="1338" y="1464"/>
                    <a:pt x="1825" y="1464"/>
                  </a:cubicBezTo>
                  <a:cubicBezTo>
                    <a:pt x="3182" y="1464"/>
                    <a:pt x="4530" y="1148"/>
                    <a:pt x="5774" y="573"/>
                  </a:cubicBezTo>
                  <a:cubicBezTo>
                    <a:pt x="6080" y="420"/>
                    <a:pt x="5889" y="1"/>
                    <a:pt x="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2016025" y="1609275"/>
              <a:ext cx="83550" cy="53650"/>
            </a:xfrm>
            <a:custGeom>
              <a:avLst/>
              <a:gdLst/>
              <a:ahLst/>
              <a:cxnLst/>
              <a:rect l="l" t="t" r="r" b="b"/>
              <a:pathLst>
                <a:path w="3342" h="2146" extrusionOk="0">
                  <a:moveTo>
                    <a:pt x="464" y="1"/>
                  </a:moveTo>
                  <a:cubicBezTo>
                    <a:pt x="119" y="1"/>
                    <a:pt x="0" y="538"/>
                    <a:pt x="360" y="598"/>
                  </a:cubicBezTo>
                  <a:cubicBezTo>
                    <a:pt x="1301" y="758"/>
                    <a:pt x="2035" y="1412"/>
                    <a:pt x="2690" y="2051"/>
                  </a:cubicBezTo>
                  <a:cubicBezTo>
                    <a:pt x="2757" y="2117"/>
                    <a:pt x="2831" y="2145"/>
                    <a:pt x="2903" y="2145"/>
                  </a:cubicBezTo>
                  <a:cubicBezTo>
                    <a:pt x="3139" y="2145"/>
                    <a:pt x="3341" y="1840"/>
                    <a:pt x="3121" y="1620"/>
                  </a:cubicBezTo>
                  <a:cubicBezTo>
                    <a:pt x="2403" y="902"/>
                    <a:pt x="1573" y="183"/>
                    <a:pt x="535" y="8"/>
                  </a:cubicBezTo>
                  <a:cubicBezTo>
                    <a:pt x="511" y="3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6"/>
            <p:cNvSpPr/>
            <p:nvPr/>
          </p:nvSpPr>
          <p:spPr>
            <a:xfrm>
              <a:off x="1695900" y="1845975"/>
              <a:ext cx="69225" cy="57300"/>
            </a:xfrm>
            <a:custGeom>
              <a:avLst/>
              <a:gdLst/>
              <a:ahLst/>
              <a:cxnLst/>
              <a:rect l="l" t="t" r="r" b="b"/>
              <a:pathLst>
                <a:path w="2769" h="2292" extrusionOk="0">
                  <a:moveTo>
                    <a:pt x="415" y="0"/>
                  </a:moveTo>
                  <a:cubicBezTo>
                    <a:pt x="214" y="0"/>
                    <a:pt x="1" y="226"/>
                    <a:pt x="110" y="467"/>
                  </a:cubicBezTo>
                  <a:cubicBezTo>
                    <a:pt x="509" y="1344"/>
                    <a:pt x="1387" y="1967"/>
                    <a:pt x="2265" y="2270"/>
                  </a:cubicBezTo>
                  <a:cubicBezTo>
                    <a:pt x="2305" y="2285"/>
                    <a:pt x="2342" y="2292"/>
                    <a:pt x="2377" y="2292"/>
                  </a:cubicBezTo>
                  <a:cubicBezTo>
                    <a:pt x="2675" y="2292"/>
                    <a:pt x="2769" y="1794"/>
                    <a:pt x="2440" y="1679"/>
                  </a:cubicBezTo>
                  <a:cubicBezTo>
                    <a:pt x="1690" y="1424"/>
                    <a:pt x="972" y="881"/>
                    <a:pt x="653" y="163"/>
                  </a:cubicBezTo>
                  <a:cubicBezTo>
                    <a:pt x="597" y="48"/>
                    <a:pt x="50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85950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9" name="Google Shape;3049;p37"/>
          <p:cNvGrpSpPr/>
          <p:nvPr/>
        </p:nvGrpSpPr>
        <p:grpSpPr>
          <a:xfrm rot="318394" flipH="1">
            <a:off x="-926015" y="1596635"/>
            <a:ext cx="2996752" cy="2926021"/>
            <a:chOff x="7408231" y="3563564"/>
            <a:chExt cx="1072577" cy="1047261"/>
          </a:xfrm>
        </p:grpSpPr>
        <p:grpSp>
          <p:nvGrpSpPr>
            <p:cNvPr id="3050" name="Google Shape;3050;p37"/>
            <p:cNvGrpSpPr/>
            <p:nvPr/>
          </p:nvGrpSpPr>
          <p:grpSpPr>
            <a:xfrm>
              <a:off x="8037967" y="3660573"/>
              <a:ext cx="191131" cy="115037"/>
              <a:chOff x="4388950" y="2664300"/>
              <a:chExt cx="389825" cy="234625"/>
            </a:xfrm>
          </p:grpSpPr>
          <p:sp>
            <p:nvSpPr>
              <p:cNvPr id="3051" name="Google Shape;3051;p37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7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7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4" name="Google Shape;3054;p37"/>
            <p:cNvGrpSpPr/>
            <p:nvPr/>
          </p:nvGrpSpPr>
          <p:grpSpPr>
            <a:xfrm>
              <a:off x="7608875" y="3630500"/>
              <a:ext cx="724575" cy="980325"/>
              <a:chOff x="6508900" y="3777125"/>
              <a:chExt cx="724575" cy="980325"/>
            </a:xfrm>
          </p:grpSpPr>
          <p:sp>
            <p:nvSpPr>
              <p:cNvPr id="3055" name="Google Shape;3055;p37"/>
              <p:cNvSpPr/>
              <p:nvPr/>
            </p:nvSpPr>
            <p:spPr>
              <a:xfrm>
                <a:off x="6508900" y="3777125"/>
                <a:ext cx="724575" cy="980325"/>
              </a:xfrm>
              <a:custGeom>
                <a:avLst/>
                <a:gdLst/>
                <a:ahLst/>
                <a:cxnLst/>
                <a:rect l="l" t="t" r="r" b="b"/>
                <a:pathLst>
                  <a:path w="28983" h="39213" extrusionOk="0">
                    <a:moveTo>
                      <a:pt x="1229" y="0"/>
                    </a:moveTo>
                    <a:cubicBezTo>
                      <a:pt x="1357" y="3065"/>
                      <a:pt x="1117" y="5411"/>
                      <a:pt x="3336" y="7868"/>
                    </a:cubicBezTo>
                    <a:cubicBezTo>
                      <a:pt x="3368" y="7900"/>
                      <a:pt x="3400" y="7948"/>
                      <a:pt x="3431" y="7980"/>
                    </a:cubicBezTo>
                    <a:cubicBezTo>
                      <a:pt x="3415" y="7358"/>
                      <a:pt x="3511" y="6735"/>
                      <a:pt x="3639" y="6129"/>
                    </a:cubicBezTo>
                    <a:cubicBezTo>
                      <a:pt x="3783" y="5395"/>
                      <a:pt x="3974" y="4692"/>
                      <a:pt x="4134" y="3974"/>
                    </a:cubicBezTo>
                    <a:cubicBezTo>
                      <a:pt x="4293" y="3320"/>
                      <a:pt x="4501" y="2602"/>
                      <a:pt x="4533" y="1916"/>
                    </a:cubicBezTo>
                    <a:cubicBezTo>
                      <a:pt x="4533" y="1692"/>
                      <a:pt x="4836" y="1692"/>
                      <a:pt x="4868" y="1916"/>
                    </a:cubicBezTo>
                    <a:cubicBezTo>
                      <a:pt x="4932" y="2554"/>
                      <a:pt x="4932" y="3160"/>
                      <a:pt x="4836" y="3799"/>
                    </a:cubicBezTo>
                    <a:cubicBezTo>
                      <a:pt x="4740" y="4485"/>
                      <a:pt x="4581" y="5155"/>
                      <a:pt x="4437" y="5842"/>
                    </a:cubicBezTo>
                    <a:cubicBezTo>
                      <a:pt x="4309" y="6496"/>
                      <a:pt x="4213" y="7150"/>
                      <a:pt x="4229" y="7820"/>
                    </a:cubicBezTo>
                    <a:cubicBezTo>
                      <a:pt x="4229" y="8140"/>
                      <a:pt x="4277" y="8443"/>
                      <a:pt x="4357" y="8762"/>
                    </a:cubicBezTo>
                    <a:cubicBezTo>
                      <a:pt x="4373" y="8794"/>
                      <a:pt x="4389" y="8810"/>
                      <a:pt x="4389" y="8842"/>
                    </a:cubicBezTo>
                    <a:cubicBezTo>
                      <a:pt x="5538" y="9799"/>
                      <a:pt x="6895" y="10629"/>
                      <a:pt x="8187" y="11507"/>
                    </a:cubicBezTo>
                    <a:cubicBezTo>
                      <a:pt x="8586" y="11076"/>
                      <a:pt x="8874" y="10549"/>
                      <a:pt x="9097" y="9975"/>
                    </a:cubicBezTo>
                    <a:cubicBezTo>
                      <a:pt x="7884" y="8443"/>
                      <a:pt x="8347" y="6145"/>
                      <a:pt x="8858" y="4421"/>
                    </a:cubicBezTo>
                    <a:cubicBezTo>
                      <a:pt x="8905" y="4309"/>
                      <a:pt x="9065" y="4325"/>
                      <a:pt x="9065" y="4453"/>
                    </a:cubicBezTo>
                    <a:cubicBezTo>
                      <a:pt x="9049" y="5857"/>
                      <a:pt x="8522" y="7645"/>
                      <a:pt x="9416" y="8842"/>
                    </a:cubicBezTo>
                    <a:cubicBezTo>
                      <a:pt x="9799" y="7134"/>
                      <a:pt x="9815" y="5187"/>
                      <a:pt x="10342" y="3687"/>
                    </a:cubicBezTo>
                    <a:lnTo>
                      <a:pt x="12065" y="3448"/>
                    </a:lnTo>
                    <a:cubicBezTo>
                      <a:pt x="10709" y="5522"/>
                      <a:pt x="10821" y="7948"/>
                      <a:pt x="10469" y="10246"/>
                    </a:cubicBezTo>
                    <a:cubicBezTo>
                      <a:pt x="10565" y="10214"/>
                      <a:pt x="10645" y="10182"/>
                      <a:pt x="10709" y="10150"/>
                    </a:cubicBezTo>
                    <a:cubicBezTo>
                      <a:pt x="11315" y="9879"/>
                      <a:pt x="11906" y="9560"/>
                      <a:pt x="12448" y="9177"/>
                    </a:cubicBezTo>
                    <a:cubicBezTo>
                      <a:pt x="13406" y="8523"/>
                      <a:pt x="14491" y="7517"/>
                      <a:pt x="14316" y="6240"/>
                    </a:cubicBezTo>
                    <a:cubicBezTo>
                      <a:pt x="14284" y="5953"/>
                      <a:pt x="14715" y="5810"/>
                      <a:pt x="14763" y="6113"/>
                    </a:cubicBezTo>
                    <a:cubicBezTo>
                      <a:pt x="15002" y="7485"/>
                      <a:pt x="14156" y="8698"/>
                      <a:pt x="13151" y="9560"/>
                    </a:cubicBezTo>
                    <a:cubicBezTo>
                      <a:pt x="12592" y="10023"/>
                      <a:pt x="11954" y="10422"/>
                      <a:pt x="11283" y="10741"/>
                    </a:cubicBezTo>
                    <a:cubicBezTo>
                      <a:pt x="10501" y="11124"/>
                      <a:pt x="10182" y="11555"/>
                      <a:pt x="9975" y="12401"/>
                    </a:cubicBezTo>
                    <a:cubicBezTo>
                      <a:pt x="10485" y="12624"/>
                      <a:pt x="15050" y="16199"/>
                      <a:pt x="15193" y="16071"/>
                    </a:cubicBezTo>
                    <a:cubicBezTo>
                      <a:pt x="16103" y="15369"/>
                      <a:pt x="17156" y="14954"/>
                      <a:pt x="18002" y="14172"/>
                    </a:cubicBezTo>
                    <a:cubicBezTo>
                      <a:pt x="18912" y="13326"/>
                      <a:pt x="19965" y="12672"/>
                      <a:pt x="20859" y="11794"/>
                    </a:cubicBezTo>
                    <a:cubicBezTo>
                      <a:pt x="22120" y="10549"/>
                      <a:pt x="23269" y="9177"/>
                      <a:pt x="24147" y="7645"/>
                    </a:cubicBezTo>
                    <a:cubicBezTo>
                      <a:pt x="24577" y="6895"/>
                      <a:pt x="24929" y="6097"/>
                      <a:pt x="25200" y="5267"/>
                    </a:cubicBezTo>
                    <a:cubicBezTo>
                      <a:pt x="25375" y="4676"/>
                      <a:pt x="25790" y="3559"/>
                      <a:pt x="25599" y="2953"/>
                    </a:cubicBezTo>
                    <a:lnTo>
                      <a:pt x="26716" y="6639"/>
                    </a:lnTo>
                    <a:cubicBezTo>
                      <a:pt x="26588" y="8730"/>
                      <a:pt x="24242" y="11683"/>
                      <a:pt x="23013" y="13294"/>
                    </a:cubicBezTo>
                    <a:cubicBezTo>
                      <a:pt x="22726" y="13662"/>
                      <a:pt x="22391" y="14060"/>
                      <a:pt x="22024" y="14459"/>
                    </a:cubicBezTo>
                    <a:cubicBezTo>
                      <a:pt x="22407" y="14332"/>
                      <a:pt x="22774" y="14204"/>
                      <a:pt x="23157" y="14108"/>
                    </a:cubicBezTo>
                    <a:cubicBezTo>
                      <a:pt x="24577" y="13693"/>
                      <a:pt x="26333" y="13310"/>
                      <a:pt x="27195" y="11986"/>
                    </a:cubicBezTo>
                    <a:cubicBezTo>
                      <a:pt x="27306" y="11826"/>
                      <a:pt x="27530" y="11954"/>
                      <a:pt x="27450" y="12129"/>
                    </a:cubicBezTo>
                    <a:cubicBezTo>
                      <a:pt x="26748" y="13614"/>
                      <a:pt x="25200" y="14220"/>
                      <a:pt x="23732" y="14731"/>
                    </a:cubicBezTo>
                    <a:cubicBezTo>
                      <a:pt x="22806" y="15066"/>
                      <a:pt x="21912" y="15465"/>
                      <a:pt x="20987" y="15800"/>
                    </a:cubicBezTo>
                    <a:cubicBezTo>
                      <a:pt x="20795" y="15864"/>
                      <a:pt x="20604" y="15928"/>
                      <a:pt x="20412" y="15992"/>
                    </a:cubicBezTo>
                    <a:cubicBezTo>
                      <a:pt x="19710" y="16566"/>
                      <a:pt x="18992" y="17093"/>
                      <a:pt x="18305" y="17476"/>
                    </a:cubicBezTo>
                    <a:cubicBezTo>
                      <a:pt x="16949" y="18242"/>
                      <a:pt x="16710" y="17939"/>
                      <a:pt x="16869" y="19614"/>
                    </a:cubicBezTo>
                    <a:cubicBezTo>
                      <a:pt x="17109" y="22056"/>
                      <a:pt x="17683" y="24578"/>
                      <a:pt x="18784" y="26780"/>
                    </a:cubicBezTo>
                    <a:cubicBezTo>
                      <a:pt x="19391" y="27993"/>
                      <a:pt x="20588" y="29094"/>
                      <a:pt x="21801" y="29653"/>
                    </a:cubicBezTo>
                    <a:cubicBezTo>
                      <a:pt x="23141" y="30275"/>
                      <a:pt x="24625" y="30339"/>
                      <a:pt x="25695" y="31536"/>
                    </a:cubicBezTo>
                    <a:cubicBezTo>
                      <a:pt x="26700" y="32669"/>
                      <a:pt x="28982" y="37313"/>
                      <a:pt x="27338" y="38622"/>
                    </a:cubicBezTo>
                    <a:cubicBezTo>
                      <a:pt x="26604" y="39212"/>
                      <a:pt x="24801" y="38797"/>
                      <a:pt x="24003" y="38542"/>
                    </a:cubicBezTo>
                    <a:cubicBezTo>
                      <a:pt x="22519" y="38063"/>
                      <a:pt x="21226" y="37185"/>
                      <a:pt x="19790" y="36611"/>
                    </a:cubicBezTo>
                    <a:cubicBezTo>
                      <a:pt x="18593" y="36132"/>
                      <a:pt x="17587" y="35478"/>
                      <a:pt x="16614" y="34664"/>
                    </a:cubicBezTo>
                    <a:cubicBezTo>
                      <a:pt x="15529" y="33754"/>
                      <a:pt x="14443" y="32477"/>
                      <a:pt x="13837" y="31185"/>
                    </a:cubicBezTo>
                    <a:cubicBezTo>
                      <a:pt x="13087" y="29557"/>
                      <a:pt x="13087" y="27833"/>
                      <a:pt x="12736" y="26110"/>
                    </a:cubicBezTo>
                    <a:cubicBezTo>
                      <a:pt x="12145" y="23237"/>
                      <a:pt x="10485" y="19391"/>
                      <a:pt x="8506" y="17220"/>
                    </a:cubicBezTo>
                    <a:cubicBezTo>
                      <a:pt x="5921" y="14396"/>
                      <a:pt x="3336" y="12417"/>
                      <a:pt x="1484" y="8858"/>
                    </a:cubicBezTo>
                    <a:cubicBezTo>
                      <a:pt x="128" y="6145"/>
                      <a:pt x="0" y="3815"/>
                      <a:pt x="0" y="862"/>
                    </a:cubicBezTo>
                    <a:lnTo>
                      <a:pt x="12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>
                <a:off x="6749475" y="4111875"/>
                <a:ext cx="106550" cy="774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3097" extrusionOk="0">
                    <a:moveTo>
                      <a:pt x="3943" y="3001"/>
                    </a:moveTo>
                    <a:cubicBezTo>
                      <a:pt x="2602" y="2234"/>
                      <a:pt x="1453" y="1197"/>
                      <a:pt x="160" y="383"/>
                    </a:cubicBezTo>
                    <a:cubicBezTo>
                      <a:pt x="1" y="272"/>
                      <a:pt x="144" y="0"/>
                      <a:pt x="320" y="112"/>
                    </a:cubicBezTo>
                    <a:cubicBezTo>
                      <a:pt x="1613" y="926"/>
                      <a:pt x="2762" y="1979"/>
                      <a:pt x="4086" y="2729"/>
                    </a:cubicBezTo>
                    <a:cubicBezTo>
                      <a:pt x="4262" y="2841"/>
                      <a:pt x="4102" y="3096"/>
                      <a:pt x="3943" y="30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>
                <a:off x="6689225" y="4069175"/>
                <a:ext cx="46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437" extrusionOk="0">
                    <a:moveTo>
                      <a:pt x="1469" y="1325"/>
                    </a:moveTo>
                    <a:cubicBezTo>
                      <a:pt x="1054" y="974"/>
                      <a:pt x="591" y="671"/>
                      <a:pt x="160" y="336"/>
                    </a:cubicBezTo>
                    <a:cubicBezTo>
                      <a:pt x="1" y="208"/>
                      <a:pt x="224" y="1"/>
                      <a:pt x="384" y="112"/>
                    </a:cubicBezTo>
                    <a:cubicBezTo>
                      <a:pt x="815" y="463"/>
                      <a:pt x="1262" y="767"/>
                      <a:pt x="1692" y="1102"/>
                    </a:cubicBezTo>
                    <a:cubicBezTo>
                      <a:pt x="1852" y="1229"/>
                      <a:pt x="1629" y="1437"/>
                      <a:pt x="1469" y="13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>
                <a:off x="6923825" y="4133025"/>
                <a:ext cx="622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900" extrusionOk="0">
                    <a:moveTo>
                      <a:pt x="2347" y="383"/>
                    </a:moveTo>
                    <a:cubicBezTo>
                      <a:pt x="1677" y="878"/>
                      <a:pt x="1022" y="1357"/>
                      <a:pt x="320" y="1803"/>
                    </a:cubicBezTo>
                    <a:cubicBezTo>
                      <a:pt x="144" y="1899"/>
                      <a:pt x="1" y="1644"/>
                      <a:pt x="160" y="1532"/>
                    </a:cubicBezTo>
                    <a:cubicBezTo>
                      <a:pt x="863" y="1101"/>
                      <a:pt x="1517" y="606"/>
                      <a:pt x="2187" y="112"/>
                    </a:cubicBezTo>
                    <a:cubicBezTo>
                      <a:pt x="2347" y="0"/>
                      <a:pt x="2490" y="255"/>
                      <a:pt x="2347" y="3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>
                <a:off x="6786975" y="4167325"/>
                <a:ext cx="678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964" extrusionOk="0">
                    <a:moveTo>
                      <a:pt x="2411" y="1852"/>
                    </a:moveTo>
                    <a:cubicBezTo>
                      <a:pt x="1692" y="1309"/>
                      <a:pt x="910" y="878"/>
                      <a:pt x="160" y="368"/>
                    </a:cubicBezTo>
                    <a:cubicBezTo>
                      <a:pt x="1" y="256"/>
                      <a:pt x="160" y="1"/>
                      <a:pt x="320" y="112"/>
                    </a:cubicBezTo>
                    <a:cubicBezTo>
                      <a:pt x="1070" y="607"/>
                      <a:pt x="1852" y="1038"/>
                      <a:pt x="2570" y="1580"/>
                    </a:cubicBezTo>
                    <a:cubicBezTo>
                      <a:pt x="2714" y="1708"/>
                      <a:pt x="2570" y="1964"/>
                      <a:pt x="2411" y="18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>
                <a:off x="6897500" y="4302975"/>
                <a:ext cx="2555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3129" extrusionOk="0">
                    <a:moveTo>
                      <a:pt x="352" y="192"/>
                    </a:moveTo>
                    <a:cubicBezTo>
                      <a:pt x="559" y="1086"/>
                      <a:pt x="591" y="2012"/>
                      <a:pt x="942" y="2873"/>
                    </a:cubicBezTo>
                    <a:cubicBezTo>
                      <a:pt x="1022" y="3049"/>
                      <a:pt x="735" y="3129"/>
                      <a:pt x="655" y="2953"/>
                    </a:cubicBezTo>
                    <a:cubicBezTo>
                      <a:pt x="304" y="2091"/>
                      <a:pt x="256" y="1166"/>
                      <a:pt x="48" y="272"/>
                    </a:cubicBezTo>
                    <a:cubicBezTo>
                      <a:pt x="1" y="80"/>
                      <a:pt x="304" y="1"/>
                      <a:pt x="352" y="1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>
                <a:off x="6916250" y="4390750"/>
                <a:ext cx="76625" cy="155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6209" extrusionOk="0">
                    <a:moveTo>
                      <a:pt x="368" y="176"/>
                    </a:moveTo>
                    <a:cubicBezTo>
                      <a:pt x="1118" y="2123"/>
                      <a:pt x="2059" y="4006"/>
                      <a:pt x="2969" y="5890"/>
                    </a:cubicBezTo>
                    <a:cubicBezTo>
                      <a:pt x="3065" y="6065"/>
                      <a:pt x="2793" y="6209"/>
                      <a:pt x="2714" y="6033"/>
                    </a:cubicBezTo>
                    <a:cubicBezTo>
                      <a:pt x="1772" y="4134"/>
                      <a:pt x="846" y="2235"/>
                      <a:pt x="64" y="256"/>
                    </a:cubicBezTo>
                    <a:cubicBezTo>
                      <a:pt x="1" y="80"/>
                      <a:pt x="288" y="1"/>
                      <a:pt x="368" y="1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>
                <a:off x="6901100" y="4253100"/>
                <a:ext cx="18775" cy="519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076" extrusionOk="0">
                    <a:moveTo>
                      <a:pt x="319" y="208"/>
                    </a:moveTo>
                    <a:cubicBezTo>
                      <a:pt x="335" y="751"/>
                      <a:pt x="527" y="1277"/>
                      <a:pt x="702" y="1804"/>
                    </a:cubicBezTo>
                    <a:cubicBezTo>
                      <a:pt x="750" y="1996"/>
                      <a:pt x="463" y="2075"/>
                      <a:pt x="399" y="1884"/>
                    </a:cubicBezTo>
                    <a:cubicBezTo>
                      <a:pt x="224" y="1325"/>
                      <a:pt x="32" y="783"/>
                      <a:pt x="16" y="208"/>
                    </a:cubicBezTo>
                    <a:cubicBezTo>
                      <a:pt x="0" y="1"/>
                      <a:pt x="303" y="1"/>
                      <a:pt x="319" y="208"/>
                    </a:cubicBezTo>
                    <a:lnTo>
                      <a:pt x="319" y="2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>
                <a:off x="6885925" y="4346075"/>
                <a:ext cx="42325" cy="11452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4581" extrusionOk="0">
                    <a:moveTo>
                      <a:pt x="320" y="208"/>
                    </a:moveTo>
                    <a:cubicBezTo>
                      <a:pt x="416" y="1660"/>
                      <a:pt x="1166" y="2969"/>
                      <a:pt x="1629" y="4309"/>
                    </a:cubicBezTo>
                    <a:cubicBezTo>
                      <a:pt x="1692" y="4501"/>
                      <a:pt x="1389" y="4581"/>
                      <a:pt x="1341" y="4405"/>
                    </a:cubicBezTo>
                    <a:cubicBezTo>
                      <a:pt x="862" y="3017"/>
                      <a:pt x="96" y="1692"/>
                      <a:pt x="17" y="208"/>
                    </a:cubicBezTo>
                    <a:cubicBezTo>
                      <a:pt x="1" y="0"/>
                      <a:pt x="304" y="0"/>
                      <a:pt x="320" y="208"/>
                    </a:cubicBezTo>
                    <a:lnTo>
                      <a:pt x="320" y="2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>
                <a:off x="6549600" y="3969425"/>
                <a:ext cx="570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05" extrusionOk="0">
                    <a:moveTo>
                      <a:pt x="1899" y="3145"/>
                    </a:moveTo>
                    <a:cubicBezTo>
                      <a:pt x="1229" y="2219"/>
                      <a:pt x="511" y="1325"/>
                      <a:pt x="80" y="272"/>
                    </a:cubicBezTo>
                    <a:cubicBezTo>
                      <a:pt x="0" y="81"/>
                      <a:pt x="287" y="1"/>
                      <a:pt x="367" y="176"/>
                    </a:cubicBezTo>
                    <a:cubicBezTo>
                      <a:pt x="798" y="1230"/>
                      <a:pt x="1516" y="2091"/>
                      <a:pt x="2155" y="2985"/>
                    </a:cubicBezTo>
                    <a:cubicBezTo>
                      <a:pt x="2282" y="3145"/>
                      <a:pt x="2011" y="3304"/>
                      <a:pt x="1899" y="31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>
                <a:off x="6992450" y="4124625"/>
                <a:ext cx="594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156" extrusionOk="0">
                    <a:moveTo>
                      <a:pt x="2251" y="368"/>
                    </a:moveTo>
                    <a:cubicBezTo>
                      <a:pt x="1661" y="990"/>
                      <a:pt x="990" y="1517"/>
                      <a:pt x="304" y="2028"/>
                    </a:cubicBezTo>
                    <a:cubicBezTo>
                      <a:pt x="144" y="2155"/>
                      <a:pt x="1" y="1884"/>
                      <a:pt x="144" y="1756"/>
                    </a:cubicBezTo>
                    <a:cubicBezTo>
                      <a:pt x="815" y="1262"/>
                      <a:pt x="1469" y="751"/>
                      <a:pt x="2028" y="145"/>
                    </a:cubicBezTo>
                    <a:cubicBezTo>
                      <a:pt x="2171" y="1"/>
                      <a:pt x="2379" y="224"/>
                      <a:pt x="2251" y="368"/>
                    </a:cubicBezTo>
                    <a:lnTo>
                      <a:pt x="2251" y="3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6" name="Google Shape;3066;p37"/>
            <p:cNvGrpSpPr/>
            <p:nvPr/>
          </p:nvGrpSpPr>
          <p:grpSpPr>
            <a:xfrm>
              <a:off x="7547916" y="3564434"/>
              <a:ext cx="166533" cy="100255"/>
              <a:chOff x="4388950" y="2664300"/>
              <a:chExt cx="389825" cy="234625"/>
            </a:xfrm>
          </p:grpSpPr>
          <p:sp>
            <p:nvSpPr>
              <p:cNvPr id="3067" name="Google Shape;3067;p37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7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7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0" name="Google Shape;3070;p37"/>
            <p:cNvGrpSpPr/>
            <p:nvPr/>
          </p:nvGrpSpPr>
          <p:grpSpPr>
            <a:xfrm>
              <a:off x="7721541" y="3751809"/>
              <a:ext cx="166533" cy="100255"/>
              <a:chOff x="4388950" y="2664300"/>
              <a:chExt cx="389825" cy="234625"/>
            </a:xfrm>
          </p:grpSpPr>
          <p:sp>
            <p:nvSpPr>
              <p:cNvPr id="3071" name="Google Shape;3071;p37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4" name="Google Shape;3074;p37"/>
            <p:cNvGrpSpPr/>
            <p:nvPr/>
          </p:nvGrpSpPr>
          <p:grpSpPr>
            <a:xfrm>
              <a:off x="8067706" y="3654571"/>
              <a:ext cx="307221" cy="184931"/>
              <a:chOff x="4388950" y="2664300"/>
              <a:chExt cx="389825" cy="234625"/>
            </a:xfrm>
          </p:grpSpPr>
          <p:sp>
            <p:nvSpPr>
              <p:cNvPr id="3075" name="Google Shape;3075;p37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8" name="Google Shape;3078;p37"/>
            <p:cNvGrpSpPr/>
            <p:nvPr/>
          </p:nvGrpSpPr>
          <p:grpSpPr>
            <a:xfrm>
              <a:off x="7668846" y="3953232"/>
              <a:ext cx="219936" cy="132460"/>
              <a:chOff x="5687625" y="2802095"/>
              <a:chExt cx="320000" cy="192725"/>
            </a:xfrm>
          </p:grpSpPr>
          <p:sp>
            <p:nvSpPr>
              <p:cNvPr id="3079" name="Google Shape;3079;p37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2" name="Google Shape;3082;p37"/>
            <p:cNvGrpSpPr/>
            <p:nvPr/>
          </p:nvGrpSpPr>
          <p:grpSpPr>
            <a:xfrm>
              <a:off x="7933321" y="3840720"/>
              <a:ext cx="219936" cy="132460"/>
              <a:chOff x="5687625" y="2802095"/>
              <a:chExt cx="320000" cy="192725"/>
            </a:xfrm>
          </p:grpSpPr>
          <p:sp>
            <p:nvSpPr>
              <p:cNvPr id="3083" name="Google Shape;3083;p37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6" name="Google Shape;3086;p37"/>
            <p:cNvGrpSpPr/>
            <p:nvPr/>
          </p:nvGrpSpPr>
          <p:grpSpPr>
            <a:xfrm>
              <a:off x="8188325" y="3777991"/>
              <a:ext cx="292483" cy="175821"/>
              <a:chOff x="5902600" y="2867400"/>
              <a:chExt cx="314025" cy="188750"/>
            </a:xfrm>
          </p:grpSpPr>
          <p:sp>
            <p:nvSpPr>
              <p:cNvPr id="3087" name="Google Shape;3087;p37"/>
              <p:cNvSpPr/>
              <p:nvPr/>
            </p:nvSpPr>
            <p:spPr>
              <a:xfrm>
                <a:off x="5902600" y="2867400"/>
                <a:ext cx="3140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561" h="7550" extrusionOk="0">
                    <a:moveTo>
                      <a:pt x="10933" y="4310"/>
                    </a:moveTo>
                    <a:cubicBezTo>
                      <a:pt x="10869" y="4310"/>
                      <a:pt x="10789" y="4326"/>
                      <a:pt x="10709" y="4326"/>
                    </a:cubicBezTo>
                    <a:cubicBezTo>
                      <a:pt x="10853" y="4070"/>
                      <a:pt x="10933" y="3767"/>
                      <a:pt x="10933" y="3448"/>
                    </a:cubicBezTo>
                    <a:cubicBezTo>
                      <a:pt x="10933" y="2411"/>
                      <a:pt x="10087" y="1565"/>
                      <a:pt x="9049" y="1565"/>
                    </a:cubicBezTo>
                    <a:cubicBezTo>
                      <a:pt x="8698" y="1565"/>
                      <a:pt x="8363" y="1676"/>
                      <a:pt x="8076" y="1836"/>
                    </a:cubicBezTo>
                    <a:cubicBezTo>
                      <a:pt x="8060" y="831"/>
                      <a:pt x="7230" y="1"/>
                      <a:pt x="6209" y="1"/>
                    </a:cubicBezTo>
                    <a:cubicBezTo>
                      <a:pt x="5187" y="1"/>
                      <a:pt x="4389" y="783"/>
                      <a:pt x="4325" y="1756"/>
                    </a:cubicBezTo>
                    <a:cubicBezTo>
                      <a:pt x="4086" y="1645"/>
                      <a:pt x="3799" y="1565"/>
                      <a:pt x="3511" y="1565"/>
                    </a:cubicBezTo>
                    <a:cubicBezTo>
                      <a:pt x="2474" y="1565"/>
                      <a:pt x="1628" y="2411"/>
                      <a:pt x="1628" y="3448"/>
                    </a:cubicBezTo>
                    <a:cubicBezTo>
                      <a:pt x="1628" y="3767"/>
                      <a:pt x="1708" y="4070"/>
                      <a:pt x="1852" y="4326"/>
                    </a:cubicBezTo>
                    <a:cubicBezTo>
                      <a:pt x="1772" y="4326"/>
                      <a:pt x="1708" y="4310"/>
                      <a:pt x="1628" y="4310"/>
                    </a:cubicBezTo>
                    <a:cubicBezTo>
                      <a:pt x="735" y="4310"/>
                      <a:pt x="0" y="5044"/>
                      <a:pt x="0" y="5938"/>
                    </a:cubicBezTo>
                    <a:cubicBezTo>
                      <a:pt x="0" y="6831"/>
                      <a:pt x="735" y="7549"/>
                      <a:pt x="1628" y="7549"/>
                    </a:cubicBezTo>
                    <a:lnTo>
                      <a:pt x="10933" y="7549"/>
                    </a:lnTo>
                    <a:cubicBezTo>
                      <a:pt x="11826" y="7549"/>
                      <a:pt x="12560" y="6831"/>
                      <a:pt x="12560" y="5938"/>
                    </a:cubicBezTo>
                    <a:cubicBezTo>
                      <a:pt x="12560" y="5044"/>
                      <a:pt x="11826" y="4310"/>
                      <a:pt x="10933" y="4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5936125" y="2907300"/>
                <a:ext cx="247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5954" extrusionOk="0">
                    <a:moveTo>
                      <a:pt x="8618" y="3400"/>
                    </a:moveTo>
                    <a:cubicBezTo>
                      <a:pt x="8554" y="3400"/>
                      <a:pt x="8490" y="3400"/>
                      <a:pt x="8442" y="3416"/>
                    </a:cubicBezTo>
                    <a:cubicBezTo>
                      <a:pt x="8554" y="3208"/>
                      <a:pt x="8618" y="2969"/>
                      <a:pt x="8618" y="2714"/>
                    </a:cubicBezTo>
                    <a:cubicBezTo>
                      <a:pt x="8618" y="1900"/>
                      <a:pt x="7948" y="1230"/>
                      <a:pt x="7134" y="1230"/>
                    </a:cubicBezTo>
                    <a:cubicBezTo>
                      <a:pt x="6847" y="1230"/>
                      <a:pt x="6591" y="1309"/>
                      <a:pt x="6368" y="1453"/>
                    </a:cubicBezTo>
                    <a:cubicBezTo>
                      <a:pt x="6336" y="655"/>
                      <a:pt x="5682" y="1"/>
                      <a:pt x="4884" y="1"/>
                    </a:cubicBezTo>
                    <a:cubicBezTo>
                      <a:pt x="4070" y="1"/>
                      <a:pt x="3447" y="607"/>
                      <a:pt x="3399" y="1389"/>
                    </a:cubicBezTo>
                    <a:cubicBezTo>
                      <a:pt x="3208" y="1293"/>
                      <a:pt x="2984" y="1230"/>
                      <a:pt x="2745" y="1230"/>
                    </a:cubicBezTo>
                    <a:cubicBezTo>
                      <a:pt x="1931" y="1230"/>
                      <a:pt x="1277" y="1900"/>
                      <a:pt x="1277" y="2714"/>
                    </a:cubicBezTo>
                    <a:cubicBezTo>
                      <a:pt x="1277" y="2969"/>
                      <a:pt x="1341" y="3208"/>
                      <a:pt x="1452" y="3416"/>
                    </a:cubicBezTo>
                    <a:cubicBezTo>
                      <a:pt x="1388" y="3400"/>
                      <a:pt x="1325" y="3400"/>
                      <a:pt x="1277" y="3400"/>
                    </a:cubicBezTo>
                    <a:cubicBezTo>
                      <a:pt x="559" y="3400"/>
                      <a:pt x="0" y="3974"/>
                      <a:pt x="0" y="4677"/>
                    </a:cubicBezTo>
                    <a:cubicBezTo>
                      <a:pt x="0" y="5379"/>
                      <a:pt x="559" y="5953"/>
                      <a:pt x="1277" y="5953"/>
                    </a:cubicBezTo>
                    <a:lnTo>
                      <a:pt x="8618" y="5953"/>
                    </a:lnTo>
                    <a:cubicBezTo>
                      <a:pt x="9320" y="5953"/>
                      <a:pt x="9895" y="5379"/>
                      <a:pt x="9895" y="4677"/>
                    </a:cubicBezTo>
                    <a:cubicBezTo>
                      <a:pt x="9895" y="3974"/>
                      <a:pt x="9320" y="3400"/>
                      <a:pt x="8618" y="3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5952100" y="2927350"/>
                <a:ext cx="2153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5152" extrusionOk="0">
                    <a:moveTo>
                      <a:pt x="4300" y="0"/>
                    </a:moveTo>
                    <a:cubicBezTo>
                      <a:pt x="4241" y="0"/>
                      <a:pt x="4181" y="40"/>
                      <a:pt x="4181" y="120"/>
                    </a:cubicBezTo>
                    <a:lnTo>
                      <a:pt x="4181" y="4572"/>
                    </a:lnTo>
                    <a:cubicBezTo>
                      <a:pt x="3383" y="3423"/>
                      <a:pt x="2585" y="2258"/>
                      <a:pt x="1787" y="1109"/>
                    </a:cubicBezTo>
                    <a:cubicBezTo>
                      <a:pt x="1771" y="1093"/>
                      <a:pt x="1755" y="1077"/>
                      <a:pt x="1739" y="1045"/>
                    </a:cubicBezTo>
                    <a:cubicBezTo>
                      <a:pt x="1716" y="1008"/>
                      <a:pt x="1680" y="992"/>
                      <a:pt x="1643" y="992"/>
                    </a:cubicBezTo>
                    <a:cubicBezTo>
                      <a:pt x="1556" y="992"/>
                      <a:pt x="1464" y="1083"/>
                      <a:pt x="1531" y="1173"/>
                    </a:cubicBezTo>
                    <a:cubicBezTo>
                      <a:pt x="2361" y="2370"/>
                      <a:pt x="3175" y="3583"/>
                      <a:pt x="4005" y="4780"/>
                    </a:cubicBezTo>
                    <a:cubicBezTo>
                      <a:pt x="2744" y="4317"/>
                      <a:pt x="1468" y="3854"/>
                      <a:pt x="191" y="3407"/>
                    </a:cubicBezTo>
                    <a:cubicBezTo>
                      <a:pt x="174" y="3400"/>
                      <a:pt x="159" y="3397"/>
                      <a:pt x="144" y="3397"/>
                    </a:cubicBezTo>
                    <a:cubicBezTo>
                      <a:pt x="35" y="3397"/>
                      <a:pt x="0" y="3590"/>
                      <a:pt x="127" y="3647"/>
                    </a:cubicBezTo>
                    <a:cubicBezTo>
                      <a:pt x="1484" y="4126"/>
                      <a:pt x="2824" y="4620"/>
                      <a:pt x="4181" y="5099"/>
                    </a:cubicBezTo>
                    <a:cubicBezTo>
                      <a:pt x="4194" y="5125"/>
                      <a:pt x="4228" y="5151"/>
                      <a:pt x="4275" y="5151"/>
                    </a:cubicBezTo>
                    <a:cubicBezTo>
                      <a:pt x="4285" y="5151"/>
                      <a:pt x="4297" y="5150"/>
                      <a:pt x="4308" y="5147"/>
                    </a:cubicBezTo>
                    <a:cubicBezTo>
                      <a:pt x="4317" y="5150"/>
                      <a:pt x="4326" y="5151"/>
                      <a:pt x="4335" y="5151"/>
                    </a:cubicBezTo>
                    <a:cubicBezTo>
                      <a:pt x="4373" y="5151"/>
                      <a:pt x="4410" y="5125"/>
                      <a:pt x="4436" y="5099"/>
                    </a:cubicBezTo>
                    <a:cubicBezTo>
                      <a:pt x="5777" y="4620"/>
                      <a:pt x="7133" y="4126"/>
                      <a:pt x="8474" y="3647"/>
                    </a:cubicBezTo>
                    <a:cubicBezTo>
                      <a:pt x="8615" y="3590"/>
                      <a:pt x="8581" y="3397"/>
                      <a:pt x="8461" y="3397"/>
                    </a:cubicBezTo>
                    <a:cubicBezTo>
                      <a:pt x="8446" y="3397"/>
                      <a:pt x="8428" y="3400"/>
                      <a:pt x="8410" y="3407"/>
                    </a:cubicBezTo>
                    <a:cubicBezTo>
                      <a:pt x="7133" y="3854"/>
                      <a:pt x="5872" y="4317"/>
                      <a:pt x="4596" y="4780"/>
                    </a:cubicBezTo>
                    <a:lnTo>
                      <a:pt x="7037" y="1237"/>
                    </a:lnTo>
                    <a:cubicBezTo>
                      <a:pt x="7037" y="1221"/>
                      <a:pt x="7053" y="1189"/>
                      <a:pt x="7069" y="1173"/>
                    </a:cubicBezTo>
                    <a:cubicBezTo>
                      <a:pt x="7137" y="1083"/>
                      <a:pt x="7045" y="992"/>
                      <a:pt x="6957" y="992"/>
                    </a:cubicBezTo>
                    <a:cubicBezTo>
                      <a:pt x="6921" y="992"/>
                      <a:pt x="6885" y="1008"/>
                      <a:pt x="6862" y="1045"/>
                    </a:cubicBezTo>
                    <a:cubicBezTo>
                      <a:pt x="6048" y="2226"/>
                      <a:pt x="5234" y="3407"/>
                      <a:pt x="4420" y="4572"/>
                    </a:cubicBezTo>
                    <a:lnTo>
                      <a:pt x="4420" y="120"/>
                    </a:lnTo>
                    <a:cubicBezTo>
                      <a:pt x="4420" y="40"/>
                      <a:pt x="4360" y="0"/>
                      <a:pt x="4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0" name="Google Shape;3090;p37"/>
            <p:cNvGrpSpPr/>
            <p:nvPr/>
          </p:nvGrpSpPr>
          <p:grpSpPr>
            <a:xfrm>
              <a:off x="7627787" y="3563564"/>
              <a:ext cx="267615" cy="161094"/>
              <a:chOff x="4388950" y="2664300"/>
              <a:chExt cx="389825" cy="234625"/>
            </a:xfrm>
          </p:grpSpPr>
          <p:sp>
            <p:nvSpPr>
              <p:cNvPr id="3091" name="Google Shape;3091;p37"/>
              <p:cNvSpPr/>
              <p:nvPr/>
            </p:nvSpPr>
            <p:spPr>
              <a:xfrm>
                <a:off x="4388950" y="2664300"/>
                <a:ext cx="3898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9385" extrusionOk="0">
                    <a:moveTo>
                      <a:pt x="13581" y="5362"/>
                    </a:moveTo>
                    <a:cubicBezTo>
                      <a:pt x="13486" y="5362"/>
                      <a:pt x="13390" y="5362"/>
                      <a:pt x="13310" y="5378"/>
                    </a:cubicBezTo>
                    <a:cubicBezTo>
                      <a:pt x="13486" y="5043"/>
                      <a:pt x="13581" y="4676"/>
                      <a:pt x="13581" y="4277"/>
                    </a:cubicBezTo>
                    <a:cubicBezTo>
                      <a:pt x="13581" y="3000"/>
                      <a:pt x="12528" y="1947"/>
                      <a:pt x="11251" y="1947"/>
                    </a:cubicBezTo>
                    <a:cubicBezTo>
                      <a:pt x="10805" y="1947"/>
                      <a:pt x="10390" y="2075"/>
                      <a:pt x="10023" y="2282"/>
                    </a:cubicBezTo>
                    <a:cubicBezTo>
                      <a:pt x="10007" y="1021"/>
                      <a:pt x="8969" y="0"/>
                      <a:pt x="7692" y="0"/>
                    </a:cubicBezTo>
                    <a:cubicBezTo>
                      <a:pt x="6432" y="0"/>
                      <a:pt x="5442" y="974"/>
                      <a:pt x="5362" y="2186"/>
                    </a:cubicBezTo>
                    <a:cubicBezTo>
                      <a:pt x="5059" y="2027"/>
                      <a:pt x="4708" y="1947"/>
                      <a:pt x="4341" y="1947"/>
                    </a:cubicBezTo>
                    <a:cubicBezTo>
                      <a:pt x="3048" y="1947"/>
                      <a:pt x="2011" y="2984"/>
                      <a:pt x="2011" y="4277"/>
                    </a:cubicBezTo>
                    <a:cubicBezTo>
                      <a:pt x="2011" y="4676"/>
                      <a:pt x="2107" y="5043"/>
                      <a:pt x="2282" y="5378"/>
                    </a:cubicBezTo>
                    <a:cubicBezTo>
                      <a:pt x="2187" y="5362"/>
                      <a:pt x="2107" y="5362"/>
                      <a:pt x="2011" y="5362"/>
                    </a:cubicBezTo>
                    <a:cubicBezTo>
                      <a:pt x="894" y="5362"/>
                      <a:pt x="0" y="6256"/>
                      <a:pt x="0" y="7373"/>
                    </a:cubicBezTo>
                    <a:cubicBezTo>
                      <a:pt x="0" y="8490"/>
                      <a:pt x="894" y="9384"/>
                      <a:pt x="2011" y="9384"/>
                    </a:cubicBezTo>
                    <a:lnTo>
                      <a:pt x="13581" y="9384"/>
                    </a:lnTo>
                    <a:cubicBezTo>
                      <a:pt x="14683" y="9384"/>
                      <a:pt x="15592" y="8490"/>
                      <a:pt x="15592" y="7373"/>
                    </a:cubicBezTo>
                    <a:cubicBezTo>
                      <a:pt x="15592" y="6256"/>
                      <a:pt x="14683" y="5362"/>
                      <a:pt x="13581" y="53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4430025" y="2714150"/>
                <a:ext cx="30765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12306" h="7391" extrusionOk="0">
                    <a:moveTo>
                      <a:pt x="10710" y="4214"/>
                    </a:moveTo>
                    <a:cubicBezTo>
                      <a:pt x="10646" y="4214"/>
                      <a:pt x="10566" y="4230"/>
                      <a:pt x="10502" y="4230"/>
                    </a:cubicBezTo>
                    <a:cubicBezTo>
                      <a:pt x="10630" y="3975"/>
                      <a:pt x="10710" y="3687"/>
                      <a:pt x="10710" y="3368"/>
                    </a:cubicBezTo>
                    <a:cubicBezTo>
                      <a:pt x="10710" y="2347"/>
                      <a:pt x="9896" y="1533"/>
                      <a:pt x="8874" y="1533"/>
                    </a:cubicBezTo>
                    <a:cubicBezTo>
                      <a:pt x="8523" y="1533"/>
                      <a:pt x="8204" y="1629"/>
                      <a:pt x="7917" y="1788"/>
                    </a:cubicBezTo>
                    <a:cubicBezTo>
                      <a:pt x="7901" y="799"/>
                      <a:pt x="7087" y="1"/>
                      <a:pt x="6081" y="1"/>
                    </a:cubicBezTo>
                    <a:cubicBezTo>
                      <a:pt x="5076" y="1"/>
                      <a:pt x="4310" y="751"/>
                      <a:pt x="4246" y="1709"/>
                    </a:cubicBezTo>
                    <a:cubicBezTo>
                      <a:pt x="3991" y="1597"/>
                      <a:pt x="3719" y="1533"/>
                      <a:pt x="3432" y="1533"/>
                    </a:cubicBezTo>
                    <a:cubicBezTo>
                      <a:pt x="2411" y="1533"/>
                      <a:pt x="1597" y="2347"/>
                      <a:pt x="1597" y="3368"/>
                    </a:cubicBezTo>
                    <a:cubicBezTo>
                      <a:pt x="1597" y="3672"/>
                      <a:pt x="1677" y="3975"/>
                      <a:pt x="1804" y="4230"/>
                    </a:cubicBezTo>
                    <a:cubicBezTo>
                      <a:pt x="1740" y="4214"/>
                      <a:pt x="1661" y="4214"/>
                      <a:pt x="1597" y="4214"/>
                    </a:cubicBezTo>
                    <a:cubicBezTo>
                      <a:pt x="719" y="4214"/>
                      <a:pt x="1" y="4932"/>
                      <a:pt x="1" y="5810"/>
                    </a:cubicBezTo>
                    <a:cubicBezTo>
                      <a:pt x="1" y="6688"/>
                      <a:pt x="719" y="7390"/>
                      <a:pt x="1597" y="7390"/>
                    </a:cubicBezTo>
                    <a:lnTo>
                      <a:pt x="10710" y="7390"/>
                    </a:lnTo>
                    <a:cubicBezTo>
                      <a:pt x="11587" y="7390"/>
                      <a:pt x="12306" y="6688"/>
                      <a:pt x="12306" y="5810"/>
                    </a:cubicBezTo>
                    <a:cubicBezTo>
                      <a:pt x="12306" y="4932"/>
                      <a:pt x="11587" y="4214"/>
                      <a:pt x="1071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4450038" y="2738688"/>
                <a:ext cx="267625" cy="160025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6401" extrusionOk="0">
                    <a:moveTo>
                      <a:pt x="5353" y="1"/>
                    </a:moveTo>
                    <a:cubicBezTo>
                      <a:pt x="5277" y="1"/>
                      <a:pt x="5202" y="53"/>
                      <a:pt x="5202" y="156"/>
                    </a:cubicBezTo>
                    <a:lnTo>
                      <a:pt x="5202" y="5694"/>
                    </a:lnTo>
                    <a:cubicBezTo>
                      <a:pt x="4212" y="4258"/>
                      <a:pt x="3223" y="2822"/>
                      <a:pt x="2217" y="1369"/>
                    </a:cubicBezTo>
                    <a:cubicBezTo>
                      <a:pt x="2201" y="1353"/>
                      <a:pt x="2185" y="1337"/>
                      <a:pt x="2185" y="1305"/>
                    </a:cubicBezTo>
                    <a:cubicBezTo>
                      <a:pt x="2153" y="1259"/>
                      <a:pt x="2106" y="1239"/>
                      <a:pt x="2060" y="1239"/>
                    </a:cubicBezTo>
                    <a:cubicBezTo>
                      <a:pt x="1948" y="1239"/>
                      <a:pt x="1835" y="1352"/>
                      <a:pt x="1914" y="1465"/>
                    </a:cubicBezTo>
                    <a:cubicBezTo>
                      <a:pt x="2935" y="2949"/>
                      <a:pt x="3957" y="4433"/>
                      <a:pt x="4994" y="5934"/>
                    </a:cubicBezTo>
                    <a:cubicBezTo>
                      <a:pt x="3414" y="5359"/>
                      <a:pt x="1834" y="4800"/>
                      <a:pt x="254" y="4226"/>
                    </a:cubicBezTo>
                    <a:cubicBezTo>
                      <a:pt x="235" y="4220"/>
                      <a:pt x="218" y="4217"/>
                      <a:pt x="201" y="4217"/>
                    </a:cubicBezTo>
                    <a:cubicBezTo>
                      <a:pt x="49" y="4217"/>
                      <a:pt x="0" y="4457"/>
                      <a:pt x="158" y="4529"/>
                    </a:cubicBezTo>
                    <a:cubicBezTo>
                      <a:pt x="1834" y="5120"/>
                      <a:pt x="3526" y="5726"/>
                      <a:pt x="5202" y="6333"/>
                    </a:cubicBezTo>
                    <a:cubicBezTo>
                      <a:pt x="5215" y="6372"/>
                      <a:pt x="5260" y="6401"/>
                      <a:pt x="5312" y="6401"/>
                    </a:cubicBezTo>
                    <a:cubicBezTo>
                      <a:pt x="5323" y="6401"/>
                      <a:pt x="5334" y="6399"/>
                      <a:pt x="5345" y="6396"/>
                    </a:cubicBezTo>
                    <a:cubicBezTo>
                      <a:pt x="5359" y="6399"/>
                      <a:pt x="5373" y="6401"/>
                      <a:pt x="5385" y="6401"/>
                    </a:cubicBezTo>
                    <a:cubicBezTo>
                      <a:pt x="5441" y="6401"/>
                      <a:pt x="5479" y="6372"/>
                      <a:pt x="5505" y="6333"/>
                    </a:cubicBezTo>
                    <a:cubicBezTo>
                      <a:pt x="7181" y="5726"/>
                      <a:pt x="8856" y="5120"/>
                      <a:pt x="10532" y="4529"/>
                    </a:cubicBezTo>
                    <a:cubicBezTo>
                      <a:pt x="10705" y="4457"/>
                      <a:pt x="10657" y="4217"/>
                      <a:pt x="10505" y="4217"/>
                    </a:cubicBezTo>
                    <a:cubicBezTo>
                      <a:pt x="10489" y="4217"/>
                      <a:pt x="10471" y="4220"/>
                      <a:pt x="10452" y="4226"/>
                    </a:cubicBezTo>
                    <a:cubicBezTo>
                      <a:pt x="8872" y="4800"/>
                      <a:pt x="7292" y="5359"/>
                      <a:pt x="5712" y="5934"/>
                    </a:cubicBezTo>
                    <a:cubicBezTo>
                      <a:pt x="6734" y="4465"/>
                      <a:pt x="7739" y="2997"/>
                      <a:pt x="8745" y="1529"/>
                    </a:cubicBezTo>
                    <a:cubicBezTo>
                      <a:pt x="8761" y="1513"/>
                      <a:pt x="8776" y="1481"/>
                      <a:pt x="8792" y="1465"/>
                    </a:cubicBezTo>
                    <a:cubicBezTo>
                      <a:pt x="8871" y="1352"/>
                      <a:pt x="8767" y="1239"/>
                      <a:pt x="8654" y="1239"/>
                    </a:cubicBezTo>
                    <a:cubicBezTo>
                      <a:pt x="8607" y="1239"/>
                      <a:pt x="8559" y="1259"/>
                      <a:pt x="8521" y="1305"/>
                    </a:cubicBezTo>
                    <a:cubicBezTo>
                      <a:pt x="7516" y="2774"/>
                      <a:pt x="6510" y="4226"/>
                      <a:pt x="5505" y="5694"/>
                    </a:cubicBezTo>
                    <a:lnTo>
                      <a:pt x="5505" y="156"/>
                    </a:lnTo>
                    <a:cubicBezTo>
                      <a:pt x="5505" y="53"/>
                      <a:pt x="5429" y="1"/>
                      <a:pt x="5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4" name="Google Shape;3094;p37"/>
            <p:cNvGrpSpPr/>
            <p:nvPr/>
          </p:nvGrpSpPr>
          <p:grpSpPr>
            <a:xfrm>
              <a:off x="7507058" y="3799670"/>
              <a:ext cx="219936" cy="132460"/>
              <a:chOff x="5687625" y="2802095"/>
              <a:chExt cx="320000" cy="192725"/>
            </a:xfrm>
          </p:grpSpPr>
          <p:sp>
            <p:nvSpPr>
              <p:cNvPr id="3095" name="Google Shape;3095;p37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8" name="Google Shape;3098;p37"/>
            <p:cNvGrpSpPr/>
            <p:nvPr/>
          </p:nvGrpSpPr>
          <p:grpSpPr>
            <a:xfrm>
              <a:off x="7863465" y="3757047"/>
              <a:ext cx="215390" cy="129464"/>
              <a:chOff x="5902600" y="2867400"/>
              <a:chExt cx="314025" cy="188750"/>
            </a:xfrm>
          </p:grpSpPr>
          <p:sp>
            <p:nvSpPr>
              <p:cNvPr id="3099" name="Google Shape;3099;p37"/>
              <p:cNvSpPr/>
              <p:nvPr/>
            </p:nvSpPr>
            <p:spPr>
              <a:xfrm>
                <a:off x="5902600" y="2867400"/>
                <a:ext cx="3140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561" h="7550" extrusionOk="0">
                    <a:moveTo>
                      <a:pt x="10933" y="4310"/>
                    </a:moveTo>
                    <a:cubicBezTo>
                      <a:pt x="10869" y="4310"/>
                      <a:pt x="10789" y="4326"/>
                      <a:pt x="10709" y="4326"/>
                    </a:cubicBezTo>
                    <a:cubicBezTo>
                      <a:pt x="10853" y="4070"/>
                      <a:pt x="10933" y="3767"/>
                      <a:pt x="10933" y="3448"/>
                    </a:cubicBezTo>
                    <a:cubicBezTo>
                      <a:pt x="10933" y="2411"/>
                      <a:pt x="10087" y="1565"/>
                      <a:pt x="9049" y="1565"/>
                    </a:cubicBezTo>
                    <a:cubicBezTo>
                      <a:pt x="8698" y="1565"/>
                      <a:pt x="8363" y="1676"/>
                      <a:pt x="8076" y="1836"/>
                    </a:cubicBezTo>
                    <a:cubicBezTo>
                      <a:pt x="8060" y="831"/>
                      <a:pt x="7230" y="1"/>
                      <a:pt x="6209" y="1"/>
                    </a:cubicBezTo>
                    <a:cubicBezTo>
                      <a:pt x="5187" y="1"/>
                      <a:pt x="4389" y="783"/>
                      <a:pt x="4325" y="1756"/>
                    </a:cubicBezTo>
                    <a:cubicBezTo>
                      <a:pt x="4086" y="1645"/>
                      <a:pt x="3799" y="1565"/>
                      <a:pt x="3511" y="1565"/>
                    </a:cubicBezTo>
                    <a:cubicBezTo>
                      <a:pt x="2474" y="1565"/>
                      <a:pt x="1628" y="2411"/>
                      <a:pt x="1628" y="3448"/>
                    </a:cubicBezTo>
                    <a:cubicBezTo>
                      <a:pt x="1628" y="3767"/>
                      <a:pt x="1708" y="4070"/>
                      <a:pt x="1852" y="4326"/>
                    </a:cubicBezTo>
                    <a:cubicBezTo>
                      <a:pt x="1772" y="4326"/>
                      <a:pt x="1708" y="4310"/>
                      <a:pt x="1628" y="4310"/>
                    </a:cubicBezTo>
                    <a:cubicBezTo>
                      <a:pt x="735" y="4310"/>
                      <a:pt x="0" y="5044"/>
                      <a:pt x="0" y="5938"/>
                    </a:cubicBezTo>
                    <a:cubicBezTo>
                      <a:pt x="0" y="6831"/>
                      <a:pt x="735" y="7549"/>
                      <a:pt x="1628" y="7549"/>
                    </a:cubicBezTo>
                    <a:lnTo>
                      <a:pt x="10933" y="7549"/>
                    </a:lnTo>
                    <a:cubicBezTo>
                      <a:pt x="11826" y="7549"/>
                      <a:pt x="12560" y="6831"/>
                      <a:pt x="12560" y="5938"/>
                    </a:cubicBezTo>
                    <a:cubicBezTo>
                      <a:pt x="12560" y="5044"/>
                      <a:pt x="11826" y="4310"/>
                      <a:pt x="10933" y="4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5936125" y="2907300"/>
                <a:ext cx="247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5954" extrusionOk="0">
                    <a:moveTo>
                      <a:pt x="8618" y="3400"/>
                    </a:moveTo>
                    <a:cubicBezTo>
                      <a:pt x="8554" y="3400"/>
                      <a:pt x="8490" y="3400"/>
                      <a:pt x="8442" y="3416"/>
                    </a:cubicBezTo>
                    <a:cubicBezTo>
                      <a:pt x="8554" y="3208"/>
                      <a:pt x="8618" y="2969"/>
                      <a:pt x="8618" y="2714"/>
                    </a:cubicBezTo>
                    <a:cubicBezTo>
                      <a:pt x="8618" y="1900"/>
                      <a:pt x="7948" y="1230"/>
                      <a:pt x="7134" y="1230"/>
                    </a:cubicBezTo>
                    <a:cubicBezTo>
                      <a:pt x="6847" y="1230"/>
                      <a:pt x="6591" y="1309"/>
                      <a:pt x="6368" y="1453"/>
                    </a:cubicBezTo>
                    <a:cubicBezTo>
                      <a:pt x="6336" y="655"/>
                      <a:pt x="5682" y="1"/>
                      <a:pt x="4884" y="1"/>
                    </a:cubicBezTo>
                    <a:cubicBezTo>
                      <a:pt x="4070" y="1"/>
                      <a:pt x="3447" y="607"/>
                      <a:pt x="3399" y="1389"/>
                    </a:cubicBezTo>
                    <a:cubicBezTo>
                      <a:pt x="3208" y="1293"/>
                      <a:pt x="2984" y="1230"/>
                      <a:pt x="2745" y="1230"/>
                    </a:cubicBezTo>
                    <a:cubicBezTo>
                      <a:pt x="1931" y="1230"/>
                      <a:pt x="1277" y="1900"/>
                      <a:pt x="1277" y="2714"/>
                    </a:cubicBezTo>
                    <a:cubicBezTo>
                      <a:pt x="1277" y="2969"/>
                      <a:pt x="1341" y="3208"/>
                      <a:pt x="1452" y="3416"/>
                    </a:cubicBezTo>
                    <a:cubicBezTo>
                      <a:pt x="1388" y="3400"/>
                      <a:pt x="1325" y="3400"/>
                      <a:pt x="1277" y="3400"/>
                    </a:cubicBezTo>
                    <a:cubicBezTo>
                      <a:pt x="559" y="3400"/>
                      <a:pt x="0" y="3974"/>
                      <a:pt x="0" y="4677"/>
                    </a:cubicBezTo>
                    <a:cubicBezTo>
                      <a:pt x="0" y="5379"/>
                      <a:pt x="559" y="5953"/>
                      <a:pt x="1277" y="5953"/>
                    </a:cubicBezTo>
                    <a:lnTo>
                      <a:pt x="8618" y="5953"/>
                    </a:lnTo>
                    <a:cubicBezTo>
                      <a:pt x="9320" y="5953"/>
                      <a:pt x="9895" y="5379"/>
                      <a:pt x="9895" y="4677"/>
                    </a:cubicBezTo>
                    <a:cubicBezTo>
                      <a:pt x="9895" y="3974"/>
                      <a:pt x="9320" y="3400"/>
                      <a:pt x="8618" y="3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5952100" y="2927350"/>
                <a:ext cx="2153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5152" extrusionOk="0">
                    <a:moveTo>
                      <a:pt x="4300" y="0"/>
                    </a:moveTo>
                    <a:cubicBezTo>
                      <a:pt x="4241" y="0"/>
                      <a:pt x="4181" y="40"/>
                      <a:pt x="4181" y="120"/>
                    </a:cubicBezTo>
                    <a:lnTo>
                      <a:pt x="4181" y="4572"/>
                    </a:lnTo>
                    <a:cubicBezTo>
                      <a:pt x="3383" y="3423"/>
                      <a:pt x="2585" y="2258"/>
                      <a:pt x="1787" y="1109"/>
                    </a:cubicBezTo>
                    <a:cubicBezTo>
                      <a:pt x="1771" y="1093"/>
                      <a:pt x="1755" y="1077"/>
                      <a:pt x="1739" y="1045"/>
                    </a:cubicBezTo>
                    <a:cubicBezTo>
                      <a:pt x="1716" y="1008"/>
                      <a:pt x="1680" y="992"/>
                      <a:pt x="1643" y="992"/>
                    </a:cubicBezTo>
                    <a:cubicBezTo>
                      <a:pt x="1556" y="992"/>
                      <a:pt x="1464" y="1083"/>
                      <a:pt x="1531" y="1173"/>
                    </a:cubicBezTo>
                    <a:cubicBezTo>
                      <a:pt x="2361" y="2370"/>
                      <a:pt x="3175" y="3583"/>
                      <a:pt x="4005" y="4780"/>
                    </a:cubicBezTo>
                    <a:cubicBezTo>
                      <a:pt x="2744" y="4317"/>
                      <a:pt x="1468" y="3854"/>
                      <a:pt x="191" y="3407"/>
                    </a:cubicBezTo>
                    <a:cubicBezTo>
                      <a:pt x="174" y="3400"/>
                      <a:pt x="159" y="3397"/>
                      <a:pt x="144" y="3397"/>
                    </a:cubicBezTo>
                    <a:cubicBezTo>
                      <a:pt x="35" y="3397"/>
                      <a:pt x="0" y="3590"/>
                      <a:pt x="127" y="3647"/>
                    </a:cubicBezTo>
                    <a:cubicBezTo>
                      <a:pt x="1484" y="4126"/>
                      <a:pt x="2824" y="4620"/>
                      <a:pt x="4181" y="5099"/>
                    </a:cubicBezTo>
                    <a:cubicBezTo>
                      <a:pt x="4194" y="5125"/>
                      <a:pt x="4228" y="5151"/>
                      <a:pt x="4275" y="5151"/>
                    </a:cubicBezTo>
                    <a:cubicBezTo>
                      <a:pt x="4285" y="5151"/>
                      <a:pt x="4297" y="5150"/>
                      <a:pt x="4308" y="5147"/>
                    </a:cubicBezTo>
                    <a:cubicBezTo>
                      <a:pt x="4317" y="5150"/>
                      <a:pt x="4326" y="5151"/>
                      <a:pt x="4335" y="5151"/>
                    </a:cubicBezTo>
                    <a:cubicBezTo>
                      <a:pt x="4373" y="5151"/>
                      <a:pt x="4410" y="5125"/>
                      <a:pt x="4436" y="5099"/>
                    </a:cubicBezTo>
                    <a:cubicBezTo>
                      <a:pt x="5777" y="4620"/>
                      <a:pt x="7133" y="4126"/>
                      <a:pt x="8474" y="3647"/>
                    </a:cubicBezTo>
                    <a:cubicBezTo>
                      <a:pt x="8615" y="3590"/>
                      <a:pt x="8581" y="3397"/>
                      <a:pt x="8461" y="3397"/>
                    </a:cubicBezTo>
                    <a:cubicBezTo>
                      <a:pt x="8446" y="3397"/>
                      <a:pt x="8428" y="3400"/>
                      <a:pt x="8410" y="3407"/>
                    </a:cubicBezTo>
                    <a:cubicBezTo>
                      <a:pt x="7133" y="3854"/>
                      <a:pt x="5872" y="4317"/>
                      <a:pt x="4596" y="4780"/>
                    </a:cubicBezTo>
                    <a:lnTo>
                      <a:pt x="7037" y="1237"/>
                    </a:lnTo>
                    <a:cubicBezTo>
                      <a:pt x="7037" y="1221"/>
                      <a:pt x="7053" y="1189"/>
                      <a:pt x="7069" y="1173"/>
                    </a:cubicBezTo>
                    <a:cubicBezTo>
                      <a:pt x="7137" y="1083"/>
                      <a:pt x="7045" y="992"/>
                      <a:pt x="6957" y="992"/>
                    </a:cubicBezTo>
                    <a:cubicBezTo>
                      <a:pt x="6921" y="992"/>
                      <a:pt x="6885" y="1008"/>
                      <a:pt x="6862" y="1045"/>
                    </a:cubicBezTo>
                    <a:cubicBezTo>
                      <a:pt x="6048" y="2226"/>
                      <a:pt x="5234" y="3407"/>
                      <a:pt x="4420" y="4572"/>
                    </a:cubicBezTo>
                    <a:lnTo>
                      <a:pt x="4420" y="120"/>
                    </a:lnTo>
                    <a:cubicBezTo>
                      <a:pt x="4420" y="40"/>
                      <a:pt x="4360" y="0"/>
                      <a:pt x="4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2" name="Google Shape;3102;p37"/>
            <p:cNvGrpSpPr/>
            <p:nvPr/>
          </p:nvGrpSpPr>
          <p:grpSpPr>
            <a:xfrm>
              <a:off x="7408231" y="3617429"/>
              <a:ext cx="268052" cy="161136"/>
              <a:chOff x="5902600" y="2867400"/>
              <a:chExt cx="314025" cy="188750"/>
            </a:xfrm>
          </p:grpSpPr>
          <p:sp>
            <p:nvSpPr>
              <p:cNvPr id="3103" name="Google Shape;3103;p37"/>
              <p:cNvSpPr/>
              <p:nvPr/>
            </p:nvSpPr>
            <p:spPr>
              <a:xfrm>
                <a:off x="5902600" y="2867400"/>
                <a:ext cx="314025" cy="188750"/>
              </a:xfrm>
              <a:custGeom>
                <a:avLst/>
                <a:gdLst/>
                <a:ahLst/>
                <a:cxnLst/>
                <a:rect l="l" t="t" r="r" b="b"/>
                <a:pathLst>
                  <a:path w="12561" h="7550" extrusionOk="0">
                    <a:moveTo>
                      <a:pt x="10933" y="4310"/>
                    </a:moveTo>
                    <a:cubicBezTo>
                      <a:pt x="10869" y="4310"/>
                      <a:pt x="10789" y="4326"/>
                      <a:pt x="10709" y="4326"/>
                    </a:cubicBezTo>
                    <a:cubicBezTo>
                      <a:pt x="10853" y="4070"/>
                      <a:pt x="10933" y="3767"/>
                      <a:pt x="10933" y="3448"/>
                    </a:cubicBezTo>
                    <a:cubicBezTo>
                      <a:pt x="10933" y="2411"/>
                      <a:pt x="10087" y="1565"/>
                      <a:pt x="9049" y="1565"/>
                    </a:cubicBezTo>
                    <a:cubicBezTo>
                      <a:pt x="8698" y="1565"/>
                      <a:pt x="8363" y="1676"/>
                      <a:pt x="8076" y="1836"/>
                    </a:cubicBezTo>
                    <a:cubicBezTo>
                      <a:pt x="8060" y="831"/>
                      <a:pt x="7230" y="1"/>
                      <a:pt x="6209" y="1"/>
                    </a:cubicBezTo>
                    <a:cubicBezTo>
                      <a:pt x="5187" y="1"/>
                      <a:pt x="4389" y="783"/>
                      <a:pt x="4325" y="1756"/>
                    </a:cubicBezTo>
                    <a:cubicBezTo>
                      <a:pt x="4086" y="1645"/>
                      <a:pt x="3799" y="1565"/>
                      <a:pt x="3511" y="1565"/>
                    </a:cubicBezTo>
                    <a:cubicBezTo>
                      <a:pt x="2474" y="1565"/>
                      <a:pt x="1628" y="2411"/>
                      <a:pt x="1628" y="3448"/>
                    </a:cubicBezTo>
                    <a:cubicBezTo>
                      <a:pt x="1628" y="3767"/>
                      <a:pt x="1708" y="4070"/>
                      <a:pt x="1852" y="4326"/>
                    </a:cubicBezTo>
                    <a:cubicBezTo>
                      <a:pt x="1772" y="4326"/>
                      <a:pt x="1708" y="4310"/>
                      <a:pt x="1628" y="4310"/>
                    </a:cubicBezTo>
                    <a:cubicBezTo>
                      <a:pt x="735" y="4310"/>
                      <a:pt x="0" y="5044"/>
                      <a:pt x="0" y="5938"/>
                    </a:cubicBezTo>
                    <a:cubicBezTo>
                      <a:pt x="0" y="6831"/>
                      <a:pt x="735" y="7549"/>
                      <a:pt x="1628" y="7549"/>
                    </a:cubicBezTo>
                    <a:lnTo>
                      <a:pt x="10933" y="7549"/>
                    </a:lnTo>
                    <a:cubicBezTo>
                      <a:pt x="11826" y="7549"/>
                      <a:pt x="12560" y="6831"/>
                      <a:pt x="12560" y="5938"/>
                    </a:cubicBezTo>
                    <a:cubicBezTo>
                      <a:pt x="12560" y="5044"/>
                      <a:pt x="11826" y="4310"/>
                      <a:pt x="10933" y="4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7"/>
              <p:cNvSpPr/>
              <p:nvPr/>
            </p:nvSpPr>
            <p:spPr>
              <a:xfrm>
                <a:off x="5936125" y="2907300"/>
                <a:ext cx="247375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5954" extrusionOk="0">
                    <a:moveTo>
                      <a:pt x="8618" y="3400"/>
                    </a:moveTo>
                    <a:cubicBezTo>
                      <a:pt x="8554" y="3400"/>
                      <a:pt x="8490" y="3400"/>
                      <a:pt x="8442" y="3416"/>
                    </a:cubicBezTo>
                    <a:cubicBezTo>
                      <a:pt x="8554" y="3208"/>
                      <a:pt x="8618" y="2969"/>
                      <a:pt x="8618" y="2714"/>
                    </a:cubicBezTo>
                    <a:cubicBezTo>
                      <a:pt x="8618" y="1900"/>
                      <a:pt x="7948" y="1230"/>
                      <a:pt x="7134" y="1230"/>
                    </a:cubicBezTo>
                    <a:cubicBezTo>
                      <a:pt x="6847" y="1230"/>
                      <a:pt x="6591" y="1309"/>
                      <a:pt x="6368" y="1453"/>
                    </a:cubicBezTo>
                    <a:cubicBezTo>
                      <a:pt x="6336" y="655"/>
                      <a:pt x="5682" y="1"/>
                      <a:pt x="4884" y="1"/>
                    </a:cubicBezTo>
                    <a:cubicBezTo>
                      <a:pt x="4070" y="1"/>
                      <a:pt x="3447" y="607"/>
                      <a:pt x="3399" y="1389"/>
                    </a:cubicBezTo>
                    <a:cubicBezTo>
                      <a:pt x="3208" y="1293"/>
                      <a:pt x="2984" y="1230"/>
                      <a:pt x="2745" y="1230"/>
                    </a:cubicBezTo>
                    <a:cubicBezTo>
                      <a:pt x="1931" y="1230"/>
                      <a:pt x="1277" y="1900"/>
                      <a:pt x="1277" y="2714"/>
                    </a:cubicBezTo>
                    <a:cubicBezTo>
                      <a:pt x="1277" y="2969"/>
                      <a:pt x="1341" y="3208"/>
                      <a:pt x="1452" y="3416"/>
                    </a:cubicBezTo>
                    <a:cubicBezTo>
                      <a:pt x="1388" y="3400"/>
                      <a:pt x="1325" y="3400"/>
                      <a:pt x="1277" y="3400"/>
                    </a:cubicBezTo>
                    <a:cubicBezTo>
                      <a:pt x="559" y="3400"/>
                      <a:pt x="0" y="3974"/>
                      <a:pt x="0" y="4677"/>
                    </a:cubicBezTo>
                    <a:cubicBezTo>
                      <a:pt x="0" y="5379"/>
                      <a:pt x="559" y="5953"/>
                      <a:pt x="1277" y="5953"/>
                    </a:cubicBezTo>
                    <a:lnTo>
                      <a:pt x="8618" y="5953"/>
                    </a:lnTo>
                    <a:cubicBezTo>
                      <a:pt x="9320" y="5953"/>
                      <a:pt x="9895" y="5379"/>
                      <a:pt x="9895" y="4677"/>
                    </a:cubicBezTo>
                    <a:cubicBezTo>
                      <a:pt x="9895" y="3974"/>
                      <a:pt x="9320" y="3400"/>
                      <a:pt x="8618" y="3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5952100" y="2927350"/>
                <a:ext cx="2153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5152" extrusionOk="0">
                    <a:moveTo>
                      <a:pt x="4300" y="0"/>
                    </a:moveTo>
                    <a:cubicBezTo>
                      <a:pt x="4241" y="0"/>
                      <a:pt x="4181" y="40"/>
                      <a:pt x="4181" y="120"/>
                    </a:cubicBezTo>
                    <a:lnTo>
                      <a:pt x="4181" y="4572"/>
                    </a:lnTo>
                    <a:cubicBezTo>
                      <a:pt x="3383" y="3423"/>
                      <a:pt x="2585" y="2258"/>
                      <a:pt x="1787" y="1109"/>
                    </a:cubicBezTo>
                    <a:cubicBezTo>
                      <a:pt x="1771" y="1093"/>
                      <a:pt x="1755" y="1077"/>
                      <a:pt x="1739" y="1045"/>
                    </a:cubicBezTo>
                    <a:cubicBezTo>
                      <a:pt x="1716" y="1008"/>
                      <a:pt x="1680" y="992"/>
                      <a:pt x="1643" y="992"/>
                    </a:cubicBezTo>
                    <a:cubicBezTo>
                      <a:pt x="1556" y="992"/>
                      <a:pt x="1464" y="1083"/>
                      <a:pt x="1531" y="1173"/>
                    </a:cubicBezTo>
                    <a:cubicBezTo>
                      <a:pt x="2361" y="2370"/>
                      <a:pt x="3175" y="3583"/>
                      <a:pt x="4005" y="4780"/>
                    </a:cubicBezTo>
                    <a:cubicBezTo>
                      <a:pt x="2744" y="4317"/>
                      <a:pt x="1468" y="3854"/>
                      <a:pt x="191" y="3407"/>
                    </a:cubicBezTo>
                    <a:cubicBezTo>
                      <a:pt x="174" y="3400"/>
                      <a:pt x="159" y="3397"/>
                      <a:pt x="144" y="3397"/>
                    </a:cubicBezTo>
                    <a:cubicBezTo>
                      <a:pt x="35" y="3397"/>
                      <a:pt x="0" y="3590"/>
                      <a:pt x="127" y="3647"/>
                    </a:cubicBezTo>
                    <a:cubicBezTo>
                      <a:pt x="1484" y="4126"/>
                      <a:pt x="2824" y="4620"/>
                      <a:pt x="4181" y="5099"/>
                    </a:cubicBezTo>
                    <a:cubicBezTo>
                      <a:pt x="4194" y="5125"/>
                      <a:pt x="4228" y="5151"/>
                      <a:pt x="4275" y="5151"/>
                    </a:cubicBezTo>
                    <a:cubicBezTo>
                      <a:pt x="4285" y="5151"/>
                      <a:pt x="4297" y="5150"/>
                      <a:pt x="4308" y="5147"/>
                    </a:cubicBezTo>
                    <a:cubicBezTo>
                      <a:pt x="4317" y="5150"/>
                      <a:pt x="4326" y="5151"/>
                      <a:pt x="4335" y="5151"/>
                    </a:cubicBezTo>
                    <a:cubicBezTo>
                      <a:pt x="4373" y="5151"/>
                      <a:pt x="4410" y="5125"/>
                      <a:pt x="4436" y="5099"/>
                    </a:cubicBezTo>
                    <a:cubicBezTo>
                      <a:pt x="5777" y="4620"/>
                      <a:pt x="7133" y="4126"/>
                      <a:pt x="8474" y="3647"/>
                    </a:cubicBezTo>
                    <a:cubicBezTo>
                      <a:pt x="8615" y="3590"/>
                      <a:pt x="8581" y="3397"/>
                      <a:pt x="8461" y="3397"/>
                    </a:cubicBezTo>
                    <a:cubicBezTo>
                      <a:pt x="8446" y="3397"/>
                      <a:pt x="8428" y="3400"/>
                      <a:pt x="8410" y="3407"/>
                    </a:cubicBezTo>
                    <a:cubicBezTo>
                      <a:pt x="7133" y="3854"/>
                      <a:pt x="5872" y="4317"/>
                      <a:pt x="4596" y="4780"/>
                    </a:cubicBezTo>
                    <a:lnTo>
                      <a:pt x="7037" y="1237"/>
                    </a:lnTo>
                    <a:cubicBezTo>
                      <a:pt x="7037" y="1221"/>
                      <a:pt x="7053" y="1189"/>
                      <a:pt x="7069" y="1173"/>
                    </a:cubicBezTo>
                    <a:cubicBezTo>
                      <a:pt x="7137" y="1083"/>
                      <a:pt x="7045" y="992"/>
                      <a:pt x="6957" y="992"/>
                    </a:cubicBezTo>
                    <a:cubicBezTo>
                      <a:pt x="6921" y="992"/>
                      <a:pt x="6885" y="1008"/>
                      <a:pt x="6862" y="1045"/>
                    </a:cubicBezTo>
                    <a:cubicBezTo>
                      <a:pt x="6048" y="2226"/>
                      <a:pt x="5234" y="3407"/>
                      <a:pt x="4420" y="4572"/>
                    </a:cubicBezTo>
                    <a:lnTo>
                      <a:pt x="4420" y="120"/>
                    </a:lnTo>
                    <a:cubicBezTo>
                      <a:pt x="4420" y="40"/>
                      <a:pt x="4360" y="0"/>
                      <a:pt x="43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6" name="Google Shape;3106;p37"/>
            <p:cNvGrpSpPr/>
            <p:nvPr/>
          </p:nvGrpSpPr>
          <p:grpSpPr>
            <a:xfrm>
              <a:off x="7799896" y="3589048"/>
              <a:ext cx="267584" cy="161157"/>
              <a:chOff x="5687625" y="2802095"/>
              <a:chExt cx="320000" cy="192725"/>
            </a:xfrm>
          </p:grpSpPr>
          <p:sp>
            <p:nvSpPr>
              <p:cNvPr id="3107" name="Google Shape;3107;p37"/>
              <p:cNvSpPr/>
              <p:nvPr/>
            </p:nvSpPr>
            <p:spPr>
              <a:xfrm>
                <a:off x="5687625" y="2802095"/>
                <a:ext cx="32000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7709" extrusionOk="0">
                    <a:moveTo>
                      <a:pt x="11156" y="4405"/>
                    </a:moveTo>
                    <a:cubicBezTo>
                      <a:pt x="11076" y="4405"/>
                      <a:pt x="10996" y="4405"/>
                      <a:pt x="10932" y="4421"/>
                    </a:cubicBezTo>
                    <a:cubicBezTo>
                      <a:pt x="11076" y="4150"/>
                      <a:pt x="11156" y="3847"/>
                      <a:pt x="11156" y="3511"/>
                    </a:cubicBezTo>
                    <a:cubicBezTo>
                      <a:pt x="11156" y="2458"/>
                      <a:pt x="10294" y="1596"/>
                      <a:pt x="9240" y="1596"/>
                    </a:cubicBezTo>
                    <a:cubicBezTo>
                      <a:pt x="8873" y="1596"/>
                      <a:pt x="8538" y="1708"/>
                      <a:pt x="8235" y="1884"/>
                    </a:cubicBezTo>
                    <a:cubicBezTo>
                      <a:pt x="8219" y="846"/>
                      <a:pt x="7373" y="0"/>
                      <a:pt x="6336" y="0"/>
                    </a:cubicBezTo>
                    <a:cubicBezTo>
                      <a:pt x="5283" y="0"/>
                      <a:pt x="4485" y="798"/>
                      <a:pt x="4421" y="1788"/>
                    </a:cubicBezTo>
                    <a:cubicBezTo>
                      <a:pt x="4165" y="1676"/>
                      <a:pt x="3878" y="1596"/>
                      <a:pt x="3575" y="1596"/>
                    </a:cubicBezTo>
                    <a:cubicBezTo>
                      <a:pt x="2522" y="1596"/>
                      <a:pt x="1660" y="2458"/>
                      <a:pt x="1660" y="3511"/>
                    </a:cubicBezTo>
                    <a:cubicBezTo>
                      <a:pt x="1660" y="3847"/>
                      <a:pt x="1740" y="4150"/>
                      <a:pt x="1883" y="4421"/>
                    </a:cubicBezTo>
                    <a:cubicBezTo>
                      <a:pt x="1803" y="4405"/>
                      <a:pt x="1740" y="4405"/>
                      <a:pt x="1660" y="4405"/>
                    </a:cubicBezTo>
                    <a:cubicBezTo>
                      <a:pt x="750" y="4405"/>
                      <a:pt x="0" y="5139"/>
                      <a:pt x="0" y="6049"/>
                    </a:cubicBezTo>
                    <a:cubicBezTo>
                      <a:pt x="0" y="6959"/>
                      <a:pt x="750" y="7709"/>
                      <a:pt x="1660" y="7709"/>
                    </a:cubicBezTo>
                    <a:lnTo>
                      <a:pt x="11156" y="7709"/>
                    </a:lnTo>
                    <a:cubicBezTo>
                      <a:pt x="12065" y="7709"/>
                      <a:pt x="12799" y="6959"/>
                      <a:pt x="12799" y="6049"/>
                    </a:cubicBezTo>
                    <a:cubicBezTo>
                      <a:pt x="12799" y="5139"/>
                      <a:pt x="12065" y="4405"/>
                      <a:pt x="11156" y="44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5721525" y="2842795"/>
                <a:ext cx="25257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6081" extrusionOk="0">
                    <a:moveTo>
                      <a:pt x="8794" y="3463"/>
                    </a:moveTo>
                    <a:cubicBezTo>
                      <a:pt x="8730" y="3463"/>
                      <a:pt x="8666" y="3479"/>
                      <a:pt x="8619" y="3479"/>
                    </a:cubicBezTo>
                    <a:cubicBezTo>
                      <a:pt x="8730" y="3272"/>
                      <a:pt x="8794" y="3032"/>
                      <a:pt x="8794" y="2777"/>
                    </a:cubicBezTo>
                    <a:cubicBezTo>
                      <a:pt x="8794" y="1947"/>
                      <a:pt x="8124" y="1261"/>
                      <a:pt x="7278" y="1261"/>
                    </a:cubicBezTo>
                    <a:cubicBezTo>
                      <a:pt x="6991" y="1261"/>
                      <a:pt x="6719" y="1341"/>
                      <a:pt x="6496" y="1484"/>
                    </a:cubicBezTo>
                    <a:cubicBezTo>
                      <a:pt x="6480" y="670"/>
                      <a:pt x="5810" y="0"/>
                      <a:pt x="4996" y="0"/>
                    </a:cubicBezTo>
                    <a:cubicBezTo>
                      <a:pt x="4166" y="0"/>
                      <a:pt x="3528" y="623"/>
                      <a:pt x="3480" y="1421"/>
                    </a:cubicBezTo>
                    <a:cubicBezTo>
                      <a:pt x="3288" y="1325"/>
                      <a:pt x="3049" y="1261"/>
                      <a:pt x="2825" y="1261"/>
                    </a:cubicBezTo>
                    <a:cubicBezTo>
                      <a:pt x="1980" y="1261"/>
                      <a:pt x="1309" y="1947"/>
                      <a:pt x="1309" y="2777"/>
                    </a:cubicBezTo>
                    <a:cubicBezTo>
                      <a:pt x="1309" y="3032"/>
                      <a:pt x="1373" y="3272"/>
                      <a:pt x="1485" y="3479"/>
                    </a:cubicBezTo>
                    <a:cubicBezTo>
                      <a:pt x="1421" y="3479"/>
                      <a:pt x="1373" y="3463"/>
                      <a:pt x="1309" y="3463"/>
                    </a:cubicBezTo>
                    <a:cubicBezTo>
                      <a:pt x="591" y="3463"/>
                      <a:pt x="1" y="4054"/>
                      <a:pt x="1" y="4772"/>
                    </a:cubicBezTo>
                    <a:cubicBezTo>
                      <a:pt x="1" y="5490"/>
                      <a:pt x="591" y="6081"/>
                      <a:pt x="1309" y="6081"/>
                    </a:cubicBezTo>
                    <a:lnTo>
                      <a:pt x="8794" y="6081"/>
                    </a:lnTo>
                    <a:cubicBezTo>
                      <a:pt x="9512" y="6081"/>
                      <a:pt x="10103" y="5490"/>
                      <a:pt x="10103" y="4772"/>
                    </a:cubicBezTo>
                    <a:cubicBezTo>
                      <a:pt x="10103" y="4054"/>
                      <a:pt x="9512" y="3463"/>
                      <a:pt x="8794" y="3463"/>
                    </a:cubicBezTo>
                    <a:close/>
                  </a:path>
                </a:pathLst>
              </a:custGeom>
              <a:solidFill>
                <a:srgbClr val="378B76">
                  <a:alpha val="8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5737800" y="2861388"/>
                <a:ext cx="219625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5253" extrusionOk="0">
                    <a:moveTo>
                      <a:pt x="4393" y="1"/>
                    </a:moveTo>
                    <a:cubicBezTo>
                      <a:pt x="4329" y="1"/>
                      <a:pt x="4265" y="44"/>
                      <a:pt x="4265" y="132"/>
                    </a:cubicBezTo>
                    <a:lnTo>
                      <a:pt x="4265" y="4681"/>
                    </a:lnTo>
                    <a:lnTo>
                      <a:pt x="1823" y="1138"/>
                    </a:lnTo>
                    <a:cubicBezTo>
                      <a:pt x="1823" y="1106"/>
                      <a:pt x="1807" y="1090"/>
                      <a:pt x="1791" y="1074"/>
                    </a:cubicBezTo>
                    <a:cubicBezTo>
                      <a:pt x="1763" y="1036"/>
                      <a:pt x="1724" y="1021"/>
                      <a:pt x="1686" y="1021"/>
                    </a:cubicBezTo>
                    <a:cubicBezTo>
                      <a:pt x="1592" y="1021"/>
                      <a:pt x="1500" y="1111"/>
                      <a:pt x="1568" y="1201"/>
                    </a:cubicBezTo>
                    <a:cubicBezTo>
                      <a:pt x="2414" y="2430"/>
                      <a:pt x="3260" y="3643"/>
                      <a:pt x="4105" y="4872"/>
                    </a:cubicBezTo>
                    <a:cubicBezTo>
                      <a:pt x="2797" y="4409"/>
                      <a:pt x="1504" y="3931"/>
                      <a:pt x="211" y="3468"/>
                    </a:cubicBezTo>
                    <a:cubicBezTo>
                      <a:pt x="197" y="3463"/>
                      <a:pt x="183" y="3461"/>
                      <a:pt x="171" y="3461"/>
                    </a:cubicBezTo>
                    <a:cubicBezTo>
                      <a:pt x="42" y="3461"/>
                      <a:pt x="1" y="3664"/>
                      <a:pt x="132" y="3707"/>
                    </a:cubicBezTo>
                    <a:cubicBezTo>
                      <a:pt x="1520" y="4202"/>
                      <a:pt x="2893" y="4697"/>
                      <a:pt x="4265" y="5191"/>
                    </a:cubicBezTo>
                    <a:cubicBezTo>
                      <a:pt x="4288" y="5226"/>
                      <a:pt x="4311" y="5252"/>
                      <a:pt x="4346" y="5252"/>
                    </a:cubicBezTo>
                    <a:cubicBezTo>
                      <a:pt x="4360" y="5252"/>
                      <a:pt x="4375" y="5248"/>
                      <a:pt x="4393" y="5239"/>
                    </a:cubicBezTo>
                    <a:cubicBezTo>
                      <a:pt x="4411" y="5248"/>
                      <a:pt x="4427" y="5252"/>
                      <a:pt x="4442" y="5252"/>
                    </a:cubicBezTo>
                    <a:cubicBezTo>
                      <a:pt x="4481" y="5252"/>
                      <a:pt x="4509" y="5226"/>
                      <a:pt x="4520" y="5191"/>
                    </a:cubicBezTo>
                    <a:cubicBezTo>
                      <a:pt x="5909" y="4697"/>
                      <a:pt x="7281" y="4202"/>
                      <a:pt x="8654" y="3707"/>
                    </a:cubicBezTo>
                    <a:cubicBezTo>
                      <a:pt x="8785" y="3664"/>
                      <a:pt x="8743" y="3461"/>
                      <a:pt x="8627" y="3461"/>
                    </a:cubicBezTo>
                    <a:cubicBezTo>
                      <a:pt x="8615" y="3461"/>
                      <a:pt x="8603" y="3463"/>
                      <a:pt x="8590" y="3468"/>
                    </a:cubicBezTo>
                    <a:cubicBezTo>
                      <a:pt x="7297" y="3931"/>
                      <a:pt x="5989" y="4409"/>
                      <a:pt x="4696" y="4872"/>
                    </a:cubicBezTo>
                    <a:cubicBezTo>
                      <a:pt x="5526" y="3659"/>
                      <a:pt x="6356" y="2462"/>
                      <a:pt x="7186" y="1265"/>
                    </a:cubicBezTo>
                    <a:cubicBezTo>
                      <a:pt x="7202" y="1233"/>
                      <a:pt x="7217" y="1217"/>
                      <a:pt x="7217" y="1201"/>
                    </a:cubicBezTo>
                    <a:cubicBezTo>
                      <a:pt x="7285" y="1111"/>
                      <a:pt x="7193" y="1021"/>
                      <a:pt x="7105" y="1021"/>
                    </a:cubicBezTo>
                    <a:cubicBezTo>
                      <a:pt x="7069" y="1021"/>
                      <a:pt x="7033" y="1036"/>
                      <a:pt x="7010" y="1074"/>
                    </a:cubicBezTo>
                    <a:cubicBezTo>
                      <a:pt x="6180" y="2271"/>
                      <a:pt x="5350" y="3468"/>
                      <a:pt x="4520" y="4681"/>
                    </a:cubicBezTo>
                    <a:lnTo>
                      <a:pt x="4520" y="132"/>
                    </a:lnTo>
                    <a:cubicBezTo>
                      <a:pt x="4520" y="44"/>
                      <a:pt x="4457" y="1"/>
                      <a:pt x="43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0" name="Google Shape;3110;p37"/>
          <p:cNvGrpSpPr/>
          <p:nvPr/>
        </p:nvGrpSpPr>
        <p:grpSpPr>
          <a:xfrm>
            <a:off x="7308996" y="3835915"/>
            <a:ext cx="1884465" cy="975787"/>
            <a:chOff x="1925000" y="4072950"/>
            <a:chExt cx="887350" cy="459475"/>
          </a:xfrm>
        </p:grpSpPr>
        <p:sp>
          <p:nvSpPr>
            <p:cNvPr id="3111" name="Google Shape;3111;p37"/>
            <p:cNvSpPr/>
            <p:nvPr/>
          </p:nvSpPr>
          <p:spPr>
            <a:xfrm>
              <a:off x="1925000" y="4072950"/>
              <a:ext cx="887350" cy="459475"/>
            </a:xfrm>
            <a:custGeom>
              <a:avLst/>
              <a:gdLst/>
              <a:ahLst/>
              <a:cxnLst/>
              <a:rect l="l" t="t" r="r" b="b"/>
              <a:pathLst>
                <a:path w="35494" h="18379" extrusionOk="0">
                  <a:moveTo>
                    <a:pt x="18367" y="0"/>
                  </a:moveTo>
                  <a:cubicBezTo>
                    <a:pt x="18315" y="0"/>
                    <a:pt x="18263" y="3"/>
                    <a:pt x="18210" y="9"/>
                  </a:cubicBezTo>
                  <a:cubicBezTo>
                    <a:pt x="17556" y="89"/>
                    <a:pt x="17013" y="616"/>
                    <a:pt x="16662" y="1142"/>
                  </a:cubicBezTo>
                  <a:cubicBezTo>
                    <a:pt x="16183" y="1860"/>
                    <a:pt x="15896" y="2690"/>
                    <a:pt x="15657" y="3504"/>
                  </a:cubicBezTo>
                  <a:cubicBezTo>
                    <a:pt x="15401" y="4414"/>
                    <a:pt x="15210" y="5324"/>
                    <a:pt x="14954" y="6233"/>
                  </a:cubicBezTo>
                  <a:cubicBezTo>
                    <a:pt x="14715" y="7047"/>
                    <a:pt x="14428" y="7829"/>
                    <a:pt x="13901" y="8515"/>
                  </a:cubicBezTo>
                  <a:cubicBezTo>
                    <a:pt x="13582" y="8930"/>
                    <a:pt x="13135" y="9409"/>
                    <a:pt x="12576" y="9457"/>
                  </a:cubicBezTo>
                  <a:cubicBezTo>
                    <a:pt x="12533" y="9462"/>
                    <a:pt x="12490" y="9464"/>
                    <a:pt x="12447" y="9464"/>
                  </a:cubicBezTo>
                  <a:cubicBezTo>
                    <a:pt x="12049" y="9464"/>
                    <a:pt x="11680" y="9272"/>
                    <a:pt x="11364" y="9042"/>
                  </a:cubicBezTo>
                  <a:cubicBezTo>
                    <a:pt x="10470" y="8420"/>
                    <a:pt x="9816" y="7526"/>
                    <a:pt x="8938" y="6904"/>
                  </a:cubicBezTo>
                  <a:cubicBezTo>
                    <a:pt x="8555" y="6616"/>
                    <a:pt x="8108" y="6393"/>
                    <a:pt x="7629" y="6361"/>
                  </a:cubicBezTo>
                  <a:cubicBezTo>
                    <a:pt x="7586" y="6357"/>
                    <a:pt x="7543" y="6356"/>
                    <a:pt x="7500" y="6356"/>
                  </a:cubicBezTo>
                  <a:cubicBezTo>
                    <a:pt x="6962" y="6356"/>
                    <a:pt x="6479" y="6627"/>
                    <a:pt x="6065" y="6967"/>
                  </a:cubicBezTo>
                  <a:cubicBezTo>
                    <a:pt x="4517" y="8180"/>
                    <a:pt x="3687" y="10095"/>
                    <a:pt x="2825" y="11819"/>
                  </a:cubicBezTo>
                  <a:cubicBezTo>
                    <a:pt x="2331" y="12792"/>
                    <a:pt x="1852" y="13750"/>
                    <a:pt x="1437" y="14771"/>
                  </a:cubicBezTo>
                  <a:cubicBezTo>
                    <a:pt x="990" y="15841"/>
                    <a:pt x="575" y="16910"/>
                    <a:pt x="49" y="17947"/>
                  </a:cubicBezTo>
                  <a:cubicBezTo>
                    <a:pt x="1" y="18011"/>
                    <a:pt x="49" y="18091"/>
                    <a:pt x="128" y="18091"/>
                  </a:cubicBezTo>
                  <a:cubicBezTo>
                    <a:pt x="240" y="18107"/>
                    <a:pt x="368" y="18107"/>
                    <a:pt x="479" y="18107"/>
                  </a:cubicBezTo>
                  <a:cubicBezTo>
                    <a:pt x="1756" y="18107"/>
                    <a:pt x="3049" y="18123"/>
                    <a:pt x="4326" y="18139"/>
                  </a:cubicBezTo>
                  <a:cubicBezTo>
                    <a:pt x="6592" y="18155"/>
                    <a:pt x="8874" y="18171"/>
                    <a:pt x="11140" y="18187"/>
                  </a:cubicBezTo>
                  <a:cubicBezTo>
                    <a:pt x="13869" y="18203"/>
                    <a:pt x="16582" y="18235"/>
                    <a:pt x="19295" y="18251"/>
                  </a:cubicBezTo>
                  <a:cubicBezTo>
                    <a:pt x="21913" y="18282"/>
                    <a:pt x="24530" y="18298"/>
                    <a:pt x="27147" y="18314"/>
                  </a:cubicBezTo>
                  <a:cubicBezTo>
                    <a:pt x="29126" y="18330"/>
                    <a:pt x="31089" y="18346"/>
                    <a:pt x="33052" y="18362"/>
                  </a:cubicBezTo>
                  <a:lnTo>
                    <a:pt x="35398" y="18378"/>
                  </a:lnTo>
                  <a:cubicBezTo>
                    <a:pt x="35446" y="18378"/>
                    <a:pt x="35462" y="18362"/>
                    <a:pt x="35478" y="18330"/>
                  </a:cubicBezTo>
                  <a:cubicBezTo>
                    <a:pt x="35494" y="18298"/>
                    <a:pt x="35494" y="18282"/>
                    <a:pt x="35494" y="18251"/>
                  </a:cubicBezTo>
                  <a:cubicBezTo>
                    <a:pt x="34760" y="15218"/>
                    <a:pt x="33595" y="12282"/>
                    <a:pt x="32270" y="9473"/>
                  </a:cubicBezTo>
                  <a:cubicBezTo>
                    <a:pt x="31935" y="8771"/>
                    <a:pt x="31584" y="8085"/>
                    <a:pt x="31153" y="7430"/>
                  </a:cubicBezTo>
                  <a:cubicBezTo>
                    <a:pt x="30722" y="6760"/>
                    <a:pt x="30211" y="6090"/>
                    <a:pt x="29557" y="5611"/>
                  </a:cubicBezTo>
                  <a:cubicBezTo>
                    <a:pt x="29147" y="5310"/>
                    <a:pt x="28647" y="5090"/>
                    <a:pt x="28130" y="5090"/>
                  </a:cubicBezTo>
                  <a:cubicBezTo>
                    <a:pt x="27963" y="5090"/>
                    <a:pt x="27794" y="5113"/>
                    <a:pt x="27626" y="5164"/>
                  </a:cubicBezTo>
                  <a:cubicBezTo>
                    <a:pt x="26844" y="5403"/>
                    <a:pt x="26477" y="6201"/>
                    <a:pt x="26046" y="6840"/>
                  </a:cubicBezTo>
                  <a:cubicBezTo>
                    <a:pt x="25703" y="7336"/>
                    <a:pt x="25086" y="7902"/>
                    <a:pt x="24446" y="7902"/>
                  </a:cubicBezTo>
                  <a:cubicBezTo>
                    <a:pt x="24282" y="7902"/>
                    <a:pt x="24118" y="7866"/>
                    <a:pt x="23955" y="7781"/>
                  </a:cubicBezTo>
                  <a:cubicBezTo>
                    <a:pt x="23253" y="7430"/>
                    <a:pt x="22918" y="6568"/>
                    <a:pt x="22599" y="5898"/>
                  </a:cubicBezTo>
                  <a:cubicBezTo>
                    <a:pt x="22056" y="4685"/>
                    <a:pt x="21593" y="3440"/>
                    <a:pt x="20939" y="2275"/>
                  </a:cubicBezTo>
                  <a:cubicBezTo>
                    <a:pt x="20588" y="1669"/>
                    <a:pt x="20205" y="1062"/>
                    <a:pt x="19678" y="600"/>
                  </a:cubicBezTo>
                  <a:cubicBezTo>
                    <a:pt x="19317" y="267"/>
                    <a:pt x="18864" y="0"/>
                    <a:pt x="18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7"/>
            <p:cNvSpPr/>
            <p:nvPr/>
          </p:nvSpPr>
          <p:spPr>
            <a:xfrm>
              <a:off x="1995225" y="4138600"/>
              <a:ext cx="757300" cy="347525"/>
            </a:xfrm>
            <a:custGeom>
              <a:avLst/>
              <a:gdLst/>
              <a:ahLst/>
              <a:cxnLst/>
              <a:rect l="l" t="t" r="r" b="b"/>
              <a:pathLst>
                <a:path w="30292" h="13901" extrusionOk="0">
                  <a:moveTo>
                    <a:pt x="15672" y="463"/>
                  </a:moveTo>
                  <a:cubicBezTo>
                    <a:pt x="15720" y="463"/>
                    <a:pt x="15960" y="511"/>
                    <a:pt x="16343" y="1197"/>
                  </a:cubicBezTo>
                  <a:cubicBezTo>
                    <a:pt x="16614" y="1660"/>
                    <a:pt x="16853" y="2251"/>
                    <a:pt x="17045" y="2729"/>
                  </a:cubicBezTo>
                  <a:cubicBezTo>
                    <a:pt x="17109" y="2857"/>
                    <a:pt x="17157" y="2969"/>
                    <a:pt x="17204" y="3081"/>
                  </a:cubicBezTo>
                  <a:cubicBezTo>
                    <a:pt x="17572" y="3958"/>
                    <a:pt x="18194" y="5203"/>
                    <a:pt x="18976" y="6193"/>
                  </a:cubicBezTo>
                  <a:cubicBezTo>
                    <a:pt x="19870" y="7326"/>
                    <a:pt x="20811" y="7900"/>
                    <a:pt x="21785" y="7900"/>
                  </a:cubicBezTo>
                  <a:cubicBezTo>
                    <a:pt x="22535" y="7900"/>
                    <a:pt x="23301" y="7533"/>
                    <a:pt x="24051" y="6815"/>
                  </a:cubicBezTo>
                  <a:cubicBezTo>
                    <a:pt x="24211" y="6671"/>
                    <a:pt x="24354" y="6448"/>
                    <a:pt x="24498" y="6209"/>
                  </a:cubicBezTo>
                  <a:cubicBezTo>
                    <a:pt x="24753" y="5794"/>
                    <a:pt x="25009" y="5379"/>
                    <a:pt x="25360" y="5379"/>
                  </a:cubicBezTo>
                  <a:cubicBezTo>
                    <a:pt x="26237" y="5379"/>
                    <a:pt x="26924" y="6847"/>
                    <a:pt x="27291" y="7629"/>
                  </a:cubicBezTo>
                  <a:cubicBezTo>
                    <a:pt x="27323" y="7709"/>
                    <a:pt x="27355" y="7773"/>
                    <a:pt x="27371" y="7820"/>
                  </a:cubicBezTo>
                  <a:cubicBezTo>
                    <a:pt x="28328" y="9847"/>
                    <a:pt x="29078" y="11683"/>
                    <a:pt x="29653" y="13438"/>
                  </a:cubicBezTo>
                  <a:lnTo>
                    <a:pt x="687" y="13199"/>
                  </a:lnTo>
                  <a:lnTo>
                    <a:pt x="766" y="13007"/>
                  </a:lnTo>
                  <a:cubicBezTo>
                    <a:pt x="1150" y="12082"/>
                    <a:pt x="1612" y="11140"/>
                    <a:pt x="2075" y="10214"/>
                  </a:cubicBezTo>
                  <a:cubicBezTo>
                    <a:pt x="2171" y="10039"/>
                    <a:pt x="2251" y="9863"/>
                    <a:pt x="2346" y="9672"/>
                  </a:cubicBezTo>
                  <a:cubicBezTo>
                    <a:pt x="2442" y="9496"/>
                    <a:pt x="2522" y="9289"/>
                    <a:pt x="2618" y="9065"/>
                  </a:cubicBezTo>
                  <a:cubicBezTo>
                    <a:pt x="3049" y="8124"/>
                    <a:pt x="3703" y="6687"/>
                    <a:pt x="4517" y="6416"/>
                  </a:cubicBezTo>
                  <a:cubicBezTo>
                    <a:pt x="4581" y="6384"/>
                    <a:pt x="4645" y="6384"/>
                    <a:pt x="4724" y="6384"/>
                  </a:cubicBezTo>
                  <a:cubicBezTo>
                    <a:pt x="5267" y="6384"/>
                    <a:pt x="5921" y="7038"/>
                    <a:pt x="6432" y="7581"/>
                  </a:cubicBezTo>
                  <a:cubicBezTo>
                    <a:pt x="6719" y="7868"/>
                    <a:pt x="6975" y="8140"/>
                    <a:pt x="7214" y="8299"/>
                  </a:cubicBezTo>
                  <a:cubicBezTo>
                    <a:pt x="7980" y="8842"/>
                    <a:pt x="8778" y="9113"/>
                    <a:pt x="9592" y="9113"/>
                  </a:cubicBezTo>
                  <a:cubicBezTo>
                    <a:pt x="10837" y="9113"/>
                    <a:pt x="12018" y="8475"/>
                    <a:pt x="12927" y="7294"/>
                  </a:cubicBezTo>
                  <a:cubicBezTo>
                    <a:pt x="13709" y="6272"/>
                    <a:pt x="14092" y="5187"/>
                    <a:pt x="14364" y="4246"/>
                  </a:cubicBezTo>
                  <a:cubicBezTo>
                    <a:pt x="14507" y="3735"/>
                    <a:pt x="14635" y="3224"/>
                    <a:pt x="14747" y="2745"/>
                  </a:cubicBezTo>
                  <a:cubicBezTo>
                    <a:pt x="14858" y="2315"/>
                    <a:pt x="14954" y="1916"/>
                    <a:pt x="15066" y="1517"/>
                  </a:cubicBezTo>
                  <a:cubicBezTo>
                    <a:pt x="15289" y="735"/>
                    <a:pt x="15529" y="463"/>
                    <a:pt x="15672" y="463"/>
                  </a:cubicBezTo>
                  <a:close/>
                  <a:moveTo>
                    <a:pt x="15672" y="0"/>
                  </a:moveTo>
                  <a:cubicBezTo>
                    <a:pt x="15098" y="0"/>
                    <a:pt x="14795" y="798"/>
                    <a:pt x="14635" y="1389"/>
                  </a:cubicBezTo>
                  <a:cubicBezTo>
                    <a:pt x="14523" y="1788"/>
                    <a:pt x="14412" y="2203"/>
                    <a:pt x="14316" y="2634"/>
                  </a:cubicBezTo>
                  <a:cubicBezTo>
                    <a:pt x="14188" y="3113"/>
                    <a:pt x="14061" y="3607"/>
                    <a:pt x="13917" y="4118"/>
                  </a:cubicBezTo>
                  <a:cubicBezTo>
                    <a:pt x="13662" y="5012"/>
                    <a:pt x="13294" y="6049"/>
                    <a:pt x="12560" y="7023"/>
                  </a:cubicBezTo>
                  <a:cubicBezTo>
                    <a:pt x="11746" y="8076"/>
                    <a:pt x="10693" y="8650"/>
                    <a:pt x="9592" y="8650"/>
                  </a:cubicBezTo>
                  <a:cubicBezTo>
                    <a:pt x="8874" y="8650"/>
                    <a:pt x="8156" y="8411"/>
                    <a:pt x="7485" y="7932"/>
                  </a:cubicBezTo>
                  <a:cubicBezTo>
                    <a:pt x="7278" y="7789"/>
                    <a:pt x="7023" y="7533"/>
                    <a:pt x="6767" y="7262"/>
                  </a:cubicBezTo>
                  <a:cubicBezTo>
                    <a:pt x="6161" y="6639"/>
                    <a:pt x="5459" y="5921"/>
                    <a:pt x="4724" y="5921"/>
                  </a:cubicBezTo>
                  <a:cubicBezTo>
                    <a:pt x="4597" y="5921"/>
                    <a:pt x="4485" y="5937"/>
                    <a:pt x="4373" y="5969"/>
                  </a:cubicBezTo>
                  <a:cubicBezTo>
                    <a:pt x="3368" y="6320"/>
                    <a:pt x="2698" y="7805"/>
                    <a:pt x="2203" y="8874"/>
                  </a:cubicBezTo>
                  <a:cubicBezTo>
                    <a:pt x="2107" y="9097"/>
                    <a:pt x="2027" y="9305"/>
                    <a:pt x="1947" y="9464"/>
                  </a:cubicBezTo>
                  <a:cubicBezTo>
                    <a:pt x="1852" y="9656"/>
                    <a:pt x="1756" y="9831"/>
                    <a:pt x="1676" y="10007"/>
                  </a:cubicBezTo>
                  <a:cubicBezTo>
                    <a:pt x="1213" y="10933"/>
                    <a:pt x="735" y="11890"/>
                    <a:pt x="336" y="12832"/>
                  </a:cubicBezTo>
                  <a:lnTo>
                    <a:pt x="0" y="13646"/>
                  </a:lnTo>
                  <a:lnTo>
                    <a:pt x="30291" y="13901"/>
                  </a:lnTo>
                  <a:lnTo>
                    <a:pt x="30195" y="13598"/>
                  </a:lnTo>
                  <a:cubicBezTo>
                    <a:pt x="29589" y="11730"/>
                    <a:pt x="28807" y="9783"/>
                    <a:pt x="27785" y="7629"/>
                  </a:cubicBezTo>
                  <a:cubicBezTo>
                    <a:pt x="27754" y="7581"/>
                    <a:pt x="27722" y="7517"/>
                    <a:pt x="27706" y="7437"/>
                  </a:cubicBezTo>
                  <a:cubicBezTo>
                    <a:pt x="27259" y="6496"/>
                    <a:pt x="26525" y="4916"/>
                    <a:pt x="25360" y="4916"/>
                  </a:cubicBezTo>
                  <a:cubicBezTo>
                    <a:pt x="24753" y="4916"/>
                    <a:pt x="24386" y="5506"/>
                    <a:pt x="24099" y="5969"/>
                  </a:cubicBezTo>
                  <a:cubicBezTo>
                    <a:pt x="23971" y="6177"/>
                    <a:pt x="23844" y="6368"/>
                    <a:pt x="23732" y="6496"/>
                  </a:cubicBezTo>
                  <a:cubicBezTo>
                    <a:pt x="23077" y="7118"/>
                    <a:pt x="22423" y="7453"/>
                    <a:pt x="21785" y="7453"/>
                  </a:cubicBezTo>
                  <a:cubicBezTo>
                    <a:pt x="19854" y="7453"/>
                    <a:pt x="18354" y="4597"/>
                    <a:pt x="17619" y="2905"/>
                  </a:cubicBezTo>
                  <a:cubicBezTo>
                    <a:pt x="17572" y="2793"/>
                    <a:pt x="17524" y="2682"/>
                    <a:pt x="17476" y="2554"/>
                  </a:cubicBezTo>
                  <a:cubicBezTo>
                    <a:pt x="16901" y="1150"/>
                    <a:pt x="16359" y="0"/>
                    <a:pt x="156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7"/>
            <p:cNvSpPr/>
            <p:nvPr/>
          </p:nvSpPr>
          <p:spPr>
            <a:xfrm>
              <a:off x="2392200" y="4215100"/>
              <a:ext cx="8800" cy="219775"/>
            </a:xfrm>
            <a:custGeom>
              <a:avLst/>
              <a:gdLst/>
              <a:ahLst/>
              <a:cxnLst/>
              <a:rect l="l" t="t" r="r" b="b"/>
              <a:pathLst>
                <a:path w="352" h="8791" extrusionOk="0">
                  <a:moveTo>
                    <a:pt x="176" y="1"/>
                  </a:moveTo>
                  <a:cubicBezTo>
                    <a:pt x="89" y="1"/>
                    <a:pt x="1" y="60"/>
                    <a:pt x="1" y="180"/>
                  </a:cubicBezTo>
                  <a:lnTo>
                    <a:pt x="1" y="8623"/>
                  </a:lnTo>
                  <a:cubicBezTo>
                    <a:pt x="1" y="8734"/>
                    <a:pt x="89" y="8790"/>
                    <a:pt x="176" y="8790"/>
                  </a:cubicBezTo>
                  <a:cubicBezTo>
                    <a:pt x="264" y="8790"/>
                    <a:pt x="352" y="8734"/>
                    <a:pt x="352" y="8623"/>
                  </a:cubicBezTo>
                  <a:lnTo>
                    <a:pt x="352" y="180"/>
                  </a:lnTo>
                  <a:cubicBezTo>
                    <a:pt x="352" y="60"/>
                    <a:pt x="264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7"/>
            <p:cNvSpPr/>
            <p:nvPr/>
          </p:nvSpPr>
          <p:spPr>
            <a:xfrm>
              <a:off x="2411350" y="4232950"/>
              <a:ext cx="94700" cy="136350"/>
            </a:xfrm>
            <a:custGeom>
              <a:avLst/>
              <a:gdLst/>
              <a:ahLst/>
              <a:cxnLst/>
              <a:rect l="l" t="t" r="r" b="b"/>
              <a:pathLst>
                <a:path w="3788" h="5454" extrusionOk="0">
                  <a:moveTo>
                    <a:pt x="168" y="1"/>
                  </a:moveTo>
                  <a:cubicBezTo>
                    <a:pt x="81" y="1"/>
                    <a:pt x="1" y="57"/>
                    <a:pt x="17" y="168"/>
                  </a:cubicBezTo>
                  <a:cubicBezTo>
                    <a:pt x="256" y="2339"/>
                    <a:pt x="1405" y="4461"/>
                    <a:pt x="3432" y="5435"/>
                  </a:cubicBezTo>
                  <a:cubicBezTo>
                    <a:pt x="3460" y="5448"/>
                    <a:pt x="3487" y="5453"/>
                    <a:pt x="3513" y="5453"/>
                  </a:cubicBezTo>
                  <a:cubicBezTo>
                    <a:pt x="3680" y="5453"/>
                    <a:pt x="3787" y="5215"/>
                    <a:pt x="3608" y="5132"/>
                  </a:cubicBezTo>
                  <a:cubicBezTo>
                    <a:pt x="1709" y="4222"/>
                    <a:pt x="591" y="2227"/>
                    <a:pt x="368" y="168"/>
                  </a:cubicBezTo>
                  <a:cubicBezTo>
                    <a:pt x="352" y="57"/>
                    <a:pt x="256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7"/>
            <p:cNvSpPr/>
            <p:nvPr/>
          </p:nvSpPr>
          <p:spPr>
            <a:xfrm>
              <a:off x="2273350" y="4263100"/>
              <a:ext cx="98050" cy="123900"/>
            </a:xfrm>
            <a:custGeom>
              <a:avLst/>
              <a:gdLst/>
              <a:ahLst/>
              <a:cxnLst/>
              <a:rect l="l" t="t" r="r" b="b"/>
              <a:pathLst>
                <a:path w="3922" h="4956" extrusionOk="0">
                  <a:moveTo>
                    <a:pt x="3706" y="0"/>
                  </a:moveTo>
                  <a:cubicBezTo>
                    <a:pt x="3636" y="0"/>
                    <a:pt x="3567" y="39"/>
                    <a:pt x="3542" y="127"/>
                  </a:cubicBezTo>
                  <a:cubicBezTo>
                    <a:pt x="3063" y="1979"/>
                    <a:pt x="2201" y="4037"/>
                    <a:pt x="191" y="4612"/>
                  </a:cubicBezTo>
                  <a:cubicBezTo>
                    <a:pt x="1" y="4670"/>
                    <a:pt x="65" y="4955"/>
                    <a:pt x="235" y="4955"/>
                  </a:cubicBezTo>
                  <a:cubicBezTo>
                    <a:pt x="251" y="4955"/>
                    <a:pt x="268" y="4953"/>
                    <a:pt x="286" y="4947"/>
                  </a:cubicBezTo>
                  <a:cubicBezTo>
                    <a:pt x="2425" y="4341"/>
                    <a:pt x="3382" y="2186"/>
                    <a:pt x="3893" y="223"/>
                  </a:cubicBezTo>
                  <a:cubicBezTo>
                    <a:pt x="3922" y="89"/>
                    <a:pt x="3812" y="0"/>
                    <a:pt x="3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7"/>
            <p:cNvSpPr/>
            <p:nvPr/>
          </p:nvSpPr>
          <p:spPr>
            <a:xfrm>
              <a:off x="2105700" y="4317800"/>
              <a:ext cx="71475" cy="57025"/>
            </a:xfrm>
            <a:custGeom>
              <a:avLst/>
              <a:gdLst/>
              <a:ahLst/>
              <a:cxnLst/>
              <a:rect l="l" t="t" r="r" b="b"/>
              <a:pathLst>
                <a:path w="2859" h="2281" extrusionOk="0">
                  <a:moveTo>
                    <a:pt x="235" y="1"/>
                  </a:moveTo>
                  <a:cubicBezTo>
                    <a:pt x="121" y="1"/>
                    <a:pt x="1" y="128"/>
                    <a:pt x="66" y="269"/>
                  </a:cubicBezTo>
                  <a:cubicBezTo>
                    <a:pt x="545" y="1291"/>
                    <a:pt x="1470" y="2169"/>
                    <a:pt x="2619" y="2280"/>
                  </a:cubicBezTo>
                  <a:lnTo>
                    <a:pt x="2635" y="2280"/>
                  </a:lnTo>
                  <a:cubicBezTo>
                    <a:pt x="2640" y="2281"/>
                    <a:pt x="2645" y="2281"/>
                    <a:pt x="2650" y="2281"/>
                  </a:cubicBezTo>
                  <a:cubicBezTo>
                    <a:pt x="2859" y="2281"/>
                    <a:pt x="2854" y="1944"/>
                    <a:pt x="2635" y="1913"/>
                  </a:cubicBezTo>
                  <a:cubicBezTo>
                    <a:pt x="1598" y="1817"/>
                    <a:pt x="800" y="988"/>
                    <a:pt x="369" y="94"/>
                  </a:cubicBezTo>
                  <a:cubicBezTo>
                    <a:pt x="339" y="28"/>
                    <a:pt x="288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7"/>
            <p:cNvSpPr/>
            <p:nvPr/>
          </p:nvSpPr>
          <p:spPr>
            <a:xfrm>
              <a:off x="2545025" y="4305575"/>
              <a:ext cx="88600" cy="78175"/>
            </a:xfrm>
            <a:custGeom>
              <a:avLst/>
              <a:gdLst/>
              <a:ahLst/>
              <a:cxnLst/>
              <a:rect l="l" t="t" r="r" b="b"/>
              <a:pathLst>
                <a:path w="3544" h="3127" extrusionOk="0">
                  <a:moveTo>
                    <a:pt x="3370" y="0"/>
                  </a:moveTo>
                  <a:cubicBezTo>
                    <a:pt x="3280" y="0"/>
                    <a:pt x="3184" y="56"/>
                    <a:pt x="3176" y="168"/>
                  </a:cubicBezTo>
                  <a:cubicBezTo>
                    <a:pt x="3007" y="1508"/>
                    <a:pt x="1752" y="2774"/>
                    <a:pt x="373" y="2774"/>
                  </a:cubicBezTo>
                  <a:cubicBezTo>
                    <a:pt x="323" y="2774"/>
                    <a:pt x="273" y="2773"/>
                    <a:pt x="224" y="2769"/>
                  </a:cubicBezTo>
                  <a:cubicBezTo>
                    <a:pt x="219" y="2769"/>
                    <a:pt x="214" y="2769"/>
                    <a:pt x="209" y="2769"/>
                  </a:cubicBezTo>
                  <a:cubicBezTo>
                    <a:pt x="0" y="2769"/>
                    <a:pt x="5" y="3105"/>
                    <a:pt x="224" y="3120"/>
                  </a:cubicBezTo>
                  <a:cubicBezTo>
                    <a:pt x="282" y="3124"/>
                    <a:pt x="339" y="3126"/>
                    <a:pt x="397" y="3126"/>
                  </a:cubicBezTo>
                  <a:cubicBezTo>
                    <a:pt x="1969" y="3126"/>
                    <a:pt x="3342" y="1677"/>
                    <a:pt x="3527" y="168"/>
                  </a:cubicBezTo>
                  <a:cubicBezTo>
                    <a:pt x="3543" y="56"/>
                    <a:pt x="3459" y="0"/>
                    <a:pt x="3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7"/>
            <p:cNvSpPr/>
            <p:nvPr/>
          </p:nvSpPr>
          <p:spPr>
            <a:xfrm>
              <a:off x="2649000" y="4343050"/>
              <a:ext cx="58900" cy="129100"/>
            </a:xfrm>
            <a:custGeom>
              <a:avLst/>
              <a:gdLst/>
              <a:ahLst/>
              <a:cxnLst/>
              <a:rect l="l" t="t" r="r" b="b"/>
              <a:pathLst>
                <a:path w="2356" h="5164" extrusionOk="0">
                  <a:moveTo>
                    <a:pt x="261" y="1"/>
                  </a:moveTo>
                  <a:cubicBezTo>
                    <a:pt x="131" y="1"/>
                    <a:pt x="1" y="125"/>
                    <a:pt x="102" y="249"/>
                  </a:cubicBezTo>
                  <a:cubicBezTo>
                    <a:pt x="1156" y="1621"/>
                    <a:pt x="1762" y="3329"/>
                    <a:pt x="2002" y="5037"/>
                  </a:cubicBezTo>
                  <a:cubicBezTo>
                    <a:pt x="2014" y="5125"/>
                    <a:pt x="2075" y="5164"/>
                    <a:pt x="2141" y="5164"/>
                  </a:cubicBezTo>
                  <a:cubicBezTo>
                    <a:pt x="2242" y="5164"/>
                    <a:pt x="2356" y="5076"/>
                    <a:pt x="2337" y="4941"/>
                  </a:cubicBezTo>
                  <a:cubicBezTo>
                    <a:pt x="2097" y="3217"/>
                    <a:pt x="1475" y="1462"/>
                    <a:pt x="406" y="73"/>
                  </a:cubicBezTo>
                  <a:cubicBezTo>
                    <a:pt x="368" y="22"/>
                    <a:pt x="314" y="1"/>
                    <a:pt x="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7"/>
            <p:cNvSpPr/>
            <p:nvPr/>
          </p:nvSpPr>
          <p:spPr>
            <a:xfrm>
              <a:off x="2040150" y="4355175"/>
              <a:ext cx="57450" cy="97425"/>
            </a:xfrm>
            <a:custGeom>
              <a:avLst/>
              <a:gdLst/>
              <a:ahLst/>
              <a:cxnLst/>
              <a:rect l="l" t="t" r="r" b="b"/>
              <a:pathLst>
                <a:path w="2298" h="3897" extrusionOk="0">
                  <a:moveTo>
                    <a:pt x="2055" y="0"/>
                  </a:moveTo>
                  <a:cubicBezTo>
                    <a:pt x="2000" y="0"/>
                    <a:pt x="1945" y="25"/>
                    <a:pt x="1906" y="83"/>
                  </a:cubicBezTo>
                  <a:cubicBezTo>
                    <a:pt x="1188" y="1232"/>
                    <a:pt x="470" y="2381"/>
                    <a:pt x="39" y="3674"/>
                  </a:cubicBezTo>
                  <a:cubicBezTo>
                    <a:pt x="0" y="3809"/>
                    <a:pt x="107" y="3897"/>
                    <a:pt x="215" y="3897"/>
                  </a:cubicBezTo>
                  <a:cubicBezTo>
                    <a:pt x="286" y="3897"/>
                    <a:pt x="358" y="3858"/>
                    <a:pt x="390" y="3770"/>
                  </a:cubicBezTo>
                  <a:cubicBezTo>
                    <a:pt x="789" y="2509"/>
                    <a:pt x="1507" y="1392"/>
                    <a:pt x="2209" y="275"/>
                  </a:cubicBezTo>
                  <a:lnTo>
                    <a:pt x="2209" y="259"/>
                  </a:lnTo>
                  <a:cubicBezTo>
                    <a:pt x="2298" y="126"/>
                    <a:pt x="2179" y="0"/>
                    <a:pt x="2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7"/>
            <p:cNvSpPr/>
            <p:nvPr/>
          </p:nvSpPr>
          <p:spPr>
            <a:xfrm>
              <a:off x="2455775" y="4381850"/>
              <a:ext cx="133175" cy="41100"/>
            </a:xfrm>
            <a:custGeom>
              <a:avLst/>
              <a:gdLst/>
              <a:ahLst/>
              <a:cxnLst/>
              <a:rect l="l" t="t" r="r" b="b"/>
              <a:pathLst>
                <a:path w="5327" h="1644" extrusionOk="0">
                  <a:moveTo>
                    <a:pt x="258" y="1"/>
                  </a:moveTo>
                  <a:cubicBezTo>
                    <a:pt x="123" y="1"/>
                    <a:pt x="1" y="170"/>
                    <a:pt x="123" y="293"/>
                  </a:cubicBezTo>
                  <a:cubicBezTo>
                    <a:pt x="978" y="1127"/>
                    <a:pt x="2118" y="1644"/>
                    <a:pt x="3262" y="1644"/>
                  </a:cubicBezTo>
                  <a:cubicBezTo>
                    <a:pt x="3913" y="1644"/>
                    <a:pt x="4565" y="1477"/>
                    <a:pt x="5166" y="1107"/>
                  </a:cubicBezTo>
                  <a:cubicBezTo>
                    <a:pt x="5327" y="1013"/>
                    <a:pt x="5229" y="774"/>
                    <a:pt x="5081" y="774"/>
                  </a:cubicBezTo>
                  <a:cubicBezTo>
                    <a:pt x="5052" y="774"/>
                    <a:pt x="5022" y="783"/>
                    <a:pt x="4991" y="804"/>
                  </a:cubicBezTo>
                  <a:cubicBezTo>
                    <a:pt x="4437" y="1138"/>
                    <a:pt x="3841" y="1289"/>
                    <a:pt x="3249" y="1289"/>
                  </a:cubicBezTo>
                  <a:cubicBezTo>
                    <a:pt x="2202" y="1289"/>
                    <a:pt x="1163" y="818"/>
                    <a:pt x="378" y="53"/>
                  </a:cubicBezTo>
                  <a:cubicBezTo>
                    <a:pt x="341" y="16"/>
                    <a:pt x="29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7"/>
            <p:cNvSpPr/>
            <p:nvPr/>
          </p:nvSpPr>
          <p:spPr>
            <a:xfrm>
              <a:off x="2122600" y="4390700"/>
              <a:ext cx="103300" cy="31375"/>
            </a:xfrm>
            <a:custGeom>
              <a:avLst/>
              <a:gdLst/>
              <a:ahLst/>
              <a:cxnLst/>
              <a:rect l="l" t="t" r="r" b="b"/>
              <a:pathLst>
                <a:path w="4132" h="1255" extrusionOk="0">
                  <a:moveTo>
                    <a:pt x="258" y="0"/>
                  </a:moveTo>
                  <a:cubicBezTo>
                    <a:pt x="117" y="0"/>
                    <a:pt x="0" y="182"/>
                    <a:pt x="124" y="306"/>
                  </a:cubicBezTo>
                  <a:cubicBezTo>
                    <a:pt x="840" y="988"/>
                    <a:pt x="1766" y="1255"/>
                    <a:pt x="2707" y="1255"/>
                  </a:cubicBezTo>
                  <a:cubicBezTo>
                    <a:pt x="3110" y="1255"/>
                    <a:pt x="3514" y="1206"/>
                    <a:pt x="3906" y="1120"/>
                  </a:cubicBezTo>
                  <a:lnTo>
                    <a:pt x="3922" y="1120"/>
                  </a:lnTo>
                  <a:cubicBezTo>
                    <a:pt x="4131" y="1075"/>
                    <a:pt x="4061" y="780"/>
                    <a:pt x="3869" y="780"/>
                  </a:cubicBezTo>
                  <a:cubicBezTo>
                    <a:pt x="3856" y="780"/>
                    <a:pt x="3841" y="781"/>
                    <a:pt x="3827" y="785"/>
                  </a:cubicBezTo>
                  <a:cubicBezTo>
                    <a:pt x="3469" y="861"/>
                    <a:pt x="3098" y="905"/>
                    <a:pt x="2729" y="905"/>
                  </a:cubicBezTo>
                  <a:cubicBezTo>
                    <a:pt x="1866" y="905"/>
                    <a:pt x="1017" y="666"/>
                    <a:pt x="379" y="51"/>
                  </a:cubicBezTo>
                  <a:cubicBezTo>
                    <a:pt x="340" y="15"/>
                    <a:pt x="298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5" name="Google Shape;3135;p37"/>
          <p:cNvGrpSpPr/>
          <p:nvPr/>
        </p:nvGrpSpPr>
        <p:grpSpPr>
          <a:xfrm>
            <a:off x="7893113" y="2674750"/>
            <a:ext cx="1071575" cy="637900"/>
            <a:chOff x="1384425" y="1434950"/>
            <a:chExt cx="1071575" cy="637900"/>
          </a:xfrm>
        </p:grpSpPr>
        <p:sp>
          <p:nvSpPr>
            <p:cNvPr id="3136" name="Google Shape;3136;p37"/>
            <p:cNvSpPr/>
            <p:nvPr/>
          </p:nvSpPr>
          <p:spPr>
            <a:xfrm>
              <a:off x="1384425" y="1435100"/>
              <a:ext cx="692250" cy="503725"/>
            </a:xfrm>
            <a:custGeom>
              <a:avLst/>
              <a:gdLst/>
              <a:ahLst/>
              <a:cxnLst/>
              <a:rect l="l" t="t" r="r" b="b"/>
              <a:pathLst>
                <a:path w="27690" h="20149" extrusionOk="0">
                  <a:moveTo>
                    <a:pt x="10370" y="0"/>
                  </a:moveTo>
                  <a:cubicBezTo>
                    <a:pt x="9322" y="0"/>
                    <a:pt x="8267" y="253"/>
                    <a:pt x="7421" y="717"/>
                  </a:cubicBezTo>
                  <a:cubicBezTo>
                    <a:pt x="5841" y="1595"/>
                    <a:pt x="4692" y="3351"/>
                    <a:pt x="4517" y="5154"/>
                  </a:cubicBezTo>
                  <a:cubicBezTo>
                    <a:pt x="4428" y="6099"/>
                    <a:pt x="4540" y="7309"/>
                    <a:pt x="5055" y="8208"/>
                  </a:cubicBezTo>
                  <a:lnTo>
                    <a:pt x="5055" y="8208"/>
                  </a:lnTo>
                  <a:cubicBezTo>
                    <a:pt x="4867" y="8178"/>
                    <a:pt x="4680" y="8162"/>
                    <a:pt x="4493" y="8162"/>
                  </a:cubicBezTo>
                  <a:cubicBezTo>
                    <a:pt x="3937" y="8162"/>
                    <a:pt x="3387" y="8303"/>
                    <a:pt x="2873" y="8617"/>
                  </a:cubicBezTo>
                  <a:cubicBezTo>
                    <a:pt x="1820" y="9255"/>
                    <a:pt x="1181" y="10420"/>
                    <a:pt x="814" y="11554"/>
                  </a:cubicBezTo>
                  <a:cubicBezTo>
                    <a:pt x="0" y="14027"/>
                    <a:pt x="320" y="17347"/>
                    <a:pt x="2458" y="19070"/>
                  </a:cubicBezTo>
                  <a:cubicBezTo>
                    <a:pt x="3396" y="19848"/>
                    <a:pt x="4583" y="20148"/>
                    <a:pt x="5774" y="20148"/>
                  </a:cubicBezTo>
                  <a:cubicBezTo>
                    <a:pt x="6123" y="20148"/>
                    <a:pt x="6472" y="20123"/>
                    <a:pt x="6815" y="20076"/>
                  </a:cubicBezTo>
                  <a:cubicBezTo>
                    <a:pt x="8746" y="19804"/>
                    <a:pt x="10645" y="19006"/>
                    <a:pt x="11108" y="16932"/>
                  </a:cubicBezTo>
                  <a:cubicBezTo>
                    <a:pt x="11427" y="15480"/>
                    <a:pt x="10901" y="13644"/>
                    <a:pt x="9592" y="12846"/>
                  </a:cubicBezTo>
                  <a:cubicBezTo>
                    <a:pt x="9282" y="12655"/>
                    <a:pt x="8953" y="12570"/>
                    <a:pt x="8627" y="12570"/>
                  </a:cubicBezTo>
                  <a:cubicBezTo>
                    <a:pt x="7379" y="12570"/>
                    <a:pt x="6188" y="13821"/>
                    <a:pt x="6352" y="15112"/>
                  </a:cubicBezTo>
                  <a:cubicBezTo>
                    <a:pt x="6416" y="15735"/>
                    <a:pt x="6783" y="16421"/>
                    <a:pt x="7389" y="16660"/>
                  </a:cubicBezTo>
                  <a:cubicBezTo>
                    <a:pt x="7525" y="16719"/>
                    <a:pt x="7654" y="16746"/>
                    <a:pt x="7774" y="16746"/>
                  </a:cubicBezTo>
                  <a:cubicBezTo>
                    <a:pt x="8274" y="16746"/>
                    <a:pt x="8633" y="16288"/>
                    <a:pt x="8826" y="15799"/>
                  </a:cubicBezTo>
                  <a:cubicBezTo>
                    <a:pt x="8913" y="15577"/>
                    <a:pt x="8732" y="15431"/>
                    <a:pt x="8543" y="15431"/>
                  </a:cubicBezTo>
                  <a:cubicBezTo>
                    <a:pt x="8419" y="15431"/>
                    <a:pt x="8292" y="15494"/>
                    <a:pt x="8235" y="15639"/>
                  </a:cubicBezTo>
                  <a:cubicBezTo>
                    <a:pt x="8110" y="15937"/>
                    <a:pt x="7945" y="16102"/>
                    <a:pt x="7749" y="16102"/>
                  </a:cubicBezTo>
                  <a:cubicBezTo>
                    <a:pt x="7620" y="16102"/>
                    <a:pt x="7478" y="16031"/>
                    <a:pt x="7326" y="15878"/>
                  </a:cubicBezTo>
                  <a:cubicBezTo>
                    <a:pt x="6943" y="15480"/>
                    <a:pt x="6863" y="14873"/>
                    <a:pt x="7006" y="14362"/>
                  </a:cubicBezTo>
                  <a:cubicBezTo>
                    <a:pt x="7203" y="13693"/>
                    <a:pt x="7941" y="13207"/>
                    <a:pt x="8631" y="13207"/>
                  </a:cubicBezTo>
                  <a:cubicBezTo>
                    <a:pt x="8780" y="13207"/>
                    <a:pt x="8927" y="13229"/>
                    <a:pt x="9065" y="13277"/>
                  </a:cubicBezTo>
                  <a:cubicBezTo>
                    <a:pt x="10597" y="13804"/>
                    <a:pt x="10853" y="16214"/>
                    <a:pt x="10278" y="17458"/>
                  </a:cubicBezTo>
                  <a:cubicBezTo>
                    <a:pt x="9570" y="19024"/>
                    <a:pt x="7561" y="19545"/>
                    <a:pt x="5876" y="19545"/>
                  </a:cubicBezTo>
                  <a:cubicBezTo>
                    <a:pt x="5586" y="19545"/>
                    <a:pt x="5306" y="19529"/>
                    <a:pt x="5043" y="19501"/>
                  </a:cubicBezTo>
                  <a:cubicBezTo>
                    <a:pt x="3607" y="19342"/>
                    <a:pt x="2426" y="18496"/>
                    <a:pt x="1740" y="17251"/>
                  </a:cubicBezTo>
                  <a:cubicBezTo>
                    <a:pt x="750" y="15432"/>
                    <a:pt x="830" y="12990"/>
                    <a:pt x="1628" y="11123"/>
                  </a:cubicBezTo>
                  <a:cubicBezTo>
                    <a:pt x="2214" y="9771"/>
                    <a:pt x="3285" y="8795"/>
                    <a:pt x="4591" y="8795"/>
                  </a:cubicBezTo>
                  <a:cubicBezTo>
                    <a:pt x="4993" y="8795"/>
                    <a:pt x="5417" y="8888"/>
                    <a:pt x="5856" y="9089"/>
                  </a:cubicBezTo>
                  <a:lnTo>
                    <a:pt x="5856" y="9089"/>
                  </a:lnTo>
                  <a:cubicBezTo>
                    <a:pt x="5893" y="9114"/>
                    <a:pt x="5930" y="9137"/>
                    <a:pt x="5969" y="9160"/>
                  </a:cubicBezTo>
                  <a:lnTo>
                    <a:pt x="5976" y="9147"/>
                  </a:lnTo>
                  <a:lnTo>
                    <a:pt x="5976" y="9147"/>
                  </a:lnTo>
                  <a:cubicBezTo>
                    <a:pt x="6027" y="9174"/>
                    <a:pt x="6078" y="9186"/>
                    <a:pt x="6125" y="9186"/>
                  </a:cubicBezTo>
                  <a:cubicBezTo>
                    <a:pt x="6398" y="9186"/>
                    <a:pt x="6572" y="8793"/>
                    <a:pt x="6288" y="8617"/>
                  </a:cubicBezTo>
                  <a:cubicBezTo>
                    <a:pt x="5203" y="8011"/>
                    <a:pt x="5075" y="6383"/>
                    <a:pt x="5123" y="5282"/>
                  </a:cubicBezTo>
                  <a:cubicBezTo>
                    <a:pt x="5203" y="3686"/>
                    <a:pt x="6256" y="2217"/>
                    <a:pt x="7549" y="1356"/>
                  </a:cubicBezTo>
                  <a:cubicBezTo>
                    <a:pt x="8313" y="849"/>
                    <a:pt x="9289" y="606"/>
                    <a:pt x="10262" y="606"/>
                  </a:cubicBezTo>
                  <a:cubicBezTo>
                    <a:pt x="11098" y="606"/>
                    <a:pt x="11931" y="786"/>
                    <a:pt x="12624" y="1132"/>
                  </a:cubicBezTo>
                  <a:cubicBezTo>
                    <a:pt x="14029" y="1802"/>
                    <a:pt x="14986" y="3382"/>
                    <a:pt x="15098" y="4915"/>
                  </a:cubicBezTo>
                  <a:cubicBezTo>
                    <a:pt x="15118" y="5092"/>
                    <a:pt x="15271" y="5215"/>
                    <a:pt x="15424" y="5215"/>
                  </a:cubicBezTo>
                  <a:cubicBezTo>
                    <a:pt x="15518" y="5215"/>
                    <a:pt x="15611" y="5168"/>
                    <a:pt x="15672" y="5058"/>
                  </a:cubicBezTo>
                  <a:cubicBezTo>
                    <a:pt x="16343" y="3845"/>
                    <a:pt x="17141" y="2696"/>
                    <a:pt x="18417" y="2058"/>
                  </a:cubicBezTo>
                  <a:cubicBezTo>
                    <a:pt x="19035" y="1756"/>
                    <a:pt x="19731" y="1634"/>
                    <a:pt x="20435" y="1634"/>
                  </a:cubicBezTo>
                  <a:cubicBezTo>
                    <a:pt x="21258" y="1634"/>
                    <a:pt x="22091" y="1801"/>
                    <a:pt x="22822" y="2042"/>
                  </a:cubicBezTo>
                  <a:cubicBezTo>
                    <a:pt x="24418" y="2569"/>
                    <a:pt x="25455" y="3686"/>
                    <a:pt x="26158" y="5170"/>
                  </a:cubicBezTo>
                  <a:cubicBezTo>
                    <a:pt x="26908" y="6750"/>
                    <a:pt x="27147" y="8665"/>
                    <a:pt x="26142" y="10181"/>
                  </a:cubicBezTo>
                  <a:cubicBezTo>
                    <a:pt x="25391" y="11322"/>
                    <a:pt x="23794" y="11912"/>
                    <a:pt x="22452" y="11912"/>
                  </a:cubicBezTo>
                  <a:cubicBezTo>
                    <a:pt x="22367" y="11912"/>
                    <a:pt x="22282" y="11909"/>
                    <a:pt x="22200" y="11905"/>
                  </a:cubicBezTo>
                  <a:cubicBezTo>
                    <a:pt x="21178" y="11841"/>
                    <a:pt x="20428" y="11107"/>
                    <a:pt x="19949" y="10245"/>
                  </a:cubicBezTo>
                  <a:cubicBezTo>
                    <a:pt x="19172" y="8849"/>
                    <a:pt x="19057" y="6239"/>
                    <a:pt x="21203" y="6239"/>
                  </a:cubicBezTo>
                  <a:cubicBezTo>
                    <a:pt x="21216" y="6239"/>
                    <a:pt x="21229" y="6239"/>
                    <a:pt x="21242" y="6239"/>
                  </a:cubicBezTo>
                  <a:cubicBezTo>
                    <a:pt x="22311" y="6239"/>
                    <a:pt x="23109" y="7117"/>
                    <a:pt x="23077" y="8170"/>
                  </a:cubicBezTo>
                  <a:cubicBezTo>
                    <a:pt x="23061" y="8617"/>
                    <a:pt x="22774" y="8856"/>
                    <a:pt x="22375" y="8952"/>
                  </a:cubicBezTo>
                  <a:cubicBezTo>
                    <a:pt x="22359" y="8954"/>
                    <a:pt x="22334" y="8955"/>
                    <a:pt x="22304" y="8955"/>
                  </a:cubicBezTo>
                  <a:cubicBezTo>
                    <a:pt x="22102" y="8955"/>
                    <a:pt x="21645" y="8910"/>
                    <a:pt x="21673" y="8840"/>
                  </a:cubicBezTo>
                  <a:cubicBezTo>
                    <a:pt x="21751" y="8608"/>
                    <a:pt x="21563" y="8458"/>
                    <a:pt x="21376" y="8458"/>
                  </a:cubicBezTo>
                  <a:cubicBezTo>
                    <a:pt x="21254" y="8458"/>
                    <a:pt x="21133" y="8521"/>
                    <a:pt x="21083" y="8665"/>
                  </a:cubicBezTo>
                  <a:cubicBezTo>
                    <a:pt x="20838" y="9372"/>
                    <a:pt x="21705" y="9558"/>
                    <a:pt x="22273" y="9558"/>
                  </a:cubicBezTo>
                  <a:cubicBezTo>
                    <a:pt x="22372" y="9558"/>
                    <a:pt x="22462" y="9552"/>
                    <a:pt x="22535" y="9543"/>
                  </a:cubicBezTo>
                  <a:cubicBezTo>
                    <a:pt x="23700" y="9367"/>
                    <a:pt x="23875" y="8043"/>
                    <a:pt x="23508" y="7133"/>
                  </a:cubicBezTo>
                  <a:cubicBezTo>
                    <a:pt x="23119" y="6150"/>
                    <a:pt x="22122" y="5617"/>
                    <a:pt x="21149" y="5617"/>
                  </a:cubicBezTo>
                  <a:cubicBezTo>
                    <a:pt x="20288" y="5617"/>
                    <a:pt x="19445" y="6034"/>
                    <a:pt x="19056" y="6925"/>
                  </a:cubicBezTo>
                  <a:cubicBezTo>
                    <a:pt x="18369" y="8473"/>
                    <a:pt x="19088" y="10516"/>
                    <a:pt x="20237" y="11649"/>
                  </a:cubicBezTo>
                  <a:cubicBezTo>
                    <a:pt x="20884" y="12278"/>
                    <a:pt x="21717" y="12543"/>
                    <a:pt x="22582" y="12543"/>
                  </a:cubicBezTo>
                  <a:cubicBezTo>
                    <a:pt x="24019" y="12543"/>
                    <a:pt x="25542" y="11810"/>
                    <a:pt x="26429" y="10803"/>
                  </a:cubicBezTo>
                  <a:cubicBezTo>
                    <a:pt x="27690" y="9399"/>
                    <a:pt x="27594" y="7324"/>
                    <a:pt x="27019" y="5649"/>
                  </a:cubicBezTo>
                  <a:cubicBezTo>
                    <a:pt x="26397" y="3877"/>
                    <a:pt x="25280" y="2441"/>
                    <a:pt x="23540" y="1675"/>
                  </a:cubicBezTo>
                  <a:cubicBezTo>
                    <a:pt x="22624" y="1269"/>
                    <a:pt x="21574" y="1036"/>
                    <a:pt x="20535" y="1036"/>
                  </a:cubicBezTo>
                  <a:cubicBezTo>
                    <a:pt x="19818" y="1036"/>
                    <a:pt x="19107" y="1147"/>
                    <a:pt x="18449" y="1388"/>
                  </a:cubicBezTo>
                  <a:cubicBezTo>
                    <a:pt x="17173" y="1861"/>
                    <a:pt x="16276" y="2899"/>
                    <a:pt x="15571" y="4027"/>
                  </a:cubicBezTo>
                  <a:lnTo>
                    <a:pt x="15571" y="4027"/>
                  </a:lnTo>
                  <a:cubicBezTo>
                    <a:pt x="15219" y="2644"/>
                    <a:pt x="14327" y="1424"/>
                    <a:pt x="13087" y="685"/>
                  </a:cubicBezTo>
                  <a:cubicBezTo>
                    <a:pt x="12304" y="217"/>
                    <a:pt x="11341" y="0"/>
                    <a:pt x="10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7"/>
            <p:cNvSpPr/>
            <p:nvPr/>
          </p:nvSpPr>
          <p:spPr>
            <a:xfrm>
              <a:off x="1711575" y="1673750"/>
              <a:ext cx="196575" cy="235275"/>
            </a:xfrm>
            <a:custGeom>
              <a:avLst/>
              <a:gdLst/>
              <a:ahLst/>
              <a:cxnLst/>
              <a:rect l="l" t="t" r="r" b="b"/>
              <a:pathLst>
                <a:path w="7863" h="9411" extrusionOk="0">
                  <a:moveTo>
                    <a:pt x="4893" y="1"/>
                  </a:moveTo>
                  <a:cubicBezTo>
                    <a:pt x="3931" y="1"/>
                    <a:pt x="2977" y="486"/>
                    <a:pt x="2219" y="1162"/>
                  </a:cubicBezTo>
                  <a:cubicBezTo>
                    <a:pt x="911" y="2295"/>
                    <a:pt x="1" y="4098"/>
                    <a:pt x="49" y="5838"/>
                  </a:cubicBezTo>
                  <a:cubicBezTo>
                    <a:pt x="81" y="7673"/>
                    <a:pt x="1613" y="9221"/>
                    <a:pt x="3448" y="9397"/>
                  </a:cubicBezTo>
                  <a:cubicBezTo>
                    <a:pt x="3548" y="9406"/>
                    <a:pt x="3649" y="9411"/>
                    <a:pt x="3752" y="9411"/>
                  </a:cubicBezTo>
                  <a:cubicBezTo>
                    <a:pt x="5580" y="9411"/>
                    <a:pt x="7863" y="7961"/>
                    <a:pt x="7757" y="5981"/>
                  </a:cubicBezTo>
                  <a:cubicBezTo>
                    <a:pt x="7693" y="4816"/>
                    <a:pt x="6496" y="3843"/>
                    <a:pt x="5427" y="3619"/>
                  </a:cubicBezTo>
                  <a:cubicBezTo>
                    <a:pt x="5297" y="3590"/>
                    <a:pt x="5170" y="3576"/>
                    <a:pt x="5045" y="3576"/>
                  </a:cubicBezTo>
                  <a:cubicBezTo>
                    <a:pt x="4359" y="3576"/>
                    <a:pt x="3767" y="4001"/>
                    <a:pt x="3416" y="4609"/>
                  </a:cubicBezTo>
                  <a:cubicBezTo>
                    <a:pt x="3049" y="5263"/>
                    <a:pt x="2921" y="6157"/>
                    <a:pt x="3225" y="6859"/>
                  </a:cubicBezTo>
                  <a:cubicBezTo>
                    <a:pt x="3352" y="7162"/>
                    <a:pt x="3576" y="7418"/>
                    <a:pt x="3895" y="7529"/>
                  </a:cubicBezTo>
                  <a:cubicBezTo>
                    <a:pt x="3999" y="7569"/>
                    <a:pt x="4097" y="7583"/>
                    <a:pt x="4191" y="7583"/>
                  </a:cubicBezTo>
                  <a:cubicBezTo>
                    <a:pt x="4441" y="7583"/>
                    <a:pt x="4665" y="7482"/>
                    <a:pt x="4932" y="7482"/>
                  </a:cubicBezTo>
                  <a:cubicBezTo>
                    <a:pt x="5315" y="7482"/>
                    <a:pt x="5315" y="6859"/>
                    <a:pt x="4932" y="6859"/>
                  </a:cubicBezTo>
                  <a:cubicBezTo>
                    <a:pt x="4698" y="6859"/>
                    <a:pt x="4496" y="6976"/>
                    <a:pt x="4274" y="6976"/>
                  </a:cubicBezTo>
                  <a:cubicBezTo>
                    <a:pt x="4223" y="6976"/>
                    <a:pt x="4172" y="6970"/>
                    <a:pt x="4118" y="6955"/>
                  </a:cubicBezTo>
                  <a:cubicBezTo>
                    <a:pt x="3863" y="6891"/>
                    <a:pt x="3767" y="6588"/>
                    <a:pt x="3719" y="6364"/>
                  </a:cubicBezTo>
                  <a:cubicBezTo>
                    <a:pt x="3576" y="5742"/>
                    <a:pt x="3815" y="4992"/>
                    <a:pt x="4230" y="4545"/>
                  </a:cubicBezTo>
                  <a:cubicBezTo>
                    <a:pt x="4468" y="4296"/>
                    <a:pt x="4742" y="4199"/>
                    <a:pt x="5024" y="4199"/>
                  </a:cubicBezTo>
                  <a:cubicBezTo>
                    <a:pt x="5556" y="4199"/>
                    <a:pt x="6116" y="4546"/>
                    <a:pt x="6512" y="4880"/>
                  </a:cubicBezTo>
                  <a:cubicBezTo>
                    <a:pt x="7534" y="5758"/>
                    <a:pt x="7135" y="6955"/>
                    <a:pt x="6289" y="7769"/>
                  </a:cubicBezTo>
                  <a:cubicBezTo>
                    <a:pt x="5648" y="8372"/>
                    <a:pt x="4722" y="8795"/>
                    <a:pt x="3819" y="8795"/>
                  </a:cubicBezTo>
                  <a:cubicBezTo>
                    <a:pt x="3553" y="8795"/>
                    <a:pt x="3288" y="8759"/>
                    <a:pt x="3033" y="8678"/>
                  </a:cubicBezTo>
                  <a:cubicBezTo>
                    <a:pt x="2092" y="8391"/>
                    <a:pt x="1230" y="7785"/>
                    <a:pt x="863" y="6827"/>
                  </a:cubicBezTo>
                  <a:cubicBezTo>
                    <a:pt x="192" y="5120"/>
                    <a:pt x="1182" y="3125"/>
                    <a:pt x="2347" y="1896"/>
                  </a:cubicBezTo>
                  <a:cubicBezTo>
                    <a:pt x="3022" y="1188"/>
                    <a:pt x="3942" y="622"/>
                    <a:pt x="4874" y="622"/>
                  </a:cubicBezTo>
                  <a:cubicBezTo>
                    <a:pt x="5308" y="622"/>
                    <a:pt x="5745" y="745"/>
                    <a:pt x="6161" y="1034"/>
                  </a:cubicBezTo>
                  <a:cubicBezTo>
                    <a:pt x="6218" y="1072"/>
                    <a:pt x="6274" y="1088"/>
                    <a:pt x="6326" y="1088"/>
                  </a:cubicBezTo>
                  <a:cubicBezTo>
                    <a:pt x="6581" y="1088"/>
                    <a:pt x="6746" y="693"/>
                    <a:pt x="6480" y="507"/>
                  </a:cubicBezTo>
                  <a:cubicBezTo>
                    <a:pt x="5971" y="153"/>
                    <a:pt x="5431" y="1"/>
                    <a:pt x="4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7"/>
            <p:cNvSpPr/>
            <p:nvPr/>
          </p:nvSpPr>
          <p:spPr>
            <a:xfrm>
              <a:off x="1548000" y="1906675"/>
              <a:ext cx="217875" cy="166175"/>
            </a:xfrm>
            <a:custGeom>
              <a:avLst/>
              <a:gdLst/>
              <a:ahLst/>
              <a:cxnLst/>
              <a:rect l="l" t="t" r="r" b="b"/>
              <a:pathLst>
                <a:path w="8715" h="6647" extrusionOk="0">
                  <a:moveTo>
                    <a:pt x="2344" y="0"/>
                  </a:moveTo>
                  <a:cubicBezTo>
                    <a:pt x="2294" y="0"/>
                    <a:pt x="2241" y="15"/>
                    <a:pt x="2187" y="48"/>
                  </a:cubicBezTo>
                  <a:lnTo>
                    <a:pt x="2203" y="48"/>
                  </a:lnTo>
                  <a:cubicBezTo>
                    <a:pt x="144" y="1388"/>
                    <a:pt x="1" y="4437"/>
                    <a:pt x="1948" y="5921"/>
                  </a:cubicBezTo>
                  <a:cubicBezTo>
                    <a:pt x="2614" y="6419"/>
                    <a:pt x="3434" y="6647"/>
                    <a:pt x="4268" y="6647"/>
                  </a:cubicBezTo>
                  <a:cubicBezTo>
                    <a:pt x="5810" y="6647"/>
                    <a:pt x="7400" y="5870"/>
                    <a:pt x="8156" y="4596"/>
                  </a:cubicBezTo>
                  <a:cubicBezTo>
                    <a:pt x="8714" y="3655"/>
                    <a:pt x="8443" y="2489"/>
                    <a:pt x="7853" y="1644"/>
                  </a:cubicBezTo>
                  <a:cubicBezTo>
                    <a:pt x="7463" y="1079"/>
                    <a:pt x="6798" y="563"/>
                    <a:pt x="6104" y="563"/>
                  </a:cubicBezTo>
                  <a:cubicBezTo>
                    <a:pt x="5916" y="563"/>
                    <a:pt x="5726" y="601"/>
                    <a:pt x="5538" y="686"/>
                  </a:cubicBezTo>
                  <a:cubicBezTo>
                    <a:pt x="4565" y="1117"/>
                    <a:pt x="4246" y="2138"/>
                    <a:pt x="4693" y="3064"/>
                  </a:cubicBezTo>
                  <a:cubicBezTo>
                    <a:pt x="4916" y="3511"/>
                    <a:pt x="5529" y="4079"/>
                    <a:pt x="6092" y="4079"/>
                  </a:cubicBezTo>
                  <a:cubicBezTo>
                    <a:pt x="6293" y="4079"/>
                    <a:pt x="6488" y="4006"/>
                    <a:pt x="6656" y="3830"/>
                  </a:cubicBezTo>
                  <a:cubicBezTo>
                    <a:pt x="6751" y="3734"/>
                    <a:pt x="6815" y="3639"/>
                    <a:pt x="6879" y="3511"/>
                  </a:cubicBezTo>
                  <a:cubicBezTo>
                    <a:pt x="7012" y="3267"/>
                    <a:pt x="6799" y="3046"/>
                    <a:pt x="6592" y="3046"/>
                  </a:cubicBezTo>
                  <a:cubicBezTo>
                    <a:pt x="6501" y="3046"/>
                    <a:pt x="6411" y="3089"/>
                    <a:pt x="6352" y="3192"/>
                  </a:cubicBezTo>
                  <a:cubicBezTo>
                    <a:pt x="6254" y="3374"/>
                    <a:pt x="6137" y="3447"/>
                    <a:pt x="6015" y="3447"/>
                  </a:cubicBezTo>
                  <a:cubicBezTo>
                    <a:pt x="5624" y="3447"/>
                    <a:pt x="5177" y="2694"/>
                    <a:pt x="5092" y="2378"/>
                  </a:cubicBezTo>
                  <a:cubicBezTo>
                    <a:pt x="4938" y="1699"/>
                    <a:pt x="5565" y="1216"/>
                    <a:pt x="6173" y="1216"/>
                  </a:cubicBezTo>
                  <a:cubicBezTo>
                    <a:pt x="6323" y="1216"/>
                    <a:pt x="6472" y="1245"/>
                    <a:pt x="6608" y="1309"/>
                  </a:cubicBezTo>
                  <a:cubicBezTo>
                    <a:pt x="7278" y="1628"/>
                    <a:pt x="7677" y="2410"/>
                    <a:pt x="7821" y="3096"/>
                  </a:cubicBezTo>
                  <a:cubicBezTo>
                    <a:pt x="7996" y="3974"/>
                    <a:pt x="7422" y="4740"/>
                    <a:pt x="6751" y="5234"/>
                  </a:cubicBezTo>
                  <a:cubicBezTo>
                    <a:pt x="6088" y="5740"/>
                    <a:pt x="5218" y="6011"/>
                    <a:pt x="4356" y="6011"/>
                  </a:cubicBezTo>
                  <a:cubicBezTo>
                    <a:pt x="3474" y="6011"/>
                    <a:pt x="2601" y="5728"/>
                    <a:pt x="1964" y="5123"/>
                  </a:cubicBezTo>
                  <a:cubicBezTo>
                    <a:pt x="623" y="3878"/>
                    <a:pt x="1038" y="1532"/>
                    <a:pt x="2506" y="574"/>
                  </a:cubicBezTo>
                  <a:cubicBezTo>
                    <a:pt x="2788" y="400"/>
                    <a:pt x="2607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7"/>
            <p:cNvSpPr/>
            <p:nvPr/>
          </p:nvSpPr>
          <p:spPr>
            <a:xfrm>
              <a:off x="1744100" y="1707175"/>
              <a:ext cx="711850" cy="354925"/>
            </a:xfrm>
            <a:custGeom>
              <a:avLst/>
              <a:gdLst/>
              <a:ahLst/>
              <a:cxnLst/>
              <a:rect l="l" t="t" r="r" b="b"/>
              <a:pathLst>
                <a:path w="28474" h="14197" extrusionOk="0">
                  <a:moveTo>
                    <a:pt x="23459" y="0"/>
                  </a:moveTo>
                  <a:cubicBezTo>
                    <a:pt x="21672" y="0"/>
                    <a:pt x="20234" y="796"/>
                    <a:pt x="18713" y="1756"/>
                  </a:cubicBezTo>
                  <a:cubicBezTo>
                    <a:pt x="17203" y="2690"/>
                    <a:pt x="15769" y="3305"/>
                    <a:pt x="13996" y="3305"/>
                  </a:cubicBezTo>
                  <a:cubicBezTo>
                    <a:pt x="13951" y="3305"/>
                    <a:pt x="13906" y="3305"/>
                    <a:pt x="13861" y="3304"/>
                  </a:cubicBezTo>
                  <a:cubicBezTo>
                    <a:pt x="12249" y="3288"/>
                    <a:pt x="10398" y="2697"/>
                    <a:pt x="9744" y="1070"/>
                  </a:cubicBezTo>
                  <a:cubicBezTo>
                    <a:pt x="9688" y="933"/>
                    <a:pt x="9562" y="874"/>
                    <a:pt x="9439" y="874"/>
                  </a:cubicBezTo>
                  <a:cubicBezTo>
                    <a:pt x="9244" y="874"/>
                    <a:pt x="9056" y="1021"/>
                    <a:pt x="9153" y="1245"/>
                  </a:cubicBezTo>
                  <a:cubicBezTo>
                    <a:pt x="9943" y="3173"/>
                    <a:pt x="11978" y="3939"/>
                    <a:pt x="14014" y="3939"/>
                  </a:cubicBezTo>
                  <a:cubicBezTo>
                    <a:pt x="15062" y="3939"/>
                    <a:pt x="16110" y="3736"/>
                    <a:pt x="16989" y="3384"/>
                  </a:cubicBezTo>
                  <a:cubicBezTo>
                    <a:pt x="18920" y="2602"/>
                    <a:pt x="20596" y="782"/>
                    <a:pt x="22750" y="623"/>
                  </a:cubicBezTo>
                  <a:cubicBezTo>
                    <a:pt x="22924" y="610"/>
                    <a:pt x="23097" y="605"/>
                    <a:pt x="23271" y="605"/>
                  </a:cubicBezTo>
                  <a:cubicBezTo>
                    <a:pt x="23996" y="605"/>
                    <a:pt x="24724" y="705"/>
                    <a:pt x="25432" y="846"/>
                  </a:cubicBezTo>
                  <a:cubicBezTo>
                    <a:pt x="25846" y="937"/>
                    <a:pt x="26282" y="1048"/>
                    <a:pt x="26689" y="1215"/>
                  </a:cubicBezTo>
                  <a:lnTo>
                    <a:pt x="26689" y="1215"/>
                  </a:lnTo>
                  <a:cubicBezTo>
                    <a:pt x="26521" y="1202"/>
                    <a:pt x="26355" y="1195"/>
                    <a:pt x="26190" y="1195"/>
                  </a:cubicBezTo>
                  <a:cubicBezTo>
                    <a:pt x="22004" y="1195"/>
                    <a:pt x="18591" y="5428"/>
                    <a:pt x="15824" y="8139"/>
                  </a:cubicBezTo>
                  <a:cubicBezTo>
                    <a:pt x="14164" y="9767"/>
                    <a:pt x="12345" y="11028"/>
                    <a:pt x="10238" y="12033"/>
                  </a:cubicBezTo>
                  <a:cubicBezTo>
                    <a:pt x="8545" y="12843"/>
                    <a:pt x="6540" y="13597"/>
                    <a:pt x="4593" y="13597"/>
                  </a:cubicBezTo>
                  <a:cubicBezTo>
                    <a:pt x="4009" y="13597"/>
                    <a:pt x="3429" y="13529"/>
                    <a:pt x="2865" y="13374"/>
                  </a:cubicBezTo>
                  <a:cubicBezTo>
                    <a:pt x="2418" y="13246"/>
                    <a:pt x="2019" y="13055"/>
                    <a:pt x="1636" y="12800"/>
                  </a:cubicBezTo>
                  <a:cubicBezTo>
                    <a:pt x="1429" y="12656"/>
                    <a:pt x="1253" y="12496"/>
                    <a:pt x="1094" y="12321"/>
                  </a:cubicBezTo>
                  <a:cubicBezTo>
                    <a:pt x="966" y="12209"/>
                    <a:pt x="870" y="12081"/>
                    <a:pt x="775" y="11954"/>
                  </a:cubicBezTo>
                  <a:cubicBezTo>
                    <a:pt x="762" y="11941"/>
                    <a:pt x="681" y="11782"/>
                    <a:pt x="654" y="11782"/>
                  </a:cubicBezTo>
                  <a:cubicBezTo>
                    <a:pt x="647" y="11782"/>
                    <a:pt x="643" y="11795"/>
                    <a:pt x="647" y="11826"/>
                  </a:cubicBezTo>
                  <a:cubicBezTo>
                    <a:pt x="623" y="11635"/>
                    <a:pt x="455" y="11539"/>
                    <a:pt x="300" y="11539"/>
                  </a:cubicBezTo>
                  <a:cubicBezTo>
                    <a:pt x="144" y="11539"/>
                    <a:pt x="1" y="11635"/>
                    <a:pt x="25" y="11826"/>
                  </a:cubicBezTo>
                  <a:cubicBezTo>
                    <a:pt x="88" y="12257"/>
                    <a:pt x="535" y="12656"/>
                    <a:pt x="838" y="12943"/>
                  </a:cubicBezTo>
                  <a:cubicBezTo>
                    <a:pt x="1237" y="13310"/>
                    <a:pt x="1700" y="13597"/>
                    <a:pt x="2195" y="13789"/>
                  </a:cubicBezTo>
                  <a:cubicBezTo>
                    <a:pt x="2919" y="14081"/>
                    <a:pt x="3687" y="14197"/>
                    <a:pt x="4454" y="14197"/>
                  </a:cubicBezTo>
                  <a:cubicBezTo>
                    <a:pt x="4820" y="14197"/>
                    <a:pt x="5186" y="14171"/>
                    <a:pt x="5546" y="14124"/>
                  </a:cubicBezTo>
                  <a:cubicBezTo>
                    <a:pt x="7988" y="13853"/>
                    <a:pt x="10350" y="12784"/>
                    <a:pt x="12457" y="11555"/>
                  </a:cubicBezTo>
                  <a:cubicBezTo>
                    <a:pt x="14452" y="10390"/>
                    <a:pt x="16064" y="8794"/>
                    <a:pt x="17675" y="7150"/>
                  </a:cubicBezTo>
                  <a:cubicBezTo>
                    <a:pt x="19511" y="5315"/>
                    <a:pt x="21410" y="3304"/>
                    <a:pt x="23852" y="2298"/>
                  </a:cubicBezTo>
                  <a:cubicBezTo>
                    <a:pt x="24612" y="1982"/>
                    <a:pt x="25403" y="1819"/>
                    <a:pt x="26196" y="1819"/>
                  </a:cubicBezTo>
                  <a:cubicBezTo>
                    <a:pt x="26801" y="1819"/>
                    <a:pt x="27407" y="1913"/>
                    <a:pt x="28001" y="2107"/>
                  </a:cubicBezTo>
                  <a:cubicBezTo>
                    <a:pt x="28039" y="2120"/>
                    <a:pt x="28075" y="2126"/>
                    <a:pt x="28108" y="2126"/>
                  </a:cubicBezTo>
                  <a:cubicBezTo>
                    <a:pt x="28357" y="2126"/>
                    <a:pt x="28473" y="1793"/>
                    <a:pt x="28304" y="1596"/>
                  </a:cubicBezTo>
                  <a:cubicBezTo>
                    <a:pt x="27283" y="399"/>
                    <a:pt x="25368" y="128"/>
                    <a:pt x="23900" y="16"/>
                  </a:cubicBezTo>
                  <a:cubicBezTo>
                    <a:pt x="23750" y="5"/>
                    <a:pt x="23603" y="0"/>
                    <a:pt x="2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7"/>
            <p:cNvSpPr/>
            <p:nvPr/>
          </p:nvSpPr>
          <p:spPr>
            <a:xfrm>
              <a:off x="1384425" y="1435100"/>
              <a:ext cx="1071575" cy="637750"/>
            </a:xfrm>
            <a:custGeom>
              <a:avLst/>
              <a:gdLst/>
              <a:ahLst/>
              <a:cxnLst/>
              <a:rect l="l" t="t" r="r" b="b"/>
              <a:pathLst>
                <a:path w="42863" h="25510" extrusionOk="0">
                  <a:moveTo>
                    <a:pt x="10370" y="0"/>
                  </a:moveTo>
                  <a:cubicBezTo>
                    <a:pt x="9322" y="0"/>
                    <a:pt x="8267" y="253"/>
                    <a:pt x="7421" y="717"/>
                  </a:cubicBezTo>
                  <a:cubicBezTo>
                    <a:pt x="5841" y="1595"/>
                    <a:pt x="4692" y="3351"/>
                    <a:pt x="4517" y="5154"/>
                  </a:cubicBezTo>
                  <a:cubicBezTo>
                    <a:pt x="4421" y="6095"/>
                    <a:pt x="4549" y="7308"/>
                    <a:pt x="5059" y="8218"/>
                  </a:cubicBezTo>
                  <a:cubicBezTo>
                    <a:pt x="4872" y="8185"/>
                    <a:pt x="4682" y="8168"/>
                    <a:pt x="4492" y="8168"/>
                  </a:cubicBezTo>
                  <a:cubicBezTo>
                    <a:pt x="3939" y="8168"/>
                    <a:pt x="3384" y="8312"/>
                    <a:pt x="2873" y="8633"/>
                  </a:cubicBezTo>
                  <a:cubicBezTo>
                    <a:pt x="1820" y="9271"/>
                    <a:pt x="1181" y="10420"/>
                    <a:pt x="814" y="11554"/>
                  </a:cubicBezTo>
                  <a:cubicBezTo>
                    <a:pt x="0" y="14027"/>
                    <a:pt x="320" y="17347"/>
                    <a:pt x="2458" y="19086"/>
                  </a:cubicBezTo>
                  <a:cubicBezTo>
                    <a:pt x="3395" y="19851"/>
                    <a:pt x="4581" y="20149"/>
                    <a:pt x="5771" y="20149"/>
                  </a:cubicBezTo>
                  <a:cubicBezTo>
                    <a:pt x="6120" y="20149"/>
                    <a:pt x="6471" y="20123"/>
                    <a:pt x="6815" y="20076"/>
                  </a:cubicBezTo>
                  <a:cubicBezTo>
                    <a:pt x="7134" y="20028"/>
                    <a:pt x="7437" y="19980"/>
                    <a:pt x="7741" y="19900"/>
                  </a:cubicBezTo>
                  <a:lnTo>
                    <a:pt x="7741" y="19900"/>
                  </a:lnTo>
                  <a:cubicBezTo>
                    <a:pt x="6719" y="21416"/>
                    <a:pt x="6927" y="23603"/>
                    <a:pt x="8491" y="24784"/>
                  </a:cubicBezTo>
                  <a:cubicBezTo>
                    <a:pt x="9157" y="25282"/>
                    <a:pt x="9977" y="25510"/>
                    <a:pt x="10811" y="25510"/>
                  </a:cubicBezTo>
                  <a:cubicBezTo>
                    <a:pt x="12353" y="25510"/>
                    <a:pt x="13943" y="24733"/>
                    <a:pt x="14699" y="23459"/>
                  </a:cubicBezTo>
                  <a:cubicBezTo>
                    <a:pt x="14715" y="23427"/>
                    <a:pt x="14731" y="23379"/>
                    <a:pt x="14763" y="23347"/>
                  </a:cubicBezTo>
                  <a:cubicBezTo>
                    <a:pt x="14906" y="23523"/>
                    <a:pt x="15098" y="23698"/>
                    <a:pt x="15241" y="23826"/>
                  </a:cubicBezTo>
                  <a:cubicBezTo>
                    <a:pt x="15624" y="24193"/>
                    <a:pt x="16103" y="24480"/>
                    <a:pt x="16598" y="24672"/>
                  </a:cubicBezTo>
                  <a:cubicBezTo>
                    <a:pt x="17323" y="24964"/>
                    <a:pt x="18084" y="25073"/>
                    <a:pt x="18853" y="25073"/>
                  </a:cubicBezTo>
                  <a:cubicBezTo>
                    <a:pt x="19218" y="25073"/>
                    <a:pt x="19584" y="25048"/>
                    <a:pt x="19949" y="25007"/>
                  </a:cubicBezTo>
                  <a:cubicBezTo>
                    <a:pt x="22391" y="24736"/>
                    <a:pt x="24753" y="23667"/>
                    <a:pt x="26844" y="22438"/>
                  </a:cubicBezTo>
                  <a:cubicBezTo>
                    <a:pt x="28855" y="21273"/>
                    <a:pt x="30451" y="19677"/>
                    <a:pt x="32078" y="18033"/>
                  </a:cubicBezTo>
                  <a:cubicBezTo>
                    <a:pt x="33898" y="16198"/>
                    <a:pt x="35813" y="14187"/>
                    <a:pt x="38239" y="13181"/>
                  </a:cubicBezTo>
                  <a:cubicBezTo>
                    <a:pt x="38999" y="12865"/>
                    <a:pt x="39790" y="12702"/>
                    <a:pt x="40586" y="12702"/>
                  </a:cubicBezTo>
                  <a:cubicBezTo>
                    <a:pt x="41193" y="12702"/>
                    <a:pt x="41803" y="12796"/>
                    <a:pt x="42404" y="12990"/>
                  </a:cubicBezTo>
                  <a:cubicBezTo>
                    <a:pt x="42436" y="13000"/>
                    <a:pt x="42466" y="13004"/>
                    <a:pt x="42494" y="13004"/>
                  </a:cubicBezTo>
                  <a:cubicBezTo>
                    <a:pt x="42740" y="13004"/>
                    <a:pt x="42863" y="12665"/>
                    <a:pt x="42691" y="12479"/>
                  </a:cubicBezTo>
                  <a:cubicBezTo>
                    <a:pt x="41670" y="11282"/>
                    <a:pt x="39755" y="11011"/>
                    <a:pt x="38287" y="10899"/>
                  </a:cubicBezTo>
                  <a:cubicBezTo>
                    <a:pt x="38137" y="10888"/>
                    <a:pt x="37990" y="10883"/>
                    <a:pt x="37846" y="10883"/>
                  </a:cubicBezTo>
                  <a:cubicBezTo>
                    <a:pt x="36059" y="10883"/>
                    <a:pt x="34621" y="11679"/>
                    <a:pt x="33100" y="12639"/>
                  </a:cubicBezTo>
                  <a:cubicBezTo>
                    <a:pt x="31605" y="13573"/>
                    <a:pt x="30172" y="14188"/>
                    <a:pt x="28399" y="14188"/>
                  </a:cubicBezTo>
                  <a:cubicBezTo>
                    <a:pt x="28354" y="14188"/>
                    <a:pt x="28309" y="14188"/>
                    <a:pt x="28264" y="14187"/>
                  </a:cubicBezTo>
                  <a:cubicBezTo>
                    <a:pt x="26732" y="14171"/>
                    <a:pt x="25008" y="13644"/>
                    <a:pt x="24258" y="12240"/>
                  </a:cubicBezTo>
                  <a:cubicBezTo>
                    <a:pt x="25120" y="11921"/>
                    <a:pt x="25886" y="11410"/>
                    <a:pt x="26445" y="10803"/>
                  </a:cubicBezTo>
                  <a:cubicBezTo>
                    <a:pt x="27690" y="9399"/>
                    <a:pt x="27594" y="7324"/>
                    <a:pt x="27019" y="5649"/>
                  </a:cubicBezTo>
                  <a:cubicBezTo>
                    <a:pt x="26397" y="3877"/>
                    <a:pt x="25296" y="2457"/>
                    <a:pt x="23556" y="1675"/>
                  </a:cubicBezTo>
                  <a:cubicBezTo>
                    <a:pt x="22631" y="1269"/>
                    <a:pt x="21576" y="1036"/>
                    <a:pt x="20539" y="1036"/>
                  </a:cubicBezTo>
                  <a:cubicBezTo>
                    <a:pt x="19824" y="1036"/>
                    <a:pt x="19117" y="1147"/>
                    <a:pt x="18465" y="1388"/>
                  </a:cubicBezTo>
                  <a:cubicBezTo>
                    <a:pt x="17172" y="1850"/>
                    <a:pt x="16279" y="2888"/>
                    <a:pt x="15577" y="4021"/>
                  </a:cubicBezTo>
                  <a:cubicBezTo>
                    <a:pt x="15225" y="2648"/>
                    <a:pt x="14316" y="1419"/>
                    <a:pt x="13087" y="685"/>
                  </a:cubicBezTo>
                  <a:cubicBezTo>
                    <a:pt x="12304" y="217"/>
                    <a:pt x="11341" y="0"/>
                    <a:pt x="10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7"/>
            <p:cNvSpPr/>
            <p:nvPr/>
          </p:nvSpPr>
          <p:spPr>
            <a:xfrm>
              <a:off x="1384425" y="1434950"/>
              <a:ext cx="692250" cy="503875"/>
            </a:xfrm>
            <a:custGeom>
              <a:avLst/>
              <a:gdLst/>
              <a:ahLst/>
              <a:cxnLst/>
              <a:rect l="l" t="t" r="r" b="b"/>
              <a:pathLst>
                <a:path w="27690" h="20155" extrusionOk="0">
                  <a:moveTo>
                    <a:pt x="10357" y="0"/>
                  </a:moveTo>
                  <a:cubicBezTo>
                    <a:pt x="9313" y="0"/>
                    <a:pt x="8263" y="253"/>
                    <a:pt x="7421" y="723"/>
                  </a:cubicBezTo>
                  <a:cubicBezTo>
                    <a:pt x="5841" y="1601"/>
                    <a:pt x="4692" y="3357"/>
                    <a:pt x="4517" y="5160"/>
                  </a:cubicBezTo>
                  <a:cubicBezTo>
                    <a:pt x="4428" y="6098"/>
                    <a:pt x="4541" y="7316"/>
                    <a:pt x="5060" y="8215"/>
                  </a:cubicBezTo>
                  <a:lnTo>
                    <a:pt x="5060" y="8215"/>
                  </a:lnTo>
                  <a:cubicBezTo>
                    <a:pt x="4871" y="8184"/>
                    <a:pt x="4682" y="8168"/>
                    <a:pt x="4493" y="8168"/>
                  </a:cubicBezTo>
                  <a:cubicBezTo>
                    <a:pt x="3937" y="8168"/>
                    <a:pt x="3387" y="8309"/>
                    <a:pt x="2873" y="8623"/>
                  </a:cubicBezTo>
                  <a:cubicBezTo>
                    <a:pt x="1820" y="9261"/>
                    <a:pt x="1181" y="10426"/>
                    <a:pt x="814" y="11560"/>
                  </a:cubicBezTo>
                  <a:cubicBezTo>
                    <a:pt x="0" y="14033"/>
                    <a:pt x="320" y="17353"/>
                    <a:pt x="2458" y="19076"/>
                  </a:cubicBezTo>
                  <a:cubicBezTo>
                    <a:pt x="3396" y="19854"/>
                    <a:pt x="4583" y="20154"/>
                    <a:pt x="5774" y="20154"/>
                  </a:cubicBezTo>
                  <a:cubicBezTo>
                    <a:pt x="6123" y="20154"/>
                    <a:pt x="6472" y="20129"/>
                    <a:pt x="6815" y="20082"/>
                  </a:cubicBezTo>
                  <a:cubicBezTo>
                    <a:pt x="8746" y="19810"/>
                    <a:pt x="10645" y="19012"/>
                    <a:pt x="11108" y="16938"/>
                  </a:cubicBezTo>
                  <a:cubicBezTo>
                    <a:pt x="11427" y="15486"/>
                    <a:pt x="10901" y="13650"/>
                    <a:pt x="9592" y="12852"/>
                  </a:cubicBezTo>
                  <a:cubicBezTo>
                    <a:pt x="9280" y="12660"/>
                    <a:pt x="8949" y="12574"/>
                    <a:pt x="8622" y="12574"/>
                  </a:cubicBezTo>
                  <a:cubicBezTo>
                    <a:pt x="7375" y="12574"/>
                    <a:pt x="6188" y="13816"/>
                    <a:pt x="6352" y="15118"/>
                  </a:cubicBezTo>
                  <a:cubicBezTo>
                    <a:pt x="6416" y="15741"/>
                    <a:pt x="6783" y="16411"/>
                    <a:pt x="7389" y="16666"/>
                  </a:cubicBezTo>
                  <a:cubicBezTo>
                    <a:pt x="7523" y="16721"/>
                    <a:pt x="7648" y="16746"/>
                    <a:pt x="7766" y="16746"/>
                  </a:cubicBezTo>
                  <a:cubicBezTo>
                    <a:pt x="8270" y="16746"/>
                    <a:pt x="8632" y="16296"/>
                    <a:pt x="8826" y="15805"/>
                  </a:cubicBezTo>
                  <a:cubicBezTo>
                    <a:pt x="8913" y="15583"/>
                    <a:pt x="8732" y="15437"/>
                    <a:pt x="8543" y="15437"/>
                  </a:cubicBezTo>
                  <a:cubicBezTo>
                    <a:pt x="8419" y="15437"/>
                    <a:pt x="8292" y="15500"/>
                    <a:pt x="8235" y="15645"/>
                  </a:cubicBezTo>
                  <a:cubicBezTo>
                    <a:pt x="8112" y="15940"/>
                    <a:pt x="7948" y="16105"/>
                    <a:pt x="7755" y="16105"/>
                  </a:cubicBezTo>
                  <a:cubicBezTo>
                    <a:pt x="7624" y="16105"/>
                    <a:pt x="7480" y="16029"/>
                    <a:pt x="7326" y="15869"/>
                  </a:cubicBezTo>
                  <a:cubicBezTo>
                    <a:pt x="6943" y="15486"/>
                    <a:pt x="6863" y="14863"/>
                    <a:pt x="7006" y="14368"/>
                  </a:cubicBezTo>
                  <a:cubicBezTo>
                    <a:pt x="7203" y="13699"/>
                    <a:pt x="7941" y="13213"/>
                    <a:pt x="8631" y="13213"/>
                  </a:cubicBezTo>
                  <a:cubicBezTo>
                    <a:pt x="8780" y="13213"/>
                    <a:pt x="8927" y="13235"/>
                    <a:pt x="9065" y="13283"/>
                  </a:cubicBezTo>
                  <a:cubicBezTo>
                    <a:pt x="10597" y="13794"/>
                    <a:pt x="10853" y="16220"/>
                    <a:pt x="10278" y="17464"/>
                  </a:cubicBezTo>
                  <a:cubicBezTo>
                    <a:pt x="9568" y="19021"/>
                    <a:pt x="7549" y="19550"/>
                    <a:pt x="5861" y="19550"/>
                  </a:cubicBezTo>
                  <a:cubicBezTo>
                    <a:pt x="5576" y="19550"/>
                    <a:pt x="5301" y="19535"/>
                    <a:pt x="5043" y="19507"/>
                  </a:cubicBezTo>
                  <a:cubicBezTo>
                    <a:pt x="3607" y="19348"/>
                    <a:pt x="2426" y="18502"/>
                    <a:pt x="1740" y="17257"/>
                  </a:cubicBezTo>
                  <a:cubicBezTo>
                    <a:pt x="750" y="15438"/>
                    <a:pt x="830" y="12996"/>
                    <a:pt x="1628" y="11129"/>
                  </a:cubicBezTo>
                  <a:cubicBezTo>
                    <a:pt x="2214" y="9777"/>
                    <a:pt x="3285" y="8801"/>
                    <a:pt x="4591" y="8801"/>
                  </a:cubicBezTo>
                  <a:cubicBezTo>
                    <a:pt x="5027" y="8801"/>
                    <a:pt x="5490" y="8910"/>
                    <a:pt x="5969" y="9150"/>
                  </a:cubicBezTo>
                  <a:cubicBezTo>
                    <a:pt x="6019" y="9175"/>
                    <a:pt x="6068" y="9186"/>
                    <a:pt x="6115" y="9186"/>
                  </a:cubicBezTo>
                  <a:cubicBezTo>
                    <a:pt x="6394" y="9186"/>
                    <a:pt x="6576" y="8787"/>
                    <a:pt x="6288" y="8623"/>
                  </a:cubicBezTo>
                  <a:cubicBezTo>
                    <a:pt x="5203" y="8017"/>
                    <a:pt x="5075" y="6389"/>
                    <a:pt x="5123" y="5288"/>
                  </a:cubicBezTo>
                  <a:cubicBezTo>
                    <a:pt x="5203" y="3692"/>
                    <a:pt x="6256" y="2223"/>
                    <a:pt x="7549" y="1362"/>
                  </a:cubicBezTo>
                  <a:cubicBezTo>
                    <a:pt x="8313" y="855"/>
                    <a:pt x="9289" y="612"/>
                    <a:pt x="10262" y="612"/>
                  </a:cubicBezTo>
                  <a:cubicBezTo>
                    <a:pt x="11098" y="612"/>
                    <a:pt x="11931" y="792"/>
                    <a:pt x="12624" y="1138"/>
                  </a:cubicBezTo>
                  <a:cubicBezTo>
                    <a:pt x="14029" y="1808"/>
                    <a:pt x="14986" y="3388"/>
                    <a:pt x="15098" y="4921"/>
                  </a:cubicBezTo>
                  <a:cubicBezTo>
                    <a:pt x="15118" y="5098"/>
                    <a:pt x="15271" y="5221"/>
                    <a:pt x="15424" y="5221"/>
                  </a:cubicBezTo>
                  <a:cubicBezTo>
                    <a:pt x="15518" y="5221"/>
                    <a:pt x="15611" y="5174"/>
                    <a:pt x="15672" y="5064"/>
                  </a:cubicBezTo>
                  <a:cubicBezTo>
                    <a:pt x="16343" y="3851"/>
                    <a:pt x="17141" y="2702"/>
                    <a:pt x="18417" y="2064"/>
                  </a:cubicBezTo>
                  <a:cubicBezTo>
                    <a:pt x="19035" y="1762"/>
                    <a:pt x="19731" y="1640"/>
                    <a:pt x="20435" y="1640"/>
                  </a:cubicBezTo>
                  <a:cubicBezTo>
                    <a:pt x="21258" y="1640"/>
                    <a:pt x="22091" y="1807"/>
                    <a:pt x="22822" y="2048"/>
                  </a:cubicBezTo>
                  <a:cubicBezTo>
                    <a:pt x="24418" y="2575"/>
                    <a:pt x="25455" y="3692"/>
                    <a:pt x="26158" y="5160"/>
                  </a:cubicBezTo>
                  <a:cubicBezTo>
                    <a:pt x="26908" y="6756"/>
                    <a:pt x="27147" y="8655"/>
                    <a:pt x="26142" y="10187"/>
                  </a:cubicBezTo>
                  <a:cubicBezTo>
                    <a:pt x="25391" y="11328"/>
                    <a:pt x="23794" y="11918"/>
                    <a:pt x="22452" y="11918"/>
                  </a:cubicBezTo>
                  <a:cubicBezTo>
                    <a:pt x="22367" y="11918"/>
                    <a:pt x="22282" y="11915"/>
                    <a:pt x="22200" y="11911"/>
                  </a:cubicBezTo>
                  <a:cubicBezTo>
                    <a:pt x="21178" y="11847"/>
                    <a:pt x="20428" y="11097"/>
                    <a:pt x="19949" y="10251"/>
                  </a:cubicBezTo>
                  <a:cubicBezTo>
                    <a:pt x="19170" y="8835"/>
                    <a:pt x="19056" y="6229"/>
                    <a:pt x="21222" y="6229"/>
                  </a:cubicBezTo>
                  <a:cubicBezTo>
                    <a:pt x="21229" y="6229"/>
                    <a:pt x="21235" y="6229"/>
                    <a:pt x="21242" y="6229"/>
                  </a:cubicBezTo>
                  <a:cubicBezTo>
                    <a:pt x="22311" y="6245"/>
                    <a:pt x="23109" y="7123"/>
                    <a:pt x="23077" y="8176"/>
                  </a:cubicBezTo>
                  <a:cubicBezTo>
                    <a:pt x="23061" y="8623"/>
                    <a:pt x="22774" y="8862"/>
                    <a:pt x="22375" y="8942"/>
                  </a:cubicBezTo>
                  <a:cubicBezTo>
                    <a:pt x="22348" y="8949"/>
                    <a:pt x="22299" y="8952"/>
                    <a:pt x="22239" y="8952"/>
                  </a:cubicBezTo>
                  <a:cubicBezTo>
                    <a:pt x="22017" y="8952"/>
                    <a:pt x="21648" y="8909"/>
                    <a:pt x="21673" y="8846"/>
                  </a:cubicBezTo>
                  <a:cubicBezTo>
                    <a:pt x="21751" y="8614"/>
                    <a:pt x="21563" y="8464"/>
                    <a:pt x="21376" y="8464"/>
                  </a:cubicBezTo>
                  <a:cubicBezTo>
                    <a:pt x="21254" y="8464"/>
                    <a:pt x="21133" y="8527"/>
                    <a:pt x="21083" y="8671"/>
                  </a:cubicBezTo>
                  <a:cubicBezTo>
                    <a:pt x="20838" y="9378"/>
                    <a:pt x="21705" y="9564"/>
                    <a:pt x="22273" y="9564"/>
                  </a:cubicBezTo>
                  <a:cubicBezTo>
                    <a:pt x="22372" y="9564"/>
                    <a:pt x="22462" y="9558"/>
                    <a:pt x="22535" y="9549"/>
                  </a:cubicBezTo>
                  <a:cubicBezTo>
                    <a:pt x="23700" y="9373"/>
                    <a:pt x="23875" y="8049"/>
                    <a:pt x="23508" y="7139"/>
                  </a:cubicBezTo>
                  <a:cubicBezTo>
                    <a:pt x="23119" y="6156"/>
                    <a:pt x="22122" y="5623"/>
                    <a:pt x="21149" y="5623"/>
                  </a:cubicBezTo>
                  <a:cubicBezTo>
                    <a:pt x="20288" y="5623"/>
                    <a:pt x="19445" y="6040"/>
                    <a:pt x="19056" y="6931"/>
                  </a:cubicBezTo>
                  <a:cubicBezTo>
                    <a:pt x="18369" y="8479"/>
                    <a:pt x="19088" y="10522"/>
                    <a:pt x="20237" y="11655"/>
                  </a:cubicBezTo>
                  <a:cubicBezTo>
                    <a:pt x="20881" y="12282"/>
                    <a:pt x="21711" y="12545"/>
                    <a:pt x="22572" y="12545"/>
                  </a:cubicBezTo>
                  <a:cubicBezTo>
                    <a:pt x="24013" y="12545"/>
                    <a:pt x="25540" y="11808"/>
                    <a:pt x="26429" y="10809"/>
                  </a:cubicBezTo>
                  <a:cubicBezTo>
                    <a:pt x="27690" y="9405"/>
                    <a:pt x="27594" y="7314"/>
                    <a:pt x="27019" y="5655"/>
                  </a:cubicBezTo>
                  <a:cubicBezTo>
                    <a:pt x="26397" y="3867"/>
                    <a:pt x="25280" y="2447"/>
                    <a:pt x="23540" y="1681"/>
                  </a:cubicBezTo>
                  <a:cubicBezTo>
                    <a:pt x="22630" y="1268"/>
                    <a:pt x="21587" y="1037"/>
                    <a:pt x="20555" y="1037"/>
                  </a:cubicBezTo>
                  <a:cubicBezTo>
                    <a:pt x="19831" y="1037"/>
                    <a:pt x="19113" y="1150"/>
                    <a:pt x="18449" y="1394"/>
                  </a:cubicBezTo>
                  <a:cubicBezTo>
                    <a:pt x="17172" y="1854"/>
                    <a:pt x="16275" y="2891"/>
                    <a:pt x="15570" y="4028"/>
                  </a:cubicBezTo>
                  <a:lnTo>
                    <a:pt x="15570" y="4028"/>
                  </a:lnTo>
                  <a:cubicBezTo>
                    <a:pt x="15217" y="2643"/>
                    <a:pt x="14326" y="1416"/>
                    <a:pt x="13087" y="691"/>
                  </a:cubicBezTo>
                  <a:cubicBezTo>
                    <a:pt x="12301" y="221"/>
                    <a:pt x="11332" y="0"/>
                    <a:pt x="10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7"/>
            <p:cNvSpPr/>
            <p:nvPr/>
          </p:nvSpPr>
          <p:spPr>
            <a:xfrm>
              <a:off x="1711575" y="1673750"/>
              <a:ext cx="196575" cy="235275"/>
            </a:xfrm>
            <a:custGeom>
              <a:avLst/>
              <a:gdLst/>
              <a:ahLst/>
              <a:cxnLst/>
              <a:rect l="l" t="t" r="r" b="b"/>
              <a:pathLst>
                <a:path w="7863" h="9411" extrusionOk="0">
                  <a:moveTo>
                    <a:pt x="4893" y="1"/>
                  </a:moveTo>
                  <a:cubicBezTo>
                    <a:pt x="3931" y="1"/>
                    <a:pt x="2977" y="486"/>
                    <a:pt x="2219" y="1162"/>
                  </a:cubicBezTo>
                  <a:cubicBezTo>
                    <a:pt x="911" y="2295"/>
                    <a:pt x="1" y="4098"/>
                    <a:pt x="49" y="5838"/>
                  </a:cubicBezTo>
                  <a:cubicBezTo>
                    <a:pt x="81" y="7673"/>
                    <a:pt x="1613" y="9221"/>
                    <a:pt x="3448" y="9397"/>
                  </a:cubicBezTo>
                  <a:cubicBezTo>
                    <a:pt x="3548" y="9406"/>
                    <a:pt x="3649" y="9411"/>
                    <a:pt x="3752" y="9411"/>
                  </a:cubicBezTo>
                  <a:cubicBezTo>
                    <a:pt x="5580" y="9411"/>
                    <a:pt x="7863" y="7961"/>
                    <a:pt x="7757" y="5981"/>
                  </a:cubicBezTo>
                  <a:cubicBezTo>
                    <a:pt x="7693" y="4816"/>
                    <a:pt x="6496" y="3843"/>
                    <a:pt x="5427" y="3619"/>
                  </a:cubicBezTo>
                  <a:cubicBezTo>
                    <a:pt x="5297" y="3590"/>
                    <a:pt x="5170" y="3576"/>
                    <a:pt x="5045" y="3576"/>
                  </a:cubicBezTo>
                  <a:cubicBezTo>
                    <a:pt x="4359" y="3576"/>
                    <a:pt x="3767" y="4001"/>
                    <a:pt x="3416" y="4609"/>
                  </a:cubicBezTo>
                  <a:cubicBezTo>
                    <a:pt x="3049" y="5263"/>
                    <a:pt x="2921" y="6157"/>
                    <a:pt x="3225" y="6859"/>
                  </a:cubicBezTo>
                  <a:cubicBezTo>
                    <a:pt x="3352" y="7162"/>
                    <a:pt x="3576" y="7418"/>
                    <a:pt x="3895" y="7529"/>
                  </a:cubicBezTo>
                  <a:cubicBezTo>
                    <a:pt x="3999" y="7569"/>
                    <a:pt x="4097" y="7583"/>
                    <a:pt x="4191" y="7583"/>
                  </a:cubicBezTo>
                  <a:cubicBezTo>
                    <a:pt x="4441" y="7583"/>
                    <a:pt x="4665" y="7482"/>
                    <a:pt x="4932" y="7482"/>
                  </a:cubicBezTo>
                  <a:cubicBezTo>
                    <a:pt x="5315" y="7482"/>
                    <a:pt x="5315" y="6859"/>
                    <a:pt x="4932" y="6859"/>
                  </a:cubicBezTo>
                  <a:cubicBezTo>
                    <a:pt x="4698" y="6859"/>
                    <a:pt x="4496" y="6976"/>
                    <a:pt x="4274" y="6976"/>
                  </a:cubicBezTo>
                  <a:cubicBezTo>
                    <a:pt x="4223" y="6976"/>
                    <a:pt x="4172" y="6970"/>
                    <a:pt x="4118" y="6955"/>
                  </a:cubicBezTo>
                  <a:cubicBezTo>
                    <a:pt x="3863" y="6891"/>
                    <a:pt x="3767" y="6588"/>
                    <a:pt x="3719" y="6364"/>
                  </a:cubicBezTo>
                  <a:cubicBezTo>
                    <a:pt x="3576" y="5742"/>
                    <a:pt x="3815" y="4992"/>
                    <a:pt x="4230" y="4545"/>
                  </a:cubicBezTo>
                  <a:cubicBezTo>
                    <a:pt x="4468" y="4296"/>
                    <a:pt x="4742" y="4199"/>
                    <a:pt x="5024" y="4199"/>
                  </a:cubicBezTo>
                  <a:cubicBezTo>
                    <a:pt x="5556" y="4199"/>
                    <a:pt x="6116" y="4546"/>
                    <a:pt x="6512" y="4880"/>
                  </a:cubicBezTo>
                  <a:cubicBezTo>
                    <a:pt x="7534" y="5758"/>
                    <a:pt x="7135" y="6955"/>
                    <a:pt x="6289" y="7769"/>
                  </a:cubicBezTo>
                  <a:cubicBezTo>
                    <a:pt x="5648" y="8372"/>
                    <a:pt x="4722" y="8795"/>
                    <a:pt x="3819" y="8795"/>
                  </a:cubicBezTo>
                  <a:cubicBezTo>
                    <a:pt x="3553" y="8795"/>
                    <a:pt x="3288" y="8759"/>
                    <a:pt x="3033" y="8678"/>
                  </a:cubicBezTo>
                  <a:cubicBezTo>
                    <a:pt x="2092" y="8391"/>
                    <a:pt x="1230" y="7785"/>
                    <a:pt x="863" y="6827"/>
                  </a:cubicBezTo>
                  <a:cubicBezTo>
                    <a:pt x="192" y="5120"/>
                    <a:pt x="1182" y="3125"/>
                    <a:pt x="2347" y="1896"/>
                  </a:cubicBezTo>
                  <a:cubicBezTo>
                    <a:pt x="3022" y="1188"/>
                    <a:pt x="3942" y="622"/>
                    <a:pt x="4874" y="622"/>
                  </a:cubicBezTo>
                  <a:cubicBezTo>
                    <a:pt x="5308" y="622"/>
                    <a:pt x="5745" y="745"/>
                    <a:pt x="6161" y="1034"/>
                  </a:cubicBezTo>
                  <a:cubicBezTo>
                    <a:pt x="6218" y="1072"/>
                    <a:pt x="6274" y="1088"/>
                    <a:pt x="6326" y="1088"/>
                  </a:cubicBezTo>
                  <a:cubicBezTo>
                    <a:pt x="6581" y="1088"/>
                    <a:pt x="6746" y="693"/>
                    <a:pt x="6480" y="507"/>
                  </a:cubicBezTo>
                  <a:cubicBezTo>
                    <a:pt x="5971" y="153"/>
                    <a:pt x="5431" y="1"/>
                    <a:pt x="4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7"/>
            <p:cNvSpPr/>
            <p:nvPr/>
          </p:nvSpPr>
          <p:spPr>
            <a:xfrm>
              <a:off x="1548000" y="1906675"/>
              <a:ext cx="217875" cy="166175"/>
            </a:xfrm>
            <a:custGeom>
              <a:avLst/>
              <a:gdLst/>
              <a:ahLst/>
              <a:cxnLst/>
              <a:rect l="l" t="t" r="r" b="b"/>
              <a:pathLst>
                <a:path w="8715" h="6647" extrusionOk="0">
                  <a:moveTo>
                    <a:pt x="2344" y="0"/>
                  </a:moveTo>
                  <a:cubicBezTo>
                    <a:pt x="2294" y="0"/>
                    <a:pt x="2241" y="15"/>
                    <a:pt x="2187" y="48"/>
                  </a:cubicBezTo>
                  <a:lnTo>
                    <a:pt x="2203" y="48"/>
                  </a:lnTo>
                  <a:cubicBezTo>
                    <a:pt x="144" y="1388"/>
                    <a:pt x="1" y="4437"/>
                    <a:pt x="1948" y="5921"/>
                  </a:cubicBezTo>
                  <a:cubicBezTo>
                    <a:pt x="2614" y="6419"/>
                    <a:pt x="3434" y="6647"/>
                    <a:pt x="4268" y="6647"/>
                  </a:cubicBezTo>
                  <a:cubicBezTo>
                    <a:pt x="5810" y="6647"/>
                    <a:pt x="7400" y="5870"/>
                    <a:pt x="8156" y="4596"/>
                  </a:cubicBezTo>
                  <a:cubicBezTo>
                    <a:pt x="8714" y="3655"/>
                    <a:pt x="8443" y="2489"/>
                    <a:pt x="7853" y="1644"/>
                  </a:cubicBezTo>
                  <a:cubicBezTo>
                    <a:pt x="7463" y="1079"/>
                    <a:pt x="6798" y="563"/>
                    <a:pt x="6104" y="563"/>
                  </a:cubicBezTo>
                  <a:cubicBezTo>
                    <a:pt x="5916" y="563"/>
                    <a:pt x="5726" y="601"/>
                    <a:pt x="5538" y="686"/>
                  </a:cubicBezTo>
                  <a:cubicBezTo>
                    <a:pt x="4565" y="1117"/>
                    <a:pt x="4246" y="2138"/>
                    <a:pt x="4693" y="3064"/>
                  </a:cubicBezTo>
                  <a:cubicBezTo>
                    <a:pt x="4916" y="3511"/>
                    <a:pt x="5529" y="4079"/>
                    <a:pt x="6092" y="4079"/>
                  </a:cubicBezTo>
                  <a:cubicBezTo>
                    <a:pt x="6293" y="4079"/>
                    <a:pt x="6488" y="4006"/>
                    <a:pt x="6656" y="3830"/>
                  </a:cubicBezTo>
                  <a:cubicBezTo>
                    <a:pt x="6751" y="3734"/>
                    <a:pt x="6815" y="3639"/>
                    <a:pt x="6879" y="3511"/>
                  </a:cubicBezTo>
                  <a:cubicBezTo>
                    <a:pt x="7012" y="3267"/>
                    <a:pt x="6799" y="3046"/>
                    <a:pt x="6592" y="3046"/>
                  </a:cubicBezTo>
                  <a:cubicBezTo>
                    <a:pt x="6501" y="3046"/>
                    <a:pt x="6411" y="3089"/>
                    <a:pt x="6352" y="3192"/>
                  </a:cubicBezTo>
                  <a:cubicBezTo>
                    <a:pt x="6254" y="3374"/>
                    <a:pt x="6137" y="3447"/>
                    <a:pt x="6015" y="3447"/>
                  </a:cubicBezTo>
                  <a:cubicBezTo>
                    <a:pt x="5624" y="3447"/>
                    <a:pt x="5177" y="2694"/>
                    <a:pt x="5092" y="2378"/>
                  </a:cubicBezTo>
                  <a:cubicBezTo>
                    <a:pt x="4938" y="1699"/>
                    <a:pt x="5565" y="1216"/>
                    <a:pt x="6173" y="1216"/>
                  </a:cubicBezTo>
                  <a:cubicBezTo>
                    <a:pt x="6323" y="1216"/>
                    <a:pt x="6472" y="1245"/>
                    <a:pt x="6608" y="1309"/>
                  </a:cubicBezTo>
                  <a:cubicBezTo>
                    <a:pt x="7278" y="1628"/>
                    <a:pt x="7677" y="2410"/>
                    <a:pt x="7821" y="3096"/>
                  </a:cubicBezTo>
                  <a:cubicBezTo>
                    <a:pt x="7996" y="3974"/>
                    <a:pt x="7422" y="4740"/>
                    <a:pt x="6751" y="5234"/>
                  </a:cubicBezTo>
                  <a:cubicBezTo>
                    <a:pt x="6088" y="5740"/>
                    <a:pt x="5218" y="6011"/>
                    <a:pt x="4356" y="6011"/>
                  </a:cubicBezTo>
                  <a:cubicBezTo>
                    <a:pt x="3474" y="6011"/>
                    <a:pt x="2601" y="5728"/>
                    <a:pt x="1964" y="5123"/>
                  </a:cubicBezTo>
                  <a:cubicBezTo>
                    <a:pt x="623" y="3878"/>
                    <a:pt x="1038" y="1532"/>
                    <a:pt x="2506" y="574"/>
                  </a:cubicBezTo>
                  <a:cubicBezTo>
                    <a:pt x="2788" y="400"/>
                    <a:pt x="2607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7"/>
            <p:cNvSpPr/>
            <p:nvPr/>
          </p:nvSpPr>
          <p:spPr>
            <a:xfrm>
              <a:off x="1744100" y="1707175"/>
              <a:ext cx="711850" cy="354925"/>
            </a:xfrm>
            <a:custGeom>
              <a:avLst/>
              <a:gdLst/>
              <a:ahLst/>
              <a:cxnLst/>
              <a:rect l="l" t="t" r="r" b="b"/>
              <a:pathLst>
                <a:path w="28474" h="14197" extrusionOk="0">
                  <a:moveTo>
                    <a:pt x="23459" y="0"/>
                  </a:moveTo>
                  <a:cubicBezTo>
                    <a:pt x="21672" y="0"/>
                    <a:pt x="20234" y="796"/>
                    <a:pt x="18713" y="1756"/>
                  </a:cubicBezTo>
                  <a:cubicBezTo>
                    <a:pt x="17203" y="2690"/>
                    <a:pt x="15769" y="3305"/>
                    <a:pt x="13996" y="3305"/>
                  </a:cubicBezTo>
                  <a:cubicBezTo>
                    <a:pt x="13951" y="3305"/>
                    <a:pt x="13906" y="3305"/>
                    <a:pt x="13861" y="3304"/>
                  </a:cubicBezTo>
                  <a:cubicBezTo>
                    <a:pt x="12249" y="3288"/>
                    <a:pt x="10398" y="2697"/>
                    <a:pt x="9744" y="1070"/>
                  </a:cubicBezTo>
                  <a:cubicBezTo>
                    <a:pt x="9688" y="933"/>
                    <a:pt x="9562" y="874"/>
                    <a:pt x="9439" y="874"/>
                  </a:cubicBezTo>
                  <a:cubicBezTo>
                    <a:pt x="9244" y="874"/>
                    <a:pt x="9056" y="1021"/>
                    <a:pt x="9153" y="1245"/>
                  </a:cubicBezTo>
                  <a:cubicBezTo>
                    <a:pt x="9943" y="3173"/>
                    <a:pt x="11978" y="3939"/>
                    <a:pt x="14014" y="3939"/>
                  </a:cubicBezTo>
                  <a:cubicBezTo>
                    <a:pt x="15062" y="3939"/>
                    <a:pt x="16110" y="3736"/>
                    <a:pt x="16989" y="3384"/>
                  </a:cubicBezTo>
                  <a:cubicBezTo>
                    <a:pt x="18920" y="2602"/>
                    <a:pt x="20596" y="782"/>
                    <a:pt x="22750" y="623"/>
                  </a:cubicBezTo>
                  <a:cubicBezTo>
                    <a:pt x="22924" y="610"/>
                    <a:pt x="23097" y="605"/>
                    <a:pt x="23271" y="605"/>
                  </a:cubicBezTo>
                  <a:cubicBezTo>
                    <a:pt x="23996" y="605"/>
                    <a:pt x="24724" y="705"/>
                    <a:pt x="25432" y="846"/>
                  </a:cubicBezTo>
                  <a:cubicBezTo>
                    <a:pt x="25846" y="937"/>
                    <a:pt x="26282" y="1048"/>
                    <a:pt x="26689" y="1215"/>
                  </a:cubicBezTo>
                  <a:lnTo>
                    <a:pt x="26689" y="1215"/>
                  </a:lnTo>
                  <a:cubicBezTo>
                    <a:pt x="26521" y="1202"/>
                    <a:pt x="26355" y="1195"/>
                    <a:pt x="26190" y="1195"/>
                  </a:cubicBezTo>
                  <a:cubicBezTo>
                    <a:pt x="22004" y="1195"/>
                    <a:pt x="18591" y="5428"/>
                    <a:pt x="15824" y="8139"/>
                  </a:cubicBezTo>
                  <a:cubicBezTo>
                    <a:pt x="14164" y="9767"/>
                    <a:pt x="12345" y="11028"/>
                    <a:pt x="10238" y="12033"/>
                  </a:cubicBezTo>
                  <a:cubicBezTo>
                    <a:pt x="8545" y="12843"/>
                    <a:pt x="6540" y="13597"/>
                    <a:pt x="4593" y="13597"/>
                  </a:cubicBezTo>
                  <a:cubicBezTo>
                    <a:pt x="4009" y="13597"/>
                    <a:pt x="3429" y="13529"/>
                    <a:pt x="2865" y="13374"/>
                  </a:cubicBezTo>
                  <a:cubicBezTo>
                    <a:pt x="2418" y="13246"/>
                    <a:pt x="2019" y="13055"/>
                    <a:pt x="1636" y="12800"/>
                  </a:cubicBezTo>
                  <a:cubicBezTo>
                    <a:pt x="1429" y="12656"/>
                    <a:pt x="1253" y="12496"/>
                    <a:pt x="1094" y="12321"/>
                  </a:cubicBezTo>
                  <a:cubicBezTo>
                    <a:pt x="966" y="12209"/>
                    <a:pt x="870" y="12081"/>
                    <a:pt x="775" y="11954"/>
                  </a:cubicBezTo>
                  <a:cubicBezTo>
                    <a:pt x="762" y="11941"/>
                    <a:pt x="681" y="11782"/>
                    <a:pt x="654" y="11782"/>
                  </a:cubicBezTo>
                  <a:cubicBezTo>
                    <a:pt x="647" y="11782"/>
                    <a:pt x="643" y="11795"/>
                    <a:pt x="647" y="11826"/>
                  </a:cubicBezTo>
                  <a:cubicBezTo>
                    <a:pt x="623" y="11635"/>
                    <a:pt x="455" y="11539"/>
                    <a:pt x="300" y="11539"/>
                  </a:cubicBezTo>
                  <a:cubicBezTo>
                    <a:pt x="144" y="11539"/>
                    <a:pt x="1" y="11635"/>
                    <a:pt x="25" y="11826"/>
                  </a:cubicBezTo>
                  <a:cubicBezTo>
                    <a:pt x="88" y="12257"/>
                    <a:pt x="535" y="12656"/>
                    <a:pt x="838" y="12943"/>
                  </a:cubicBezTo>
                  <a:cubicBezTo>
                    <a:pt x="1237" y="13310"/>
                    <a:pt x="1700" y="13597"/>
                    <a:pt x="2195" y="13789"/>
                  </a:cubicBezTo>
                  <a:cubicBezTo>
                    <a:pt x="2919" y="14081"/>
                    <a:pt x="3687" y="14197"/>
                    <a:pt x="4454" y="14197"/>
                  </a:cubicBezTo>
                  <a:cubicBezTo>
                    <a:pt x="4820" y="14197"/>
                    <a:pt x="5186" y="14171"/>
                    <a:pt x="5546" y="14124"/>
                  </a:cubicBezTo>
                  <a:cubicBezTo>
                    <a:pt x="7988" y="13853"/>
                    <a:pt x="10350" y="12784"/>
                    <a:pt x="12457" y="11555"/>
                  </a:cubicBezTo>
                  <a:cubicBezTo>
                    <a:pt x="14452" y="10390"/>
                    <a:pt x="16064" y="8794"/>
                    <a:pt x="17675" y="7150"/>
                  </a:cubicBezTo>
                  <a:cubicBezTo>
                    <a:pt x="19511" y="5315"/>
                    <a:pt x="21410" y="3304"/>
                    <a:pt x="23852" y="2298"/>
                  </a:cubicBezTo>
                  <a:cubicBezTo>
                    <a:pt x="24612" y="1982"/>
                    <a:pt x="25403" y="1819"/>
                    <a:pt x="26196" y="1819"/>
                  </a:cubicBezTo>
                  <a:cubicBezTo>
                    <a:pt x="26801" y="1819"/>
                    <a:pt x="27407" y="1913"/>
                    <a:pt x="28001" y="2107"/>
                  </a:cubicBezTo>
                  <a:cubicBezTo>
                    <a:pt x="28039" y="2120"/>
                    <a:pt x="28075" y="2126"/>
                    <a:pt x="28108" y="2126"/>
                  </a:cubicBezTo>
                  <a:cubicBezTo>
                    <a:pt x="28357" y="2126"/>
                    <a:pt x="28473" y="1793"/>
                    <a:pt x="28304" y="1596"/>
                  </a:cubicBezTo>
                  <a:cubicBezTo>
                    <a:pt x="27283" y="399"/>
                    <a:pt x="25368" y="128"/>
                    <a:pt x="23900" y="16"/>
                  </a:cubicBezTo>
                  <a:cubicBezTo>
                    <a:pt x="23750" y="5"/>
                    <a:pt x="23603" y="0"/>
                    <a:pt x="2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7"/>
            <p:cNvSpPr/>
            <p:nvPr/>
          </p:nvSpPr>
          <p:spPr>
            <a:xfrm>
              <a:off x="1448900" y="1838350"/>
              <a:ext cx="72875" cy="71000"/>
            </a:xfrm>
            <a:custGeom>
              <a:avLst/>
              <a:gdLst/>
              <a:ahLst/>
              <a:cxnLst/>
              <a:rect l="l" t="t" r="r" b="b"/>
              <a:pathLst>
                <a:path w="2915" h="2840" extrusionOk="0">
                  <a:moveTo>
                    <a:pt x="381" y="1"/>
                  </a:moveTo>
                  <a:cubicBezTo>
                    <a:pt x="199" y="1"/>
                    <a:pt x="0" y="156"/>
                    <a:pt x="39" y="387"/>
                  </a:cubicBezTo>
                  <a:cubicBezTo>
                    <a:pt x="262" y="1600"/>
                    <a:pt x="1220" y="2525"/>
                    <a:pt x="2401" y="2829"/>
                  </a:cubicBezTo>
                  <a:cubicBezTo>
                    <a:pt x="2429" y="2836"/>
                    <a:pt x="2456" y="2839"/>
                    <a:pt x="2482" y="2839"/>
                  </a:cubicBezTo>
                  <a:cubicBezTo>
                    <a:pt x="2804" y="2839"/>
                    <a:pt x="2915" y="2326"/>
                    <a:pt x="2560" y="2222"/>
                  </a:cubicBezTo>
                  <a:cubicBezTo>
                    <a:pt x="1587" y="1983"/>
                    <a:pt x="821" y="1233"/>
                    <a:pt x="645" y="227"/>
                  </a:cubicBezTo>
                  <a:cubicBezTo>
                    <a:pt x="613" y="69"/>
                    <a:pt x="501" y="1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7"/>
            <p:cNvSpPr/>
            <p:nvPr/>
          </p:nvSpPr>
          <p:spPr>
            <a:xfrm>
              <a:off x="1518075" y="1526900"/>
              <a:ext cx="37350" cy="90825"/>
            </a:xfrm>
            <a:custGeom>
              <a:avLst/>
              <a:gdLst/>
              <a:ahLst/>
              <a:cxnLst/>
              <a:rect l="l" t="t" r="r" b="b"/>
              <a:pathLst>
                <a:path w="1494" h="3633" extrusionOk="0">
                  <a:moveTo>
                    <a:pt x="1010" y="0"/>
                  </a:moveTo>
                  <a:cubicBezTo>
                    <a:pt x="916" y="0"/>
                    <a:pt x="821" y="37"/>
                    <a:pt x="751" y="125"/>
                  </a:cubicBezTo>
                  <a:cubicBezTo>
                    <a:pt x="1" y="1163"/>
                    <a:pt x="288" y="2423"/>
                    <a:pt x="847" y="3477"/>
                  </a:cubicBezTo>
                  <a:cubicBezTo>
                    <a:pt x="902" y="3587"/>
                    <a:pt x="991" y="3633"/>
                    <a:pt x="1083" y="3633"/>
                  </a:cubicBezTo>
                  <a:cubicBezTo>
                    <a:pt x="1284" y="3633"/>
                    <a:pt x="1494" y="3414"/>
                    <a:pt x="1373" y="3174"/>
                  </a:cubicBezTo>
                  <a:cubicBezTo>
                    <a:pt x="910" y="2296"/>
                    <a:pt x="655" y="1290"/>
                    <a:pt x="1293" y="445"/>
                  </a:cubicBezTo>
                  <a:cubicBezTo>
                    <a:pt x="1463" y="218"/>
                    <a:pt x="1240" y="0"/>
                    <a:pt x="1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7"/>
            <p:cNvSpPr/>
            <p:nvPr/>
          </p:nvSpPr>
          <p:spPr>
            <a:xfrm>
              <a:off x="1579725" y="1709450"/>
              <a:ext cx="105575" cy="60025"/>
            </a:xfrm>
            <a:custGeom>
              <a:avLst/>
              <a:gdLst/>
              <a:ahLst/>
              <a:cxnLst/>
              <a:rect l="l" t="t" r="r" b="b"/>
              <a:pathLst>
                <a:path w="4223" h="2401" extrusionOk="0">
                  <a:moveTo>
                    <a:pt x="1034" y="1"/>
                  </a:moveTo>
                  <a:cubicBezTo>
                    <a:pt x="815" y="1"/>
                    <a:pt x="590" y="23"/>
                    <a:pt x="359" y="69"/>
                  </a:cubicBezTo>
                  <a:cubicBezTo>
                    <a:pt x="0" y="144"/>
                    <a:pt x="118" y="683"/>
                    <a:pt x="464" y="683"/>
                  </a:cubicBezTo>
                  <a:cubicBezTo>
                    <a:pt x="487" y="683"/>
                    <a:pt x="511" y="680"/>
                    <a:pt x="535" y="675"/>
                  </a:cubicBezTo>
                  <a:cubicBezTo>
                    <a:pt x="717" y="638"/>
                    <a:pt x="894" y="620"/>
                    <a:pt x="1066" y="620"/>
                  </a:cubicBezTo>
                  <a:cubicBezTo>
                    <a:pt x="2129" y="620"/>
                    <a:pt x="2988" y="1307"/>
                    <a:pt x="3551" y="2255"/>
                  </a:cubicBezTo>
                  <a:cubicBezTo>
                    <a:pt x="3610" y="2358"/>
                    <a:pt x="3701" y="2401"/>
                    <a:pt x="3794" y="2401"/>
                  </a:cubicBezTo>
                  <a:cubicBezTo>
                    <a:pt x="4005" y="2401"/>
                    <a:pt x="4222" y="2180"/>
                    <a:pt x="4078" y="1936"/>
                  </a:cubicBezTo>
                  <a:cubicBezTo>
                    <a:pt x="3395" y="776"/>
                    <a:pt x="2327" y="1"/>
                    <a:pt x="1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7"/>
            <p:cNvSpPr/>
            <p:nvPr/>
          </p:nvSpPr>
          <p:spPr>
            <a:xfrm>
              <a:off x="1929825" y="1510075"/>
              <a:ext cx="81825" cy="80525"/>
            </a:xfrm>
            <a:custGeom>
              <a:avLst/>
              <a:gdLst/>
              <a:ahLst/>
              <a:cxnLst/>
              <a:rect l="l" t="t" r="r" b="b"/>
              <a:pathLst>
                <a:path w="3273" h="3221" extrusionOk="0">
                  <a:moveTo>
                    <a:pt x="384" y="0"/>
                  </a:moveTo>
                  <a:cubicBezTo>
                    <a:pt x="1" y="0"/>
                    <a:pt x="6" y="591"/>
                    <a:pt x="400" y="607"/>
                  </a:cubicBezTo>
                  <a:cubicBezTo>
                    <a:pt x="1549" y="655"/>
                    <a:pt x="2522" y="1836"/>
                    <a:pt x="2634" y="2921"/>
                  </a:cubicBezTo>
                  <a:cubicBezTo>
                    <a:pt x="2658" y="3120"/>
                    <a:pt x="2821" y="3220"/>
                    <a:pt x="2975" y="3220"/>
                  </a:cubicBezTo>
                  <a:cubicBezTo>
                    <a:pt x="3129" y="3220"/>
                    <a:pt x="3272" y="3120"/>
                    <a:pt x="3256" y="2921"/>
                  </a:cubicBezTo>
                  <a:cubicBezTo>
                    <a:pt x="3113" y="1485"/>
                    <a:pt x="1916" y="48"/>
                    <a:pt x="400" y="0"/>
                  </a:cubicBezTo>
                  <a:cubicBezTo>
                    <a:pt x="394" y="0"/>
                    <a:pt x="389" y="0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7"/>
            <p:cNvSpPr/>
            <p:nvPr/>
          </p:nvSpPr>
          <p:spPr>
            <a:xfrm>
              <a:off x="1792975" y="1990525"/>
              <a:ext cx="126975" cy="36875"/>
            </a:xfrm>
            <a:custGeom>
              <a:avLst/>
              <a:gdLst/>
              <a:ahLst/>
              <a:cxnLst/>
              <a:rect l="l" t="t" r="r" b="b"/>
              <a:pathLst>
                <a:path w="5079" h="1475" extrusionOk="0">
                  <a:moveTo>
                    <a:pt x="470" y="1"/>
                  </a:moveTo>
                  <a:cubicBezTo>
                    <a:pt x="219" y="1"/>
                    <a:pt x="1" y="319"/>
                    <a:pt x="240" y="508"/>
                  </a:cubicBezTo>
                  <a:cubicBezTo>
                    <a:pt x="1073" y="1185"/>
                    <a:pt x="2069" y="1474"/>
                    <a:pt x="3090" y="1474"/>
                  </a:cubicBezTo>
                  <a:cubicBezTo>
                    <a:pt x="3634" y="1474"/>
                    <a:pt x="4186" y="1392"/>
                    <a:pt x="4725" y="1242"/>
                  </a:cubicBezTo>
                  <a:cubicBezTo>
                    <a:pt x="5079" y="1153"/>
                    <a:pt x="4969" y="641"/>
                    <a:pt x="4647" y="641"/>
                  </a:cubicBezTo>
                  <a:cubicBezTo>
                    <a:pt x="4621" y="641"/>
                    <a:pt x="4594" y="644"/>
                    <a:pt x="4565" y="652"/>
                  </a:cubicBezTo>
                  <a:cubicBezTo>
                    <a:pt x="4074" y="788"/>
                    <a:pt x="3563" y="867"/>
                    <a:pt x="3058" y="867"/>
                  </a:cubicBezTo>
                  <a:cubicBezTo>
                    <a:pt x="2202" y="867"/>
                    <a:pt x="1364" y="639"/>
                    <a:pt x="671" y="77"/>
                  </a:cubicBezTo>
                  <a:cubicBezTo>
                    <a:pt x="607" y="23"/>
                    <a:pt x="538" y="1"/>
                    <a:pt x="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7"/>
            <p:cNvSpPr/>
            <p:nvPr/>
          </p:nvSpPr>
          <p:spPr>
            <a:xfrm>
              <a:off x="1729175" y="1908175"/>
              <a:ext cx="58325" cy="52275"/>
            </a:xfrm>
            <a:custGeom>
              <a:avLst/>
              <a:gdLst/>
              <a:ahLst/>
              <a:cxnLst/>
              <a:rect l="l" t="t" r="r" b="b"/>
              <a:pathLst>
                <a:path w="2333" h="2091" extrusionOk="0">
                  <a:moveTo>
                    <a:pt x="478" y="0"/>
                  </a:moveTo>
                  <a:cubicBezTo>
                    <a:pt x="195" y="0"/>
                    <a:pt x="0" y="413"/>
                    <a:pt x="302" y="578"/>
                  </a:cubicBezTo>
                  <a:cubicBezTo>
                    <a:pt x="909" y="881"/>
                    <a:pt x="1356" y="1328"/>
                    <a:pt x="1675" y="1935"/>
                  </a:cubicBezTo>
                  <a:cubicBezTo>
                    <a:pt x="1730" y="2045"/>
                    <a:pt x="1821" y="2091"/>
                    <a:pt x="1915" y="2091"/>
                  </a:cubicBezTo>
                  <a:cubicBezTo>
                    <a:pt x="2119" y="2091"/>
                    <a:pt x="2333" y="1872"/>
                    <a:pt x="2202" y="1632"/>
                  </a:cubicBezTo>
                  <a:cubicBezTo>
                    <a:pt x="1850" y="945"/>
                    <a:pt x="1308" y="403"/>
                    <a:pt x="622" y="36"/>
                  </a:cubicBezTo>
                  <a:cubicBezTo>
                    <a:pt x="573" y="11"/>
                    <a:pt x="524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7"/>
            <p:cNvSpPr/>
            <p:nvPr/>
          </p:nvSpPr>
          <p:spPr>
            <a:xfrm>
              <a:off x="2034750" y="1850275"/>
              <a:ext cx="122925" cy="103825"/>
            </a:xfrm>
            <a:custGeom>
              <a:avLst/>
              <a:gdLst/>
              <a:ahLst/>
              <a:cxnLst/>
              <a:rect l="l" t="t" r="r" b="b"/>
              <a:pathLst>
                <a:path w="4917" h="4153" extrusionOk="0">
                  <a:moveTo>
                    <a:pt x="4478" y="0"/>
                  </a:moveTo>
                  <a:cubicBezTo>
                    <a:pt x="4409" y="0"/>
                    <a:pt x="4338" y="30"/>
                    <a:pt x="4278" y="101"/>
                  </a:cubicBezTo>
                  <a:cubicBezTo>
                    <a:pt x="3129" y="1426"/>
                    <a:pt x="1948" y="2862"/>
                    <a:pt x="320" y="3596"/>
                  </a:cubicBezTo>
                  <a:cubicBezTo>
                    <a:pt x="0" y="3735"/>
                    <a:pt x="201" y="4153"/>
                    <a:pt x="490" y="4153"/>
                  </a:cubicBezTo>
                  <a:cubicBezTo>
                    <a:pt x="533" y="4153"/>
                    <a:pt x="578" y="4144"/>
                    <a:pt x="623" y="4123"/>
                  </a:cubicBezTo>
                  <a:cubicBezTo>
                    <a:pt x="2315" y="3373"/>
                    <a:pt x="3544" y="1905"/>
                    <a:pt x="4709" y="548"/>
                  </a:cubicBezTo>
                  <a:cubicBezTo>
                    <a:pt x="4916" y="316"/>
                    <a:pt x="4704" y="0"/>
                    <a:pt x="4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2" name="Google Shape;3152;p37"/>
          <p:cNvGrpSpPr/>
          <p:nvPr/>
        </p:nvGrpSpPr>
        <p:grpSpPr>
          <a:xfrm>
            <a:off x="451272" y="3602905"/>
            <a:ext cx="1275279" cy="1208797"/>
            <a:chOff x="4200250" y="3127445"/>
            <a:chExt cx="1643825" cy="1558130"/>
          </a:xfrm>
        </p:grpSpPr>
        <p:grpSp>
          <p:nvGrpSpPr>
            <p:cNvPr id="3153" name="Google Shape;3153;p37"/>
            <p:cNvGrpSpPr/>
            <p:nvPr/>
          </p:nvGrpSpPr>
          <p:grpSpPr>
            <a:xfrm>
              <a:off x="4480525" y="3353350"/>
              <a:ext cx="1106600" cy="1332225"/>
              <a:chOff x="4480525" y="3353350"/>
              <a:chExt cx="1106600" cy="1332225"/>
            </a:xfrm>
          </p:grpSpPr>
          <p:sp>
            <p:nvSpPr>
              <p:cNvPr id="3154" name="Google Shape;3154;p37"/>
              <p:cNvSpPr/>
              <p:nvPr/>
            </p:nvSpPr>
            <p:spPr>
              <a:xfrm>
                <a:off x="4480525" y="3353350"/>
                <a:ext cx="1106600" cy="1332225"/>
              </a:xfrm>
              <a:custGeom>
                <a:avLst/>
                <a:gdLst/>
                <a:ahLst/>
                <a:cxnLst/>
                <a:rect l="l" t="t" r="r" b="b"/>
                <a:pathLst>
                  <a:path w="44264" h="53289" extrusionOk="0">
                    <a:moveTo>
                      <a:pt x="3073" y="4757"/>
                    </a:moveTo>
                    <a:cubicBezTo>
                      <a:pt x="3070" y="4765"/>
                      <a:pt x="3068" y="4773"/>
                      <a:pt x="3065" y="4781"/>
                    </a:cubicBezTo>
                    <a:lnTo>
                      <a:pt x="3065" y="4781"/>
                    </a:lnTo>
                    <a:lnTo>
                      <a:pt x="3073" y="4757"/>
                    </a:lnTo>
                    <a:close/>
                    <a:moveTo>
                      <a:pt x="42284" y="1"/>
                    </a:moveTo>
                    <a:cubicBezTo>
                      <a:pt x="42077" y="4964"/>
                      <a:pt x="42476" y="8714"/>
                      <a:pt x="38917" y="12688"/>
                    </a:cubicBezTo>
                    <a:cubicBezTo>
                      <a:pt x="38853" y="12736"/>
                      <a:pt x="38805" y="12800"/>
                      <a:pt x="38741" y="12864"/>
                    </a:cubicBezTo>
                    <a:cubicBezTo>
                      <a:pt x="38773" y="11858"/>
                      <a:pt x="38614" y="10853"/>
                      <a:pt x="38422" y="9879"/>
                    </a:cubicBezTo>
                    <a:cubicBezTo>
                      <a:pt x="38199" y="8714"/>
                      <a:pt x="37880" y="7565"/>
                      <a:pt x="37608" y="6416"/>
                    </a:cubicBezTo>
                    <a:cubicBezTo>
                      <a:pt x="37353" y="5347"/>
                      <a:pt x="37018" y="4198"/>
                      <a:pt x="36986" y="3097"/>
                    </a:cubicBezTo>
                    <a:cubicBezTo>
                      <a:pt x="36986" y="2921"/>
                      <a:pt x="36858" y="2833"/>
                      <a:pt x="36727" y="2833"/>
                    </a:cubicBezTo>
                    <a:cubicBezTo>
                      <a:pt x="36595" y="2833"/>
                      <a:pt x="36459" y="2921"/>
                      <a:pt x="36443" y="3097"/>
                    </a:cubicBezTo>
                    <a:cubicBezTo>
                      <a:pt x="36332" y="4134"/>
                      <a:pt x="36332" y="5092"/>
                      <a:pt x="36491" y="6113"/>
                    </a:cubicBezTo>
                    <a:cubicBezTo>
                      <a:pt x="36651" y="7230"/>
                      <a:pt x="36906" y="8315"/>
                      <a:pt x="37114" y="9417"/>
                    </a:cubicBezTo>
                    <a:cubicBezTo>
                      <a:pt x="37321" y="10470"/>
                      <a:pt x="37481" y="11539"/>
                      <a:pt x="37481" y="12608"/>
                    </a:cubicBezTo>
                    <a:cubicBezTo>
                      <a:pt x="37465" y="13119"/>
                      <a:pt x="37385" y="13614"/>
                      <a:pt x="37257" y="14109"/>
                    </a:cubicBezTo>
                    <a:cubicBezTo>
                      <a:pt x="37241" y="14157"/>
                      <a:pt x="37225" y="14204"/>
                      <a:pt x="37193" y="14252"/>
                    </a:cubicBezTo>
                    <a:cubicBezTo>
                      <a:pt x="35342" y="15768"/>
                      <a:pt x="33172" y="17125"/>
                      <a:pt x="31097" y="18529"/>
                    </a:cubicBezTo>
                    <a:cubicBezTo>
                      <a:pt x="30443" y="17827"/>
                      <a:pt x="29980" y="16981"/>
                      <a:pt x="29645" y="16056"/>
                    </a:cubicBezTo>
                    <a:cubicBezTo>
                      <a:pt x="31576" y="13614"/>
                      <a:pt x="30842" y="9895"/>
                      <a:pt x="30012" y="7134"/>
                    </a:cubicBezTo>
                    <a:cubicBezTo>
                      <a:pt x="29982" y="7047"/>
                      <a:pt x="29910" y="7006"/>
                      <a:pt x="29839" y="7006"/>
                    </a:cubicBezTo>
                    <a:cubicBezTo>
                      <a:pt x="29756" y="7006"/>
                      <a:pt x="29677" y="7063"/>
                      <a:pt x="29677" y="7166"/>
                    </a:cubicBezTo>
                    <a:cubicBezTo>
                      <a:pt x="29708" y="9433"/>
                      <a:pt x="30554" y="12305"/>
                      <a:pt x="29118" y="14252"/>
                    </a:cubicBezTo>
                    <a:cubicBezTo>
                      <a:pt x="28512" y="11491"/>
                      <a:pt x="28464" y="8363"/>
                      <a:pt x="27618" y="5953"/>
                    </a:cubicBezTo>
                    <a:lnTo>
                      <a:pt x="24857" y="5554"/>
                    </a:lnTo>
                    <a:lnTo>
                      <a:pt x="24857" y="5554"/>
                    </a:lnTo>
                    <a:cubicBezTo>
                      <a:pt x="27043" y="8906"/>
                      <a:pt x="26868" y="12784"/>
                      <a:pt x="27410" y="16503"/>
                    </a:cubicBezTo>
                    <a:cubicBezTo>
                      <a:pt x="27283" y="16455"/>
                      <a:pt x="27155" y="16407"/>
                      <a:pt x="27027" y="16359"/>
                    </a:cubicBezTo>
                    <a:cubicBezTo>
                      <a:pt x="26054" y="15912"/>
                      <a:pt x="25112" y="15401"/>
                      <a:pt x="24234" y="14779"/>
                    </a:cubicBezTo>
                    <a:cubicBezTo>
                      <a:pt x="22702" y="13710"/>
                      <a:pt x="20947" y="12098"/>
                      <a:pt x="21234" y="10039"/>
                    </a:cubicBezTo>
                    <a:cubicBezTo>
                      <a:pt x="21273" y="9761"/>
                      <a:pt x="21034" y="9575"/>
                      <a:pt x="20820" y="9575"/>
                    </a:cubicBezTo>
                    <a:cubicBezTo>
                      <a:pt x="20679" y="9575"/>
                      <a:pt x="20548" y="9657"/>
                      <a:pt x="20516" y="9848"/>
                    </a:cubicBezTo>
                    <a:cubicBezTo>
                      <a:pt x="20133" y="12066"/>
                      <a:pt x="21489" y="14029"/>
                      <a:pt x="23117" y="15385"/>
                    </a:cubicBezTo>
                    <a:cubicBezTo>
                      <a:pt x="24027" y="16135"/>
                      <a:pt x="25048" y="16790"/>
                      <a:pt x="26102" y="17300"/>
                    </a:cubicBezTo>
                    <a:cubicBezTo>
                      <a:pt x="27378" y="17907"/>
                      <a:pt x="27905" y="18609"/>
                      <a:pt x="28224" y="19982"/>
                    </a:cubicBezTo>
                    <a:cubicBezTo>
                      <a:pt x="27424" y="20327"/>
                      <a:pt x="20292" y="25891"/>
                      <a:pt x="19831" y="25891"/>
                    </a:cubicBezTo>
                    <a:cubicBezTo>
                      <a:pt x="19824" y="25891"/>
                      <a:pt x="19818" y="25890"/>
                      <a:pt x="19814" y="25887"/>
                    </a:cubicBezTo>
                    <a:cubicBezTo>
                      <a:pt x="18346" y="24737"/>
                      <a:pt x="16670" y="24083"/>
                      <a:pt x="15297" y="22822"/>
                    </a:cubicBezTo>
                    <a:cubicBezTo>
                      <a:pt x="13845" y="21466"/>
                      <a:pt x="12137" y="20397"/>
                      <a:pt x="10701" y="18976"/>
                    </a:cubicBezTo>
                    <a:cubicBezTo>
                      <a:pt x="8674" y="16981"/>
                      <a:pt x="6823" y="14779"/>
                      <a:pt x="5419" y="12305"/>
                    </a:cubicBezTo>
                    <a:cubicBezTo>
                      <a:pt x="4732" y="11092"/>
                      <a:pt x="4142" y="9816"/>
                      <a:pt x="3727" y="8475"/>
                    </a:cubicBezTo>
                    <a:cubicBezTo>
                      <a:pt x="3442" y="7541"/>
                      <a:pt x="2780" y="5760"/>
                      <a:pt x="3065" y="4781"/>
                    </a:cubicBezTo>
                    <a:lnTo>
                      <a:pt x="3065" y="4781"/>
                    </a:lnTo>
                    <a:lnTo>
                      <a:pt x="1285" y="10693"/>
                    </a:lnTo>
                    <a:cubicBezTo>
                      <a:pt x="1477" y="14061"/>
                      <a:pt x="5243" y="18817"/>
                      <a:pt x="7222" y="21386"/>
                    </a:cubicBezTo>
                    <a:cubicBezTo>
                      <a:pt x="7701" y="22008"/>
                      <a:pt x="8243" y="22631"/>
                      <a:pt x="8834" y="23269"/>
                    </a:cubicBezTo>
                    <a:cubicBezTo>
                      <a:pt x="8227" y="23078"/>
                      <a:pt x="7621" y="22886"/>
                      <a:pt x="7014" y="22711"/>
                    </a:cubicBezTo>
                    <a:cubicBezTo>
                      <a:pt x="4732" y="22040"/>
                      <a:pt x="1876" y="21434"/>
                      <a:pt x="503" y="19295"/>
                    </a:cubicBezTo>
                    <a:cubicBezTo>
                      <a:pt x="449" y="19216"/>
                      <a:pt x="376" y="19183"/>
                      <a:pt x="305" y="19183"/>
                    </a:cubicBezTo>
                    <a:cubicBezTo>
                      <a:pt x="148" y="19183"/>
                      <a:pt x="0" y="19348"/>
                      <a:pt x="88" y="19535"/>
                    </a:cubicBezTo>
                    <a:cubicBezTo>
                      <a:pt x="1237" y="21913"/>
                      <a:pt x="3727" y="22902"/>
                      <a:pt x="6073" y="23732"/>
                    </a:cubicBezTo>
                    <a:cubicBezTo>
                      <a:pt x="7557" y="24243"/>
                      <a:pt x="9009" y="24897"/>
                      <a:pt x="10494" y="25440"/>
                    </a:cubicBezTo>
                    <a:cubicBezTo>
                      <a:pt x="10797" y="25551"/>
                      <a:pt x="11116" y="25647"/>
                      <a:pt x="11435" y="25743"/>
                    </a:cubicBezTo>
                    <a:cubicBezTo>
                      <a:pt x="12536" y="26684"/>
                      <a:pt x="13701" y="27514"/>
                      <a:pt x="14803" y="28137"/>
                    </a:cubicBezTo>
                    <a:cubicBezTo>
                      <a:pt x="16989" y="29366"/>
                      <a:pt x="17388" y="28871"/>
                      <a:pt x="17117" y="31584"/>
                    </a:cubicBezTo>
                    <a:cubicBezTo>
                      <a:pt x="16702" y="35925"/>
                      <a:pt x="15585" y="40058"/>
                      <a:pt x="13606" y="43984"/>
                    </a:cubicBezTo>
                    <a:cubicBezTo>
                      <a:pt x="12329" y="46522"/>
                      <a:pt x="9616" y="47144"/>
                      <a:pt x="8419" y="49315"/>
                    </a:cubicBezTo>
                    <a:lnTo>
                      <a:pt x="22479" y="53288"/>
                    </a:lnTo>
                    <a:cubicBezTo>
                      <a:pt x="25846" y="45564"/>
                      <a:pt x="24059" y="34872"/>
                      <a:pt x="30602" y="27738"/>
                    </a:cubicBezTo>
                    <a:cubicBezTo>
                      <a:pt x="34752" y="23173"/>
                      <a:pt x="38917" y="20014"/>
                      <a:pt x="41885" y="14268"/>
                    </a:cubicBezTo>
                    <a:cubicBezTo>
                      <a:pt x="44056" y="9911"/>
                      <a:pt x="44263" y="6145"/>
                      <a:pt x="44263" y="1389"/>
                    </a:cubicBezTo>
                    <a:lnTo>
                      <a:pt x="422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7"/>
              <p:cNvSpPr/>
              <p:nvPr/>
            </p:nvSpPr>
            <p:spPr>
              <a:xfrm>
                <a:off x="5029575" y="3896125"/>
                <a:ext cx="16950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4723" extrusionOk="0">
                    <a:moveTo>
                      <a:pt x="6439" y="1"/>
                    </a:moveTo>
                    <a:cubicBezTo>
                      <a:pt x="6398" y="1"/>
                      <a:pt x="6355" y="13"/>
                      <a:pt x="6310" y="42"/>
                    </a:cubicBezTo>
                    <a:cubicBezTo>
                      <a:pt x="4219" y="1367"/>
                      <a:pt x="2384" y="3042"/>
                      <a:pt x="230" y="4271"/>
                    </a:cubicBezTo>
                    <a:cubicBezTo>
                      <a:pt x="1" y="4406"/>
                      <a:pt x="147" y="4722"/>
                      <a:pt x="361" y="4722"/>
                    </a:cubicBezTo>
                    <a:cubicBezTo>
                      <a:pt x="400" y="4722"/>
                      <a:pt x="443" y="4711"/>
                      <a:pt x="485" y="4686"/>
                    </a:cubicBezTo>
                    <a:cubicBezTo>
                      <a:pt x="2624" y="3457"/>
                      <a:pt x="4475" y="1782"/>
                      <a:pt x="6566" y="473"/>
                    </a:cubicBezTo>
                    <a:cubicBezTo>
                      <a:pt x="6779" y="326"/>
                      <a:pt x="6647" y="1"/>
                      <a:pt x="6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5224050" y="3827150"/>
                <a:ext cx="7140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059" extrusionOk="0">
                    <a:moveTo>
                      <a:pt x="2467" y="1"/>
                    </a:moveTo>
                    <a:cubicBezTo>
                      <a:pt x="2415" y="1"/>
                      <a:pt x="2362" y="17"/>
                      <a:pt x="2313" y="56"/>
                    </a:cubicBezTo>
                    <a:cubicBezTo>
                      <a:pt x="1611" y="615"/>
                      <a:pt x="877" y="1093"/>
                      <a:pt x="191" y="1652"/>
                    </a:cubicBezTo>
                    <a:cubicBezTo>
                      <a:pt x="0" y="1805"/>
                      <a:pt x="184" y="2059"/>
                      <a:pt x="388" y="2059"/>
                    </a:cubicBezTo>
                    <a:cubicBezTo>
                      <a:pt x="440" y="2059"/>
                      <a:pt x="493" y="2042"/>
                      <a:pt x="542" y="2003"/>
                    </a:cubicBezTo>
                    <a:cubicBezTo>
                      <a:pt x="1228" y="1445"/>
                      <a:pt x="1962" y="950"/>
                      <a:pt x="2665" y="407"/>
                    </a:cubicBezTo>
                    <a:cubicBezTo>
                      <a:pt x="2855" y="255"/>
                      <a:pt x="2671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4820175" y="3929875"/>
                <a:ext cx="9832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803" extrusionOk="0">
                    <a:moveTo>
                      <a:pt x="320" y="1"/>
                    </a:moveTo>
                    <a:cubicBezTo>
                      <a:pt x="127" y="1"/>
                      <a:pt x="0" y="322"/>
                      <a:pt x="211" y="480"/>
                    </a:cubicBezTo>
                    <a:cubicBezTo>
                      <a:pt x="1264" y="1277"/>
                      <a:pt x="2334" y="2059"/>
                      <a:pt x="3467" y="2762"/>
                    </a:cubicBezTo>
                    <a:cubicBezTo>
                      <a:pt x="3511" y="2791"/>
                      <a:pt x="3555" y="2803"/>
                      <a:pt x="3596" y="2803"/>
                    </a:cubicBezTo>
                    <a:cubicBezTo>
                      <a:pt x="3803" y="2803"/>
                      <a:pt x="3933" y="2480"/>
                      <a:pt x="3706" y="2347"/>
                    </a:cubicBezTo>
                    <a:cubicBezTo>
                      <a:pt x="2589" y="1645"/>
                      <a:pt x="1520" y="847"/>
                      <a:pt x="451" y="49"/>
                    </a:cubicBezTo>
                    <a:cubicBezTo>
                      <a:pt x="406" y="15"/>
                      <a:pt x="362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5031225" y="3985100"/>
                <a:ext cx="10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2899" extrusionOk="0">
                    <a:moveTo>
                      <a:pt x="3947" y="1"/>
                    </a:moveTo>
                    <a:cubicBezTo>
                      <a:pt x="3906" y="1"/>
                      <a:pt x="3863" y="13"/>
                      <a:pt x="3818" y="42"/>
                    </a:cubicBezTo>
                    <a:cubicBezTo>
                      <a:pt x="2637" y="856"/>
                      <a:pt x="1361" y="1558"/>
                      <a:pt x="212" y="2420"/>
                    </a:cubicBezTo>
                    <a:cubicBezTo>
                      <a:pt x="1" y="2578"/>
                      <a:pt x="138" y="2899"/>
                      <a:pt x="336" y="2899"/>
                    </a:cubicBezTo>
                    <a:cubicBezTo>
                      <a:pt x="378" y="2899"/>
                      <a:pt x="422" y="2884"/>
                      <a:pt x="467" y="2851"/>
                    </a:cubicBezTo>
                    <a:cubicBezTo>
                      <a:pt x="1616" y="1973"/>
                      <a:pt x="2877" y="1287"/>
                      <a:pt x="4074" y="473"/>
                    </a:cubicBezTo>
                    <a:cubicBezTo>
                      <a:pt x="4287" y="326"/>
                      <a:pt x="4155" y="1"/>
                      <a:pt x="3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4921900" y="4203250"/>
                <a:ext cx="3897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4788" extrusionOk="0">
                    <a:moveTo>
                      <a:pt x="1253" y="1"/>
                    </a:moveTo>
                    <a:cubicBezTo>
                      <a:pt x="1157" y="1"/>
                      <a:pt x="1067" y="53"/>
                      <a:pt x="1042" y="173"/>
                    </a:cubicBezTo>
                    <a:cubicBezTo>
                      <a:pt x="691" y="1626"/>
                      <a:pt x="643" y="3110"/>
                      <a:pt x="68" y="4498"/>
                    </a:cubicBezTo>
                    <a:cubicBezTo>
                      <a:pt x="0" y="4672"/>
                      <a:pt x="144" y="4788"/>
                      <a:pt x="296" y="4788"/>
                    </a:cubicBezTo>
                    <a:cubicBezTo>
                      <a:pt x="394" y="4788"/>
                      <a:pt x="497" y="4739"/>
                      <a:pt x="547" y="4626"/>
                    </a:cubicBezTo>
                    <a:cubicBezTo>
                      <a:pt x="1121" y="3237"/>
                      <a:pt x="1169" y="1753"/>
                      <a:pt x="1520" y="317"/>
                    </a:cubicBezTo>
                    <a:cubicBezTo>
                      <a:pt x="1559" y="124"/>
                      <a:pt x="1399" y="1"/>
                      <a:pt x="1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4809700" y="4344375"/>
                <a:ext cx="121050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9724" extrusionOk="0">
                    <a:moveTo>
                      <a:pt x="4541" y="1"/>
                    </a:moveTo>
                    <a:cubicBezTo>
                      <a:pt x="4444" y="1"/>
                      <a:pt x="4344" y="50"/>
                      <a:pt x="4301" y="162"/>
                    </a:cubicBezTo>
                    <a:cubicBezTo>
                      <a:pt x="3072" y="3306"/>
                      <a:pt x="1572" y="6322"/>
                      <a:pt x="88" y="9354"/>
                    </a:cubicBezTo>
                    <a:cubicBezTo>
                      <a:pt x="1" y="9550"/>
                      <a:pt x="165" y="9723"/>
                      <a:pt x="325" y="9723"/>
                    </a:cubicBezTo>
                    <a:cubicBezTo>
                      <a:pt x="399" y="9723"/>
                      <a:pt x="473" y="9685"/>
                      <a:pt x="518" y="9594"/>
                    </a:cubicBezTo>
                    <a:cubicBezTo>
                      <a:pt x="2003" y="6530"/>
                      <a:pt x="3519" y="3481"/>
                      <a:pt x="4764" y="306"/>
                    </a:cubicBezTo>
                    <a:cubicBezTo>
                      <a:pt x="4841" y="121"/>
                      <a:pt x="4694" y="1"/>
                      <a:pt x="4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4926550" y="4121800"/>
                <a:ext cx="29175" cy="7815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3126" extrusionOk="0">
                    <a:moveTo>
                      <a:pt x="923" y="0"/>
                    </a:moveTo>
                    <a:cubicBezTo>
                      <a:pt x="800" y="0"/>
                      <a:pt x="672" y="80"/>
                      <a:pt x="664" y="239"/>
                    </a:cubicBezTo>
                    <a:lnTo>
                      <a:pt x="664" y="255"/>
                    </a:lnTo>
                    <a:cubicBezTo>
                      <a:pt x="648" y="1149"/>
                      <a:pt x="313" y="1979"/>
                      <a:pt x="58" y="2825"/>
                    </a:cubicBezTo>
                    <a:cubicBezTo>
                      <a:pt x="0" y="3007"/>
                      <a:pt x="150" y="3126"/>
                      <a:pt x="300" y="3126"/>
                    </a:cubicBezTo>
                    <a:cubicBezTo>
                      <a:pt x="399" y="3126"/>
                      <a:pt x="498" y="3074"/>
                      <a:pt x="536" y="2953"/>
                    </a:cubicBezTo>
                    <a:cubicBezTo>
                      <a:pt x="808" y="2059"/>
                      <a:pt x="1143" y="1197"/>
                      <a:pt x="1159" y="239"/>
                    </a:cubicBezTo>
                    <a:cubicBezTo>
                      <a:pt x="1167" y="80"/>
                      <a:pt x="1047" y="0"/>
                      <a:pt x="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4913125" y="4271800"/>
                <a:ext cx="669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7165" extrusionOk="0">
                    <a:moveTo>
                      <a:pt x="2434" y="1"/>
                    </a:moveTo>
                    <a:cubicBezTo>
                      <a:pt x="2310" y="1"/>
                      <a:pt x="2183" y="81"/>
                      <a:pt x="2175" y="240"/>
                    </a:cubicBezTo>
                    <a:cubicBezTo>
                      <a:pt x="2031" y="2570"/>
                      <a:pt x="818" y="4677"/>
                      <a:pt x="68" y="6863"/>
                    </a:cubicBezTo>
                    <a:cubicBezTo>
                      <a:pt x="1" y="7045"/>
                      <a:pt x="147" y="7164"/>
                      <a:pt x="299" y="7164"/>
                    </a:cubicBezTo>
                    <a:cubicBezTo>
                      <a:pt x="399" y="7164"/>
                      <a:pt x="502" y="7112"/>
                      <a:pt x="547" y="6991"/>
                    </a:cubicBezTo>
                    <a:cubicBezTo>
                      <a:pt x="1297" y="4757"/>
                      <a:pt x="2526" y="2634"/>
                      <a:pt x="2669" y="240"/>
                    </a:cubicBezTo>
                    <a:cubicBezTo>
                      <a:pt x="2677" y="81"/>
                      <a:pt x="2558" y="1"/>
                      <a:pt x="24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5431625" y="3666600"/>
                <a:ext cx="8895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5047" extrusionOk="0">
                    <a:moveTo>
                      <a:pt x="3260" y="1"/>
                    </a:moveTo>
                    <a:cubicBezTo>
                      <a:pt x="3159" y="1"/>
                      <a:pt x="3056" y="53"/>
                      <a:pt x="3012" y="174"/>
                    </a:cubicBezTo>
                    <a:cubicBezTo>
                      <a:pt x="2309" y="1834"/>
                      <a:pt x="1160" y="3222"/>
                      <a:pt x="123" y="4691"/>
                    </a:cubicBezTo>
                    <a:cubicBezTo>
                      <a:pt x="1" y="4868"/>
                      <a:pt x="165" y="5046"/>
                      <a:pt x="340" y="5046"/>
                    </a:cubicBezTo>
                    <a:cubicBezTo>
                      <a:pt x="417" y="5046"/>
                      <a:pt x="496" y="5012"/>
                      <a:pt x="554" y="4930"/>
                    </a:cubicBezTo>
                    <a:cubicBezTo>
                      <a:pt x="1623" y="3430"/>
                      <a:pt x="2772" y="2010"/>
                      <a:pt x="3490" y="302"/>
                    </a:cubicBezTo>
                    <a:cubicBezTo>
                      <a:pt x="3557" y="120"/>
                      <a:pt x="3411" y="1"/>
                      <a:pt x="3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4714250" y="3917100"/>
                <a:ext cx="9380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146" extrusionOk="0">
                    <a:moveTo>
                      <a:pt x="352" y="1"/>
                    </a:moveTo>
                    <a:cubicBezTo>
                      <a:pt x="165" y="1"/>
                      <a:pt x="0" y="249"/>
                      <a:pt x="171" y="432"/>
                    </a:cubicBezTo>
                    <a:cubicBezTo>
                      <a:pt x="1097" y="1437"/>
                      <a:pt x="2198" y="2283"/>
                      <a:pt x="3299" y="3097"/>
                    </a:cubicBezTo>
                    <a:cubicBezTo>
                      <a:pt x="3344" y="3131"/>
                      <a:pt x="3388" y="3145"/>
                      <a:pt x="3430" y="3145"/>
                    </a:cubicBezTo>
                    <a:cubicBezTo>
                      <a:pt x="3624" y="3145"/>
                      <a:pt x="3752" y="2827"/>
                      <a:pt x="3554" y="2682"/>
                    </a:cubicBezTo>
                    <a:cubicBezTo>
                      <a:pt x="2485" y="1868"/>
                      <a:pt x="1432" y="1054"/>
                      <a:pt x="522" y="81"/>
                    </a:cubicBezTo>
                    <a:cubicBezTo>
                      <a:pt x="469" y="24"/>
                      <a:pt x="410" y="1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5" name="Google Shape;3165;p37"/>
            <p:cNvSpPr/>
            <p:nvPr/>
          </p:nvSpPr>
          <p:spPr>
            <a:xfrm>
              <a:off x="5358875" y="3236050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7709" y="1"/>
                  </a:moveTo>
                  <a:cubicBezTo>
                    <a:pt x="6432" y="1"/>
                    <a:pt x="5459" y="974"/>
                    <a:pt x="5379" y="2187"/>
                  </a:cubicBezTo>
                  <a:cubicBezTo>
                    <a:pt x="5076" y="2028"/>
                    <a:pt x="4725" y="1948"/>
                    <a:pt x="4357" y="1948"/>
                  </a:cubicBezTo>
                  <a:cubicBezTo>
                    <a:pt x="3065" y="1948"/>
                    <a:pt x="2027" y="3001"/>
                    <a:pt x="2027" y="4278"/>
                  </a:cubicBezTo>
                  <a:cubicBezTo>
                    <a:pt x="2027" y="4677"/>
                    <a:pt x="2123" y="5044"/>
                    <a:pt x="2299" y="5379"/>
                  </a:cubicBezTo>
                  <a:cubicBezTo>
                    <a:pt x="2203" y="5363"/>
                    <a:pt x="2107" y="5363"/>
                    <a:pt x="2027" y="5363"/>
                  </a:cubicBezTo>
                  <a:cubicBezTo>
                    <a:pt x="910" y="5363"/>
                    <a:pt x="1" y="6257"/>
                    <a:pt x="1" y="7374"/>
                  </a:cubicBezTo>
                  <a:cubicBezTo>
                    <a:pt x="1" y="8491"/>
                    <a:pt x="910" y="9385"/>
                    <a:pt x="2027" y="9385"/>
                  </a:cubicBezTo>
                  <a:lnTo>
                    <a:pt x="13582" y="9385"/>
                  </a:lnTo>
                  <a:cubicBezTo>
                    <a:pt x="14699" y="9385"/>
                    <a:pt x="15593" y="8491"/>
                    <a:pt x="15593" y="7374"/>
                  </a:cubicBezTo>
                  <a:cubicBezTo>
                    <a:pt x="15593" y="6257"/>
                    <a:pt x="14699" y="5363"/>
                    <a:pt x="13582" y="5363"/>
                  </a:cubicBezTo>
                  <a:cubicBezTo>
                    <a:pt x="13486" y="5363"/>
                    <a:pt x="13406" y="5363"/>
                    <a:pt x="13311" y="5379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3001"/>
                    <a:pt x="12545" y="1948"/>
                    <a:pt x="11252" y="1948"/>
                  </a:cubicBezTo>
                  <a:cubicBezTo>
                    <a:pt x="10805" y="1948"/>
                    <a:pt x="10390" y="2075"/>
                    <a:pt x="10039" y="2283"/>
                  </a:cubicBezTo>
                  <a:cubicBezTo>
                    <a:pt x="10007" y="1022"/>
                    <a:pt x="8986" y="1"/>
                    <a:pt x="7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7"/>
            <p:cNvSpPr/>
            <p:nvPr/>
          </p:nvSpPr>
          <p:spPr>
            <a:xfrm>
              <a:off x="5400375" y="3285925"/>
              <a:ext cx="307225" cy="184750"/>
            </a:xfrm>
            <a:custGeom>
              <a:avLst/>
              <a:gdLst/>
              <a:ahLst/>
              <a:cxnLst/>
              <a:rect l="l" t="t" r="r" b="b"/>
              <a:pathLst>
                <a:path w="12289" h="7390" extrusionOk="0">
                  <a:moveTo>
                    <a:pt x="10709" y="4214"/>
                  </a:moveTo>
                  <a:cubicBezTo>
                    <a:pt x="10629" y="4214"/>
                    <a:pt x="10565" y="4230"/>
                    <a:pt x="10486" y="4230"/>
                  </a:cubicBezTo>
                  <a:cubicBezTo>
                    <a:pt x="10629" y="3974"/>
                    <a:pt x="10709" y="3687"/>
                    <a:pt x="10709" y="3368"/>
                  </a:cubicBezTo>
                  <a:cubicBezTo>
                    <a:pt x="10709" y="2347"/>
                    <a:pt x="9879" y="1533"/>
                    <a:pt x="8858" y="1533"/>
                  </a:cubicBezTo>
                  <a:cubicBezTo>
                    <a:pt x="8507" y="1533"/>
                    <a:pt x="8187" y="1628"/>
                    <a:pt x="7900" y="1788"/>
                  </a:cubicBezTo>
                  <a:cubicBezTo>
                    <a:pt x="7884" y="799"/>
                    <a:pt x="7070" y="1"/>
                    <a:pt x="6065" y="1"/>
                  </a:cubicBezTo>
                  <a:cubicBezTo>
                    <a:pt x="5059" y="1"/>
                    <a:pt x="4293" y="751"/>
                    <a:pt x="4230" y="1708"/>
                  </a:cubicBezTo>
                  <a:cubicBezTo>
                    <a:pt x="3990" y="1597"/>
                    <a:pt x="3719" y="1533"/>
                    <a:pt x="3416" y="1533"/>
                  </a:cubicBezTo>
                  <a:cubicBezTo>
                    <a:pt x="2410" y="1533"/>
                    <a:pt x="1580" y="2347"/>
                    <a:pt x="1580" y="3368"/>
                  </a:cubicBezTo>
                  <a:cubicBezTo>
                    <a:pt x="1580" y="3671"/>
                    <a:pt x="1660" y="3974"/>
                    <a:pt x="1804" y="4230"/>
                  </a:cubicBezTo>
                  <a:cubicBezTo>
                    <a:pt x="1724" y="4214"/>
                    <a:pt x="1660" y="4214"/>
                    <a:pt x="1580" y="4214"/>
                  </a:cubicBezTo>
                  <a:cubicBezTo>
                    <a:pt x="703" y="4214"/>
                    <a:pt x="0" y="4932"/>
                    <a:pt x="0" y="5810"/>
                  </a:cubicBezTo>
                  <a:cubicBezTo>
                    <a:pt x="0" y="6687"/>
                    <a:pt x="703" y="7390"/>
                    <a:pt x="1580" y="7390"/>
                  </a:cubicBezTo>
                  <a:lnTo>
                    <a:pt x="10709" y="7390"/>
                  </a:lnTo>
                  <a:cubicBezTo>
                    <a:pt x="11587" y="7390"/>
                    <a:pt x="12289" y="6687"/>
                    <a:pt x="12289" y="5810"/>
                  </a:cubicBezTo>
                  <a:cubicBezTo>
                    <a:pt x="12289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7"/>
            <p:cNvSpPr/>
            <p:nvPr/>
          </p:nvSpPr>
          <p:spPr>
            <a:xfrm>
              <a:off x="5419975" y="3310913"/>
              <a:ext cx="267650" cy="160025"/>
            </a:xfrm>
            <a:custGeom>
              <a:avLst/>
              <a:gdLst/>
              <a:ahLst/>
              <a:cxnLst/>
              <a:rect l="l" t="t" r="r" b="b"/>
              <a:pathLst>
                <a:path w="10706" h="6401" extrusionOk="0">
                  <a:moveTo>
                    <a:pt x="5353" y="0"/>
                  </a:moveTo>
                  <a:cubicBezTo>
                    <a:pt x="5277" y="0"/>
                    <a:pt x="5201" y="52"/>
                    <a:pt x="5201" y="156"/>
                  </a:cubicBezTo>
                  <a:lnTo>
                    <a:pt x="5201" y="5694"/>
                  </a:lnTo>
                  <a:lnTo>
                    <a:pt x="2233" y="1369"/>
                  </a:lnTo>
                  <a:cubicBezTo>
                    <a:pt x="2217" y="1353"/>
                    <a:pt x="2201" y="1337"/>
                    <a:pt x="2185" y="1305"/>
                  </a:cubicBezTo>
                  <a:cubicBezTo>
                    <a:pt x="2152" y="1258"/>
                    <a:pt x="2106" y="1239"/>
                    <a:pt x="2059" y="1239"/>
                  </a:cubicBezTo>
                  <a:cubicBezTo>
                    <a:pt x="1947" y="1239"/>
                    <a:pt x="1835" y="1352"/>
                    <a:pt x="1913" y="1465"/>
                  </a:cubicBezTo>
                  <a:cubicBezTo>
                    <a:pt x="2935" y="2949"/>
                    <a:pt x="3972" y="4449"/>
                    <a:pt x="4994" y="5933"/>
                  </a:cubicBezTo>
                  <a:cubicBezTo>
                    <a:pt x="3414" y="5359"/>
                    <a:pt x="1834" y="4800"/>
                    <a:pt x="254" y="4226"/>
                  </a:cubicBezTo>
                  <a:cubicBezTo>
                    <a:pt x="236" y="4220"/>
                    <a:pt x="219" y="4217"/>
                    <a:pt x="203" y="4217"/>
                  </a:cubicBezTo>
                  <a:cubicBezTo>
                    <a:pt x="50" y="4217"/>
                    <a:pt x="0" y="4471"/>
                    <a:pt x="174" y="4529"/>
                  </a:cubicBezTo>
                  <a:cubicBezTo>
                    <a:pt x="1850" y="5119"/>
                    <a:pt x="3525" y="5726"/>
                    <a:pt x="5201" y="6332"/>
                  </a:cubicBezTo>
                  <a:cubicBezTo>
                    <a:pt x="5227" y="6372"/>
                    <a:pt x="5264" y="6400"/>
                    <a:pt x="5321" y="6400"/>
                  </a:cubicBezTo>
                  <a:cubicBezTo>
                    <a:pt x="5333" y="6400"/>
                    <a:pt x="5347" y="6399"/>
                    <a:pt x="5361" y="6396"/>
                  </a:cubicBezTo>
                  <a:cubicBezTo>
                    <a:pt x="5372" y="6399"/>
                    <a:pt x="5383" y="6400"/>
                    <a:pt x="5394" y="6400"/>
                  </a:cubicBezTo>
                  <a:cubicBezTo>
                    <a:pt x="5446" y="6400"/>
                    <a:pt x="5494" y="6372"/>
                    <a:pt x="5520" y="6332"/>
                  </a:cubicBezTo>
                  <a:cubicBezTo>
                    <a:pt x="7196" y="5726"/>
                    <a:pt x="8872" y="5119"/>
                    <a:pt x="10547" y="4529"/>
                  </a:cubicBezTo>
                  <a:cubicBezTo>
                    <a:pt x="10706" y="4457"/>
                    <a:pt x="10656" y="4216"/>
                    <a:pt x="10517" y="4216"/>
                  </a:cubicBezTo>
                  <a:cubicBezTo>
                    <a:pt x="10501" y="4216"/>
                    <a:pt x="10485" y="4219"/>
                    <a:pt x="10468" y="4226"/>
                  </a:cubicBezTo>
                  <a:cubicBezTo>
                    <a:pt x="8888" y="4800"/>
                    <a:pt x="7308" y="5359"/>
                    <a:pt x="5728" y="5933"/>
                  </a:cubicBezTo>
                  <a:cubicBezTo>
                    <a:pt x="6733" y="4465"/>
                    <a:pt x="7739" y="2997"/>
                    <a:pt x="8760" y="1528"/>
                  </a:cubicBezTo>
                  <a:cubicBezTo>
                    <a:pt x="8776" y="1513"/>
                    <a:pt x="8792" y="1481"/>
                    <a:pt x="8808" y="1465"/>
                  </a:cubicBezTo>
                  <a:cubicBezTo>
                    <a:pt x="8887" y="1352"/>
                    <a:pt x="8774" y="1239"/>
                    <a:pt x="8662" y="1239"/>
                  </a:cubicBezTo>
                  <a:cubicBezTo>
                    <a:pt x="8616" y="1239"/>
                    <a:pt x="8569" y="1258"/>
                    <a:pt x="8537" y="1305"/>
                  </a:cubicBezTo>
                  <a:cubicBezTo>
                    <a:pt x="7531" y="2773"/>
                    <a:pt x="6526" y="4226"/>
                    <a:pt x="5504" y="5694"/>
                  </a:cubicBezTo>
                  <a:lnTo>
                    <a:pt x="5504" y="156"/>
                  </a:lnTo>
                  <a:cubicBezTo>
                    <a:pt x="5504" y="52"/>
                    <a:pt x="5429" y="0"/>
                    <a:pt x="5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7"/>
            <p:cNvSpPr/>
            <p:nvPr/>
          </p:nvSpPr>
          <p:spPr>
            <a:xfrm>
              <a:off x="5243175" y="3812575"/>
              <a:ext cx="314025" cy="188750"/>
            </a:xfrm>
            <a:custGeom>
              <a:avLst/>
              <a:gdLst/>
              <a:ahLst/>
              <a:cxnLst/>
              <a:rect l="l" t="t" r="r" b="b"/>
              <a:pathLst>
                <a:path w="12561" h="7550" extrusionOk="0">
                  <a:moveTo>
                    <a:pt x="10933" y="4310"/>
                  </a:moveTo>
                  <a:cubicBezTo>
                    <a:pt x="10869" y="4310"/>
                    <a:pt x="10789" y="4326"/>
                    <a:pt x="10709" y="4326"/>
                  </a:cubicBezTo>
                  <a:cubicBezTo>
                    <a:pt x="10853" y="4070"/>
                    <a:pt x="10933" y="3767"/>
                    <a:pt x="10933" y="3448"/>
                  </a:cubicBezTo>
                  <a:cubicBezTo>
                    <a:pt x="10933" y="2411"/>
                    <a:pt x="10087" y="1565"/>
                    <a:pt x="9049" y="1565"/>
                  </a:cubicBezTo>
                  <a:cubicBezTo>
                    <a:pt x="8698" y="1565"/>
                    <a:pt x="8363" y="1676"/>
                    <a:pt x="8076" y="1836"/>
                  </a:cubicBezTo>
                  <a:cubicBezTo>
                    <a:pt x="8060" y="831"/>
                    <a:pt x="7230" y="1"/>
                    <a:pt x="6209" y="1"/>
                  </a:cubicBezTo>
                  <a:cubicBezTo>
                    <a:pt x="5187" y="1"/>
                    <a:pt x="4389" y="783"/>
                    <a:pt x="4325" y="1756"/>
                  </a:cubicBezTo>
                  <a:cubicBezTo>
                    <a:pt x="4086" y="1645"/>
                    <a:pt x="3799" y="1565"/>
                    <a:pt x="3511" y="1565"/>
                  </a:cubicBezTo>
                  <a:cubicBezTo>
                    <a:pt x="2474" y="1565"/>
                    <a:pt x="1628" y="2411"/>
                    <a:pt x="1628" y="3448"/>
                  </a:cubicBezTo>
                  <a:cubicBezTo>
                    <a:pt x="1628" y="3767"/>
                    <a:pt x="1708" y="4070"/>
                    <a:pt x="1852" y="4326"/>
                  </a:cubicBezTo>
                  <a:cubicBezTo>
                    <a:pt x="1772" y="4326"/>
                    <a:pt x="1708" y="4310"/>
                    <a:pt x="1628" y="4310"/>
                  </a:cubicBezTo>
                  <a:cubicBezTo>
                    <a:pt x="735" y="4310"/>
                    <a:pt x="0" y="5044"/>
                    <a:pt x="0" y="5938"/>
                  </a:cubicBezTo>
                  <a:cubicBezTo>
                    <a:pt x="0" y="6831"/>
                    <a:pt x="735" y="7549"/>
                    <a:pt x="1628" y="7549"/>
                  </a:cubicBezTo>
                  <a:lnTo>
                    <a:pt x="10933" y="7549"/>
                  </a:lnTo>
                  <a:cubicBezTo>
                    <a:pt x="11826" y="7549"/>
                    <a:pt x="12560" y="6831"/>
                    <a:pt x="12560" y="5938"/>
                  </a:cubicBezTo>
                  <a:cubicBezTo>
                    <a:pt x="12560" y="5044"/>
                    <a:pt x="11826" y="4310"/>
                    <a:pt x="10933" y="4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7"/>
            <p:cNvSpPr/>
            <p:nvPr/>
          </p:nvSpPr>
          <p:spPr>
            <a:xfrm>
              <a:off x="5276700" y="3852475"/>
              <a:ext cx="247375" cy="148850"/>
            </a:xfrm>
            <a:custGeom>
              <a:avLst/>
              <a:gdLst/>
              <a:ahLst/>
              <a:cxnLst/>
              <a:rect l="l" t="t" r="r" b="b"/>
              <a:pathLst>
                <a:path w="9895" h="5954" extrusionOk="0">
                  <a:moveTo>
                    <a:pt x="8618" y="3400"/>
                  </a:moveTo>
                  <a:cubicBezTo>
                    <a:pt x="8554" y="3400"/>
                    <a:pt x="8490" y="3400"/>
                    <a:pt x="8442" y="3416"/>
                  </a:cubicBezTo>
                  <a:cubicBezTo>
                    <a:pt x="8554" y="3208"/>
                    <a:pt x="8618" y="2969"/>
                    <a:pt x="8618" y="2714"/>
                  </a:cubicBezTo>
                  <a:cubicBezTo>
                    <a:pt x="8618" y="1900"/>
                    <a:pt x="7948" y="1230"/>
                    <a:pt x="7134" y="1230"/>
                  </a:cubicBezTo>
                  <a:cubicBezTo>
                    <a:pt x="6847" y="1230"/>
                    <a:pt x="6591" y="1309"/>
                    <a:pt x="6368" y="1453"/>
                  </a:cubicBezTo>
                  <a:cubicBezTo>
                    <a:pt x="6336" y="655"/>
                    <a:pt x="5682" y="1"/>
                    <a:pt x="4884" y="1"/>
                  </a:cubicBezTo>
                  <a:cubicBezTo>
                    <a:pt x="4070" y="1"/>
                    <a:pt x="3447" y="607"/>
                    <a:pt x="3399" y="1389"/>
                  </a:cubicBezTo>
                  <a:cubicBezTo>
                    <a:pt x="3208" y="1293"/>
                    <a:pt x="2984" y="1230"/>
                    <a:pt x="2745" y="1230"/>
                  </a:cubicBezTo>
                  <a:cubicBezTo>
                    <a:pt x="1931" y="1230"/>
                    <a:pt x="1277" y="1900"/>
                    <a:pt x="1277" y="2714"/>
                  </a:cubicBezTo>
                  <a:cubicBezTo>
                    <a:pt x="1277" y="2969"/>
                    <a:pt x="1341" y="3208"/>
                    <a:pt x="1452" y="3416"/>
                  </a:cubicBezTo>
                  <a:cubicBezTo>
                    <a:pt x="1388" y="3400"/>
                    <a:pt x="1325" y="3400"/>
                    <a:pt x="1277" y="3400"/>
                  </a:cubicBezTo>
                  <a:cubicBezTo>
                    <a:pt x="559" y="3400"/>
                    <a:pt x="0" y="3974"/>
                    <a:pt x="0" y="4677"/>
                  </a:cubicBezTo>
                  <a:cubicBezTo>
                    <a:pt x="0" y="5379"/>
                    <a:pt x="559" y="5953"/>
                    <a:pt x="1277" y="5953"/>
                  </a:cubicBezTo>
                  <a:lnTo>
                    <a:pt x="8618" y="5953"/>
                  </a:lnTo>
                  <a:cubicBezTo>
                    <a:pt x="9320" y="5953"/>
                    <a:pt x="9895" y="5379"/>
                    <a:pt x="9895" y="4677"/>
                  </a:cubicBezTo>
                  <a:cubicBezTo>
                    <a:pt x="9895" y="3974"/>
                    <a:pt x="9320" y="3400"/>
                    <a:pt x="8618" y="3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7"/>
            <p:cNvSpPr/>
            <p:nvPr/>
          </p:nvSpPr>
          <p:spPr>
            <a:xfrm>
              <a:off x="5292675" y="3872525"/>
              <a:ext cx="215375" cy="128800"/>
            </a:xfrm>
            <a:custGeom>
              <a:avLst/>
              <a:gdLst/>
              <a:ahLst/>
              <a:cxnLst/>
              <a:rect l="l" t="t" r="r" b="b"/>
              <a:pathLst>
                <a:path w="8615" h="5152" extrusionOk="0">
                  <a:moveTo>
                    <a:pt x="4300" y="0"/>
                  </a:moveTo>
                  <a:cubicBezTo>
                    <a:pt x="4241" y="0"/>
                    <a:pt x="4181" y="40"/>
                    <a:pt x="4181" y="120"/>
                  </a:cubicBezTo>
                  <a:lnTo>
                    <a:pt x="4181" y="4572"/>
                  </a:lnTo>
                  <a:cubicBezTo>
                    <a:pt x="3383" y="3423"/>
                    <a:pt x="2585" y="2258"/>
                    <a:pt x="1787" y="1109"/>
                  </a:cubicBezTo>
                  <a:cubicBezTo>
                    <a:pt x="1771" y="1093"/>
                    <a:pt x="1755" y="1077"/>
                    <a:pt x="1739" y="1045"/>
                  </a:cubicBezTo>
                  <a:cubicBezTo>
                    <a:pt x="1716" y="1008"/>
                    <a:pt x="1680" y="992"/>
                    <a:pt x="1643" y="992"/>
                  </a:cubicBezTo>
                  <a:cubicBezTo>
                    <a:pt x="1556" y="992"/>
                    <a:pt x="1464" y="1083"/>
                    <a:pt x="1531" y="1173"/>
                  </a:cubicBezTo>
                  <a:cubicBezTo>
                    <a:pt x="2361" y="2370"/>
                    <a:pt x="3175" y="3583"/>
                    <a:pt x="4005" y="4780"/>
                  </a:cubicBezTo>
                  <a:cubicBezTo>
                    <a:pt x="2744" y="4317"/>
                    <a:pt x="1468" y="3854"/>
                    <a:pt x="191" y="3407"/>
                  </a:cubicBezTo>
                  <a:cubicBezTo>
                    <a:pt x="174" y="3400"/>
                    <a:pt x="159" y="3397"/>
                    <a:pt x="144" y="3397"/>
                  </a:cubicBezTo>
                  <a:cubicBezTo>
                    <a:pt x="35" y="3397"/>
                    <a:pt x="0" y="3590"/>
                    <a:pt x="127" y="3647"/>
                  </a:cubicBezTo>
                  <a:cubicBezTo>
                    <a:pt x="1484" y="4126"/>
                    <a:pt x="2824" y="4620"/>
                    <a:pt x="4181" y="5099"/>
                  </a:cubicBezTo>
                  <a:cubicBezTo>
                    <a:pt x="4194" y="5125"/>
                    <a:pt x="4228" y="5151"/>
                    <a:pt x="4275" y="5151"/>
                  </a:cubicBezTo>
                  <a:cubicBezTo>
                    <a:pt x="4285" y="5151"/>
                    <a:pt x="4297" y="5150"/>
                    <a:pt x="4308" y="5147"/>
                  </a:cubicBezTo>
                  <a:cubicBezTo>
                    <a:pt x="4317" y="5150"/>
                    <a:pt x="4326" y="5151"/>
                    <a:pt x="4335" y="5151"/>
                  </a:cubicBezTo>
                  <a:cubicBezTo>
                    <a:pt x="4373" y="5151"/>
                    <a:pt x="4410" y="5125"/>
                    <a:pt x="4436" y="5099"/>
                  </a:cubicBezTo>
                  <a:cubicBezTo>
                    <a:pt x="5777" y="4620"/>
                    <a:pt x="7133" y="4126"/>
                    <a:pt x="8474" y="3647"/>
                  </a:cubicBezTo>
                  <a:cubicBezTo>
                    <a:pt x="8615" y="3590"/>
                    <a:pt x="8581" y="3397"/>
                    <a:pt x="8461" y="3397"/>
                  </a:cubicBezTo>
                  <a:cubicBezTo>
                    <a:pt x="8446" y="3397"/>
                    <a:pt x="8428" y="3400"/>
                    <a:pt x="8410" y="3407"/>
                  </a:cubicBezTo>
                  <a:cubicBezTo>
                    <a:pt x="7133" y="3854"/>
                    <a:pt x="5872" y="4317"/>
                    <a:pt x="4596" y="4780"/>
                  </a:cubicBezTo>
                  <a:lnTo>
                    <a:pt x="7037" y="1237"/>
                  </a:lnTo>
                  <a:cubicBezTo>
                    <a:pt x="7037" y="1221"/>
                    <a:pt x="7053" y="1189"/>
                    <a:pt x="7069" y="1173"/>
                  </a:cubicBezTo>
                  <a:cubicBezTo>
                    <a:pt x="7137" y="1083"/>
                    <a:pt x="7045" y="992"/>
                    <a:pt x="6957" y="992"/>
                  </a:cubicBezTo>
                  <a:cubicBezTo>
                    <a:pt x="6921" y="992"/>
                    <a:pt x="6885" y="1008"/>
                    <a:pt x="6862" y="1045"/>
                  </a:cubicBezTo>
                  <a:cubicBezTo>
                    <a:pt x="6048" y="2226"/>
                    <a:pt x="5234" y="3407"/>
                    <a:pt x="4420" y="4572"/>
                  </a:cubicBezTo>
                  <a:lnTo>
                    <a:pt x="4420" y="120"/>
                  </a:lnTo>
                  <a:cubicBezTo>
                    <a:pt x="4420" y="40"/>
                    <a:pt x="4360" y="0"/>
                    <a:pt x="4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7"/>
            <p:cNvSpPr/>
            <p:nvPr/>
          </p:nvSpPr>
          <p:spPr>
            <a:xfrm>
              <a:off x="4601625" y="3205325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7"/>
                  </a:moveTo>
                  <a:cubicBezTo>
                    <a:pt x="13486" y="5347"/>
                    <a:pt x="13390" y="5347"/>
                    <a:pt x="13294" y="5363"/>
                  </a:cubicBezTo>
                  <a:cubicBezTo>
                    <a:pt x="13470" y="5044"/>
                    <a:pt x="13581" y="4661"/>
                    <a:pt x="13581" y="4278"/>
                  </a:cubicBezTo>
                  <a:cubicBezTo>
                    <a:pt x="13581" y="2985"/>
                    <a:pt x="12528" y="1932"/>
                    <a:pt x="11235" y="1932"/>
                  </a:cubicBezTo>
                  <a:cubicBezTo>
                    <a:pt x="10788" y="1932"/>
                    <a:pt x="10389" y="2060"/>
                    <a:pt x="10022" y="2283"/>
                  </a:cubicBezTo>
                  <a:cubicBezTo>
                    <a:pt x="10006" y="1006"/>
                    <a:pt x="8969" y="1"/>
                    <a:pt x="7692" y="1"/>
                  </a:cubicBezTo>
                  <a:cubicBezTo>
                    <a:pt x="6432" y="1"/>
                    <a:pt x="5442" y="958"/>
                    <a:pt x="5362" y="2171"/>
                  </a:cubicBezTo>
                  <a:cubicBezTo>
                    <a:pt x="5059" y="2028"/>
                    <a:pt x="4708" y="1932"/>
                    <a:pt x="4341" y="1932"/>
                  </a:cubicBezTo>
                  <a:cubicBezTo>
                    <a:pt x="3048" y="1932"/>
                    <a:pt x="2011" y="2985"/>
                    <a:pt x="2011" y="4262"/>
                  </a:cubicBezTo>
                  <a:cubicBezTo>
                    <a:pt x="2011" y="4661"/>
                    <a:pt x="2107" y="5044"/>
                    <a:pt x="2282" y="5363"/>
                  </a:cubicBezTo>
                  <a:cubicBezTo>
                    <a:pt x="2186" y="5347"/>
                    <a:pt x="2107" y="5347"/>
                    <a:pt x="2011" y="5347"/>
                  </a:cubicBezTo>
                  <a:cubicBezTo>
                    <a:pt x="894" y="5347"/>
                    <a:pt x="0" y="6241"/>
                    <a:pt x="0" y="7358"/>
                  </a:cubicBezTo>
                  <a:cubicBezTo>
                    <a:pt x="0" y="8475"/>
                    <a:pt x="894" y="9369"/>
                    <a:pt x="2011" y="9369"/>
                  </a:cubicBezTo>
                  <a:lnTo>
                    <a:pt x="13565" y="9369"/>
                  </a:lnTo>
                  <a:cubicBezTo>
                    <a:pt x="14683" y="9369"/>
                    <a:pt x="15592" y="8475"/>
                    <a:pt x="15592" y="7358"/>
                  </a:cubicBezTo>
                  <a:cubicBezTo>
                    <a:pt x="15592" y="6241"/>
                    <a:pt x="14683" y="5347"/>
                    <a:pt x="13565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7"/>
            <p:cNvSpPr/>
            <p:nvPr/>
          </p:nvSpPr>
          <p:spPr>
            <a:xfrm>
              <a:off x="4642700" y="3254800"/>
              <a:ext cx="307650" cy="185150"/>
            </a:xfrm>
            <a:custGeom>
              <a:avLst/>
              <a:gdLst/>
              <a:ahLst/>
              <a:cxnLst/>
              <a:rect l="l" t="t" r="r" b="b"/>
              <a:pathLst>
                <a:path w="12306" h="7406" extrusionOk="0">
                  <a:moveTo>
                    <a:pt x="10709" y="4214"/>
                  </a:moveTo>
                  <a:cubicBezTo>
                    <a:pt x="10630" y="4214"/>
                    <a:pt x="10566" y="4230"/>
                    <a:pt x="10486" y="4230"/>
                  </a:cubicBezTo>
                  <a:cubicBezTo>
                    <a:pt x="10630" y="3975"/>
                    <a:pt x="10709" y="3687"/>
                    <a:pt x="10709" y="3368"/>
                  </a:cubicBezTo>
                  <a:cubicBezTo>
                    <a:pt x="10709" y="2363"/>
                    <a:pt x="9880" y="1533"/>
                    <a:pt x="8874" y="1533"/>
                  </a:cubicBezTo>
                  <a:cubicBezTo>
                    <a:pt x="8523" y="1533"/>
                    <a:pt x="8188" y="1629"/>
                    <a:pt x="7917" y="1804"/>
                  </a:cubicBezTo>
                  <a:cubicBezTo>
                    <a:pt x="7885" y="799"/>
                    <a:pt x="7071" y="1"/>
                    <a:pt x="6065" y="1"/>
                  </a:cubicBezTo>
                  <a:cubicBezTo>
                    <a:pt x="5076" y="1"/>
                    <a:pt x="4294" y="751"/>
                    <a:pt x="4230" y="1708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81" y="2347"/>
                    <a:pt x="1581" y="3368"/>
                  </a:cubicBezTo>
                  <a:cubicBezTo>
                    <a:pt x="1581" y="3671"/>
                    <a:pt x="1661" y="3975"/>
                    <a:pt x="1804" y="4230"/>
                  </a:cubicBezTo>
                  <a:cubicBezTo>
                    <a:pt x="1740" y="4230"/>
                    <a:pt x="1661" y="4214"/>
                    <a:pt x="1581" y="4214"/>
                  </a:cubicBezTo>
                  <a:cubicBezTo>
                    <a:pt x="703" y="4214"/>
                    <a:pt x="1" y="4932"/>
                    <a:pt x="1" y="5810"/>
                  </a:cubicBezTo>
                  <a:cubicBezTo>
                    <a:pt x="1" y="6688"/>
                    <a:pt x="703" y="7406"/>
                    <a:pt x="1581" y="7406"/>
                  </a:cubicBezTo>
                  <a:lnTo>
                    <a:pt x="10709" y="7406"/>
                  </a:lnTo>
                  <a:cubicBezTo>
                    <a:pt x="11587" y="7406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7"/>
            <p:cNvSpPr/>
            <p:nvPr/>
          </p:nvSpPr>
          <p:spPr>
            <a:xfrm>
              <a:off x="4662300" y="3279550"/>
              <a:ext cx="268050" cy="160025"/>
            </a:xfrm>
            <a:custGeom>
              <a:avLst/>
              <a:gdLst/>
              <a:ahLst/>
              <a:cxnLst/>
              <a:rect l="l" t="t" r="r" b="b"/>
              <a:pathLst>
                <a:path w="10722" h="6401" extrusionOk="0">
                  <a:moveTo>
                    <a:pt x="5361" y="1"/>
                  </a:moveTo>
                  <a:cubicBezTo>
                    <a:pt x="5281" y="1"/>
                    <a:pt x="5202" y="52"/>
                    <a:pt x="5202" y="156"/>
                  </a:cubicBezTo>
                  <a:lnTo>
                    <a:pt x="5202" y="5694"/>
                  </a:lnTo>
                  <a:lnTo>
                    <a:pt x="2233" y="1385"/>
                  </a:lnTo>
                  <a:cubicBezTo>
                    <a:pt x="2217" y="1353"/>
                    <a:pt x="2201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7" y="1239"/>
                    <a:pt x="1835" y="1352"/>
                    <a:pt x="1914" y="1465"/>
                  </a:cubicBezTo>
                  <a:cubicBezTo>
                    <a:pt x="2951" y="2965"/>
                    <a:pt x="3973" y="4449"/>
                    <a:pt x="4994" y="5933"/>
                  </a:cubicBezTo>
                  <a:cubicBezTo>
                    <a:pt x="3414" y="5375"/>
                    <a:pt x="1834" y="4800"/>
                    <a:pt x="254" y="4226"/>
                  </a:cubicBezTo>
                  <a:cubicBezTo>
                    <a:pt x="236" y="4220"/>
                    <a:pt x="219" y="4217"/>
                    <a:pt x="203" y="4217"/>
                  </a:cubicBezTo>
                  <a:cubicBezTo>
                    <a:pt x="50" y="4217"/>
                    <a:pt x="1" y="4471"/>
                    <a:pt x="174" y="4529"/>
                  </a:cubicBezTo>
                  <a:cubicBezTo>
                    <a:pt x="1850" y="5135"/>
                    <a:pt x="3526" y="5742"/>
                    <a:pt x="5202" y="6332"/>
                  </a:cubicBezTo>
                  <a:cubicBezTo>
                    <a:pt x="5228" y="6372"/>
                    <a:pt x="5265" y="6400"/>
                    <a:pt x="5322" y="6400"/>
                  </a:cubicBezTo>
                  <a:cubicBezTo>
                    <a:pt x="5334" y="6400"/>
                    <a:pt x="5347" y="6399"/>
                    <a:pt x="5361" y="6396"/>
                  </a:cubicBezTo>
                  <a:cubicBezTo>
                    <a:pt x="5372" y="6399"/>
                    <a:pt x="5384" y="6400"/>
                    <a:pt x="5395" y="6400"/>
                  </a:cubicBezTo>
                  <a:cubicBezTo>
                    <a:pt x="5447" y="6400"/>
                    <a:pt x="5494" y="6372"/>
                    <a:pt x="5521" y="6332"/>
                  </a:cubicBezTo>
                  <a:cubicBezTo>
                    <a:pt x="7196" y="5742"/>
                    <a:pt x="8872" y="5135"/>
                    <a:pt x="10548" y="4529"/>
                  </a:cubicBezTo>
                  <a:cubicBezTo>
                    <a:pt x="10721" y="4471"/>
                    <a:pt x="10672" y="4217"/>
                    <a:pt x="10519" y="4217"/>
                  </a:cubicBezTo>
                  <a:cubicBezTo>
                    <a:pt x="10503" y="4217"/>
                    <a:pt x="10486" y="4220"/>
                    <a:pt x="10468" y="4226"/>
                  </a:cubicBezTo>
                  <a:cubicBezTo>
                    <a:pt x="8888" y="4800"/>
                    <a:pt x="7308" y="5375"/>
                    <a:pt x="5728" y="5933"/>
                  </a:cubicBezTo>
                  <a:cubicBezTo>
                    <a:pt x="6734" y="4465"/>
                    <a:pt x="7755" y="2997"/>
                    <a:pt x="8760" y="1529"/>
                  </a:cubicBezTo>
                  <a:cubicBezTo>
                    <a:pt x="8776" y="1513"/>
                    <a:pt x="8792" y="1481"/>
                    <a:pt x="8808" y="1465"/>
                  </a:cubicBezTo>
                  <a:cubicBezTo>
                    <a:pt x="8887" y="1352"/>
                    <a:pt x="8775" y="1239"/>
                    <a:pt x="8663" y="1239"/>
                  </a:cubicBezTo>
                  <a:cubicBezTo>
                    <a:pt x="8616" y="1239"/>
                    <a:pt x="8570" y="1259"/>
                    <a:pt x="8537" y="1305"/>
                  </a:cubicBezTo>
                  <a:cubicBezTo>
                    <a:pt x="7532" y="2773"/>
                    <a:pt x="6526" y="4242"/>
                    <a:pt x="5521" y="5694"/>
                  </a:cubicBezTo>
                  <a:lnTo>
                    <a:pt x="5521" y="156"/>
                  </a:lnTo>
                  <a:cubicBezTo>
                    <a:pt x="5521" y="52"/>
                    <a:pt x="5441" y="1"/>
                    <a:pt x="5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7"/>
            <p:cNvSpPr/>
            <p:nvPr/>
          </p:nvSpPr>
          <p:spPr>
            <a:xfrm>
              <a:off x="4200250" y="3230075"/>
              <a:ext cx="390225" cy="234625"/>
            </a:xfrm>
            <a:custGeom>
              <a:avLst/>
              <a:gdLst/>
              <a:ahLst/>
              <a:cxnLst/>
              <a:rect l="l" t="t" r="r" b="b"/>
              <a:pathLst>
                <a:path w="15609" h="9385" extrusionOk="0">
                  <a:moveTo>
                    <a:pt x="13581" y="5347"/>
                  </a:moveTo>
                  <a:cubicBezTo>
                    <a:pt x="13502" y="5347"/>
                    <a:pt x="13406" y="5363"/>
                    <a:pt x="13310" y="5363"/>
                  </a:cubicBezTo>
                  <a:cubicBezTo>
                    <a:pt x="13486" y="5043"/>
                    <a:pt x="13581" y="4676"/>
                    <a:pt x="13581" y="4277"/>
                  </a:cubicBezTo>
                  <a:cubicBezTo>
                    <a:pt x="13581" y="2985"/>
                    <a:pt x="12544" y="1947"/>
                    <a:pt x="11251" y="1947"/>
                  </a:cubicBezTo>
                  <a:cubicBezTo>
                    <a:pt x="10804" y="1947"/>
                    <a:pt x="10389" y="2059"/>
                    <a:pt x="10038" y="2282"/>
                  </a:cubicBezTo>
                  <a:cubicBezTo>
                    <a:pt x="10022" y="1022"/>
                    <a:pt x="8985" y="0"/>
                    <a:pt x="7708" y="0"/>
                  </a:cubicBezTo>
                  <a:cubicBezTo>
                    <a:pt x="6432" y="0"/>
                    <a:pt x="5458" y="958"/>
                    <a:pt x="5378" y="2171"/>
                  </a:cubicBezTo>
                  <a:cubicBezTo>
                    <a:pt x="5075" y="2027"/>
                    <a:pt x="4724" y="1947"/>
                    <a:pt x="4357" y="1947"/>
                  </a:cubicBezTo>
                  <a:cubicBezTo>
                    <a:pt x="3064" y="1947"/>
                    <a:pt x="2027" y="2985"/>
                    <a:pt x="2027" y="4277"/>
                  </a:cubicBezTo>
                  <a:cubicBezTo>
                    <a:pt x="2027" y="4660"/>
                    <a:pt x="2123" y="5043"/>
                    <a:pt x="2298" y="5363"/>
                  </a:cubicBezTo>
                  <a:cubicBezTo>
                    <a:pt x="2202" y="5363"/>
                    <a:pt x="2123" y="5347"/>
                    <a:pt x="2027" y="5347"/>
                  </a:cubicBezTo>
                  <a:cubicBezTo>
                    <a:pt x="910" y="5347"/>
                    <a:pt x="0" y="6256"/>
                    <a:pt x="0" y="7357"/>
                  </a:cubicBezTo>
                  <a:cubicBezTo>
                    <a:pt x="0" y="8475"/>
                    <a:pt x="910" y="9384"/>
                    <a:pt x="2027" y="9384"/>
                  </a:cubicBezTo>
                  <a:lnTo>
                    <a:pt x="13581" y="9384"/>
                  </a:lnTo>
                  <a:cubicBezTo>
                    <a:pt x="14698" y="9384"/>
                    <a:pt x="15608" y="8475"/>
                    <a:pt x="15608" y="7357"/>
                  </a:cubicBezTo>
                  <a:cubicBezTo>
                    <a:pt x="15608" y="6256"/>
                    <a:pt x="14698" y="5347"/>
                    <a:pt x="13581" y="5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7"/>
            <p:cNvSpPr/>
            <p:nvPr/>
          </p:nvSpPr>
          <p:spPr>
            <a:xfrm>
              <a:off x="4241725" y="3279550"/>
              <a:ext cx="307250" cy="185150"/>
            </a:xfrm>
            <a:custGeom>
              <a:avLst/>
              <a:gdLst/>
              <a:ahLst/>
              <a:cxnLst/>
              <a:rect l="l" t="t" r="r" b="b"/>
              <a:pathLst>
                <a:path w="12290" h="7406" extrusionOk="0">
                  <a:moveTo>
                    <a:pt x="10709" y="4229"/>
                  </a:moveTo>
                  <a:cubicBezTo>
                    <a:pt x="10630" y="4229"/>
                    <a:pt x="10566" y="4229"/>
                    <a:pt x="10486" y="4229"/>
                  </a:cubicBezTo>
                  <a:cubicBezTo>
                    <a:pt x="10630" y="3974"/>
                    <a:pt x="10709" y="3687"/>
                    <a:pt x="10709" y="3368"/>
                  </a:cubicBezTo>
                  <a:cubicBezTo>
                    <a:pt x="10709" y="2362"/>
                    <a:pt x="9880" y="1532"/>
                    <a:pt x="8874" y="1532"/>
                  </a:cubicBezTo>
                  <a:cubicBezTo>
                    <a:pt x="8523" y="1532"/>
                    <a:pt x="8188" y="1628"/>
                    <a:pt x="7917" y="1804"/>
                  </a:cubicBezTo>
                  <a:cubicBezTo>
                    <a:pt x="7885" y="798"/>
                    <a:pt x="7071" y="0"/>
                    <a:pt x="6065" y="0"/>
                  </a:cubicBezTo>
                  <a:cubicBezTo>
                    <a:pt x="5060" y="0"/>
                    <a:pt x="4294" y="766"/>
                    <a:pt x="4230" y="1724"/>
                  </a:cubicBezTo>
                  <a:cubicBezTo>
                    <a:pt x="3991" y="1596"/>
                    <a:pt x="3719" y="1532"/>
                    <a:pt x="3432" y="1532"/>
                  </a:cubicBezTo>
                  <a:cubicBezTo>
                    <a:pt x="2411" y="1532"/>
                    <a:pt x="1581" y="2362"/>
                    <a:pt x="1581" y="3368"/>
                  </a:cubicBezTo>
                  <a:cubicBezTo>
                    <a:pt x="1581" y="3687"/>
                    <a:pt x="1661" y="3974"/>
                    <a:pt x="1804" y="4229"/>
                  </a:cubicBezTo>
                  <a:cubicBezTo>
                    <a:pt x="1724" y="4229"/>
                    <a:pt x="1661" y="4213"/>
                    <a:pt x="1581" y="4213"/>
                  </a:cubicBezTo>
                  <a:cubicBezTo>
                    <a:pt x="703" y="4213"/>
                    <a:pt x="1" y="4932"/>
                    <a:pt x="1" y="5809"/>
                  </a:cubicBezTo>
                  <a:cubicBezTo>
                    <a:pt x="1" y="6687"/>
                    <a:pt x="703" y="7405"/>
                    <a:pt x="1581" y="7405"/>
                  </a:cubicBezTo>
                  <a:lnTo>
                    <a:pt x="10709" y="7405"/>
                  </a:lnTo>
                  <a:cubicBezTo>
                    <a:pt x="11587" y="7405"/>
                    <a:pt x="12289" y="6687"/>
                    <a:pt x="12289" y="5809"/>
                  </a:cubicBezTo>
                  <a:cubicBezTo>
                    <a:pt x="12289" y="4932"/>
                    <a:pt x="11587" y="4213"/>
                    <a:pt x="10709" y="4213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7"/>
            <p:cNvSpPr/>
            <p:nvPr/>
          </p:nvSpPr>
          <p:spPr>
            <a:xfrm>
              <a:off x="4261325" y="3311075"/>
              <a:ext cx="267675" cy="159700"/>
            </a:xfrm>
            <a:custGeom>
              <a:avLst/>
              <a:gdLst/>
              <a:ahLst/>
              <a:cxnLst/>
              <a:rect l="l" t="t" r="r" b="b"/>
              <a:pathLst>
                <a:path w="10707" h="6388" extrusionOk="0">
                  <a:moveTo>
                    <a:pt x="5361" y="0"/>
                  </a:moveTo>
                  <a:cubicBezTo>
                    <a:pt x="5281" y="0"/>
                    <a:pt x="5201" y="48"/>
                    <a:pt x="5201" y="144"/>
                  </a:cubicBezTo>
                  <a:lnTo>
                    <a:pt x="5201" y="5681"/>
                  </a:lnTo>
                  <a:cubicBezTo>
                    <a:pt x="4212" y="4245"/>
                    <a:pt x="3223" y="2809"/>
                    <a:pt x="2233" y="1373"/>
                  </a:cubicBezTo>
                  <a:cubicBezTo>
                    <a:pt x="2217" y="1341"/>
                    <a:pt x="2201" y="1325"/>
                    <a:pt x="2185" y="1293"/>
                  </a:cubicBezTo>
                  <a:cubicBezTo>
                    <a:pt x="2152" y="1246"/>
                    <a:pt x="2106" y="1227"/>
                    <a:pt x="2060" y="1227"/>
                  </a:cubicBezTo>
                  <a:cubicBezTo>
                    <a:pt x="1947" y="1227"/>
                    <a:pt x="1835" y="1339"/>
                    <a:pt x="1914" y="1452"/>
                  </a:cubicBezTo>
                  <a:cubicBezTo>
                    <a:pt x="2951" y="2952"/>
                    <a:pt x="3973" y="4437"/>
                    <a:pt x="4994" y="5921"/>
                  </a:cubicBezTo>
                  <a:cubicBezTo>
                    <a:pt x="3414" y="5362"/>
                    <a:pt x="1834" y="4788"/>
                    <a:pt x="254" y="4213"/>
                  </a:cubicBezTo>
                  <a:cubicBezTo>
                    <a:pt x="236" y="4207"/>
                    <a:pt x="219" y="4204"/>
                    <a:pt x="203" y="4204"/>
                  </a:cubicBezTo>
                  <a:cubicBezTo>
                    <a:pt x="50" y="4204"/>
                    <a:pt x="1" y="4459"/>
                    <a:pt x="174" y="4516"/>
                  </a:cubicBezTo>
                  <a:cubicBezTo>
                    <a:pt x="1850" y="5123"/>
                    <a:pt x="3526" y="5729"/>
                    <a:pt x="5201" y="6320"/>
                  </a:cubicBezTo>
                  <a:cubicBezTo>
                    <a:pt x="5228" y="6359"/>
                    <a:pt x="5265" y="6388"/>
                    <a:pt x="5322" y="6388"/>
                  </a:cubicBezTo>
                  <a:cubicBezTo>
                    <a:pt x="5334" y="6388"/>
                    <a:pt x="5347" y="6387"/>
                    <a:pt x="5361" y="6384"/>
                  </a:cubicBezTo>
                  <a:cubicBezTo>
                    <a:pt x="5372" y="6387"/>
                    <a:pt x="5384" y="6388"/>
                    <a:pt x="5395" y="6388"/>
                  </a:cubicBezTo>
                  <a:cubicBezTo>
                    <a:pt x="5447" y="6388"/>
                    <a:pt x="5494" y="6359"/>
                    <a:pt x="5521" y="6320"/>
                  </a:cubicBezTo>
                  <a:cubicBezTo>
                    <a:pt x="7196" y="5729"/>
                    <a:pt x="8872" y="5123"/>
                    <a:pt x="10548" y="4516"/>
                  </a:cubicBezTo>
                  <a:cubicBezTo>
                    <a:pt x="10707" y="4459"/>
                    <a:pt x="10656" y="4204"/>
                    <a:pt x="10515" y="4204"/>
                  </a:cubicBezTo>
                  <a:cubicBezTo>
                    <a:pt x="10500" y="4204"/>
                    <a:pt x="10485" y="4207"/>
                    <a:pt x="10468" y="4213"/>
                  </a:cubicBezTo>
                  <a:cubicBezTo>
                    <a:pt x="8888" y="4788"/>
                    <a:pt x="7308" y="5362"/>
                    <a:pt x="5728" y="5921"/>
                  </a:cubicBezTo>
                  <a:cubicBezTo>
                    <a:pt x="6734" y="4453"/>
                    <a:pt x="7739" y="2984"/>
                    <a:pt x="8760" y="1532"/>
                  </a:cubicBezTo>
                  <a:cubicBezTo>
                    <a:pt x="8776" y="1500"/>
                    <a:pt x="8792" y="1484"/>
                    <a:pt x="8808" y="1452"/>
                  </a:cubicBezTo>
                  <a:cubicBezTo>
                    <a:pt x="8885" y="1342"/>
                    <a:pt x="8780" y="1232"/>
                    <a:pt x="8671" y="1232"/>
                  </a:cubicBezTo>
                  <a:cubicBezTo>
                    <a:pt x="8622" y="1232"/>
                    <a:pt x="8572" y="1254"/>
                    <a:pt x="8537" y="1309"/>
                  </a:cubicBezTo>
                  <a:cubicBezTo>
                    <a:pt x="7532" y="2761"/>
                    <a:pt x="6526" y="4229"/>
                    <a:pt x="5521" y="5681"/>
                  </a:cubicBezTo>
                  <a:lnTo>
                    <a:pt x="5521" y="144"/>
                  </a:lnTo>
                  <a:cubicBezTo>
                    <a:pt x="5521" y="48"/>
                    <a:pt x="5441" y="0"/>
                    <a:pt x="5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7"/>
            <p:cNvSpPr/>
            <p:nvPr/>
          </p:nvSpPr>
          <p:spPr>
            <a:xfrm>
              <a:off x="5145025" y="3176600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2" y="5347"/>
                  </a:moveTo>
                  <a:cubicBezTo>
                    <a:pt x="13486" y="5347"/>
                    <a:pt x="13406" y="5347"/>
                    <a:pt x="13310" y="5363"/>
                  </a:cubicBezTo>
                  <a:cubicBezTo>
                    <a:pt x="13486" y="5044"/>
                    <a:pt x="13582" y="4661"/>
                    <a:pt x="13582" y="4278"/>
                  </a:cubicBezTo>
                  <a:cubicBezTo>
                    <a:pt x="13582" y="2985"/>
                    <a:pt x="12544" y="1932"/>
                    <a:pt x="11252" y="1932"/>
                  </a:cubicBezTo>
                  <a:cubicBezTo>
                    <a:pt x="10805" y="1932"/>
                    <a:pt x="10390" y="2060"/>
                    <a:pt x="10039" y="2283"/>
                  </a:cubicBezTo>
                  <a:cubicBezTo>
                    <a:pt x="10007" y="1006"/>
                    <a:pt x="8970" y="1"/>
                    <a:pt x="7709" y="1"/>
                  </a:cubicBezTo>
                  <a:cubicBezTo>
                    <a:pt x="6432" y="1"/>
                    <a:pt x="5459" y="958"/>
                    <a:pt x="5379" y="2171"/>
                  </a:cubicBezTo>
                  <a:cubicBezTo>
                    <a:pt x="5076" y="2028"/>
                    <a:pt x="4724" y="1932"/>
                    <a:pt x="4357" y="1932"/>
                  </a:cubicBezTo>
                  <a:cubicBezTo>
                    <a:pt x="3065" y="1932"/>
                    <a:pt x="2011" y="2985"/>
                    <a:pt x="2011" y="4262"/>
                  </a:cubicBezTo>
                  <a:cubicBezTo>
                    <a:pt x="2011" y="4661"/>
                    <a:pt x="2123" y="5044"/>
                    <a:pt x="2299" y="5363"/>
                  </a:cubicBezTo>
                  <a:cubicBezTo>
                    <a:pt x="2203" y="5347"/>
                    <a:pt x="2107" y="5347"/>
                    <a:pt x="2011" y="5347"/>
                  </a:cubicBezTo>
                  <a:cubicBezTo>
                    <a:pt x="910" y="5347"/>
                    <a:pt x="0" y="6241"/>
                    <a:pt x="0" y="7358"/>
                  </a:cubicBezTo>
                  <a:cubicBezTo>
                    <a:pt x="0" y="8475"/>
                    <a:pt x="910" y="9369"/>
                    <a:pt x="2011" y="9369"/>
                  </a:cubicBezTo>
                  <a:lnTo>
                    <a:pt x="13582" y="9369"/>
                  </a:lnTo>
                  <a:cubicBezTo>
                    <a:pt x="14699" y="9369"/>
                    <a:pt x="15593" y="8475"/>
                    <a:pt x="15593" y="7358"/>
                  </a:cubicBezTo>
                  <a:cubicBezTo>
                    <a:pt x="15593" y="6241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7"/>
            <p:cNvSpPr/>
            <p:nvPr/>
          </p:nvSpPr>
          <p:spPr>
            <a:xfrm>
              <a:off x="5186125" y="3226075"/>
              <a:ext cx="307625" cy="185150"/>
            </a:xfrm>
            <a:custGeom>
              <a:avLst/>
              <a:gdLst/>
              <a:ahLst/>
              <a:cxnLst/>
              <a:rect l="l" t="t" r="r" b="b"/>
              <a:pathLst>
                <a:path w="12305" h="7406" extrusionOk="0">
                  <a:moveTo>
                    <a:pt x="10709" y="4214"/>
                  </a:moveTo>
                  <a:cubicBezTo>
                    <a:pt x="10645" y="4214"/>
                    <a:pt x="10565" y="4230"/>
                    <a:pt x="10501" y="4230"/>
                  </a:cubicBezTo>
                  <a:cubicBezTo>
                    <a:pt x="10645" y="3975"/>
                    <a:pt x="10709" y="3687"/>
                    <a:pt x="10709" y="3368"/>
                  </a:cubicBezTo>
                  <a:cubicBezTo>
                    <a:pt x="10709" y="2363"/>
                    <a:pt x="9895" y="1533"/>
                    <a:pt x="8874" y="1533"/>
                  </a:cubicBezTo>
                  <a:cubicBezTo>
                    <a:pt x="8523" y="1533"/>
                    <a:pt x="8203" y="1629"/>
                    <a:pt x="7916" y="1804"/>
                  </a:cubicBezTo>
                  <a:cubicBezTo>
                    <a:pt x="7900" y="799"/>
                    <a:pt x="7086" y="1"/>
                    <a:pt x="6081" y="1"/>
                  </a:cubicBezTo>
                  <a:cubicBezTo>
                    <a:pt x="5075" y="1"/>
                    <a:pt x="4309" y="767"/>
                    <a:pt x="4245" y="1724"/>
                  </a:cubicBezTo>
                  <a:cubicBezTo>
                    <a:pt x="3990" y="1597"/>
                    <a:pt x="3719" y="1533"/>
                    <a:pt x="3432" y="1533"/>
                  </a:cubicBezTo>
                  <a:cubicBezTo>
                    <a:pt x="2426" y="1533"/>
                    <a:pt x="1596" y="2363"/>
                    <a:pt x="1596" y="3368"/>
                  </a:cubicBezTo>
                  <a:cubicBezTo>
                    <a:pt x="1596" y="3687"/>
                    <a:pt x="1676" y="3975"/>
                    <a:pt x="1804" y="4230"/>
                  </a:cubicBezTo>
                  <a:cubicBezTo>
                    <a:pt x="1740" y="4230"/>
                    <a:pt x="1676" y="4214"/>
                    <a:pt x="1596" y="4214"/>
                  </a:cubicBezTo>
                  <a:cubicBezTo>
                    <a:pt x="718" y="4214"/>
                    <a:pt x="0" y="4932"/>
                    <a:pt x="0" y="5810"/>
                  </a:cubicBezTo>
                  <a:cubicBezTo>
                    <a:pt x="0" y="6688"/>
                    <a:pt x="718" y="7406"/>
                    <a:pt x="1596" y="7406"/>
                  </a:cubicBezTo>
                  <a:lnTo>
                    <a:pt x="10709" y="7406"/>
                  </a:lnTo>
                  <a:cubicBezTo>
                    <a:pt x="11587" y="7406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rgbClr val="7DD1BD">
                <a:alpha val="8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7"/>
            <p:cNvSpPr/>
            <p:nvPr/>
          </p:nvSpPr>
          <p:spPr>
            <a:xfrm>
              <a:off x="5206075" y="3257300"/>
              <a:ext cx="267675" cy="160025"/>
            </a:xfrm>
            <a:custGeom>
              <a:avLst/>
              <a:gdLst/>
              <a:ahLst/>
              <a:cxnLst/>
              <a:rect l="l" t="t" r="r" b="b"/>
              <a:pathLst>
                <a:path w="10707" h="6401" extrusionOk="0">
                  <a:moveTo>
                    <a:pt x="5355" y="1"/>
                  </a:moveTo>
                  <a:cubicBezTo>
                    <a:pt x="5279" y="1"/>
                    <a:pt x="5203" y="52"/>
                    <a:pt x="5203" y="156"/>
                  </a:cubicBezTo>
                  <a:lnTo>
                    <a:pt x="5203" y="5694"/>
                  </a:lnTo>
                  <a:lnTo>
                    <a:pt x="2219" y="1385"/>
                  </a:lnTo>
                  <a:cubicBezTo>
                    <a:pt x="2203" y="1353"/>
                    <a:pt x="2187" y="1337"/>
                    <a:pt x="2187" y="1305"/>
                  </a:cubicBezTo>
                  <a:cubicBezTo>
                    <a:pt x="2154" y="1258"/>
                    <a:pt x="2108" y="1239"/>
                    <a:pt x="2061" y="1239"/>
                  </a:cubicBezTo>
                  <a:cubicBezTo>
                    <a:pt x="1949" y="1239"/>
                    <a:pt x="1836" y="1352"/>
                    <a:pt x="1915" y="1465"/>
                  </a:cubicBezTo>
                  <a:cubicBezTo>
                    <a:pt x="2937" y="2965"/>
                    <a:pt x="3958" y="4449"/>
                    <a:pt x="4995" y="5933"/>
                  </a:cubicBezTo>
                  <a:cubicBezTo>
                    <a:pt x="3416" y="5375"/>
                    <a:pt x="1836" y="4800"/>
                    <a:pt x="256" y="4226"/>
                  </a:cubicBezTo>
                  <a:cubicBezTo>
                    <a:pt x="238" y="4220"/>
                    <a:pt x="220" y="4217"/>
                    <a:pt x="205" y="4217"/>
                  </a:cubicBezTo>
                  <a:cubicBezTo>
                    <a:pt x="51" y="4217"/>
                    <a:pt x="1" y="4471"/>
                    <a:pt x="160" y="4529"/>
                  </a:cubicBezTo>
                  <a:cubicBezTo>
                    <a:pt x="1836" y="5135"/>
                    <a:pt x="3527" y="5742"/>
                    <a:pt x="5203" y="6332"/>
                  </a:cubicBezTo>
                  <a:cubicBezTo>
                    <a:pt x="5216" y="6372"/>
                    <a:pt x="5262" y="6400"/>
                    <a:pt x="5313" y="6400"/>
                  </a:cubicBezTo>
                  <a:cubicBezTo>
                    <a:pt x="5324" y="6400"/>
                    <a:pt x="5335" y="6399"/>
                    <a:pt x="5347" y="6396"/>
                  </a:cubicBezTo>
                  <a:cubicBezTo>
                    <a:pt x="5361" y="6399"/>
                    <a:pt x="5374" y="6400"/>
                    <a:pt x="5386" y="6400"/>
                  </a:cubicBezTo>
                  <a:cubicBezTo>
                    <a:pt x="5443" y="6400"/>
                    <a:pt x="5480" y="6372"/>
                    <a:pt x="5506" y="6332"/>
                  </a:cubicBezTo>
                  <a:cubicBezTo>
                    <a:pt x="7182" y="5742"/>
                    <a:pt x="8858" y="5135"/>
                    <a:pt x="10533" y="4529"/>
                  </a:cubicBezTo>
                  <a:cubicBezTo>
                    <a:pt x="10707" y="4471"/>
                    <a:pt x="10658" y="4217"/>
                    <a:pt x="10505" y="4217"/>
                  </a:cubicBezTo>
                  <a:cubicBezTo>
                    <a:pt x="10489" y="4217"/>
                    <a:pt x="10472" y="4220"/>
                    <a:pt x="10454" y="4226"/>
                  </a:cubicBezTo>
                  <a:lnTo>
                    <a:pt x="10469" y="4226"/>
                  </a:lnTo>
                  <a:cubicBezTo>
                    <a:pt x="8874" y="4800"/>
                    <a:pt x="7294" y="5375"/>
                    <a:pt x="5714" y="5933"/>
                  </a:cubicBezTo>
                  <a:cubicBezTo>
                    <a:pt x="6735" y="4465"/>
                    <a:pt x="7740" y="2997"/>
                    <a:pt x="8746" y="1529"/>
                  </a:cubicBezTo>
                  <a:cubicBezTo>
                    <a:pt x="8762" y="1513"/>
                    <a:pt x="8778" y="1481"/>
                    <a:pt x="8794" y="1465"/>
                  </a:cubicBezTo>
                  <a:cubicBezTo>
                    <a:pt x="8873" y="1352"/>
                    <a:pt x="8768" y="1239"/>
                    <a:pt x="8661" y="1239"/>
                  </a:cubicBezTo>
                  <a:cubicBezTo>
                    <a:pt x="8616" y="1239"/>
                    <a:pt x="8571" y="1258"/>
                    <a:pt x="8538" y="1305"/>
                  </a:cubicBezTo>
                  <a:cubicBezTo>
                    <a:pt x="7517" y="2773"/>
                    <a:pt x="6512" y="4242"/>
                    <a:pt x="5506" y="5694"/>
                  </a:cubicBezTo>
                  <a:lnTo>
                    <a:pt x="5506" y="156"/>
                  </a:lnTo>
                  <a:cubicBezTo>
                    <a:pt x="5506" y="52"/>
                    <a:pt x="5430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7"/>
            <p:cNvSpPr/>
            <p:nvPr/>
          </p:nvSpPr>
          <p:spPr>
            <a:xfrm>
              <a:off x="4540175" y="3459075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13582" y="5347"/>
                  </a:moveTo>
                  <a:cubicBezTo>
                    <a:pt x="13502" y="5347"/>
                    <a:pt x="13406" y="5363"/>
                    <a:pt x="13310" y="5379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2985"/>
                    <a:pt x="12544" y="1948"/>
                    <a:pt x="11252" y="1948"/>
                  </a:cubicBezTo>
                  <a:cubicBezTo>
                    <a:pt x="10805" y="1948"/>
                    <a:pt x="10390" y="2076"/>
                    <a:pt x="10039" y="2283"/>
                  </a:cubicBezTo>
                  <a:cubicBezTo>
                    <a:pt x="10007" y="1022"/>
                    <a:pt x="8985" y="1"/>
                    <a:pt x="7709" y="1"/>
                  </a:cubicBezTo>
                  <a:cubicBezTo>
                    <a:pt x="6432" y="1"/>
                    <a:pt x="5458" y="958"/>
                    <a:pt x="5379" y="2187"/>
                  </a:cubicBezTo>
                  <a:cubicBezTo>
                    <a:pt x="5075" y="2028"/>
                    <a:pt x="4724" y="1948"/>
                    <a:pt x="4357" y="1948"/>
                  </a:cubicBezTo>
                  <a:cubicBezTo>
                    <a:pt x="3064" y="1948"/>
                    <a:pt x="2027" y="2985"/>
                    <a:pt x="2027" y="4278"/>
                  </a:cubicBezTo>
                  <a:cubicBezTo>
                    <a:pt x="2027" y="4677"/>
                    <a:pt x="2123" y="5044"/>
                    <a:pt x="2298" y="5379"/>
                  </a:cubicBezTo>
                  <a:cubicBezTo>
                    <a:pt x="2203" y="5363"/>
                    <a:pt x="2107" y="5347"/>
                    <a:pt x="2027" y="5347"/>
                  </a:cubicBezTo>
                  <a:cubicBezTo>
                    <a:pt x="910" y="5347"/>
                    <a:pt x="0" y="6257"/>
                    <a:pt x="0" y="7374"/>
                  </a:cubicBezTo>
                  <a:cubicBezTo>
                    <a:pt x="0" y="8475"/>
                    <a:pt x="910" y="9385"/>
                    <a:pt x="2027" y="9385"/>
                  </a:cubicBezTo>
                  <a:lnTo>
                    <a:pt x="13582" y="9385"/>
                  </a:lnTo>
                  <a:cubicBezTo>
                    <a:pt x="14699" y="9385"/>
                    <a:pt x="15592" y="8475"/>
                    <a:pt x="15592" y="7374"/>
                  </a:cubicBezTo>
                  <a:cubicBezTo>
                    <a:pt x="15592" y="6257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7"/>
            <p:cNvSpPr/>
            <p:nvPr/>
          </p:nvSpPr>
          <p:spPr>
            <a:xfrm>
              <a:off x="4581675" y="3508550"/>
              <a:ext cx="307225" cy="185150"/>
            </a:xfrm>
            <a:custGeom>
              <a:avLst/>
              <a:gdLst/>
              <a:ahLst/>
              <a:cxnLst/>
              <a:rect l="l" t="t" r="r" b="b"/>
              <a:pathLst>
                <a:path w="12289" h="7406" extrusionOk="0">
                  <a:moveTo>
                    <a:pt x="10709" y="4230"/>
                  </a:moveTo>
                  <a:cubicBezTo>
                    <a:pt x="10629" y="4230"/>
                    <a:pt x="10565" y="4230"/>
                    <a:pt x="10485" y="4246"/>
                  </a:cubicBezTo>
                  <a:cubicBezTo>
                    <a:pt x="10629" y="3991"/>
                    <a:pt x="10709" y="3687"/>
                    <a:pt x="10709" y="3384"/>
                  </a:cubicBezTo>
                  <a:cubicBezTo>
                    <a:pt x="10709" y="2363"/>
                    <a:pt x="9879" y="1533"/>
                    <a:pt x="8873" y="1533"/>
                  </a:cubicBezTo>
                  <a:cubicBezTo>
                    <a:pt x="8522" y="1533"/>
                    <a:pt x="8187" y="1629"/>
                    <a:pt x="7916" y="1804"/>
                  </a:cubicBezTo>
                  <a:cubicBezTo>
                    <a:pt x="7884" y="815"/>
                    <a:pt x="7070" y="1"/>
                    <a:pt x="6065" y="1"/>
                  </a:cubicBezTo>
                  <a:cubicBezTo>
                    <a:pt x="5059" y="1"/>
                    <a:pt x="4293" y="767"/>
                    <a:pt x="4229" y="1724"/>
                  </a:cubicBezTo>
                  <a:cubicBezTo>
                    <a:pt x="3990" y="1597"/>
                    <a:pt x="3719" y="1533"/>
                    <a:pt x="3431" y="1533"/>
                  </a:cubicBezTo>
                  <a:cubicBezTo>
                    <a:pt x="2410" y="1533"/>
                    <a:pt x="1580" y="2363"/>
                    <a:pt x="1580" y="3368"/>
                  </a:cubicBezTo>
                  <a:cubicBezTo>
                    <a:pt x="1580" y="3687"/>
                    <a:pt x="1660" y="3975"/>
                    <a:pt x="1803" y="4246"/>
                  </a:cubicBezTo>
                  <a:cubicBezTo>
                    <a:pt x="1724" y="4230"/>
                    <a:pt x="1660" y="4230"/>
                    <a:pt x="1580" y="4230"/>
                  </a:cubicBezTo>
                  <a:cubicBezTo>
                    <a:pt x="702" y="4230"/>
                    <a:pt x="0" y="4932"/>
                    <a:pt x="0" y="5810"/>
                  </a:cubicBezTo>
                  <a:cubicBezTo>
                    <a:pt x="0" y="6688"/>
                    <a:pt x="702" y="7406"/>
                    <a:pt x="1580" y="7406"/>
                  </a:cubicBezTo>
                  <a:lnTo>
                    <a:pt x="10709" y="7406"/>
                  </a:lnTo>
                  <a:cubicBezTo>
                    <a:pt x="11586" y="7406"/>
                    <a:pt x="12289" y="6688"/>
                    <a:pt x="12289" y="5810"/>
                  </a:cubicBezTo>
                  <a:cubicBezTo>
                    <a:pt x="12289" y="4932"/>
                    <a:pt x="11586" y="4230"/>
                    <a:pt x="10709" y="4230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7"/>
            <p:cNvSpPr/>
            <p:nvPr/>
          </p:nvSpPr>
          <p:spPr>
            <a:xfrm>
              <a:off x="4601375" y="3533206"/>
              <a:ext cx="267825" cy="159950"/>
            </a:xfrm>
            <a:custGeom>
              <a:avLst/>
              <a:gdLst/>
              <a:ahLst/>
              <a:cxnLst/>
              <a:rect l="l" t="t" r="r" b="b"/>
              <a:pathLst>
                <a:path w="10713" h="6398" extrusionOk="0">
                  <a:moveTo>
                    <a:pt x="5356" y="1"/>
                  </a:moveTo>
                  <a:cubicBezTo>
                    <a:pt x="5277" y="1"/>
                    <a:pt x="5197" y="48"/>
                    <a:pt x="5197" y="144"/>
                  </a:cubicBezTo>
                  <a:lnTo>
                    <a:pt x="5197" y="5698"/>
                  </a:lnTo>
                  <a:lnTo>
                    <a:pt x="2228" y="1373"/>
                  </a:lnTo>
                  <a:cubicBezTo>
                    <a:pt x="2212" y="1357"/>
                    <a:pt x="2196" y="1325"/>
                    <a:pt x="2180" y="1309"/>
                  </a:cubicBezTo>
                  <a:cubicBezTo>
                    <a:pt x="2146" y="1261"/>
                    <a:pt x="2098" y="1240"/>
                    <a:pt x="2049" y="1240"/>
                  </a:cubicBezTo>
                  <a:cubicBezTo>
                    <a:pt x="1939" y="1240"/>
                    <a:pt x="1831" y="1347"/>
                    <a:pt x="1909" y="1469"/>
                  </a:cubicBezTo>
                  <a:cubicBezTo>
                    <a:pt x="2947" y="2953"/>
                    <a:pt x="3968" y="4437"/>
                    <a:pt x="4989" y="5937"/>
                  </a:cubicBezTo>
                  <a:cubicBezTo>
                    <a:pt x="3409" y="5363"/>
                    <a:pt x="1829" y="4788"/>
                    <a:pt x="249" y="4230"/>
                  </a:cubicBezTo>
                  <a:cubicBezTo>
                    <a:pt x="227" y="4221"/>
                    <a:pt x="207" y="4217"/>
                    <a:pt x="188" y="4217"/>
                  </a:cubicBezTo>
                  <a:cubicBezTo>
                    <a:pt x="43" y="4217"/>
                    <a:pt x="0" y="4461"/>
                    <a:pt x="170" y="4517"/>
                  </a:cubicBezTo>
                  <a:cubicBezTo>
                    <a:pt x="1845" y="5124"/>
                    <a:pt x="3521" y="5730"/>
                    <a:pt x="5197" y="6336"/>
                  </a:cubicBezTo>
                  <a:cubicBezTo>
                    <a:pt x="5220" y="6371"/>
                    <a:pt x="5259" y="6397"/>
                    <a:pt x="5304" y="6397"/>
                  </a:cubicBezTo>
                  <a:cubicBezTo>
                    <a:pt x="5321" y="6397"/>
                    <a:pt x="5339" y="6393"/>
                    <a:pt x="5356" y="6384"/>
                  </a:cubicBezTo>
                  <a:cubicBezTo>
                    <a:pt x="5379" y="6393"/>
                    <a:pt x="5398" y="6397"/>
                    <a:pt x="5416" y="6397"/>
                  </a:cubicBezTo>
                  <a:cubicBezTo>
                    <a:pt x="5462" y="6397"/>
                    <a:pt x="5493" y="6371"/>
                    <a:pt x="5516" y="6336"/>
                  </a:cubicBezTo>
                  <a:cubicBezTo>
                    <a:pt x="7192" y="5730"/>
                    <a:pt x="8867" y="5124"/>
                    <a:pt x="10543" y="4517"/>
                  </a:cubicBezTo>
                  <a:cubicBezTo>
                    <a:pt x="10713" y="4461"/>
                    <a:pt x="10670" y="4217"/>
                    <a:pt x="10525" y="4217"/>
                  </a:cubicBezTo>
                  <a:cubicBezTo>
                    <a:pt x="10506" y="4217"/>
                    <a:pt x="10485" y="4221"/>
                    <a:pt x="10463" y="4230"/>
                  </a:cubicBezTo>
                  <a:cubicBezTo>
                    <a:pt x="8883" y="4788"/>
                    <a:pt x="7303" y="5363"/>
                    <a:pt x="5723" y="5937"/>
                  </a:cubicBezTo>
                  <a:cubicBezTo>
                    <a:pt x="6729" y="4469"/>
                    <a:pt x="7734" y="3001"/>
                    <a:pt x="8756" y="1533"/>
                  </a:cubicBezTo>
                  <a:cubicBezTo>
                    <a:pt x="8772" y="1517"/>
                    <a:pt x="8788" y="1485"/>
                    <a:pt x="8804" y="1469"/>
                  </a:cubicBezTo>
                  <a:cubicBezTo>
                    <a:pt x="8881" y="1347"/>
                    <a:pt x="8774" y="1240"/>
                    <a:pt x="8663" y="1240"/>
                  </a:cubicBezTo>
                  <a:cubicBezTo>
                    <a:pt x="8615" y="1240"/>
                    <a:pt x="8566" y="1261"/>
                    <a:pt x="8532" y="1309"/>
                  </a:cubicBezTo>
                  <a:cubicBezTo>
                    <a:pt x="7527" y="2762"/>
                    <a:pt x="6521" y="4230"/>
                    <a:pt x="5516" y="5698"/>
                  </a:cubicBezTo>
                  <a:lnTo>
                    <a:pt x="5516" y="144"/>
                  </a:lnTo>
                  <a:cubicBezTo>
                    <a:pt x="5516" y="48"/>
                    <a:pt x="5436" y="1"/>
                    <a:pt x="5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7"/>
            <p:cNvSpPr/>
            <p:nvPr/>
          </p:nvSpPr>
          <p:spPr>
            <a:xfrm>
              <a:off x="4287225" y="3389275"/>
              <a:ext cx="389825" cy="234625"/>
            </a:xfrm>
            <a:custGeom>
              <a:avLst/>
              <a:gdLst/>
              <a:ahLst/>
              <a:cxnLst/>
              <a:rect l="l" t="t" r="r" b="b"/>
              <a:pathLst>
                <a:path w="15593" h="9385" extrusionOk="0">
                  <a:moveTo>
                    <a:pt x="13581" y="5362"/>
                  </a:moveTo>
                  <a:cubicBezTo>
                    <a:pt x="13486" y="5362"/>
                    <a:pt x="13390" y="5362"/>
                    <a:pt x="13310" y="5378"/>
                  </a:cubicBezTo>
                  <a:cubicBezTo>
                    <a:pt x="13486" y="5043"/>
                    <a:pt x="13581" y="4676"/>
                    <a:pt x="13581" y="4277"/>
                  </a:cubicBezTo>
                  <a:cubicBezTo>
                    <a:pt x="13581" y="3000"/>
                    <a:pt x="12528" y="1947"/>
                    <a:pt x="11251" y="1947"/>
                  </a:cubicBezTo>
                  <a:cubicBezTo>
                    <a:pt x="10805" y="1947"/>
                    <a:pt x="10390" y="2075"/>
                    <a:pt x="10023" y="2282"/>
                  </a:cubicBezTo>
                  <a:cubicBezTo>
                    <a:pt x="10007" y="1021"/>
                    <a:pt x="8969" y="0"/>
                    <a:pt x="7692" y="0"/>
                  </a:cubicBezTo>
                  <a:cubicBezTo>
                    <a:pt x="6432" y="0"/>
                    <a:pt x="5442" y="974"/>
                    <a:pt x="5362" y="2186"/>
                  </a:cubicBezTo>
                  <a:cubicBezTo>
                    <a:pt x="5059" y="2027"/>
                    <a:pt x="4708" y="1947"/>
                    <a:pt x="4341" y="1947"/>
                  </a:cubicBezTo>
                  <a:cubicBezTo>
                    <a:pt x="3048" y="1947"/>
                    <a:pt x="2011" y="2984"/>
                    <a:pt x="2011" y="4277"/>
                  </a:cubicBezTo>
                  <a:cubicBezTo>
                    <a:pt x="2011" y="4676"/>
                    <a:pt x="2107" y="5043"/>
                    <a:pt x="2282" y="5378"/>
                  </a:cubicBezTo>
                  <a:cubicBezTo>
                    <a:pt x="2187" y="5362"/>
                    <a:pt x="2107" y="5362"/>
                    <a:pt x="2011" y="5362"/>
                  </a:cubicBezTo>
                  <a:cubicBezTo>
                    <a:pt x="894" y="5362"/>
                    <a:pt x="0" y="6256"/>
                    <a:pt x="0" y="7373"/>
                  </a:cubicBezTo>
                  <a:cubicBezTo>
                    <a:pt x="0" y="8490"/>
                    <a:pt x="894" y="9384"/>
                    <a:pt x="2011" y="9384"/>
                  </a:cubicBezTo>
                  <a:lnTo>
                    <a:pt x="13581" y="9384"/>
                  </a:lnTo>
                  <a:cubicBezTo>
                    <a:pt x="14683" y="9384"/>
                    <a:pt x="15592" y="8490"/>
                    <a:pt x="15592" y="7373"/>
                  </a:cubicBezTo>
                  <a:cubicBezTo>
                    <a:pt x="15592" y="6256"/>
                    <a:pt x="14683" y="5362"/>
                    <a:pt x="13581" y="5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7"/>
            <p:cNvSpPr/>
            <p:nvPr/>
          </p:nvSpPr>
          <p:spPr>
            <a:xfrm>
              <a:off x="4328300" y="3439125"/>
              <a:ext cx="307650" cy="184775"/>
            </a:xfrm>
            <a:custGeom>
              <a:avLst/>
              <a:gdLst/>
              <a:ahLst/>
              <a:cxnLst/>
              <a:rect l="l" t="t" r="r" b="b"/>
              <a:pathLst>
                <a:path w="12306" h="7391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5"/>
                    <a:pt x="10710" y="3687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204" y="1629"/>
                    <a:pt x="7917" y="1788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9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72"/>
                    <a:pt x="1677" y="3975"/>
                    <a:pt x="1804" y="4230"/>
                  </a:cubicBezTo>
                  <a:cubicBezTo>
                    <a:pt x="1740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6" y="6688"/>
                    <a:pt x="12306" y="5810"/>
                  </a:cubicBezTo>
                  <a:cubicBezTo>
                    <a:pt x="12306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7"/>
            <p:cNvSpPr/>
            <p:nvPr/>
          </p:nvSpPr>
          <p:spPr>
            <a:xfrm>
              <a:off x="4348313" y="3463663"/>
              <a:ext cx="267625" cy="160025"/>
            </a:xfrm>
            <a:custGeom>
              <a:avLst/>
              <a:gdLst/>
              <a:ahLst/>
              <a:cxnLst/>
              <a:rect l="l" t="t" r="r" b="b"/>
              <a:pathLst>
                <a:path w="10705" h="6401" extrusionOk="0">
                  <a:moveTo>
                    <a:pt x="5353" y="1"/>
                  </a:moveTo>
                  <a:cubicBezTo>
                    <a:pt x="5277" y="1"/>
                    <a:pt x="5202" y="53"/>
                    <a:pt x="5202" y="156"/>
                  </a:cubicBezTo>
                  <a:lnTo>
                    <a:pt x="5202" y="5694"/>
                  </a:lnTo>
                  <a:cubicBezTo>
                    <a:pt x="4212" y="4258"/>
                    <a:pt x="3223" y="2822"/>
                    <a:pt x="2217" y="1369"/>
                  </a:cubicBezTo>
                  <a:cubicBezTo>
                    <a:pt x="2201" y="1353"/>
                    <a:pt x="2185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8" y="1239"/>
                    <a:pt x="1835" y="1352"/>
                    <a:pt x="1914" y="1465"/>
                  </a:cubicBezTo>
                  <a:cubicBezTo>
                    <a:pt x="2935" y="2949"/>
                    <a:pt x="3957" y="4433"/>
                    <a:pt x="4994" y="5934"/>
                  </a:cubicBezTo>
                  <a:cubicBezTo>
                    <a:pt x="3414" y="5359"/>
                    <a:pt x="1834" y="4800"/>
                    <a:pt x="254" y="4226"/>
                  </a:cubicBezTo>
                  <a:cubicBezTo>
                    <a:pt x="235" y="4220"/>
                    <a:pt x="218" y="4217"/>
                    <a:pt x="201" y="4217"/>
                  </a:cubicBezTo>
                  <a:cubicBezTo>
                    <a:pt x="49" y="4217"/>
                    <a:pt x="0" y="4457"/>
                    <a:pt x="158" y="4529"/>
                  </a:cubicBezTo>
                  <a:cubicBezTo>
                    <a:pt x="1834" y="5120"/>
                    <a:pt x="3526" y="5726"/>
                    <a:pt x="5202" y="6333"/>
                  </a:cubicBezTo>
                  <a:cubicBezTo>
                    <a:pt x="5215" y="6372"/>
                    <a:pt x="5260" y="6401"/>
                    <a:pt x="5312" y="6401"/>
                  </a:cubicBezTo>
                  <a:cubicBezTo>
                    <a:pt x="5323" y="6401"/>
                    <a:pt x="5334" y="6399"/>
                    <a:pt x="5345" y="6396"/>
                  </a:cubicBezTo>
                  <a:cubicBezTo>
                    <a:pt x="5359" y="6399"/>
                    <a:pt x="5373" y="6401"/>
                    <a:pt x="5385" y="6401"/>
                  </a:cubicBezTo>
                  <a:cubicBezTo>
                    <a:pt x="5441" y="6401"/>
                    <a:pt x="5479" y="6372"/>
                    <a:pt x="5505" y="6333"/>
                  </a:cubicBezTo>
                  <a:cubicBezTo>
                    <a:pt x="7181" y="5726"/>
                    <a:pt x="8856" y="5120"/>
                    <a:pt x="10532" y="4529"/>
                  </a:cubicBezTo>
                  <a:cubicBezTo>
                    <a:pt x="10705" y="4457"/>
                    <a:pt x="10657" y="4217"/>
                    <a:pt x="10505" y="4217"/>
                  </a:cubicBezTo>
                  <a:cubicBezTo>
                    <a:pt x="10489" y="4217"/>
                    <a:pt x="10471" y="4220"/>
                    <a:pt x="10452" y="4226"/>
                  </a:cubicBezTo>
                  <a:cubicBezTo>
                    <a:pt x="8872" y="4800"/>
                    <a:pt x="7292" y="5359"/>
                    <a:pt x="5712" y="5934"/>
                  </a:cubicBezTo>
                  <a:cubicBezTo>
                    <a:pt x="6734" y="4465"/>
                    <a:pt x="7739" y="2997"/>
                    <a:pt x="8745" y="1529"/>
                  </a:cubicBezTo>
                  <a:cubicBezTo>
                    <a:pt x="8761" y="1513"/>
                    <a:pt x="8776" y="1481"/>
                    <a:pt x="8792" y="1465"/>
                  </a:cubicBezTo>
                  <a:cubicBezTo>
                    <a:pt x="8871" y="1352"/>
                    <a:pt x="8767" y="1239"/>
                    <a:pt x="8654" y="1239"/>
                  </a:cubicBezTo>
                  <a:cubicBezTo>
                    <a:pt x="8607" y="1239"/>
                    <a:pt x="8559" y="1259"/>
                    <a:pt x="8521" y="1305"/>
                  </a:cubicBezTo>
                  <a:cubicBezTo>
                    <a:pt x="7516" y="2774"/>
                    <a:pt x="6510" y="4226"/>
                    <a:pt x="5505" y="5694"/>
                  </a:cubicBezTo>
                  <a:lnTo>
                    <a:pt x="5505" y="156"/>
                  </a:lnTo>
                  <a:cubicBezTo>
                    <a:pt x="5505" y="53"/>
                    <a:pt x="5429" y="1"/>
                    <a:pt x="5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7"/>
            <p:cNvSpPr/>
            <p:nvPr/>
          </p:nvSpPr>
          <p:spPr>
            <a:xfrm>
              <a:off x="4303975" y="3647800"/>
              <a:ext cx="390225" cy="234225"/>
            </a:xfrm>
            <a:custGeom>
              <a:avLst/>
              <a:gdLst/>
              <a:ahLst/>
              <a:cxnLst/>
              <a:rect l="l" t="t" r="r" b="b"/>
              <a:pathLst>
                <a:path w="15609" h="9369" extrusionOk="0">
                  <a:moveTo>
                    <a:pt x="13582" y="5347"/>
                  </a:moveTo>
                  <a:cubicBezTo>
                    <a:pt x="13502" y="5347"/>
                    <a:pt x="13406" y="5363"/>
                    <a:pt x="13310" y="5363"/>
                  </a:cubicBezTo>
                  <a:cubicBezTo>
                    <a:pt x="13486" y="5044"/>
                    <a:pt x="13582" y="4677"/>
                    <a:pt x="13582" y="4278"/>
                  </a:cubicBezTo>
                  <a:cubicBezTo>
                    <a:pt x="13582" y="2985"/>
                    <a:pt x="12544" y="1932"/>
                    <a:pt x="11252" y="1932"/>
                  </a:cubicBezTo>
                  <a:cubicBezTo>
                    <a:pt x="10805" y="1932"/>
                    <a:pt x="10390" y="2059"/>
                    <a:pt x="10039" y="2283"/>
                  </a:cubicBezTo>
                  <a:cubicBezTo>
                    <a:pt x="10007" y="1022"/>
                    <a:pt x="8985" y="1"/>
                    <a:pt x="7709" y="1"/>
                  </a:cubicBezTo>
                  <a:cubicBezTo>
                    <a:pt x="6432" y="1"/>
                    <a:pt x="5458" y="958"/>
                    <a:pt x="5379" y="2171"/>
                  </a:cubicBezTo>
                  <a:cubicBezTo>
                    <a:pt x="5075" y="2027"/>
                    <a:pt x="4724" y="1932"/>
                    <a:pt x="4357" y="1932"/>
                  </a:cubicBezTo>
                  <a:cubicBezTo>
                    <a:pt x="3065" y="1932"/>
                    <a:pt x="2027" y="2985"/>
                    <a:pt x="2027" y="4262"/>
                  </a:cubicBezTo>
                  <a:cubicBezTo>
                    <a:pt x="2027" y="4661"/>
                    <a:pt x="2123" y="5044"/>
                    <a:pt x="2299" y="5363"/>
                  </a:cubicBezTo>
                  <a:cubicBezTo>
                    <a:pt x="2203" y="5347"/>
                    <a:pt x="2123" y="5347"/>
                    <a:pt x="2027" y="5347"/>
                  </a:cubicBezTo>
                  <a:cubicBezTo>
                    <a:pt x="910" y="5347"/>
                    <a:pt x="0" y="6241"/>
                    <a:pt x="0" y="7358"/>
                  </a:cubicBezTo>
                  <a:cubicBezTo>
                    <a:pt x="0" y="8475"/>
                    <a:pt x="910" y="9369"/>
                    <a:pt x="2027" y="9369"/>
                  </a:cubicBezTo>
                  <a:lnTo>
                    <a:pt x="13582" y="9369"/>
                  </a:lnTo>
                  <a:cubicBezTo>
                    <a:pt x="14699" y="9369"/>
                    <a:pt x="15609" y="8475"/>
                    <a:pt x="15609" y="7358"/>
                  </a:cubicBezTo>
                  <a:cubicBezTo>
                    <a:pt x="15609" y="6241"/>
                    <a:pt x="14699" y="5347"/>
                    <a:pt x="13582" y="5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7"/>
            <p:cNvSpPr/>
            <p:nvPr/>
          </p:nvSpPr>
          <p:spPr>
            <a:xfrm>
              <a:off x="4345475" y="3697275"/>
              <a:ext cx="307225" cy="185150"/>
            </a:xfrm>
            <a:custGeom>
              <a:avLst/>
              <a:gdLst/>
              <a:ahLst/>
              <a:cxnLst/>
              <a:rect l="l" t="t" r="r" b="b"/>
              <a:pathLst>
                <a:path w="12289" h="7406" extrusionOk="0">
                  <a:moveTo>
                    <a:pt x="10709" y="4230"/>
                  </a:moveTo>
                  <a:cubicBezTo>
                    <a:pt x="10629" y="4230"/>
                    <a:pt x="10565" y="4230"/>
                    <a:pt x="10485" y="4230"/>
                  </a:cubicBezTo>
                  <a:cubicBezTo>
                    <a:pt x="10629" y="3974"/>
                    <a:pt x="10709" y="3687"/>
                    <a:pt x="10709" y="3368"/>
                  </a:cubicBezTo>
                  <a:cubicBezTo>
                    <a:pt x="10709" y="2362"/>
                    <a:pt x="9879" y="1533"/>
                    <a:pt x="8874" y="1533"/>
                  </a:cubicBezTo>
                  <a:cubicBezTo>
                    <a:pt x="8522" y="1533"/>
                    <a:pt x="8187" y="1628"/>
                    <a:pt x="7916" y="1804"/>
                  </a:cubicBezTo>
                  <a:cubicBezTo>
                    <a:pt x="7884" y="798"/>
                    <a:pt x="7070" y="1"/>
                    <a:pt x="6065" y="1"/>
                  </a:cubicBezTo>
                  <a:cubicBezTo>
                    <a:pt x="5059" y="1"/>
                    <a:pt x="4293" y="751"/>
                    <a:pt x="4229" y="1724"/>
                  </a:cubicBezTo>
                  <a:cubicBezTo>
                    <a:pt x="3990" y="1596"/>
                    <a:pt x="3719" y="1533"/>
                    <a:pt x="3431" y="1533"/>
                  </a:cubicBezTo>
                  <a:cubicBezTo>
                    <a:pt x="2410" y="1533"/>
                    <a:pt x="1580" y="2347"/>
                    <a:pt x="1580" y="3368"/>
                  </a:cubicBezTo>
                  <a:cubicBezTo>
                    <a:pt x="1580" y="3687"/>
                    <a:pt x="1660" y="3974"/>
                    <a:pt x="1804" y="4230"/>
                  </a:cubicBezTo>
                  <a:cubicBezTo>
                    <a:pt x="1724" y="4230"/>
                    <a:pt x="1660" y="4214"/>
                    <a:pt x="1580" y="4214"/>
                  </a:cubicBezTo>
                  <a:cubicBezTo>
                    <a:pt x="702" y="4214"/>
                    <a:pt x="0" y="4932"/>
                    <a:pt x="0" y="5810"/>
                  </a:cubicBezTo>
                  <a:cubicBezTo>
                    <a:pt x="0" y="6687"/>
                    <a:pt x="702" y="7406"/>
                    <a:pt x="1580" y="7406"/>
                  </a:cubicBezTo>
                  <a:lnTo>
                    <a:pt x="10709" y="7406"/>
                  </a:lnTo>
                  <a:cubicBezTo>
                    <a:pt x="11587" y="7406"/>
                    <a:pt x="12289" y="6687"/>
                    <a:pt x="12289" y="5810"/>
                  </a:cubicBezTo>
                  <a:cubicBezTo>
                    <a:pt x="12289" y="4932"/>
                    <a:pt x="11587" y="4214"/>
                    <a:pt x="10709" y="4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7"/>
            <p:cNvSpPr/>
            <p:nvPr/>
          </p:nvSpPr>
          <p:spPr>
            <a:xfrm>
              <a:off x="4365075" y="3721550"/>
              <a:ext cx="268025" cy="159750"/>
            </a:xfrm>
            <a:custGeom>
              <a:avLst/>
              <a:gdLst/>
              <a:ahLst/>
              <a:cxnLst/>
              <a:rect l="l" t="t" r="r" b="b"/>
              <a:pathLst>
                <a:path w="10721" h="6390" extrusionOk="0">
                  <a:moveTo>
                    <a:pt x="5360" y="0"/>
                  </a:moveTo>
                  <a:cubicBezTo>
                    <a:pt x="5281" y="0"/>
                    <a:pt x="5201" y="48"/>
                    <a:pt x="5201" y="144"/>
                  </a:cubicBezTo>
                  <a:lnTo>
                    <a:pt x="5201" y="5682"/>
                  </a:lnTo>
                  <a:cubicBezTo>
                    <a:pt x="4211" y="4245"/>
                    <a:pt x="3222" y="2809"/>
                    <a:pt x="2232" y="1373"/>
                  </a:cubicBezTo>
                  <a:cubicBezTo>
                    <a:pt x="2217" y="1341"/>
                    <a:pt x="2201" y="1325"/>
                    <a:pt x="2185" y="1309"/>
                  </a:cubicBezTo>
                  <a:cubicBezTo>
                    <a:pt x="2150" y="1255"/>
                    <a:pt x="2100" y="1232"/>
                    <a:pt x="2051" y="1232"/>
                  </a:cubicBezTo>
                  <a:cubicBezTo>
                    <a:pt x="1942" y="1232"/>
                    <a:pt x="1836" y="1342"/>
                    <a:pt x="1913" y="1453"/>
                  </a:cubicBezTo>
                  <a:cubicBezTo>
                    <a:pt x="2951" y="2953"/>
                    <a:pt x="3972" y="4437"/>
                    <a:pt x="4993" y="5921"/>
                  </a:cubicBezTo>
                  <a:cubicBezTo>
                    <a:pt x="3413" y="5363"/>
                    <a:pt x="1833" y="4788"/>
                    <a:pt x="254" y="4214"/>
                  </a:cubicBezTo>
                  <a:cubicBezTo>
                    <a:pt x="235" y="4208"/>
                    <a:pt x="218" y="4205"/>
                    <a:pt x="202" y="4205"/>
                  </a:cubicBezTo>
                  <a:cubicBezTo>
                    <a:pt x="49" y="4205"/>
                    <a:pt x="0" y="4459"/>
                    <a:pt x="174" y="4517"/>
                  </a:cubicBezTo>
                  <a:cubicBezTo>
                    <a:pt x="1849" y="5123"/>
                    <a:pt x="3525" y="5730"/>
                    <a:pt x="5201" y="6320"/>
                  </a:cubicBezTo>
                  <a:cubicBezTo>
                    <a:pt x="5225" y="6369"/>
                    <a:pt x="5259" y="6390"/>
                    <a:pt x="5309" y="6390"/>
                  </a:cubicBezTo>
                  <a:cubicBezTo>
                    <a:pt x="5325" y="6390"/>
                    <a:pt x="5342" y="6388"/>
                    <a:pt x="5360" y="6384"/>
                  </a:cubicBezTo>
                  <a:cubicBezTo>
                    <a:pt x="5376" y="6388"/>
                    <a:pt x="5391" y="6390"/>
                    <a:pt x="5405" y="6390"/>
                  </a:cubicBezTo>
                  <a:cubicBezTo>
                    <a:pt x="5453" y="6390"/>
                    <a:pt x="5496" y="6369"/>
                    <a:pt x="5520" y="6320"/>
                  </a:cubicBezTo>
                  <a:cubicBezTo>
                    <a:pt x="7196" y="5730"/>
                    <a:pt x="8872" y="5123"/>
                    <a:pt x="10547" y="4517"/>
                  </a:cubicBezTo>
                  <a:cubicBezTo>
                    <a:pt x="10721" y="4459"/>
                    <a:pt x="10672" y="4205"/>
                    <a:pt x="10519" y="4205"/>
                  </a:cubicBezTo>
                  <a:cubicBezTo>
                    <a:pt x="10503" y="4205"/>
                    <a:pt x="10486" y="4208"/>
                    <a:pt x="10467" y="4214"/>
                  </a:cubicBezTo>
                  <a:cubicBezTo>
                    <a:pt x="8887" y="4788"/>
                    <a:pt x="7308" y="5363"/>
                    <a:pt x="5728" y="5921"/>
                  </a:cubicBezTo>
                  <a:cubicBezTo>
                    <a:pt x="6733" y="4453"/>
                    <a:pt x="7754" y="2985"/>
                    <a:pt x="8760" y="1532"/>
                  </a:cubicBezTo>
                  <a:cubicBezTo>
                    <a:pt x="8776" y="1500"/>
                    <a:pt x="8792" y="1485"/>
                    <a:pt x="8808" y="1453"/>
                  </a:cubicBezTo>
                  <a:cubicBezTo>
                    <a:pt x="8885" y="1342"/>
                    <a:pt x="8779" y="1232"/>
                    <a:pt x="8670" y="1232"/>
                  </a:cubicBezTo>
                  <a:cubicBezTo>
                    <a:pt x="8621" y="1232"/>
                    <a:pt x="8571" y="1255"/>
                    <a:pt x="8536" y="1309"/>
                  </a:cubicBezTo>
                  <a:cubicBezTo>
                    <a:pt x="7531" y="2761"/>
                    <a:pt x="6526" y="4229"/>
                    <a:pt x="5520" y="5682"/>
                  </a:cubicBezTo>
                  <a:lnTo>
                    <a:pt x="5520" y="144"/>
                  </a:lnTo>
                  <a:cubicBezTo>
                    <a:pt x="5520" y="48"/>
                    <a:pt x="5440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7"/>
            <p:cNvSpPr/>
            <p:nvPr/>
          </p:nvSpPr>
          <p:spPr>
            <a:xfrm>
              <a:off x="4904450" y="3418400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6"/>
                  </a:moveTo>
                  <a:cubicBezTo>
                    <a:pt x="13486" y="5346"/>
                    <a:pt x="13390" y="5346"/>
                    <a:pt x="13310" y="5362"/>
                  </a:cubicBezTo>
                  <a:cubicBezTo>
                    <a:pt x="13486" y="5043"/>
                    <a:pt x="13581" y="4660"/>
                    <a:pt x="13581" y="4261"/>
                  </a:cubicBezTo>
                  <a:cubicBezTo>
                    <a:pt x="13581" y="2984"/>
                    <a:pt x="12528" y="1931"/>
                    <a:pt x="11251" y="1931"/>
                  </a:cubicBezTo>
                  <a:cubicBezTo>
                    <a:pt x="10804" y="1931"/>
                    <a:pt x="10390" y="2059"/>
                    <a:pt x="10038" y="2282"/>
                  </a:cubicBezTo>
                  <a:cubicBezTo>
                    <a:pt x="10007" y="1005"/>
                    <a:pt x="8969" y="0"/>
                    <a:pt x="7708" y="0"/>
                  </a:cubicBezTo>
                  <a:cubicBezTo>
                    <a:pt x="6432" y="0"/>
                    <a:pt x="5458" y="958"/>
                    <a:pt x="5378" y="2170"/>
                  </a:cubicBezTo>
                  <a:cubicBezTo>
                    <a:pt x="5059" y="2011"/>
                    <a:pt x="4708" y="1931"/>
                    <a:pt x="4341" y="1931"/>
                  </a:cubicBezTo>
                  <a:cubicBezTo>
                    <a:pt x="3064" y="1931"/>
                    <a:pt x="2011" y="2984"/>
                    <a:pt x="2011" y="4261"/>
                  </a:cubicBezTo>
                  <a:cubicBezTo>
                    <a:pt x="2011" y="4660"/>
                    <a:pt x="2107" y="5027"/>
                    <a:pt x="2282" y="5362"/>
                  </a:cubicBezTo>
                  <a:cubicBezTo>
                    <a:pt x="2202" y="5346"/>
                    <a:pt x="2107" y="5346"/>
                    <a:pt x="2011" y="5346"/>
                  </a:cubicBezTo>
                  <a:cubicBezTo>
                    <a:pt x="894" y="5346"/>
                    <a:pt x="0" y="6240"/>
                    <a:pt x="0" y="7357"/>
                  </a:cubicBezTo>
                  <a:cubicBezTo>
                    <a:pt x="0" y="8474"/>
                    <a:pt x="894" y="9368"/>
                    <a:pt x="2011" y="9368"/>
                  </a:cubicBezTo>
                  <a:lnTo>
                    <a:pt x="13581" y="9368"/>
                  </a:lnTo>
                  <a:cubicBezTo>
                    <a:pt x="14699" y="9368"/>
                    <a:pt x="15592" y="8474"/>
                    <a:pt x="15592" y="7357"/>
                  </a:cubicBezTo>
                  <a:cubicBezTo>
                    <a:pt x="15592" y="6240"/>
                    <a:pt x="14699" y="5346"/>
                    <a:pt x="13581" y="53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7"/>
            <p:cNvSpPr/>
            <p:nvPr/>
          </p:nvSpPr>
          <p:spPr>
            <a:xfrm>
              <a:off x="4945525" y="3467850"/>
              <a:ext cx="307650" cy="184775"/>
            </a:xfrm>
            <a:custGeom>
              <a:avLst/>
              <a:gdLst/>
              <a:ahLst/>
              <a:cxnLst/>
              <a:rect l="l" t="t" r="r" b="b"/>
              <a:pathLst>
                <a:path w="12306" h="7391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5"/>
                    <a:pt x="10710" y="3688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204" y="1629"/>
                    <a:pt x="7917" y="1788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9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72"/>
                    <a:pt x="1677" y="3975"/>
                    <a:pt x="1804" y="4230"/>
                  </a:cubicBezTo>
                  <a:cubicBezTo>
                    <a:pt x="1740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5" y="6688"/>
                    <a:pt x="12305" y="5810"/>
                  </a:cubicBezTo>
                  <a:cubicBezTo>
                    <a:pt x="12305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7"/>
            <p:cNvSpPr/>
            <p:nvPr/>
          </p:nvSpPr>
          <p:spPr>
            <a:xfrm>
              <a:off x="4965525" y="3492475"/>
              <a:ext cx="267625" cy="159850"/>
            </a:xfrm>
            <a:custGeom>
              <a:avLst/>
              <a:gdLst/>
              <a:ahLst/>
              <a:cxnLst/>
              <a:rect l="l" t="t" r="r" b="b"/>
              <a:pathLst>
                <a:path w="10705" h="6394" extrusionOk="0">
                  <a:moveTo>
                    <a:pt x="5353" y="1"/>
                  </a:moveTo>
                  <a:cubicBezTo>
                    <a:pt x="5277" y="1"/>
                    <a:pt x="5202" y="53"/>
                    <a:pt x="5202" y="156"/>
                  </a:cubicBezTo>
                  <a:lnTo>
                    <a:pt x="5202" y="5694"/>
                  </a:lnTo>
                  <a:cubicBezTo>
                    <a:pt x="4212" y="4258"/>
                    <a:pt x="3223" y="2822"/>
                    <a:pt x="2217" y="1369"/>
                  </a:cubicBezTo>
                  <a:cubicBezTo>
                    <a:pt x="2201" y="1353"/>
                    <a:pt x="2185" y="1337"/>
                    <a:pt x="2185" y="1305"/>
                  </a:cubicBezTo>
                  <a:cubicBezTo>
                    <a:pt x="2153" y="1259"/>
                    <a:pt x="2106" y="1239"/>
                    <a:pt x="2060" y="1239"/>
                  </a:cubicBezTo>
                  <a:cubicBezTo>
                    <a:pt x="1947" y="1239"/>
                    <a:pt x="1835" y="1352"/>
                    <a:pt x="1914" y="1465"/>
                  </a:cubicBezTo>
                  <a:cubicBezTo>
                    <a:pt x="2935" y="2949"/>
                    <a:pt x="3957" y="4433"/>
                    <a:pt x="4994" y="5934"/>
                  </a:cubicBezTo>
                  <a:cubicBezTo>
                    <a:pt x="3414" y="5359"/>
                    <a:pt x="1834" y="4785"/>
                    <a:pt x="254" y="4226"/>
                  </a:cubicBezTo>
                  <a:cubicBezTo>
                    <a:pt x="235" y="4220"/>
                    <a:pt x="217" y="4217"/>
                    <a:pt x="201" y="4217"/>
                  </a:cubicBezTo>
                  <a:cubicBezTo>
                    <a:pt x="49" y="4217"/>
                    <a:pt x="0" y="4457"/>
                    <a:pt x="158" y="4529"/>
                  </a:cubicBezTo>
                  <a:cubicBezTo>
                    <a:pt x="1834" y="5120"/>
                    <a:pt x="3526" y="5726"/>
                    <a:pt x="5202" y="6333"/>
                  </a:cubicBezTo>
                  <a:cubicBezTo>
                    <a:pt x="5213" y="6367"/>
                    <a:pt x="5249" y="6393"/>
                    <a:pt x="5293" y="6393"/>
                  </a:cubicBezTo>
                  <a:cubicBezTo>
                    <a:pt x="5310" y="6393"/>
                    <a:pt x="5327" y="6389"/>
                    <a:pt x="5345" y="6380"/>
                  </a:cubicBezTo>
                  <a:cubicBezTo>
                    <a:pt x="5367" y="6389"/>
                    <a:pt x="5387" y="6393"/>
                    <a:pt x="5405" y="6393"/>
                  </a:cubicBezTo>
                  <a:cubicBezTo>
                    <a:pt x="5450" y="6393"/>
                    <a:pt x="5482" y="6367"/>
                    <a:pt x="5505" y="6333"/>
                  </a:cubicBezTo>
                  <a:cubicBezTo>
                    <a:pt x="7180" y="5726"/>
                    <a:pt x="8856" y="5120"/>
                    <a:pt x="10532" y="4529"/>
                  </a:cubicBezTo>
                  <a:cubicBezTo>
                    <a:pt x="10705" y="4457"/>
                    <a:pt x="10657" y="4217"/>
                    <a:pt x="10505" y="4217"/>
                  </a:cubicBezTo>
                  <a:cubicBezTo>
                    <a:pt x="10489" y="4217"/>
                    <a:pt x="10471" y="4220"/>
                    <a:pt x="10452" y="4226"/>
                  </a:cubicBezTo>
                  <a:cubicBezTo>
                    <a:pt x="8872" y="4801"/>
                    <a:pt x="7292" y="5359"/>
                    <a:pt x="5712" y="5934"/>
                  </a:cubicBezTo>
                  <a:cubicBezTo>
                    <a:pt x="6734" y="4465"/>
                    <a:pt x="7739" y="2997"/>
                    <a:pt x="8744" y="1529"/>
                  </a:cubicBezTo>
                  <a:cubicBezTo>
                    <a:pt x="8760" y="1513"/>
                    <a:pt x="8776" y="1481"/>
                    <a:pt x="8792" y="1465"/>
                  </a:cubicBezTo>
                  <a:cubicBezTo>
                    <a:pt x="8871" y="1352"/>
                    <a:pt x="8767" y="1239"/>
                    <a:pt x="8654" y="1239"/>
                  </a:cubicBezTo>
                  <a:cubicBezTo>
                    <a:pt x="8607" y="1239"/>
                    <a:pt x="8558" y="1259"/>
                    <a:pt x="8521" y="1305"/>
                  </a:cubicBezTo>
                  <a:cubicBezTo>
                    <a:pt x="7516" y="2774"/>
                    <a:pt x="6510" y="4226"/>
                    <a:pt x="5505" y="5694"/>
                  </a:cubicBezTo>
                  <a:lnTo>
                    <a:pt x="5505" y="156"/>
                  </a:lnTo>
                  <a:cubicBezTo>
                    <a:pt x="5505" y="53"/>
                    <a:pt x="5429" y="1"/>
                    <a:pt x="5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7"/>
            <p:cNvSpPr/>
            <p:nvPr/>
          </p:nvSpPr>
          <p:spPr>
            <a:xfrm>
              <a:off x="4492700" y="3329425"/>
              <a:ext cx="320000" cy="192325"/>
            </a:xfrm>
            <a:custGeom>
              <a:avLst/>
              <a:gdLst/>
              <a:ahLst/>
              <a:cxnLst/>
              <a:rect l="l" t="t" r="r" b="b"/>
              <a:pathLst>
                <a:path w="12800" h="7693" extrusionOk="0">
                  <a:moveTo>
                    <a:pt x="11156" y="4389"/>
                  </a:moveTo>
                  <a:cubicBezTo>
                    <a:pt x="11076" y="4389"/>
                    <a:pt x="10996" y="4389"/>
                    <a:pt x="10932" y="4405"/>
                  </a:cubicBezTo>
                  <a:cubicBezTo>
                    <a:pt x="11076" y="4134"/>
                    <a:pt x="11156" y="3830"/>
                    <a:pt x="11156" y="3495"/>
                  </a:cubicBezTo>
                  <a:cubicBezTo>
                    <a:pt x="11156" y="2442"/>
                    <a:pt x="10294" y="1580"/>
                    <a:pt x="9241" y="1580"/>
                  </a:cubicBezTo>
                  <a:cubicBezTo>
                    <a:pt x="8873" y="1580"/>
                    <a:pt x="8538" y="1692"/>
                    <a:pt x="8235" y="1867"/>
                  </a:cubicBezTo>
                  <a:cubicBezTo>
                    <a:pt x="8219" y="830"/>
                    <a:pt x="7373" y="0"/>
                    <a:pt x="6320" y="0"/>
                  </a:cubicBezTo>
                  <a:cubicBezTo>
                    <a:pt x="5283" y="0"/>
                    <a:pt x="4485" y="782"/>
                    <a:pt x="4421" y="1788"/>
                  </a:cubicBezTo>
                  <a:cubicBezTo>
                    <a:pt x="4165" y="1660"/>
                    <a:pt x="3878" y="1580"/>
                    <a:pt x="3575" y="1580"/>
                  </a:cubicBezTo>
                  <a:cubicBezTo>
                    <a:pt x="2522" y="1580"/>
                    <a:pt x="1660" y="2442"/>
                    <a:pt x="1660" y="3495"/>
                  </a:cubicBezTo>
                  <a:cubicBezTo>
                    <a:pt x="1660" y="3830"/>
                    <a:pt x="1740" y="4134"/>
                    <a:pt x="1883" y="4405"/>
                  </a:cubicBezTo>
                  <a:cubicBezTo>
                    <a:pt x="1804" y="4389"/>
                    <a:pt x="1740" y="4389"/>
                    <a:pt x="1660" y="4389"/>
                  </a:cubicBezTo>
                  <a:cubicBezTo>
                    <a:pt x="750" y="4389"/>
                    <a:pt x="0" y="5123"/>
                    <a:pt x="0" y="6033"/>
                  </a:cubicBezTo>
                  <a:cubicBezTo>
                    <a:pt x="0" y="6958"/>
                    <a:pt x="750" y="7692"/>
                    <a:pt x="1660" y="7692"/>
                  </a:cubicBezTo>
                  <a:lnTo>
                    <a:pt x="11156" y="7692"/>
                  </a:lnTo>
                  <a:cubicBezTo>
                    <a:pt x="12065" y="7692"/>
                    <a:pt x="12799" y="6958"/>
                    <a:pt x="12799" y="6033"/>
                  </a:cubicBezTo>
                  <a:cubicBezTo>
                    <a:pt x="12799" y="5123"/>
                    <a:pt x="12065" y="4389"/>
                    <a:pt x="11156" y="4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7"/>
            <p:cNvSpPr/>
            <p:nvPr/>
          </p:nvSpPr>
          <p:spPr>
            <a:xfrm>
              <a:off x="4526600" y="3370100"/>
              <a:ext cx="252175" cy="151650"/>
            </a:xfrm>
            <a:custGeom>
              <a:avLst/>
              <a:gdLst/>
              <a:ahLst/>
              <a:cxnLst/>
              <a:rect l="l" t="t" r="r" b="b"/>
              <a:pathLst>
                <a:path w="10087" h="6066" extrusionOk="0">
                  <a:moveTo>
                    <a:pt x="8794" y="3464"/>
                  </a:moveTo>
                  <a:cubicBezTo>
                    <a:pt x="8730" y="3464"/>
                    <a:pt x="8667" y="3464"/>
                    <a:pt x="8619" y="3464"/>
                  </a:cubicBezTo>
                  <a:cubicBezTo>
                    <a:pt x="8730" y="3257"/>
                    <a:pt x="8794" y="3017"/>
                    <a:pt x="8794" y="2762"/>
                  </a:cubicBezTo>
                  <a:cubicBezTo>
                    <a:pt x="8794" y="1932"/>
                    <a:pt x="8124" y="1246"/>
                    <a:pt x="7278" y="1246"/>
                  </a:cubicBezTo>
                  <a:cubicBezTo>
                    <a:pt x="6991" y="1246"/>
                    <a:pt x="6720" y="1326"/>
                    <a:pt x="6496" y="1469"/>
                  </a:cubicBezTo>
                  <a:cubicBezTo>
                    <a:pt x="6480" y="655"/>
                    <a:pt x="5810" y="1"/>
                    <a:pt x="4980" y="1"/>
                  </a:cubicBezTo>
                  <a:cubicBezTo>
                    <a:pt x="4166" y="1"/>
                    <a:pt x="3528" y="623"/>
                    <a:pt x="3480" y="1405"/>
                  </a:cubicBezTo>
                  <a:cubicBezTo>
                    <a:pt x="3272" y="1310"/>
                    <a:pt x="3049" y="1246"/>
                    <a:pt x="2809" y="1246"/>
                  </a:cubicBezTo>
                  <a:cubicBezTo>
                    <a:pt x="1980" y="1246"/>
                    <a:pt x="1309" y="1932"/>
                    <a:pt x="1309" y="2762"/>
                  </a:cubicBezTo>
                  <a:cubicBezTo>
                    <a:pt x="1309" y="3017"/>
                    <a:pt x="1373" y="3257"/>
                    <a:pt x="1485" y="3464"/>
                  </a:cubicBezTo>
                  <a:cubicBezTo>
                    <a:pt x="1421" y="3464"/>
                    <a:pt x="1373" y="3464"/>
                    <a:pt x="1309" y="3464"/>
                  </a:cubicBezTo>
                  <a:cubicBezTo>
                    <a:pt x="591" y="3464"/>
                    <a:pt x="1" y="4039"/>
                    <a:pt x="1" y="4757"/>
                  </a:cubicBezTo>
                  <a:cubicBezTo>
                    <a:pt x="1" y="5491"/>
                    <a:pt x="591" y="6065"/>
                    <a:pt x="1309" y="6065"/>
                  </a:cubicBezTo>
                  <a:lnTo>
                    <a:pt x="8794" y="6065"/>
                  </a:lnTo>
                  <a:cubicBezTo>
                    <a:pt x="9512" y="6065"/>
                    <a:pt x="10087" y="5491"/>
                    <a:pt x="10087" y="4757"/>
                  </a:cubicBezTo>
                  <a:cubicBezTo>
                    <a:pt x="10087" y="4039"/>
                    <a:pt x="9512" y="3464"/>
                    <a:pt x="8794" y="34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7"/>
            <p:cNvSpPr/>
            <p:nvPr/>
          </p:nvSpPr>
          <p:spPr>
            <a:xfrm>
              <a:off x="4542875" y="3395550"/>
              <a:ext cx="219625" cy="131325"/>
            </a:xfrm>
            <a:custGeom>
              <a:avLst/>
              <a:gdLst/>
              <a:ahLst/>
              <a:cxnLst/>
              <a:rect l="l" t="t" r="r" b="b"/>
              <a:pathLst>
                <a:path w="8785" h="5253" extrusionOk="0">
                  <a:moveTo>
                    <a:pt x="4393" y="0"/>
                  </a:moveTo>
                  <a:cubicBezTo>
                    <a:pt x="4329" y="0"/>
                    <a:pt x="4265" y="44"/>
                    <a:pt x="4265" y="132"/>
                  </a:cubicBezTo>
                  <a:lnTo>
                    <a:pt x="4265" y="4680"/>
                  </a:lnTo>
                  <a:lnTo>
                    <a:pt x="1823" y="1137"/>
                  </a:lnTo>
                  <a:cubicBezTo>
                    <a:pt x="1823" y="1106"/>
                    <a:pt x="1807" y="1090"/>
                    <a:pt x="1791" y="1074"/>
                  </a:cubicBezTo>
                  <a:cubicBezTo>
                    <a:pt x="1763" y="1036"/>
                    <a:pt x="1724" y="1021"/>
                    <a:pt x="1686" y="1021"/>
                  </a:cubicBezTo>
                  <a:cubicBezTo>
                    <a:pt x="1592" y="1021"/>
                    <a:pt x="1500" y="1111"/>
                    <a:pt x="1568" y="1201"/>
                  </a:cubicBezTo>
                  <a:cubicBezTo>
                    <a:pt x="2414" y="2430"/>
                    <a:pt x="3260" y="3643"/>
                    <a:pt x="4106" y="4872"/>
                  </a:cubicBezTo>
                  <a:cubicBezTo>
                    <a:pt x="2797" y="4409"/>
                    <a:pt x="1504" y="3930"/>
                    <a:pt x="211" y="3468"/>
                  </a:cubicBezTo>
                  <a:cubicBezTo>
                    <a:pt x="197" y="3463"/>
                    <a:pt x="183" y="3461"/>
                    <a:pt x="171" y="3461"/>
                  </a:cubicBezTo>
                  <a:cubicBezTo>
                    <a:pt x="42" y="3461"/>
                    <a:pt x="1" y="3663"/>
                    <a:pt x="132" y="3707"/>
                  </a:cubicBezTo>
                  <a:cubicBezTo>
                    <a:pt x="1520" y="4202"/>
                    <a:pt x="2893" y="4696"/>
                    <a:pt x="4265" y="5207"/>
                  </a:cubicBezTo>
                  <a:cubicBezTo>
                    <a:pt x="4288" y="5230"/>
                    <a:pt x="4310" y="5252"/>
                    <a:pt x="4344" y="5252"/>
                  </a:cubicBezTo>
                  <a:cubicBezTo>
                    <a:pt x="4358" y="5252"/>
                    <a:pt x="4374" y="5248"/>
                    <a:pt x="4393" y="5239"/>
                  </a:cubicBezTo>
                  <a:cubicBezTo>
                    <a:pt x="4411" y="5248"/>
                    <a:pt x="4429" y="5252"/>
                    <a:pt x="4444" y="5252"/>
                  </a:cubicBezTo>
                  <a:cubicBezTo>
                    <a:pt x="4482" y="5252"/>
                    <a:pt x="4509" y="5230"/>
                    <a:pt x="4520" y="5207"/>
                  </a:cubicBezTo>
                  <a:cubicBezTo>
                    <a:pt x="5909" y="4712"/>
                    <a:pt x="7281" y="4218"/>
                    <a:pt x="8654" y="3723"/>
                  </a:cubicBezTo>
                  <a:cubicBezTo>
                    <a:pt x="8785" y="3665"/>
                    <a:pt x="8743" y="3461"/>
                    <a:pt x="8627" y="3461"/>
                  </a:cubicBezTo>
                  <a:cubicBezTo>
                    <a:pt x="8615" y="3461"/>
                    <a:pt x="8603" y="3463"/>
                    <a:pt x="8590" y="3468"/>
                  </a:cubicBezTo>
                  <a:cubicBezTo>
                    <a:pt x="7297" y="3946"/>
                    <a:pt x="5989" y="4409"/>
                    <a:pt x="4696" y="4872"/>
                  </a:cubicBezTo>
                  <a:cubicBezTo>
                    <a:pt x="5526" y="3675"/>
                    <a:pt x="6356" y="2462"/>
                    <a:pt x="7186" y="1265"/>
                  </a:cubicBezTo>
                  <a:cubicBezTo>
                    <a:pt x="7202" y="1233"/>
                    <a:pt x="7218" y="1217"/>
                    <a:pt x="7218" y="1201"/>
                  </a:cubicBezTo>
                  <a:cubicBezTo>
                    <a:pt x="7285" y="1111"/>
                    <a:pt x="7193" y="1021"/>
                    <a:pt x="7106" y="1021"/>
                  </a:cubicBezTo>
                  <a:cubicBezTo>
                    <a:pt x="7069" y="1021"/>
                    <a:pt x="7033" y="1036"/>
                    <a:pt x="7010" y="1074"/>
                  </a:cubicBezTo>
                  <a:cubicBezTo>
                    <a:pt x="6180" y="2271"/>
                    <a:pt x="5350" y="3468"/>
                    <a:pt x="4520" y="4680"/>
                  </a:cubicBezTo>
                  <a:lnTo>
                    <a:pt x="4520" y="132"/>
                  </a:lnTo>
                  <a:cubicBezTo>
                    <a:pt x="4520" y="44"/>
                    <a:pt x="4457" y="0"/>
                    <a:pt x="4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7"/>
            <p:cNvSpPr/>
            <p:nvPr/>
          </p:nvSpPr>
          <p:spPr>
            <a:xfrm>
              <a:off x="4744450" y="3705250"/>
              <a:ext cx="320000" cy="192350"/>
            </a:xfrm>
            <a:custGeom>
              <a:avLst/>
              <a:gdLst/>
              <a:ahLst/>
              <a:cxnLst/>
              <a:rect l="l" t="t" r="r" b="b"/>
              <a:pathLst>
                <a:path w="12800" h="7694" extrusionOk="0">
                  <a:moveTo>
                    <a:pt x="11140" y="4389"/>
                  </a:moveTo>
                  <a:cubicBezTo>
                    <a:pt x="11076" y="4389"/>
                    <a:pt x="10996" y="4405"/>
                    <a:pt x="10917" y="4405"/>
                  </a:cubicBezTo>
                  <a:cubicBezTo>
                    <a:pt x="11060" y="4134"/>
                    <a:pt x="11140" y="3831"/>
                    <a:pt x="11140" y="3512"/>
                  </a:cubicBezTo>
                  <a:cubicBezTo>
                    <a:pt x="11140" y="2458"/>
                    <a:pt x="10294" y="1597"/>
                    <a:pt x="9225" y="1597"/>
                  </a:cubicBezTo>
                  <a:cubicBezTo>
                    <a:pt x="8874" y="1597"/>
                    <a:pt x="8523" y="1692"/>
                    <a:pt x="8235" y="1868"/>
                  </a:cubicBezTo>
                  <a:cubicBezTo>
                    <a:pt x="8219" y="831"/>
                    <a:pt x="7374" y="1"/>
                    <a:pt x="6320" y="1"/>
                  </a:cubicBezTo>
                  <a:cubicBezTo>
                    <a:pt x="5283" y="1"/>
                    <a:pt x="4485" y="783"/>
                    <a:pt x="4405" y="1788"/>
                  </a:cubicBezTo>
                  <a:cubicBezTo>
                    <a:pt x="4150" y="1660"/>
                    <a:pt x="3863" y="1597"/>
                    <a:pt x="3559" y="1597"/>
                  </a:cubicBezTo>
                  <a:cubicBezTo>
                    <a:pt x="2506" y="1597"/>
                    <a:pt x="1644" y="2458"/>
                    <a:pt x="1644" y="3512"/>
                  </a:cubicBezTo>
                  <a:cubicBezTo>
                    <a:pt x="1644" y="3831"/>
                    <a:pt x="1740" y="4134"/>
                    <a:pt x="1868" y="4405"/>
                  </a:cubicBezTo>
                  <a:cubicBezTo>
                    <a:pt x="1804" y="4405"/>
                    <a:pt x="1724" y="4389"/>
                    <a:pt x="1644" y="4389"/>
                  </a:cubicBezTo>
                  <a:cubicBezTo>
                    <a:pt x="735" y="4389"/>
                    <a:pt x="0" y="5140"/>
                    <a:pt x="0" y="6049"/>
                  </a:cubicBezTo>
                  <a:cubicBezTo>
                    <a:pt x="0" y="6959"/>
                    <a:pt x="735" y="7693"/>
                    <a:pt x="1644" y="7693"/>
                  </a:cubicBezTo>
                  <a:lnTo>
                    <a:pt x="11140" y="7693"/>
                  </a:lnTo>
                  <a:cubicBezTo>
                    <a:pt x="12066" y="7693"/>
                    <a:pt x="12800" y="6959"/>
                    <a:pt x="12800" y="6049"/>
                  </a:cubicBezTo>
                  <a:cubicBezTo>
                    <a:pt x="12800" y="5140"/>
                    <a:pt x="12050" y="4389"/>
                    <a:pt x="11140" y="4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7"/>
            <p:cNvSpPr/>
            <p:nvPr/>
          </p:nvSpPr>
          <p:spPr>
            <a:xfrm>
              <a:off x="4778350" y="3745950"/>
              <a:ext cx="252200" cy="151650"/>
            </a:xfrm>
            <a:custGeom>
              <a:avLst/>
              <a:gdLst/>
              <a:ahLst/>
              <a:cxnLst/>
              <a:rect l="l" t="t" r="r" b="b"/>
              <a:pathLst>
                <a:path w="10088" h="6066" extrusionOk="0">
                  <a:moveTo>
                    <a:pt x="8794" y="3464"/>
                  </a:moveTo>
                  <a:cubicBezTo>
                    <a:pt x="8731" y="3464"/>
                    <a:pt x="8667" y="3464"/>
                    <a:pt x="8603" y="3480"/>
                  </a:cubicBezTo>
                  <a:cubicBezTo>
                    <a:pt x="8715" y="3256"/>
                    <a:pt x="8794" y="3017"/>
                    <a:pt x="8794" y="2761"/>
                  </a:cubicBezTo>
                  <a:cubicBezTo>
                    <a:pt x="8794" y="1932"/>
                    <a:pt x="8108" y="1261"/>
                    <a:pt x="7278" y="1261"/>
                  </a:cubicBezTo>
                  <a:cubicBezTo>
                    <a:pt x="6991" y="1261"/>
                    <a:pt x="6720" y="1341"/>
                    <a:pt x="6496" y="1469"/>
                  </a:cubicBezTo>
                  <a:cubicBezTo>
                    <a:pt x="6464" y="655"/>
                    <a:pt x="5810" y="1"/>
                    <a:pt x="4980" y="1"/>
                  </a:cubicBezTo>
                  <a:cubicBezTo>
                    <a:pt x="4166" y="1"/>
                    <a:pt x="3528" y="623"/>
                    <a:pt x="3480" y="1405"/>
                  </a:cubicBezTo>
                  <a:cubicBezTo>
                    <a:pt x="3273" y="1309"/>
                    <a:pt x="3049" y="1261"/>
                    <a:pt x="2810" y="1261"/>
                  </a:cubicBezTo>
                  <a:cubicBezTo>
                    <a:pt x="1980" y="1261"/>
                    <a:pt x="1310" y="1932"/>
                    <a:pt x="1310" y="2761"/>
                  </a:cubicBezTo>
                  <a:cubicBezTo>
                    <a:pt x="1310" y="3017"/>
                    <a:pt x="1373" y="3256"/>
                    <a:pt x="1485" y="3480"/>
                  </a:cubicBezTo>
                  <a:cubicBezTo>
                    <a:pt x="1421" y="3464"/>
                    <a:pt x="1357" y="3464"/>
                    <a:pt x="1310" y="3464"/>
                  </a:cubicBezTo>
                  <a:cubicBezTo>
                    <a:pt x="575" y="3464"/>
                    <a:pt x="1" y="4054"/>
                    <a:pt x="1" y="4772"/>
                  </a:cubicBezTo>
                  <a:cubicBezTo>
                    <a:pt x="1" y="5491"/>
                    <a:pt x="575" y="6065"/>
                    <a:pt x="1310" y="6065"/>
                  </a:cubicBezTo>
                  <a:lnTo>
                    <a:pt x="8779" y="6065"/>
                  </a:lnTo>
                  <a:cubicBezTo>
                    <a:pt x="9513" y="6065"/>
                    <a:pt x="10087" y="5491"/>
                    <a:pt x="10087" y="4772"/>
                  </a:cubicBezTo>
                  <a:cubicBezTo>
                    <a:pt x="10087" y="4054"/>
                    <a:pt x="9513" y="3464"/>
                    <a:pt x="8794" y="34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7"/>
            <p:cNvSpPr/>
            <p:nvPr/>
          </p:nvSpPr>
          <p:spPr>
            <a:xfrm>
              <a:off x="4794713" y="3766350"/>
              <a:ext cx="219475" cy="131250"/>
            </a:xfrm>
            <a:custGeom>
              <a:avLst/>
              <a:gdLst/>
              <a:ahLst/>
              <a:cxnLst/>
              <a:rect l="l" t="t" r="r" b="b"/>
              <a:pathLst>
                <a:path w="8779" h="5250" extrusionOk="0">
                  <a:moveTo>
                    <a:pt x="4389" y="1"/>
                  </a:moveTo>
                  <a:cubicBezTo>
                    <a:pt x="4325" y="1"/>
                    <a:pt x="4261" y="41"/>
                    <a:pt x="4261" y="121"/>
                  </a:cubicBezTo>
                  <a:lnTo>
                    <a:pt x="4261" y="4669"/>
                  </a:lnTo>
                  <a:lnTo>
                    <a:pt x="1820" y="1126"/>
                  </a:lnTo>
                  <a:cubicBezTo>
                    <a:pt x="1804" y="1110"/>
                    <a:pt x="1788" y="1094"/>
                    <a:pt x="1788" y="1078"/>
                  </a:cubicBezTo>
                  <a:cubicBezTo>
                    <a:pt x="1758" y="1034"/>
                    <a:pt x="1716" y="1015"/>
                    <a:pt x="1675" y="1015"/>
                  </a:cubicBezTo>
                  <a:cubicBezTo>
                    <a:pt x="1584" y="1015"/>
                    <a:pt x="1498" y="1107"/>
                    <a:pt x="1564" y="1206"/>
                  </a:cubicBezTo>
                  <a:cubicBezTo>
                    <a:pt x="2410" y="2419"/>
                    <a:pt x="3240" y="3648"/>
                    <a:pt x="4086" y="4860"/>
                  </a:cubicBezTo>
                  <a:cubicBezTo>
                    <a:pt x="2793" y="4398"/>
                    <a:pt x="1500" y="3935"/>
                    <a:pt x="192" y="3472"/>
                  </a:cubicBezTo>
                  <a:cubicBezTo>
                    <a:pt x="176" y="3465"/>
                    <a:pt x="161" y="3462"/>
                    <a:pt x="147" y="3462"/>
                  </a:cubicBezTo>
                  <a:cubicBezTo>
                    <a:pt x="37" y="3462"/>
                    <a:pt x="0" y="3669"/>
                    <a:pt x="128" y="3711"/>
                  </a:cubicBezTo>
                  <a:cubicBezTo>
                    <a:pt x="1500" y="4206"/>
                    <a:pt x="2873" y="4701"/>
                    <a:pt x="4261" y="5196"/>
                  </a:cubicBezTo>
                  <a:cubicBezTo>
                    <a:pt x="4273" y="5232"/>
                    <a:pt x="4303" y="5249"/>
                    <a:pt x="4344" y="5249"/>
                  </a:cubicBezTo>
                  <a:cubicBezTo>
                    <a:pt x="4358" y="5249"/>
                    <a:pt x="4373" y="5247"/>
                    <a:pt x="4389" y="5244"/>
                  </a:cubicBezTo>
                  <a:cubicBezTo>
                    <a:pt x="4405" y="5247"/>
                    <a:pt x="4419" y="5249"/>
                    <a:pt x="4431" y="5249"/>
                  </a:cubicBezTo>
                  <a:cubicBezTo>
                    <a:pt x="4469" y="5249"/>
                    <a:pt x="4493" y="5232"/>
                    <a:pt x="4517" y="5196"/>
                  </a:cubicBezTo>
                  <a:cubicBezTo>
                    <a:pt x="5889" y="4701"/>
                    <a:pt x="7262" y="4206"/>
                    <a:pt x="8650" y="3711"/>
                  </a:cubicBezTo>
                  <a:cubicBezTo>
                    <a:pt x="8778" y="3669"/>
                    <a:pt x="8742" y="3462"/>
                    <a:pt x="8619" y="3462"/>
                  </a:cubicBezTo>
                  <a:cubicBezTo>
                    <a:pt x="8604" y="3462"/>
                    <a:pt x="8588" y="3465"/>
                    <a:pt x="8570" y="3472"/>
                  </a:cubicBezTo>
                  <a:lnTo>
                    <a:pt x="8586" y="3472"/>
                  </a:lnTo>
                  <a:cubicBezTo>
                    <a:pt x="7278" y="3935"/>
                    <a:pt x="5985" y="4398"/>
                    <a:pt x="4692" y="4860"/>
                  </a:cubicBezTo>
                  <a:cubicBezTo>
                    <a:pt x="5522" y="3664"/>
                    <a:pt x="6352" y="2451"/>
                    <a:pt x="7182" y="1254"/>
                  </a:cubicBezTo>
                  <a:cubicBezTo>
                    <a:pt x="7182" y="1238"/>
                    <a:pt x="7198" y="1222"/>
                    <a:pt x="7214" y="1206"/>
                  </a:cubicBezTo>
                  <a:cubicBezTo>
                    <a:pt x="7280" y="1107"/>
                    <a:pt x="7194" y="1015"/>
                    <a:pt x="7103" y="1015"/>
                  </a:cubicBezTo>
                  <a:cubicBezTo>
                    <a:pt x="7062" y="1015"/>
                    <a:pt x="7020" y="1034"/>
                    <a:pt x="6990" y="1078"/>
                  </a:cubicBezTo>
                  <a:cubicBezTo>
                    <a:pt x="6161" y="2275"/>
                    <a:pt x="5347" y="3472"/>
                    <a:pt x="4517" y="4669"/>
                  </a:cubicBezTo>
                  <a:lnTo>
                    <a:pt x="4517" y="121"/>
                  </a:lnTo>
                  <a:cubicBezTo>
                    <a:pt x="4517" y="41"/>
                    <a:pt x="4453" y="1"/>
                    <a:pt x="4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7"/>
            <p:cNvSpPr/>
            <p:nvPr/>
          </p:nvSpPr>
          <p:spPr>
            <a:xfrm>
              <a:off x="4973075" y="3127445"/>
              <a:ext cx="320000" cy="192725"/>
            </a:xfrm>
            <a:custGeom>
              <a:avLst/>
              <a:gdLst/>
              <a:ahLst/>
              <a:cxnLst/>
              <a:rect l="l" t="t" r="r" b="b"/>
              <a:pathLst>
                <a:path w="12800" h="7709" extrusionOk="0">
                  <a:moveTo>
                    <a:pt x="11156" y="4405"/>
                  </a:moveTo>
                  <a:cubicBezTo>
                    <a:pt x="11076" y="4405"/>
                    <a:pt x="10996" y="4405"/>
                    <a:pt x="10932" y="4421"/>
                  </a:cubicBezTo>
                  <a:cubicBezTo>
                    <a:pt x="11076" y="4150"/>
                    <a:pt x="11156" y="3847"/>
                    <a:pt x="11156" y="3511"/>
                  </a:cubicBezTo>
                  <a:cubicBezTo>
                    <a:pt x="11156" y="2458"/>
                    <a:pt x="10294" y="1596"/>
                    <a:pt x="9240" y="1596"/>
                  </a:cubicBezTo>
                  <a:cubicBezTo>
                    <a:pt x="8873" y="1596"/>
                    <a:pt x="8538" y="1708"/>
                    <a:pt x="8235" y="1884"/>
                  </a:cubicBezTo>
                  <a:cubicBezTo>
                    <a:pt x="8219" y="846"/>
                    <a:pt x="7373" y="0"/>
                    <a:pt x="6336" y="0"/>
                  </a:cubicBezTo>
                  <a:cubicBezTo>
                    <a:pt x="5283" y="0"/>
                    <a:pt x="4485" y="798"/>
                    <a:pt x="4421" y="1788"/>
                  </a:cubicBezTo>
                  <a:cubicBezTo>
                    <a:pt x="4165" y="1676"/>
                    <a:pt x="3878" y="1596"/>
                    <a:pt x="3575" y="1596"/>
                  </a:cubicBezTo>
                  <a:cubicBezTo>
                    <a:pt x="2522" y="1596"/>
                    <a:pt x="1660" y="2458"/>
                    <a:pt x="1660" y="3511"/>
                  </a:cubicBezTo>
                  <a:cubicBezTo>
                    <a:pt x="1660" y="3847"/>
                    <a:pt x="1740" y="4150"/>
                    <a:pt x="1883" y="4421"/>
                  </a:cubicBezTo>
                  <a:cubicBezTo>
                    <a:pt x="1803" y="4405"/>
                    <a:pt x="1740" y="4405"/>
                    <a:pt x="1660" y="4405"/>
                  </a:cubicBezTo>
                  <a:cubicBezTo>
                    <a:pt x="750" y="4405"/>
                    <a:pt x="0" y="5139"/>
                    <a:pt x="0" y="6049"/>
                  </a:cubicBezTo>
                  <a:cubicBezTo>
                    <a:pt x="0" y="6959"/>
                    <a:pt x="750" y="7709"/>
                    <a:pt x="1660" y="7709"/>
                  </a:cubicBezTo>
                  <a:lnTo>
                    <a:pt x="11156" y="7709"/>
                  </a:lnTo>
                  <a:cubicBezTo>
                    <a:pt x="12065" y="7709"/>
                    <a:pt x="12799" y="6959"/>
                    <a:pt x="12799" y="6049"/>
                  </a:cubicBezTo>
                  <a:cubicBezTo>
                    <a:pt x="12799" y="5139"/>
                    <a:pt x="12065" y="4405"/>
                    <a:pt x="11156" y="4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7"/>
            <p:cNvSpPr/>
            <p:nvPr/>
          </p:nvSpPr>
          <p:spPr>
            <a:xfrm>
              <a:off x="5006975" y="3168145"/>
              <a:ext cx="252575" cy="152025"/>
            </a:xfrm>
            <a:custGeom>
              <a:avLst/>
              <a:gdLst/>
              <a:ahLst/>
              <a:cxnLst/>
              <a:rect l="l" t="t" r="r" b="b"/>
              <a:pathLst>
                <a:path w="10103" h="6081" extrusionOk="0">
                  <a:moveTo>
                    <a:pt x="8794" y="3463"/>
                  </a:moveTo>
                  <a:cubicBezTo>
                    <a:pt x="8730" y="3463"/>
                    <a:pt x="8666" y="3479"/>
                    <a:pt x="8619" y="3479"/>
                  </a:cubicBezTo>
                  <a:cubicBezTo>
                    <a:pt x="8730" y="3272"/>
                    <a:pt x="8794" y="3032"/>
                    <a:pt x="8794" y="2777"/>
                  </a:cubicBezTo>
                  <a:cubicBezTo>
                    <a:pt x="8794" y="1947"/>
                    <a:pt x="8124" y="1261"/>
                    <a:pt x="7278" y="1261"/>
                  </a:cubicBezTo>
                  <a:cubicBezTo>
                    <a:pt x="6991" y="1261"/>
                    <a:pt x="6719" y="1341"/>
                    <a:pt x="6496" y="1484"/>
                  </a:cubicBezTo>
                  <a:cubicBezTo>
                    <a:pt x="6480" y="670"/>
                    <a:pt x="5810" y="0"/>
                    <a:pt x="4996" y="0"/>
                  </a:cubicBezTo>
                  <a:cubicBezTo>
                    <a:pt x="4166" y="0"/>
                    <a:pt x="3528" y="623"/>
                    <a:pt x="3480" y="1421"/>
                  </a:cubicBezTo>
                  <a:cubicBezTo>
                    <a:pt x="3288" y="1325"/>
                    <a:pt x="3049" y="1261"/>
                    <a:pt x="2825" y="1261"/>
                  </a:cubicBezTo>
                  <a:cubicBezTo>
                    <a:pt x="1980" y="1261"/>
                    <a:pt x="1309" y="1947"/>
                    <a:pt x="1309" y="2777"/>
                  </a:cubicBezTo>
                  <a:cubicBezTo>
                    <a:pt x="1309" y="3032"/>
                    <a:pt x="1373" y="3272"/>
                    <a:pt x="1485" y="3479"/>
                  </a:cubicBezTo>
                  <a:cubicBezTo>
                    <a:pt x="1421" y="3479"/>
                    <a:pt x="1373" y="3463"/>
                    <a:pt x="1309" y="3463"/>
                  </a:cubicBezTo>
                  <a:cubicBezTo>
                    <a:pt x="591" y="3463"/>
                    <a:pt x="1" y="4054"/>
                    <a:pt x="1" y="4772"/>
                  </a:cubicBezTo>
                  <a:cubicBezTo>
                    <a:pt x="1" y="5490"/>
                    <a:pt x="591" y="6081"/>
                    <a:pt x="1309" y="6081"/>
                  </a:cubicBezTo>
                  <a:lnTo>
                    <a:pt x="8794" y="6081"/>
                  </a:lnTo>
                  <a:cubicBezTo>
                    <a:pt x="9512" y="6081"/>
                    <a:pt x="10103" y="5490"/>
                    <a:pt x="10103" y="4772"/>
                  </a:cubicBezTo>
                  <a:cubicBezTo>
                    <a:pt x="10103" y="4054"/>
                    <a:pt x="9512" y="3463"/>
                    <a:pt x="8794" y="3463"/>
                  </a:cubicBezTo>
                  <a:close/>
                </a:path>
              </a:pathLst>
            </a:custGeom>
            <a:solidFill>
              <a:srgbClr val="378B76">
                <a:alpha val="8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7"/>
            <p:cNvSpPr/>
            <p:nvPr/>
          </p:nvSpPr>
          <p:spPr>
            <a:xfrm>
              <a:off x="5023250" y="3193970"/>
              <a:ext cx="219625" cy="131325"/>
            </a:xfrm>
            <a:custGeom>
              <a:avLst/>
              <a:gdLst/>
              <a:ahLst/>
              <a:cxnLst/>
              <a:rect l="l" t="t" r="r" b="b"/>
              <a:pathLst>
                <a:path w="8785" h="5253" extrusionOk="0">
                  <a:moveTo>
                    <a:pt x="4393" y="1"/>
                  </a:moveTo>
                  <a:cubicBezTo>
                    <a:pt x="4329" y="1"/>
                    <a:pt x="4265" y="44"/>
                    <a:pt x="4265" y="132"/>
                  </a:cubicBezTo>
                  <a:lnTo>
                    <a:pt x="4265" y="4681"/>
                  </a:lnTo>
                  <a:lnTo>
                    <a:pt x="1823" y="1138"/>
                  </a:lnTo>
                  <a:cubicBezTo>
                    <a:pt x="1823" y="1106"/>
                    <a:pt x="1807" y="1090"/>
                    <a:pt x="1791" y="1074"/>
                  </a:cubicBezTo>
                  <a:cubicBezTo>
                    <a:pt x="1763" y="1036"/>
                    <a:pt x="1724" y="1021"/>
                    <a:pt x="1686" y="1021"/>
                  </a:cubicBezTo>
                  <a:cubicBezTo>
                    <a:pt x="1592" y="1021"/>
                    <a:pt x="1500" y="1111"/>
                    <a:pt x="1568" y="1201"/>
                  </a:cubicBezTo>
                  <a:cubicBezTo>
                    <a:pt x="2414" y="2430"/>
                    <a:pt x="3260" y="3643"/>
                    <a:pt x="4105" y="4872"/>
                  </a:cubicBezTo>
                  <a:cubicBezTo>
                    <a:pt x="2797" y="4409"/>
                    <a:pt x="1504" y="3931"/>
                    <a:pt x="211" y="3468"/>
                  </a:cubicBezTo>
                  <a:cubicBezTo>
                    <a:pt x="197" y="3463"/>
                    <a:pt x="183" y="3461"/>
                    <a:pt x="171" y="3461"/>
                  </a:cubicBezTo>
                  <a:cubicBezTo>
                    <a:pt x="42" y="3461"/>
                    <a:pt x="1" y="3664"/>
                    <a:pt x="132" y="3707"/>
                  </a:cubicBezTo>
                  <a:cubicBezTo>
                    <a:pt x="1520" y="4202"/>
                    <a:pt x="2893" y="4697"/>
                    <a:pt x="4265" y="5191"/>
                  </a:cubicBezTo>
                  <a:cubicBezTo>
                    <a:pt x="4288" y="5226"/>
                    <a:pt x="4311" y="5252"/>
                    <a:pt x="4346" y="5252"/>
                  </a:cubicBezTo>
                  <a:cubicBezTo>
                    <a:pt x="4360" y="5252"/>
                    <a:pt x="4375" y="5248"/>
                    <a:pt x="4393" y="5239"/>
                  </a:cubicBezTo>
                  <a:cubicBezTo>
                    <a:pt x="4411" y="5248"/>
                    <a:pt x="4427" y="5252"/>
                    <a:pt x="4442" y="5252"/>
                  </a:cubicBezTo>
                  <a:cubicBezTo>
                    <a:pt x="4481" y="5252"/>
                    <a:pt x="4509" y="5226"/>
                    <a:pt x="4520" y="5191"/>
                  </a:cubicBezTo>
                  <a:cubicBezTo>
                    <a:pt x="5909" y="4697"/>
                    <a:pt x="7281" y="4202"/>
                    <a:pt x="8654" y="3707"/>
                  </a:cubicBezTo>
                  <a:cubicBezTo>
                    <a:pt x="8785" y="3664"/>
                    <a:pt x="8743" y="3461"/>
                    <a:pt x="8627" y="3461"/>
                  </a:cubicBezTo>
                  <a:cubicBezTo>
                    <a:pt x="8615" y="3461"/>
                    <a:pt x="8603" y="3463"/>
                    <a:pt x="8590" y="3468"/>
                  </a:cubicBezTo>
                  <a:cubicBezTo>
                    <a:pt x="7297" y="3931"/>
                    <a:pt x="5989" y="4409"/>
                    <a:pt x="4696" y="4872"/>
                  </a:cubicBezTo>
                  <a:cubicBezTo>
                    <a:pt x="5526" y="3659"/>
                    <a:pt x="6356" y="2462"/>
                    <a:pt x="7186" y="1265"/>
                  </a:cubicBezTo>
                  <a:cubicBezTo>
                    <a:pt x="7202" y="1233"/>
                    <a:pt x="7217" y="1217"/>
                    <a:pt x="7217" y="1201"/>
                  </a:cubicBezTo>
                  <a:cubicBezTo>
                    <a:pt x="7285" y="1111"/>
                    <a:pt x="7193" y="1021"/>
                    <a:pt x="7105" y="1021"/>
                  </a:cubicBezTo>
                  <a:cubicBezTo>
                    <a:pt x="7069" y="1021"/>
                    <a:pt x="7033" y="1036"/>
                    <a:pt x="7010" y="1074"/>
                  </a:cubicBezTo>
                  <a:cubicBezTo>
                    <a:pt x="6180" y="2271"/>
                    <a:pt x="5350" y="3468"/>
                    <a:pt x="4520" y="4681"/>
                  </a:cubicBezTo>
                  <a:lnTo>
                    <a:pt x="4520" y="132"/>
                  </a:lnTo>
                  <a:cubicBezTo>
                    <a:pt x="4520" y="44"/>
                    <a:pt x="4457" y="1"/>
                    <a:pt x="4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7"/>
            <p:cNvSpPr/>
            <p:nvPr/>
          </p:nvSpPr>
          <p:spPr>
            <a:xfrm>
              <a:off x="5524050" y="3467850"/>
              <a:ext cx="320025" cy="192750"/>
            </a:xfrm>
            <a:custGeom>
              <a:avLst/>
              <a:gdLst/>
              <a:ahLst/>
              <a:cxnLst/>
              <a:rect l="l" t="t" r="r" b="b"/>
              <a:pathLst>
                <a:path w="12801" h="7710" extrusionOk="0">
                  <a:moveTo>
                    <a:pt x="11140" y="4390"/>
                  </a:moveTo>
                  <a:cubicBezTo>
                    <a:pt x="11060" y="4390"/>
                    <a:pt x="10997" y="4406"/>
                    <a:pt x="10917" y="4406"/>
                  </a:cubicBezTo>
                  <a:cubicBezTo>
                    <a:pt x="11060" y="4150"/>
                    <a:pt x="11140" y="3831"/>
                    <a:pt x="11140" y="3512"/>
                  </a:cubicBezTo>
                  <a:cubicBezTo>
                    <a:pt x="11140" y="2459"/>
                    <a:pt x="10278" y="1597"/>
                    <a:pt x="9225" y="1597"/>
                  </a:cubicBezTo>
                  <a:cubicBezTo>
                    <a:pt x="8858" y="1597"/>
                    <a:pt x="8523" y="1693"/>
                    <a:pt x="8236" y="1884"/>
                  </a:cubicBezTo>
                  <a:cubicBezTo>
                    <a:pt x="8204" y="831"/>
                    <a:pt x="7358" y="1"/>
                    <a:pt x="6321" y="1"/>
                  </a:cubicBezTo>
                  <a:cubicBezTo>
                    <a:pt x="5283" y="1"/>
                    <a:pt x="4469" y="799"/>
                    <a:pt x="4405" y="1788"/>
                  </a:cubicBezTo>
                  <a:cubicBezTo>
                    <a:pt x="4150" y="1661"/>
                    <a:pt x="3863" y="1597"/>
                    <a:pt x="3560" y="1597"/>
                  </a:cubicBezTo>
                  <a:cubicBezTo>
                    <a:pt x="2506" y="1597"/>
                    <a:pt x="1645" y="2459"/>
                    <a:pt x="1645" y="3512"/>
                  </a:cubicBezTo>
                  <a:cubicBezTo>
                    <a:pt x="1645" y="3831"/>
                    <a:pt x="1724" y="4150"/>
                    <a:pt x="1868" y="4406"/>
                  </a:cubicBezTo>
                  <a:cubicBezTo>
                    <a:pt x="1804" y="4406"/>
                    <a:pt x="1724" y="4390"/>
                    <a:pt x="1645" y="4390"/>
                  </a:cubicBezTo>
                  <a:cubicBezTo>
                    <a:pt x="735" y="4390"/>
                    <a:pt x="1" y="5140"/>
                    <a:pt x="1" y="6050"/>
                  </a:cubicBezTo>
                  <a:cubicBezTo>
                    <a:pt x="1" y="6959"/>
                    <a:pt x="735" y="7709"/>
                    <a:pt x="1645" y="7709"/>
                  </a:cubicBezTo>
                  <a:lnTo>
                    <a:pt x="11140" y="7709"/>
                  </a:lnTo>
                  <a:cubicBezTo>
                    <a:pt x="12050" y="7709"/>
                    <a:pt x="12800" y="6959"/>
                    <a:pt x="12800" y="6050"/>
                  </a:cubicBezTo>
                  <a:cubicBezTo>
                    <a:pt x="12800" y="5140"/>
                    <a:pt x="12050" y="4390"/>
                    <a:pt x="11140" y="43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7"/>
            <p:cNvSpPr/>
            <p:nvPr/>
          </p:nvSpPr>
          <p:spPr>
            <a:xfrm>
              <a:off x="5557575" y="3508550"/>
              <a:ext cx="252575" cy="152050"/>
            </a:xfrm>
            <a:custGeom>
              <a:avLst/>
              <a:gdLst/>
              <a:ahLst/>
              <a:cxnLst/>
              <a:rect l="l" t="t" r="r" b="b"/>
              <a:pathLst>
                <a:path w="10103" h="6082" extrusionOk="0">
                  <a:moveTo>
                    <a:pt x="8794" y="3464"/>
                  </a:moveTo>
                  <a:cubicBezTo>
                    <a:pt x="8746" y="3464"/>
                    <a:pt x="8682" y="3464"/>
                    <a:pt x="8618" y="3480"/>
                  </a:cubicBezTo>
                  <a:cubicBezTo>
                    <a:pt x="8730" y="3272"/>
                    <a:pt x="8794" y="3033"/>
                    <a:pt x="8794" y="2778"/>
                  </a:cubicBezTo>
                  <a:cubicBezTo>
                    <a:pt x="8794" y="1932"/>
                    <a:pt x="8124" y="1262"/>
                    <a:pt x="7294" y="1262"/>
                  </a:cubicBezTo>
                  <a:cubicBezTo>
                    <a:pt x="7006" y="1262"/>
                    <a:pt x="6735" y="1341"/>
                    <a:pt x="6496" y="1485"/>
                  </a:cubicBezTo>
                  <a:cubicBezTo>
                    <a:pt x="6480" y="655"/>
                    <a:pt x="5809" y="1"/>
                    <a:pt x="4996" y="1"/>
                  </a:cubicBezTo>
                  <a:cubicBezTo>
                    <a:pt x="4166" y="1"/>
                    <a:pt x="3543" y="623"/>
                    <a:pt x="3479" y="1421"/>
                  </a:cubicBezTo>
                  <a:cubicBezTo>
                    <a:pt x="3288" y="1325"/>
                    <a:pt x="3064" y="1262"/>
                    <a:pt x="2825" y="1262"/>
                  </a:cubicBezTo>
                  <a:cubicBezTo>
                    <a:pt x="1995" y="1262"/>
                    <a:pt x="1309" y="1932"/>
                    <a:pt x="1309" y="2778"/>
                  </a:cubicBezTo>
                  <a:cubicBezTo>
                    <a:pt x="1309" y="3033"/>
                    <a:pt x="1373" y="3272"/>
                    <a:pt x="1485" y="3480"/>
                  </a:cubicBezTo>
                  <a:cubicBezTo>
                    <a:pt x="1437" y="3480"/>
                    <a:pt x="1373" y="3464"/>
                    <a:pt x="1309" y="3464"/>
                  </a:cubicBezTo>
                  <a:cubicBezTo>
                    <a:pt x="591" y="3464"/>
                    <a:pt x="0" y="4054"/>
                    <a:pt x="0" y="4773"/>
                  </a:cubicBezTo>
                  <a:cubicBezTo>
                    <a:pt x="0" y="5491"/>
                    <a:pt x="591" y="6081"/>
                    <a:pt x="1309" y="6081"/>
                  </a:cubicBezTo>
                  <a:lnTo>
                    <a:pt x="8794" y="6081"/>
                  </a:lnTo>
                  <a:cubicBezTo>
                    <a:pt x="9512" y="6081"/>
                    <a:pt x="10103" y="5491"/>
                    <a:pt x="10103" y="4773"/>
                  </a:cubicBezTo>
                  <a:cubicBezTo>
                    <a:pt x="10103" y="4054"/>
                    <a:pt x="9512" y="3464"/>
                    <a:pt x="8794" y="3464"/>
                  </a:cubicBezTo>
                  <a:close/>
                </a:path>
              </a:pathLst>
            </a:custGeom>
            <a:solidFill>
              <a:srgbClr val="7DD1BD">
                <a:alpha val="62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7"/>
            <p:cNvSpPr/>
            <p:nvPr/>
          </p:nvSpPr>
          <p:spPr>
            <a:xfrm>
              <a:off x="5573900" y="3526863"/>
              <a:ext cx="219925" cy="131125"/>
            </a:xfrm>
            <a:custGeom>
              <a:avLst/>
              <a:gdLst/>
              <a:ahLst/>
              <a:cxnLst/>
              <a:rect l="l" t="t" r="r" b="b"/>
              <a:pathLst>
                <a:path w="8797" h="5245" extrusionOk="0">
                  <a:moveTo>
                    <a:pt x="4406" y="0"/>
                  </a:moveTo>
                  <a:cubicBezTo>
                    <a:pt x="4343" y="0"/>
                    <a:pt x="4279" y="44"/>
                    <a:pt x="4279" y="132"/>
                  </a:cubicBezTo>
                  <a:lnTo>
                    <a:pt x="4279" y="4664"/>
                  </a:lnTo>
                  <a:lnTo>
                    <a:pt x="1837" y="1121"/>
                  </a:lnTo>
                  <a:cubicBezTo>
                    <a:pt x="1821" y="1105"/>
                    <a:pt x="1805" y="1089"/>
                    <a:pt x="1789" y="1073"/>
                  </a:cubicBezTo>
                  <a:cubicBezTo>
                    <a:pt x="1765" y="1034"/>
                    <a:pt x="1726" y="1018"/>
                    <a:pt x="1688" y="1018"/>
                  </a:cubicBezTo>
                  <a:cubicBezTo>
                    <a:pt x="1602" y="1018"/>
                    <a:pt x="1515" y="1102"/>
                    <a:pt x="1582" y="1201"/>
                  </a:cubicBezTo>
                  <a:cubicBezTo>
                    <a:pt x="2411" y="2430"/>
                    <a:pt x="3257" y="3643"/>
                    <a:pt x="4103" y="4872"/>
                  </a:cubicBezTo>
                  <a:cubicBezTo>
                    <a:pt x="2810" y="4409"/>
                    <a:pt x="1502" y="3930"/>
                    <a:pt x="209" y="3467"/>
                  </a:cubicBezTo>
                  <a:cubicBezTo>
                    <a:pt x="195" y="3463"/>
                    <a:pt x="181" y="3461"/>
                    <a:pt x="168" y="3461"/>
                  </a:cubicBezTo>
                  <a:cubicBezTo>
                    <a:pt x="40" y="3461"/>
                    <a:pt x="0" y="3663"/>
                    <a:pt x="145" y="3707"/>
                  </a:cubicBezTo>
                  <a:cubicBezTo>
                    <a:pt x="1518" y="4201"/>
                    <a:pt x="2890" y="4696"/>
                    <a:pt x="4263" y="5191"/>
                  </a:cubicBezTo>
                  <a:cubicBezTo>
                    <a:pt x="4287" y="5227"/>
                    <a:pt x="4320" y="5245"/>
                    <a:pt x="4355" y="5245"/>
                  </a:cubicBezTo>
                  <a:cubicBezTo>
                    <a:pt x="4367" y="5245"/>
                    <a:pt x="4378" y="5243"/>
                    <a:pt x="4390" y="5239"/>
                  </a:cubicBezTo>
                  <a:cubicBezTo>
                    <a:pt x="4406" y="5243"/>
                    <a:pt x="4421" y="5245"/>
                    <a:pt x="4435" y="5245"/>
                  </a:cubicBezTo>
                  <a:cubicBezTo>
                    <a:pt x="4477" y="5245"/>
                    <a:pt x="4510" y="5227"/>
                    <a:pt x="4534" y="5191"/>
                  </a:cubicBezTo>
                  <a:cubicBezTo>
                    <a:pt x="5907" y="4696"/>
                    <a:pt x="7279" y="4201"/>
                    <a:pt x="8652" y="3707"/>
                  </a:cubicBezTo>
                  <a:cubicBezTo>
                    <a:pt x="8797" y="3663"/>
                    <a:pt x="8757" y="3461"/>
                    <a:pt x="8628" y="3461"/>
                  </a:cubicBezTo>
                  <a:cubicBezTo>
                    <a:pt x="8616" y="3461"/>
                    <a:pt x="8602" y="3463"/>
                    <a:pt x="8588" y="3467"/>
                  </a:cubicBezTo>
                  <a:cubicBezTo>
                    <a:pt x="7295" y="3930"/>
                    <a:pt x="6002" y="4409"/>
                    <a:pt x="4694" y="4872"/>
                  </a:cubicBezTo>
                  <a:cubicBezTo>
                    <a:pt x="5524" y="3659"/>
                    <a:pt x="6353" y="2462"/>
                    <a:pt x="7183" y="1249"/>
                  </a:cubicBezTo>
                  <a:cubicBezTo>
                    <a:pt x="7199" y="1233"/>
                    <a:pt x="7215" y="1217"/>
                    <a:pt x="7231" y="1201"/>
                  </a:cubicBezTo>
                  <a:cubicBezTo>
                    <a:pt x="7297" y="1102"/>
                    <a:pt x="7211" y="1018"/>
                    <a:pt x="7119" y="1018"/>
                  </a:cubicBezTo>
                  <a:cubicBezTo>
                    <a:pt x="7079" y="1018"/>
                    <a:pt x="7037" y="1034"/>
                    <a:pt x="7008" y="1073"/>
                  </a:cubicBezTo>
                  <a:cubicBezTo>
                    <a:pt x="6178" y="2270"/>
                    <a:pt x="5348" y="3467"/>
                    <a:pt x="4534" y="4664"/>
                  </a:cubicBezTo>
                  <a:lnTo>
                    <a:pt x="4534" y="132"/>
                  </a:lnTo>
                  <a:cubicBezTo>
                    <a:pt x="4534" y="44"/>
                    <a:pt x="4470" y="0"/>
                    <a:pt x="4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7"/>
            <p:cNvSpPr/>
            <p:nvPr/>
          </p:nvSpPr>
          <p:spPr>
            <a:xfrm>
              <a:off x="4991425" y="3265175"/>
              <a:ext cx="389825" cy="234225"/>
            </a:xfrm>
            <a:custGeom>
              <a:avLst/>
              <a:gdLst/>
              <a:ahLst/>
              <a:cxnLst/>
              <a:rect l="l" t="t" r="r" b="b"/>
              <a:pathLst>
                <a:path w="15593" h="9369" extrusionOk="0">
                  <a:moveTo>
                    <a:pt x="13581" y="5347"/>
                  </a:moveTo>
                  <a:cubicBezTo>
                    <a:pt x="13486" y="5347"/>
                    <a:pt x="13390" y="5347"/>
                    <a:pt x="13310" y="5363"/>
                  </a:cubicBezTo>
                  <a:cubicBezTo>
                    <a:pt x="13486" y="5044"/>
                    <a:pt x="13581" y="4661"/>
                    <a:pt x="13581" y="4262"/>
                  </a:cubicBezTo>
                  <a:cubicBezTo>
                    <a:pt x="13581" y="2985"/>
                    <a:pt x="12528" y="1932"/>
                    <a:pt x="11251" y="1932"/>
                  </a:cubicBezTo>
                  <a:cubicBezTo>
                    <a:pt x="10805" y="1932"/>
                    <a:pt x="10390" y="2059"/>
                    <a:pt x="10039" y="2283"/>
                  </a:cubicBezTo>
                  <a:cubicBezTo>
                    <a:pt x="10007" y="1006"/>
                    <a:pt x="8969" y="1"/>
                    <a:pt x="7693" y="1"/>
                  </a:cubicBezTo>
                  <a:cubicBezTo>
                    <a:pt x="6432" y="1"/>
                    <a:pt x="5458" y="958"/>
                    <a:pt x="5378" y="2171"/>
                  </a:cubicBezTo>
                  <a:cubicBezTo>
                    <a:pt x="5059" y="2028"/>
                    <a:pt x="4708" y="1932"/>
                    <a:pt x="4341" y="1932"/>
                  </a:cubicBezTo>
                  <a:cubicBezTo>
                    <a:pt x="3048" y="1932"/>
                    <a:pt x="2011" y="2985"/>
                    <a:pt x="2011" y="4262"/>
                  </a:cubicBezTo>
                  <a:cubicBezTo>
                    <a:pt x="2011" y="4661"/>
                    <a:pt x="2107" y="5028"/>
                    <a:pt x="2282" y="5363"/>
                  </a:cubicBezTo>
                  <a:cubicBezTo>
                    <a:pt x="2203" y="5347"/>
                    <a:pt x="2107" y="5347"/>
                    <a:pt x="2011" y="5347"/>
                  </a:cubicBezTo>
                  <a:cubicBezTo>
                    <a:pt x="894" y="5347"/>
                    <a:pt x="0" y="6241"/>
                    <a:pt x="0" y="7358"/>
                  </a:cubicBezTo>
                  <a:cubicBezTo>
                    <a:pt x="0" y="8475"/>
                    <a:pt x="894" y="9369"/>
                    <a:pt x="2011" y="9369"/>
                  </a:cubicBezTo>
                  <a:lnTo>
                    <a:pt x="13581" y="9369"/>
                  </a:lnTo>
                  <a:cubicBezTo>
                    <a:pt x="14699" y="9369"/>
                    <a:pt x="15592" y="8475"/>
                    <a:pt x="15592" y="7358"/>
                  </a:cubicBezTo>
                  <a:cubicBezTo>
                    <a:pt x="15592" y="6241"/>
                    <a:pt x="14699" y="5347"/>
                    <a:pt x="13581" y="5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7"/>
            <p:cNvSpPr/>
            <p:nvPr/>
          </p:nvSpPr>
          <p:spPr>
            <a:xfrm>
              <a:off x="5032500" y="3314650"/>
              <a:ext cx="307650" cy="184750"/>
            </a:xfrm>
            <a:custGeom>
              <a:avLst/>
              <a:gdLst/>
              <a:ahLst/>
              <a:cxnLst/>
              <a:rect l="l" t="t" r="r" b="b"/>
              <a:pathLst>
                <a:path w="12306" h="7390" extrusionOk="0">
                  <a:moveTo>
                    <a:pt x="10710" y="4214"/>
                  </a:moveTo>
                  <a:cubicBezTo>
                    <a:pt x="10646" y="4214"/>
                    <a:pt x="10566" y="4230"/>
                    <a:pt x="10502" y="4230"/>
                  </a:cubicBezTo>
                  <a:cubicBezTo>
                    <a:pt x="10630" y="3974"/>
                    <a:pt x="10710" y="3687"/>
                    <a:pt x="10710" y="3368"/>
                  </a:cubicBezTo>
                  <a:cubicBezTo>
                    <a:pt x="10710" y="2347"/>
                    <a:pt x="9896" y="1533"/>
                    <a:pt x="8874" y="1533"/>
                  </a:cubicBezTo>
                  <a:cubicBezTo>
                    <a:pt x="8523" y="1533"/>
                    <a:pt x="8188" y="1628"/>
                    <a:pt x="7917" y="1804"/>
                  </a:cubicBezTo>
                  <a:cubicBezTo>
                    <a:pt x="7901" y="799"/>
                    <a:pt x="7087" y="1"/>
                    <a:pt x="6081" y="1"/>
                  </a:cubicBezTo>
                  <a:cubicBezTo>
                    <a:pt x="5076" y="1"/>
                    <a:pt x="4310" y="751"/>
                    <a:pt x="4246" y="1708"/>
                  </a:cubicBezTo>
                  <a:cubicBezTo>
                    <a:pt x="3991" y="1597"/>
                    <a:pt x="3719" y="1533"/>
                    <a:pt x="3432" y="1533"/>
                  </a:cubicBezTo>
                  <a:cubicBezTo>
                    <a:pt x="2411" y="1533"/>
                    <a:pt x="1597" y="2347"/>
                    <a:pt x="1597" y="3368"/>
                  </a:cubicBezTo>
                  <a:cubicBezTo>
                    <a:pt x="1597" y="3687"/>
                    <a:pt x="1677" y="3974"/>
                    <a:pt x="1804" y="4230"/>
                  </a:cubicBezTo>
                  <a:cubicBezTo>
                    <a:pt x="1741" y="4214"/>
                    <a:pt x="1661" y="4214"/>
                    <a:pt x="1597" y="4214"/>
                  </a:cubicBezTo>
                  <a:cubicBezTo>
                    <a:pt x="719" y="4214"/>
                    <a:pt x="1" y="4932"/>
                    <a:pt x="1" y="5810"/>
                  </a:cubicBezTo>
                  <a:cubicBezTo>
                    <a:pt x="1" y="6688"/>
                    <a:pt x="719" y="7390"/>
                    <a:pt x="1597" y="7390"/>
                  </a:cubicBezTo>
                  <a:lnTo>
                    <a:pt x="10710" y="7390"/>
                  </a:lnTo>
                  <a:cubicBezTo>
                    <a:pt x="11587" y="7390"/>
                    <a:pt x="12306" y="6688"/>
                    <a:pt x="12306" y="5810"/>
                  </a:cubicBezTo>
                  <a:cubicBezTo>
                    <a:pt x="12306" y="4932"/>
                    <a:pt x="11587" y="4214"/>
                    <a:pt x="10710" y="4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7"/>
            <p:cNvSpPr/>
            <p:nvPr/>
          </p:nvSpPr>
          <p:spPr>
            <a:xfrm>
              <a:off x="5051325" y="3339375"/>
              <a:ext cx="267675" cy="160025"/>
            </a:xfrm>
            <a:custGeom>
              <a:avLst/>
              <a:gdLst/>
              <a:ahLst/>
              <a:cxnLst/>
              <a:rect l="l" t="t" r="r" b="b"/>
              <a:pathLst>
                <a:path w="10707" h="6401" extrusionOk="0">
                  <a:moveTo>
                    <a:pt x="5354" y="0"/>
                  </a:moveTo>
                  <a:cubicBezTo>
                    <a:pt x="5278" y="0"/>
                    <a:pt x="5203" y="52"/>
                    <a:pt x="5203" y="156"/>
                  </a:cubicBezTo>
                  <a:lnTo>
                    <a:pt x="5203" y="5694"/>
                  </a:lnTo>
                  <a:lnTo>
                    <a:pt x="2218" y="1385"/>
                  </a:lnTo>
                  <a:cubicBezTo>
                    <a:pt x="2202" y="1353"/>
                    <a:pt x="2186" y="1337"/>
                    <a:pt x="2170" y="1305"/>
                  </a:cubicBezTo>
                  <a:cubicBezTo>
                    <a:pt x="2138" y="1258"/>
                    <a:pt x="2093" y="1239"/>
                    <a:pt x="2048" y="1239"/>
                  </a:cubicBezTo>
                  <a:cubicBezTo>
                    <a:pt x="1941" y="1239"/>
                    <a:pt x="1836" y="1352"/>
                    <a:pt x="1915" y="1465"/>
                  </a:cubicBezTo>
                  <a:cubicBezTo>
                    <a:pt x="2936" y="2949"/>
                    <a:pt x="3958" y="4449"/>
                    <a:pt x="4995" y="5933"/>
                  </a:cubicBezTo>
                  <a:cubicBezTo>
                    <a:pt x="3415" y="5359"/>
                    <a:pt x="1835" y="4800"/>
                    <a:pt x="239" y="4226"/>
                  </a:cubicBezTo>
                  <a:cubicBezTo>
                    <a:pt x="223" y="4220"/>
                    <a:pt x="207" y="4217"/>
                    <a:pt x="192" y="4217"/>
                  </a:cubicBezTo>
                  <a:cubicBezTo>
                    <a:pt x="51" y="4217"/>
                    <a:pt x="1" y="4471"/>
                    <a:pt x="160" y="4529"/>
                  </a:cubicBezTo>
                  <a:cubicBezTo>
                    <a:pt x="1835" y="5135"/>
                    <a:pt x="3511" y="5726"/>
                    <a:pt x="5187" y="6332"/>
                  </a:cubicBezTo>
                  <a:cubicBezTo>
                    <a:pt x="5213" y="6372"/>
                    <a:pt x="5261" y="6400"/>
                    <a:pt x="5313" y="6400"/>
                  </a:cubicBezTo>
                  <a:cubicBezTo>
                    <a:pt x="5324" y="6400"/>
                    <a:pt x="5335" y="6399"/>
                    <a:pt x="5346" y="6396"/>
                  </a:cubicBezTo>
                  <a:cubicBezTo>
                    <a:pt x="5360" y="6399"/>
                    <a:pt x="5374" y="6400"/>
                    <a:pt x="5386" y="6400"/>
                  </a:cubicBezTo>
                  <a:cubicBezTo>
                    <a:pt x="5443" y="6400"/>
                    <a:pt x="5480" y="6372"/>
                    <a:pt x="5506" y="6332"/>
                  </a:cubicBezTo>
                  <a:cubicBezTo>
                    <a:pt x="7182" y="5726"/>
                    <a:pt x="8857" y="5135"/>
                    <a:pt x="10533" y="4529"/>
                  </a:cubicBezTo>
                  <a:cubicBezTo>
                    <a:pt x="10706" y="4471"/>
                    <a:pt x="10657" y="4217"/>
                    <a:pt x="10504" y="4217"/>
                  </a:cubicBezTo>
                  <a:cubicBezTo>
                    <a:pt x="10488" y="4217"/>
                    <a:pt x="10471" y="4220"/>
                    <a:pt x="10453" y="4226"/>
                  </a:cubicBezTo>
                  <a:cubicBezTo>
                    <a:pt x="8873" y="4800"/>
                    <a:pt x="7293" y="5359"/>
                    <a:pt x="5713" y="5933"/>
                  </a:cubicBezTo>
                  <a:cubicBezTo>
                    <a:pt x="6719" y="4465"/>
                    <a:pt x="7740" y="2997"/>
                    <a:pt x="8746" y="1529"/>
                  </a:cubicBezTo>
                  <a:cubicBezTo>
                    <a:pt x="8762" y="1513"/>
                    <a:pt x="8778" y="1481"/>
                    <a:pt x="8793" y="1465"/>
                  </a:cubicBezTo>
                  <a:cubicBezTo>
                    <a:pt x="8872" y="1352"/>
                    <a:pt x="8760" y="1239"/>
                    <a:pt x="8648" y="1239"/>
                  </a:cubicBezTo>
                  <a:cubicBezTo>
                    <a:pt x="8601" y="1239"/>
                    <a:pt x="8555" y="1258"/>
                    <a:pt x="8522" y="1305"/>
                  </a:cubicBezTo>
                  <a:cubicBezTo>
                    <a:pt x="7517" y="2773"/>
                    <a:pt x="6511" y="4226"/>
                    <a:pt x="5506" y="5694"/>
                  </a:cubicBezTo>
                  <a:lnTo>
                    <a:pt x="5506" y="156"/>
                  </a:lnTo>
                  <a:cubicBezTo>
                    <a:pt x="5506" y="52"/>
                    <a:pt x="5430" y="0"/>
                    <a:pt x="5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7" name="Google Shape;3207;p37"/>
          <p:cNvGrpSpPr/>
          <p:nvPr/>
        </p:nvGrpSpPr>
        <p:grpSpPr>
          <a:xfrm>
            <a:off x="-777167" y="3834261"/>
            <a:ext cx="1876846" cy="975773"/>
            <a:chOff x="2996275" y="4016900"/>
            <a:chExt cx="532650" cy="276925"/>
          </a:xfrm>
        </p:grpSpPr>
        <p:sp>
          <p:nvSpPr>
            <p:cNvPr id="3208" name="Google Shape;3208;p37"/>
            <p:cNvSpPr/>
            <p:nvPr/>
          </p:nvSpPr>
          <p:spPr>
            <a:xfrm>
              <a:off x="2996275" y="4016900"/>
              <a:ext cx="532650" cy="276925"/>
            </a:xfrm>
            <a:custGeom>
              <a:avLst/>
              <a:gdLst/>
              <a:ahLst/>
              <a:cxnLst/>
              <a:rect l="l" t="t" r="r" b="b"/>
              <a:pathLst>
                <a:path w="21306" h="11077" extrusionOk="0">
                  <a:moveTo>
                    <a:pt x="16" y="10805"/>
                  </a:moveTo>
                  <a:cubicBezTo>
                    <a:pt x="335" y="10183"/>
                    <a:pt x="591" y="9545"/>
                    <a:pt x="846" y="8906"/>
                  </a:cubicBezTo>
                  <a:cubicBezTo>
                    <a:pt x="1101" y="8300"/>
                    <a:pt x="1389" y="7709"/>
                    <a:pt x="1692" y="7135"/>
                  </a:cubicBezTo>
                  <a:cubicBezTo>
                    <a:pt x="2203" y="6097"/>
                    <a:pt x="2713" y="4948"/>
                    <a:pt x="3623" y="4214"/>
                  </a:cubicBezTo>
                  <a:cubicBezTo>
                    <a:pt x="3910" y="3991"/>
                    <a:pt x="4213" y="3831"/>
                    <a:pt x="4580" y="3847"/>
                  </a:cubicBezTo>
                  <a:cubicBezTo>
                    <a:pt x="4868" y="3863"/>
                    <a:pt x="5123" y="4007"/>
                    <a:pt x="5362" y="4182"/>
                  </a:cubicBezTo>
                  <a:cubicBezTo>
                    <a:pt x="5889" y="4549"/>
                    <a:pt x="6288" y="5092"/>
                    <a:pt x="6815" y="5459"/>
                  </a:cubicBezTo>
                  <a:cubicBezTo>
                    <a:pt x="7022" y="5619"/>
                    <a:pt x="7278" y="5746"/>
                    <a:pt x="7533" y="5714"/>
                  </a:cubicBezTo>
                  <a:cubicBezTo>
                    <a:pt x="7868" y="5682"/>
                    <a:pt x="8139" y="5395"/>
                    <a:pt x="8331" y="5140"/>
                  </a:cubicBezTo>
                  <a:cubicBezTo>
                    <a:pt x="8650" y="4741"/>
                    <a:pt x="8826" y="4262"/>
                    <a:pt x="8969" y="3767"/>
                  </a:cubicBezTo>
                  <a:cubicBezTo>
                    <a:pt x="9129" y="3241"/>
                    <a:pt x="9241" y="2682"/>
                    <a:pt x="9400" y="2139"/>
                  </a:cubicBezTo>
                  <a:cubicBezTo>
                    <a:pt x="9528" y="1645"/>
                    <a:pt x="9703" y="1150"/>
                    <a:pt x="9991" y="719"/>
                  </a:cubicBezTo>
                  <a:cubicBezTo>
                    <a:pt x="10214" y="400"/>
                    <a:pt x="10533" y="81"/>
                    <a:pt x="10932" y="49"/>
                  </a:cubicBezTo>
                  <a:cubicBezTo>
                    <a:pt x="11267" y="1"/>
                    <a:pt x="11571" y="176"/>
                    <a:pt x="11810" y="400"/>
                  </a:cubicBezTo>
                  <a:cubicBezTo>
                    <a:pt x="12113" y="671"/>
                    <a:pt x="12353" y="1038"/>
                    <a:pt x="12560" y="1405"/>
                  </a:cubicBezTo>
                  <a:cubicBezTo>
                    <a:pt x="12959" y="2092"/>
                    <a:pt x="13230" y="2842"/>
                    <a:pt x="13566" y="3576"/>
                  </a:cubicBezTo>
                  <a:cubicBezTo>
                    <a:pt x="13741" y="3975"/>
                    <a:pt x="13949" y="4501"/>
                    <a:pt x="14363" y="4709"/>
                  </a:cubicBezTo>
                  <a:cubicBezTo>
                    <a:pt x="14858" y="4964"/>
                    <a:pt x="15369" y="4517"/>
                    <a:pt x="15624" y="4150"/>
                  </a:cubicBezTo>
                  <a:cubicBezTo>
                    <a:pt x="15880" y="3767"/>
                    <a:pt x="16103" y="3289"/>
                    <a:pt x="16582" y="3145"/>
                  </a:cubicBezTo>
                  <a:cubicBezTo>
                    <a:pt x="16981" y="3017"/>
                    <a:pt x="17412" y="3161"/>
                    <a:pt x="17731" y="3416"/>
                  </a:cubicBezTo>
                  <a:cubicBezTo>
                    <a:pt x="18130" y="3703"/>
                    <a:pt x="18433" y="4102"/>
                    <a:pt x="18688" y="4501"/>
                  </a:cubicBezTo>
                  <a:cubicBezTo>
                    <a:pt x="18944" y="4884"/>
                    <a:pt x="19167" y="5299"/>
                    <a:pt x="19359" y="5714"/>
                  </a:cubicBezTo>
                  <a:cubicBezTo>
                    <a:pt x="20157" y="7422"/>
                    <a:pt x="20859" y="9177"/>
                    <a:pt x="21290" y="10997"/>
                  </a:cubicBezTo>
                  <a:cubicBezTo>
                    <a:pt x="21306" y="11013"/>
                    <a:pt x="21290" y="11029"/>
                    <a:pt x="21290" y="11045"/>
                  </a:cubicBezTo>
                  <a:cubicBezTo>
                    <a:pt x="21290" y="11061"/>
                    <a:pt x="21258" y="11077"/>
                    <a:pt x="21242" y="11077"/>
                  </a:cubicBezTo>
                  <a:lnTo>
                    <a:pt x="19837" y="11061"/>
                  </a:lnTo>
                  <a:cubicBezTo>
                    <a:pt x="18656" y="11045"/>
                    <a:pt x="17476" y="11045"/>
                    <a:pt x="16295" y="11029"/>
                  </a:cubicBezTo>
                  <a:cubicBezTo>
                    <a:pt x="14715" y="11013"/>
                    <a:pt x="13151" y="11013"/>
                    <a:pt x="11571" y="10997"/>
                  </a:cubicBezTo>
                  <a:cubicBezTo>
                    <a:pt x="9943" y="10981"/>
                    <a:pt x="8315" y="10965"/>
                    <a:pt x="6687" y="10949"/>
                  </a:cubicBezTo>
                  <a:cubicBezTo>
                    <a:pt x="5315" y="10949"/>
                    <a:pt x="3958" y="10933"/>
                    <a:pt x="2586" y="10917"/>
                  </a:cubicBezTo>
                  <a:lnTo>
                    <a:pt x="287" y="10901"/>
                  </a:lnTo>
                  <a:lnTo>
                    <a:pt x="80" y="10901"/>
                  </a:lnTo>
                  <a:cubicBezTo>
                    <a:pt x="32" y="10901"/>
                    <a:pt x="0" y="10853"/>
                    <a:pt x="16" y="108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7"/>
            <p:cNvSpPr/>
            <p:nvPr/>
          </p:nvSpPr>
          <p:spPr>
            <a:xfrm>
              <a:off x="3038150" y="4057200"/>
              <a:ext cx="454475" cy="208700"/>
            </a:xfrm>
            <a:custGeom>
              <a:avLst/>
              <a:gdLst/>
              <a:ahLst/>
              <a:cxnLst/>
              <a:rect l="l" t="t" r="r" b="b"/>
              <a:pathLst>
                <a:path w="18179" h="8348" extrusionOk="0">
                  <a:moveTo>
                    <a:pt x="9417" y="272"/>
                  </a:moveTo>
                  <a:cubicBezTo>
                    <a:pt x="9449" y="272"/>
                    <a:pt x="9576" y="304"/>
                    <a:pt x="9816" y="719"/>
                  </a:cubicBezTo>
                  <a:cubicBezTo>
                    <a:pt x="9975" y="1006"/>
                    <a:pt x="10119" y="1357"/>
                    <a:pt x="10247" y="1645"/>
                  </a:cubicBezTo>
                  <a:cubicBezTo>
                    <a:pt x="10279" y="1724"/>
                    <a:pt x="10295" y="1788"/>
                    <a:pt x="10327" y="1852"/>
                  </a:cubicBezTo>
                  <a:cubicBezTo>
                    <a:pt x="10550" y="2379"/>
                    <a:pt x="10917" y="3129"/>
                    <a:pt x="11396" y="3719"/>
                  </a:cubicBezTo>
                  <a:cubicBezTo>
                    <a:pt x="11938" y="4406"/>
                    <a:pt x="12497" y="4741"/>
                    <a:pt x="13071" y="4741"/>
                  </a:cubicBezTo>
                  <a:cubicBezTo>
                    <a:pt x="13534" y="4741"/>
                    <a:pt x="13997" y="4533"/>
                    <a:pt x="14444" y="4102"/>
                  </a:cubicBezTo>
                  <a:cubicBezTo>
                    <a:pt x="14540" y="4007"/>
                    <a:pt x="14620" y="3863"/>
                    <a:pt x="14699" y="3735"/>
                  </a:cubicBezTo>
                  <a:cubicBezTo>
                    <a:pt x="14859" y="3480"/>
                    <a:pt x="15019" y="3225"/>
                    <a:pt x="15226" y="3225"/>
                  </a:cubicBezTo>
                  <a:cubicBezTo>
                    <a:pt x="15753" y="3225"/>
                    <a:pt x="16168" y="4118"/>
                    <a:pt x="16375" y="4581"/>
                  </a:cubicBezTo>
                  <a:cubicBezTo>
                    <a:pt x="16407" y="4629"/>
                    <a:pt x="16423" y="4661"/>
                    <a:pt x="16439" y="4709"/>
                  </a:cubicBezTo>
                  <a:cubicBezTo>
                    <a:pt x="16997" y="5906"/>
                    <a:pt x="17460" y="7023"/>
                    <a:pt x="17795" y="8060"/>
                  </a:cubicBezTo>
                  <a:lnTo>
                    <a:pt x="416" y="7933"/>
                  </a:lnTo>
                  <a:lnTo>
                    <a:pt x="416" y="7917"/>
                  </a:lnTo>
                  <a:lnTo>
                    <a:pt x="464" y="7805"/>
                  </a:lnTo>
                  <a:cubicBezTo>
                    <a:pt x="687" y="7246"/>
                    <a:pt x="974" y="6688"/>
                    <a:pt x="1246" y="6129"/>
                  </a:cubicBezTo>
                  <a:cubicBezTo>
                    <a:pt x="1310" y="6033"/>
                    <a:pt x="1357" y="5922"/>
                    <a:pt x="1421" y="5810"/>
                  </a:cubicBezTo>
                  <a:cubicBezTo>
                    <a:pt x="1469" y="5698"/>
                    <a:pt x="1517" y="5587"/>
                    <a:pt x="1581" y="5443"/>
                  </a:cubicBezTo>
                  <a:cubicBezTo>
                    <a:pt x="1836" y="4884"/>
                    <a:pt x="2219" y="4023"/>
                    <a:pt x="2714" y="3847"/>
                  </a:cubicBezTo>
                  <a:cubicBezTo>
                    <a:pt x="2746" y="3831"/>
                    <a:pt x="2794" y="3831"/>
                    <a:pt x="2842" y="3831"/>
                  </a:cubicBezTo>
                  <a:cubicBezTo>
                    <a:pt x="3161" y="3831"/>
                    <a:pt x="3560" y="4230"/>
                    <a:pt x="3863" y="4549"/>
                  </a:cubicBezTo>
                  <a:cubicBezTo>
                    <a:pt x="4039" y="4725"/>
                    <a:pt x="4198" y="4884"/>
                    <a:pt x="4342" y="4980"/>
                  </a:cubicBezTo>
                  <a:cubicBezTo>
                    <a:pt x="4789" y="5315"/>
                    <a:pt x="5267" y="5475"/>
                    <a:pt x="5762" y="5475"/>
                  </a:cubicBezTo>
                  <a:cubicBezTo>
                    <a:pt x="6512" y="5475"/>
                    <a:pt x="7214" y="5092"/>
                    <a:pt x="7757" y="4374"/>
                  </a:cubicBezTo>
                  <a:cubicBezTo>
                    <a:pt x="8236" y="3767"/>
                    <a:pt x="8459" y="3113"/>
                    <a:pt x="8619" y="2554"/>
                  </a:cubicBezTo>
                  <a:cubicBezTo>
                    <a:pt x="8715" y="2251"/>
                    <a:pt x="8778" y="1948"/>
                    <a:pt x="8858" y="1645"/>
                  </a:cubicBezTo>
                  <a:cubicBezTo>
                    <a:pt x="8922" y="1389"/>
                    <a:pt x="8986" y="1150"/>
                    <a:pt x="9050" y="910"/>
                  </a:cubicBezTo>
                  <a:cubicBezTo>
                    <a:pt x="9177" y="448"/>
                    <a:pt x="9321" y="272"/>
                    <a:pt x="9417" y="272"/>
                  </a:cubicBezTo>
                  <a:close/>
                  <a:moveTo>
                    <a:pt x="1" y="8188"/>
                  </a:moveTo>
                  <a:lnTo>
                    <a:pt x="1" y="8204"/>
                  </a:lnTo>
                  <a:lnTo>
                    <a:pt x="8" y="8188"/>
                  </a:lnTo>
                  <a:lnTo>
                    <a:pt x="8" y="8188"/>
                  </a:lnTo>
                  <a:lnTo>
                    <a:pt x="1" y="8188"/>
                  </a:lnTo>
                  <a:close/>
                  <a:moveTo>
                    <a:pt x="9417" y="1"/>
                  </a:moveTo>
                  <a:cubicBezTo>
                    <a:pt x="9066" y="1"/>
                    <a:pt x="8890" y="480"/>
                    <a:pt x="8794" y="831"/>
                  </a:cubicBezTo>
                  <a:cubicBezTo>
                    <a:pt x="8715" y="1086"/>
                    <a:pt x="8651" y="1325"/>
                    <a:pt x="8587" y="1581"/>
                  </a:cubicBezTo>
                  <a:cubicBezTo>
                    <a:pt x="8523" y="1868"/>
                    <a:pt x="8443" y="2171"/>
                    <a:pt x="8364" y="2474"/>
                  </a:cubicBezTo>
                  <a:cubicBezTo>
                    <a:pt x="8204" y="3001"/>
                    <a:pt x="7980" y="3639"/>
                    <a:pt x="7550" y="4214"/>
                  </a:cubicBezTo>
                  <a:cubicBezTo>
                    <a:pt x="7055" y="4852"/>
                    <a:pt x="6432" y="5203"/>
                    <a:pt x="5762" y="5203"/>
                  </a:cubicBezTo>
                  <a:cubicBezTo>
                    <a:pt x="5331" y="5203"/>
                    <a:pt x="4900" y="5044"/>
                    <a:pt x="4501" y="4757"/>
                  </a:cubicBezTo>
                  <a:cubicBezTo>
                    <a:pt x="4374" y="4677"/>
                    <a:pt x="4230" y="4517"/>
                    <a:pt x="4070" y="4358"/>
                  </a:cubicBezTo>
                  <a:cubicBezTo>
                    <a:pt x="3703" y="3991"/>
                    <a:pt x="3288" y="3560"/>
                    <a:pt x="2842" y="3560"/>
                  </a:cubicBezTo>
                  <a:cubicBezTo>
                    <a:pt x="2762" y="3560"/>
                    <a:pt x="2698" y="3576"/>
                    <a:pt x="2634" y="3592"/>
                  </a:cubicBezTo>
                  <a:cubicBezTo>
                    <a:pt x="2028" y="3799"/>
                    <a:pt x="1629" y="4677"/>
                    <a:pt x="1325" y="5331"/>
                  </a:cubicBezTo>
                  <a:cubicBezTo>
                    <a:pt x="1278" y="5459"/>
                    <a:pt x="1214" y="5587"/>
                    <a:pt x="1166" y="5682"/>
                  </a:cubicBezTo>
                  <a:cubicBezTo>
                    <a:pt x="1118" y="5794"/>
                    <a:pt x="1054" y="5906"/>
                    <a:pt x="1006" y="6017"/>
                  </a:cubicBezTo>
                  <a:cubicBezTo>
                    <a:pt x="735" y="6560"/>
                    <a:pt x="448" y="7135"/>
                    <a:pt x="208" y="7709"/>
                  </a:cubicBezTo>
                  <a:lnTo>
                    <a:pt x="8" y="8188"/>
                  </a:lnTo>
                  <a:lnTo>
                    <a:pt x="8" y="8188"/>
                  </a:lnTo>
                  <a:lnTo>
                    <a:pt x="18178" y="8347"/>
                  </a:lnTo>
                  <a:lnTo>
                    <a:pt x="18131" y="8156"/>
                  </a:lnTo>
                  <a:cubicBezTo>
                    <a:pt x="17764" y="7039"/>
                    <a:pt x="17285" y="5874"/>
                    <a:pt x="16678" y="4581"/>
                  </a:cubicBezTo>
                  <a:cubicBezTo>
                    <a:pt x="16662" y="4549"/>
                    <a:pt x="16646" y="4501"/>
                    <a:pt x="16630" y="4469"/>
                  </a:cubicBezTo>
                  <a:cubicBezTo>
                    <a:pt x="16359" y="3895"/>
                    <a:pt x="15928" y="2953"/>
                    <a:pt x="15226" y="2953"/>
                  </a:cubicBezTo>
                  <a:cubicBezTo>
                    <a:pt x="14859" y="2953"/>
                    <a:pt x="14651" y="3304"/>
                    <a:pt x="14476" y="3576"/>
                  </a:cubicBezTo>
                  <a:cubicBezTo>
                    <a:pt x="14396" y="3703"/>
                    <a:pt x="14316" y="3831"/>
                    <a:pt x="14252" y="3895"/>
                  </a:cubicBezTo>
                  <a:cubicBezTo>
                    <a:pt x="13853" y="4278"/>
                    <a:pt x="13455" y="4469"/>
                    <a:pt x="13071" y="4469"/>
                  </a:cubicBezTo>
                  <a:cubicBezTo>
                    <a:pt x="11922" y="4469"/>
                    <a:pt x="11013" y="2762"/>
                    <a:pt x="10582" y="1740"/>
                  </a:cubicBezTo>
                  <a:cubicBezTo>
                    <a:pt x="10550" y="1677"/>
                    <a:pt x="10518" y="1613"/>
                    <a:pt x="10486" y="1533"/>
                  </a:cubicBezTo>
                  <a:cubicBezTo>
                    <a:pt x="10151" y="687"/>
                    <a:pt x="9832" y="1"/>
                    <a:pt x="9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7"/>
            <p:cNvSpPr/>
            <p:nvPr/>
          </p:nvSpPr>
          <p:spPr>
            <a:xfrm>
              <a:off x="3276350" y="4103200"/>
              <a:ext cx="5600" cy="131875"/>
            </a:xfrm>
            <a:custGeom>
              <a:avLst/>
              <a:gdLst/>
              <a:ahLst/>
              <a:cxnLst/>
              <a:rect l="l" t="t" r="r" b="b"/>
              <a:pathLst>
                <a:path w="224" h="5275" extrusionOk="0">
                  <a:moveTo>
                    <a:pt x="112" y="0"/>
                  </a:moveTo>
                  <a:cubicBezTo>
                    <a:pt x="56" y="0"/>
                    <a:pt x="1" y="36"/>
                    <a:pt x="1" y="108"/>
                  </a:cubicBezTo>
                  <a:lnTo>
                    <a:pt x="1" y="5167"/>
                  </a:lnTo>
                  <a:cubicBezTo>
                    <a:pt x="1" y="5239"/>
                    <a:pt x="56" y="5275"/>
                    <a:pt x="112" y="5275"/>
                  </a:cubicBezTo>
                  <a:cubicBezTo>
                    <a:pt x="168" y="5275"/>
                    <a:pt x="224" y="5239"/>
                    <a:pt x="224" y="5167"/>
                  </a:cubicBezTo>
                  <a:lnTo>
                    <a:pt x="224" y="108"/>
                  </a:lnTo>
                  <a:cubicBezTo>
                    <a:pt x="224" y="36"/>
                    <a:pt x="168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7"/>
            <p:cNvSpPr/>
            <p:nvPr/>
          </p:nvSpPr>
          <p:spPr>
            <a:xfrm>
              <a:off x="3288125" y="4113850"/>
              <a:ext cx="56800" cy="81775"/>
            </a:xfrm>
            <a:custGeom>
              <a:avLst/>
              <a:gdLst/>
              <a:ahLst/>
              <a:cxnLst/>
              <a:rect l="l" t="t" r="r" b="b"/>
              <a:pathLst>
                <a:path w="2272" h="3271" extrusionOk="0">
                  <a:moveTo>
                    <a:pt x="100" y="1"/>
                  </a:moveTo>
                  <a:cubicBezTo>
                    <a:pt x="48" y="1"/>
                    <a:pt x="0" y="33"/>
                    <a:pt x="8" y="97"/>
                  </a:cubicBezTo>
                  <a:cubicBezTo>
                    <a:pt x="152" y="1405"/>
                    <a:pt x="838" y="2682"/>
                    <a:pt x="2051" y="3257"/>
                  </a:cubicBezTo>
                  <a:cubicBezTo>
                    <a:pt x="2070" y="3266"/>
                    <a:pt x="2089" y="3270"/>
                    <a:pt x="2107" y="3270"/>
                  </a:cubicBezTo>
                  <a:cubicBezTo>
                    <a:pt x="2207" y="3270"/>
                    <a:pt x="2271" y="3135"/>
                    <a:pt x="2163" y="3081"/>
                  </a:cubicBezTo>
                  <a:cubicBezTo>
                    <a:pt x="1014" y="2539"/>
                    <a:pt x="343" y="1342"/>
                    <a:pt x="216" y="113"/>
                  </a:cubicBezTo>
                  <a:lnTo>
                    <a:pt x="216" y="97"/>
                  </a:lnTo>
                  <a:cubicBezTo>
                    <a:pt x="208" y="33"/>
                    <a:pt x="152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7"/>
            <p:cNvSpPr/>
            <p:nvPr/>
          </p:nvSpPr>
          <p:spPr>
            <a:xfrm>
              <a:off x="3205150" y="4131925"/>
              <a:ext cx="58925" cy="74600"/>
            </a:xfrm>
            <a:custGeom>
              <a:avLst/>
              <a:gdLst/>
              <a:ahLst/>
              <a:cxnLst/>
              <a:rect l="l" t="t" r="r" b="b"/>
              <a:pathLst>
                <a:path w="2357" h="2984" extrusionOk="0">
                  <a:moveTo>
                    <a:pt x="2229" y="1"/>
                  </a:moveTo>
                  <a:cubicBezTo>
                    <a:pt x="2186" y="1"/>
                    <a:pt x="2143" y="24"/>
                    <a:pt x="2130" y="76"/>
                  </a:cubicBezTo>
                  <a:cubicBezTo>
                    <a:pt x="1843" y="1177"/>
                    <a:pt x="1316" y="2422"/>
                    <a:pt x="120" y="2773"/>
                  </a:cubicBezTo>
                  <a:cubicBezTo>
                    <a:pt x="1" y="2803"/>
                    <a:pt x="34" y="2984"/>
                    <a:pt x="154" y="2984"/>
                  </a:cubicBezTo>
                  <a:cubicBezTo>
                    <a:pt x="163" y="2984"/>
                    <a:pt x="173" y="2983"/>
                    <a:pt x="183" y="2981"/>
                  </a:cubicBezTo>
                  <a:cubicBezTo>
                    <a:pt x="1460" y="2598"/>
                    <a:pt x="2035" y="1321"/>
                    <a:pt x="2338" y="140"/>
                  </a:cubicBezTo>
                  <a:lnTo>
                    <a:pt x="2338" y="124"/>
                  </a:lnTo>
                  <a:cubicBezTo>
                    <a:pt x="2357" y="48"/>
                    <a:pt x="2292" y="1"/>
                    <a:pt x="2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7"/>
            <p:cNvSpPr/>
            <p:nvPr/>
          </p:nvSpPr>
          <p:spPr>
            <a:xfrm>
              <a:off x="3104500" y="4164725"/>
              <a:ext cx="43000" cy="34175"/>
            </a:xfrm>
            <a:custGeom>
              <a:avLst/>
              <a:gdLst/>
              <a:ahLst/>
              <a:cxnLst/>
              <a:rect l="l" t="t" r="r" b="b"/>
              <a:pathLst>
                <a:path w="1720" h="1367" extrusionOk="0">
                  <a:moveTo>
                    <a:pt x="138" y="0"/>
                  </a:moveTo>
                  <a:cubicBezTo>
                    <a:pt x="69" y="0"/>
                    <a:pt x="0" y="81"/>
                    <a:pt x="44" y="168"/>
                  </a:cubicBezTo>
                  <a:cubicBezTo>
                    <a:pt x="331" y="775"/>
                    <a:pt x="890" y="1301"/>
                    <a:pt x="1576" y="1365"/>
                  </a:cubicBezTo>
                  <a:cubicBezTo>
                    <a:pt x="1581" y="1366"/>
                    <a:pt x="1586" y="1366"/>
                    <a:pt x="1591" y="1366"/>
                  </a:cubicBezTo>
                  <a:cubicBezTo>
                    <a:pt x="1720" y="1366"/>
                    <a:pt x="1714" y="1173"/>
                    <a:pt x="1576" y="1158"/>
                  </a:cubicBezTo>
                  <a:cubicBezTo>
                    <a:pt x="954" y="1094"/>
                    <a:pt x="475" y="599"/>
                    <a:pt x="220" y="57"/>
                  </a:cubicBezTo>
                  <a:cubicBezTo>
                    <a:pt x="200" y="17"/>
                    <a:pt x="169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7"/>
            <p:cNvSpPr/>
            <p:nvPr/>
          </p:nvSpPr>
          <p:spPr>
            <a:xfrm>
              <a:off x="3368125" y="4157450"/>
              <a:ext cx="53275" cy="46725"/>
            </a:xfrm>
            <a:custGeom>
              <a:avLst/>
              <a:gdLst/>
              <a:ahLst/>
              <a:cxnLst/>
              <a:rect l="l" t="t" r="r" b="b"/>
              <a:pathLst>
                <a:path w="2131" h="1869" extrusionOk="0">
                  <a:moveTo>
                    <a:pt x="2031" y="1"/>
                  </a:moveTo>
                  <a:cubicBezTo>
                    <a:pt x="1979" y="1"/>
                    <a:pt x="1923" y="36"/>
                    <a:pt x="1915" y="108"/>
                  </a:cubicBezTo>
                  <a:cubicBezTo>
                    <a:pt x="1808" y="906"/>
                    <a:pt x="1066" y="1660"/>
                    <a:pt x="243" y="1660"/>
                  </a:cubicBezTo>
                  <a:cubicBezTo>
                    <a:pt x="210" y="1660"/>
                    <a:pt x="177" y="1659"/>
                    <a:pt x="144" y="1656"/>
                  </a:cubicBezTo>
                  <a:cubicBezTo>
                    <a:pt x="139" y="1656"/>
                    <a:pt x="134" y="1655"/>
                    <a:pt x="129" y="1655"/>
                  </a:cubicBezTo>
                  <a:cubicBezTo>
                    <a:pt x="0" y="1655"/>
                    <a:pt x="5" y="1864"/>
                    <a:pt x="144" y="1864"/>
                  </a:cubicBezTo>
                  <a:cubicBezTo>
                    <a:pt x="185" y="1867"/>
                    <a:pt x="225" y="1869"/>
                    <a:pt x="265" y="1869"/>
                  </a:cubicBezTo>
                  <a:cubicBezTo>
                    <a:pt x="1191" y="1869"/>
                    <a:pt x="2016" y="1010"/>
                    <a:pt x="2123" y="108"/>
                  </a:cubicBezTo>
                  <a:cubicBezTo>
                    <a:pt x="2131" y="36"/>
                    <a:pt x="2083" y="1"/>
                    <a:pt x="2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7"/>
            <p:cNvSpPr/>
            <p:nvPr/>
          </p:nvSpPr>
          <p:spPr>
            <a:xfrm>
              <a:off x="3430525" y="4179900"/>
              <a:ext cx="35600" cy="77475"/>
            </a:xfrm>
            <a:custGeom>
              <a:avLst/>
              <a:gdLst/>
              <a:ahLst/>
              <a:cxnLst/>
              <a:rect l="l" t="t" r="r" b="b"/>
              <a:pathLst>
                <a:path w="1424" h="3099" extrusionOk="0">
                  <a:moveTo>
                    <a:pt x="162" y="1"/>
                  </a:moveTo>
                  <a:cubicBezTo>
                    <a:pt x="82" y="1"/>
                    <a:pt x="1" y="72"/>
                    <a:pt x="58" y="152"/>
                  </a:cubicBezTo>
                  <a:cubicBezTo>
                    <a:pt x="696" y="982"/>
                    <a:pt x="1063" y="2003"/>
                    <a:pt x="1207" y="3025"/>
                  </a:cubicBezTo>
                  <a:cubicBezTo>
                    <a:pt x="1213" y="3076"/>
                    <a:pt x="1250" y="3099"/>
                    <a:pt x="1291" y="3099"/>
                  </a:cubicBezTo>
                  <a:cubicBezTo>
                    <a:pt x="1353" y="3099"/>
                    <a:pt x="1424" y="3047"/>
                    <a:pt x="1414" y="2961"/>
                  </a:cubicBezTo>
                  <a:cubicBezTo>
                    <a:pt x="1271" y="1939"/>
                    <a:pt x="888" y="886"/>
                    <a:pt x="249" y="40"/>
                  </a:cubicBezTo>
                  <a:cubicBezTo>
                    <a:pt x="226" y="13"/>
                    <a:pt x="194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7"/>
            <p:cNvSpPr/>
            <p:nvPr/>
          </p:nvSpPr>
          <p:spPr>
            <a:xfrm>
              <a:off x="3065200" y="4187325"/>
              <a:ext cx="34650" cy="58375"/>
            </a:xfrm>
            <a:custGeom>
              <a:avLst/>
              <a:gdLst/>
              <a:ahLst/>
              <a:cxnLst/>
              <a:rect l="l" t="t" r="r" b="b"/>
              <a:pathLst>
                <a:path w="1386" h="2335" extrusionOk="0">
                  <a:moveTo>
                    <a:pt x="1226" y="0"/>
                  </a:moveTo>
                  <a:cubicBezTo>
                    <a:pt x="1194" y="0"/>
                    <a:pt x="1161" y="14"/>
                    <a:pt x="1137" y="46"/>
                  </a:cubicBezTo>
                  <a:cubicBezTo>
                    <a:pt x="706" y="733"/>
                    <a:pt x="275" y="1419"/>
                    <a:pt x="20" y="2201"/>
                  </a:cubicBezTo>
                  <a:cubicBezTo>
                    <a:pt x="0" y="2280"/>
                    <a:pt x="72" y="2334"/>
                    <a:pt x="137" y="2334"/>
                  </a:cubicBezTo>
                  <a:cubicBezTo>
                    <a:pt x="178" y="2334"/>
                    <a:pt x="215" y="2313"/>
                    <a:pt x="228" y="2265"/>
                  </a:cubicBezTo>
                  <a:cubicBezTo>
                    <a:pt x="483" y="1499"/>
                    <a:pt x="914" y="828"/>
                    <a:pt x="1329" y="158"/>
                  </a:cubicBezTo>
                  <a:cubicBezTo>
                    <a:pt x="1385" y="79"/>
                    <a:pt x="1306" y="0"/>
                    <a:pt x="1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7"/>
            <p:cNvSpPr/>
            <p:nvPr/>
          </p:nvSpPr>
          <p:spPr>
            <a:xfrm>
              <a:off x="3314800" y="4203250"/>
              <a:ext cx="80000" cy="24675"/>
            </a:xfrm>
            <a:custGeom>
              <a:avLst/>
              <a:gdLst/>
              <a:ahLst/>
              <a:cxnLst/>
              <a:rect l="l" t="t" r="r" b="b"/>
              <a:pathLst>
                <a:path w="3200" h="987" extrusionOk="0">
                  <a:moveTo>
                    <a:pt x="147" y="0"/>
                  </a:moveTo>
                  <a:cubicBezTo>
                    <a:pt x="68" y="0"/>
                    <a:pt x="1" y="102"/>
                    <a:pt x="74" y="175"/>
                  </a:cubicBezTo>
                  <a:cubicBezTo>
                    <a:pt x="585" y="676"/>
                    <a:pt x="1272" y="987"/>
                    <a:pt x="1960" y="987"/>
                  </a:cubicBezTo>
                  <a:cubicBezTo>
                    <a:pt x="2347" y="987"/>
                    <a:pt x="2735" y="888"/>
                    <a:pt x="3091" y="670"/>
                  </a:cubicBezTo>
                  <a:cubicBezTo>
                    <a:pt x="3199" y="602"/>
                    <a:pt x="3135" y="465"/>
                    <a:pt x="3044" y="465"/>
                  </a:cubicBezTo>
                  <a:cubicBezTo>
                    <a:pt x="3028" y="465"/>
                    <a:pt x="3012" y="469"/>
                    <a:pt x="2995" y="479"/>
                  </a:cubicBezTo>
                  <a:cubicBezTo>
                    <a:pt x="2660" y="681"/>
                    <a:pt x="2299" y="772"/>
                    <a:pt x="1940" y="772"/>
                  </a:cubicBezTo>
                  <a:cubicBezTo>
                    <a:pt x="1310" y="772"/>
                    <a:pt x="686" y="490"/>
                    <a:pt x="218" y="32"/>
                  </a:cubicBezTo>
                  <a:cubicBezTo>
                    <a:pt x="196" y="1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7"/>
            <p:cNvSpPr/>
            <p:nvPr/>
          </p:nvSpPr>
          <p:spPr>
            <a:xfrm>
              <a:off x="3114475" y="4208475"/>
              <a:ext cx="61925" cy="18925"/>
            </a:xfrm>
            <a:custGeom>
              <a:avLst/>
              <a:gdLst/>
              <a:ahLst/>
              <a:cxnLst/>
              <a:rect l="l" t="t" r="r" b="b"/>
              <a:pathLst>
                <a:path w="2477" h="757" extrusionOk="0">
                  <a:moveTo>
                    <a:pt x="167" y="1"/>
                  </a:moveTo>
                  <a:cubicBezTo>
                    <a:pt x="83" y="1"/>
                    <a:pt x="1" y="115"/>
                    <a:pt x="76" y="190"/>
                  </a:cubicBezTo>
                  <a:cubicBezTo>
                    <a:pt x="507" y="598"/>
                    <a:pt x="1076" y="757"/>
                    <a:pt x="1655" y="757"/>
                  </a:cubicBezTo>
                  <a:cubicBezTo>
                    <a:pt x="1890" y="757"/>
                    <a:pt x="2128" y="731"/>
                    <a:pt x="2358" y="685"/>
                  </a:cubicBezTo>
                  <a:cubicBezTo>
                    <a:pt x="2477" y="655"/>
                    <a:pt x="2444" y="474"/>
                    <a:pt x="2323" y="474"/>
                  </a:cubicBezTo>
                  <a:cubicBezTo>
                    <a:pt x="2314" y="474"/>
                    <a:pt x="2304" y="475"/>
                    <a:pt x="2294" y="477"/>
                  </a:cubicBezTo>
                  <a:cubicBezTo>
                    <a:pt x="2077" y="521"/>
                    <a:pt x="1852" y="546"/>
                    <a:pt x="1630" y="546"/>
                  </a:cubicBezTo>
                  <a:cubicBezTo>
                    <a:pt x="1117" y="546"/>
                    <a:pt x="614" y="409"/>
                    <a:pt x="235" y="30"/>
                  </a:cubicBezTo>
                  <a:cubicBezTo>
                    <a:pt x="215" y="9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62200" y="895350"/>
            <a:ext cx="5530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- Ngoài ra còn có làng nghề may da Kiêu Kỵ, thêu Quất Động, lụa Vạn Phúc, mây tre đan Phú Vinh, chạm khắc gỗ Vân Hà, may Vân Từ,...</a:t>
            </a:r>
            <a:endParaRPr lang="en-US" sz="3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Google Shape;3223;p38"/>
          <p:cNvGrpSpPr/>
          <p:nvPr/>
        </p:nvGrpSpPr>
        <p:grpSpPr>
          <a:xfrm>
            <a:off x="5874737" y="1752634"/>
            <a:ext cx="907810" cy="497994"/>
            <a:chOff x="1570075" y="1422975"/>
            <a:chExt cx="832700" cy="515575"/>
          </a:xfrm>
        </p:grpSpPr>
        <p:sp>
          <p:nvSpPr>
            <p:cNvPr id="3224" name="Google Shape;3224;p38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8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8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8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8"/>
            <p:cNvSpPr/>
            <p:nvPr/>
          </p:nvSpPr>
          <p:spPr>
            <a:xfrm>
              <a:off x="1608075" y="1423000"/>
              <a:ext cx="793200" cy="515550"/>
            </a:xfrm>
            <a:custGeom>
              <a:avLst/>
              <a:gdLst/>
              <a:ahLst/>
              <a:cxnLst/>
              <a:rect l="l" t="t" r="r" b="b"/>
              <a:pathLst>
                <a:path w="31728" h="20622" extrusionOk="0">
                  <a:moveTo>
                    <a:pt x="8332" y="1"/>
                  </a:moveTo>
                  <a:cubicBezTo>
                    <a:pt x="7686" y="1"/>
                    <a:pt x="7050" y="104"/>
                    <a:pt x="6448" y="325"/>
                  </a:cubicBezTo>
                  <a:cubicBezTo>
                    <a:pt x="4453" y="1059"/>
                    <a:pt x="3112" y="3278"/>
                    <a:pt x="3591" y="5384"/>
                  </a:cubicBezTo>
                  <a:cubicBezTo>
                    <a:pt x="3735" y="6007"/>
                    <a:pt x="4054" y="6565"/>
                    <a:pt x="4485" y="7012"/>
                  </a:cubicBezTo>
                  <a:cubicBezTo>
                    <a:pt x="4309" y="7076"/>
                    <a:pt x="4118" y="7108"/>
                    <a:pt x="3958" y="7172"/>
                  </a:cubicBezTo>
                  <a:cubicBezTo>
                    <a:pt x="3527" y="7331"/>
                    <a:pt x="3128" y="7555"/>
                    <a:pt x="2745" y="7826"/>
                  </a:cubicBezTo>
                  <a:cubicBezTo>
                    <a:pt x="1357" y="8815"/>
                    <a:pt x="623" y="10411"/>
                    <a:pt x="415" y="12071"/>
                  </a:cubicBezTo>
                  <a:cubicBezTo>
                    <a:pt x="0" y="15407"/>
                    <a:pt x="1836" y="19348"/>
                    <a:pt x="5203" y="20386"/>
                  </a:cubicBezTo>
                  <a:cubicBezTo>
                    <a:pt x="5719" y="20544"/>
                    <a:pt x="6259" y="20622"/>
                    <a:pt x="6800" y="20622"/>
                  </a:cubicBezTo>
                  <a:cubicBezTo>
                    <a:pt x="8167" y="20622"/>
                    <a:pt x="9539" y="20127"/>
                    <a:pt x="10533" y="19189"/>
                  </a:cubicBezTo>
                  <a:cubicBezTo>
                    <a:pt x="11108" y="18646"/>
                    <a:pt x="11587" y="17944"/>
                    <a:pt x="11938" y="17194"/>
                  </a:cubicBezTo>
                  <a:cubicBezTo>
                    <a:pt x="11986" y="17242"/>
                    <a:pt x="12034" y="17306"/>
                    <a:pt x="12145" y="17386"/>
                  </a:cubicBezTo>
                  <a:cubicBezTo>
                    <a:pt x="12592" y="17784"/>
                    <a:pt x="13103" y="18120"/>
                    <a:pt x="13645" y="18391"/>
                  </a:cubicBezTo>
                  <a:cubicBezTo>
                    <a:pt x="14810" y="18981"/>
                    <a:pt x="16103" y="19317"/>
                    <a:pt x="17380" y="19524"/>
                  </a:cubicBezTo>
                  <a:cubicBezTo>
                    <a:pt x="18202" y="19652"/>
                    <a:pt x="19030" y="19719"/>
                    <a:pt x="19856" y="19719"/>
                  </a:cubicBezTo>
                  <a:cubicBezTo>
                    <a:pt x="21611" y="19719"/>
                    <a:pt x="23353" y="19415"/>
                    <a:pt x="24992" y="18742"/>
                  </a:cubicBezTo>
                  <a:cubicBezTo>
                    <a:pt x="27562" y="17657"/>
                    <a:pt x="29477" y="15598"/>
                    <a:pt x="30706" y="13124"/>
                  </a:cubicBezTo>
                  <a:cubicBezTo>
                    <a:pt x="30929" y="12646"/>
                    <a:pt x="31137" y="12135"/>
                    <a:pt x="31328" y="11624"/>
                  </a:cubicBezTo>
                  <a:cubicBezTo>
                    <a:pt x="31488" y="11209"/>
                    <a:pt x="31727" y="10715"/>
                    <a:pt x="31727" y="10268"/>
                  </a:cubicBezTo>
                  <a:cubicBezTo>
                    <a:pt x="31727" y="10064"/>
                    <a:pt x="31593" y="9968"/>
                    <a:pt x="31451" y="9968"/>
                  </a:cubicBezTo>
                  <a:cubicBezTo>
                    <a:pt x="31302" y="9968"/>
                    <a:pt x="31145" y="10072"/>
                    <a:pt x="31121" y="10268"/>
                  </a:cubicBezTo>
                  <a:cubicBezTo>
                    <a:pt x="31057" y="10762"/>
                    <a:pt x="30578" y="11225"/>
                    <a:pt x="30275" y="11576"/>
                  </a:cubicBezTo>
                  <a:cubicBezTo>
                    <a:pt x="29828" y="12071"/>
                    <a:pt x="29317" y="12518"/>
                    <a:pt x="28775" y="12885"/>
                  </a:cubicBezTo>
                  <a:cubicBezTo>
                    <a:pt x="28314" y="13196"/>
                    <a:pt x="27814" y="13320"/>
                    <a:pt x="27306" y="13320"/>
                  </a:cubicBezTo>
                  <a:cubicBezTo>
                    <a:pt x="26404" y="13320"/>
                    <a:pt x="25475" y="12931"/>
                    <a:pt x="24689" y="12502"/>
                  </a:cubicBezTo>
                  <a:cubicBezTo>
                    <a:pt x="22359" y="11241"/>
                    <a:pt x="21258" y="8879"/>
                    <a:pt x="19311" y="7188"/>
                  </a:cubicBezTo>
                  <a:cubicBezTo>
                    <a:pt x="18348" y="6354"/>
                    <a:pt x="17165" y="5960"/>
                    <a:pt x="15972" y="5960"/>
                  </a:cubicBezTo>
                  <a:cubicBezTo>
                    <a:pt x="15840" y="5960"/>
                    <a:pt x="15708" y="5965"/>
                    <a:pt x="15577" y="5975"/>
                  </a:cubicBezTo>
                  <a:cubicBezTo>
                    <a:pt x="15203" y="2703"/>
                    <a:pt x="11644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8"/>
            <p:cNvSpPr/>
            <p:nvPr/>
          </p:nvSpPr>
          <p:spPr>
            <a:xfrm>
              <a:off x="1849850" y="1572150"/>
              <a:ext cx="552025" cy="217300"/>
            </a:xfrm>
            <a:custGeom>
              <a:avLst/>
              <a:gdLst/>
              <a:ahLst/>
              <a:cxnLst/>
              <a:rect l="l" t="t" r="r" b="b"/>
              <a:pathLst>
                <a:path w="22081" h="8692" extrusionOk="0">
                  <a:moveTo>
                    <a:pt x="6295" y="1"/>
                  </a:moveTo>
                  <a:cubicBezTo>
                    <a:pt x="5122" y="1"/>
                    <a:pt x="3932" y="367"/>
                    <a:pt x="2905" y="1030"/>
                  </a:cubicBezTo>
                  <a:cubicBezTo>
                    <a:pt x="894" y="2323"/>
                    <a:pt x="1" y="4860"/>
                    <a:pt x="1501" y="6903"/>
                  </a:cubicBezTo>
                  <a:cubicBezTo>
                    <a:pt x="2341" y="8037"/>
                    <a:pt x="3583" y="8692"/>
                    <a:pt x="4845" y="8692"/>
                  </a:cubicBezTo>
                  <a:cubicBezTo>
                    <a:pt x="5643" y="8692"/>
                    <a:pt x="6449" y="8430"/>
                    <a:pt x="7166" y="7861"/>
                  </a:cubicBezTo>
                  <a:cubicBezTo>
                    <a:pt x="7900" y="7270"/>
                    <a:pt x="8363" y="6392"/>
                    <a:pt x="8443" y="5451"/>
                  </a:cubicBezTo>
                  <a:cubicBezTo>
                    <a:pt x="8523" y="4445"/>
                    <a:pt x="7916" y="3584"/>
                    <a:pt x="7134" y="3025"/>
                  </a:cubicBezTo>
                  <a:cubicBezTo>
                    <a:pt x="6715" y="2717"/>
                    <a:pt x="6262" y="2576"/>
                    <a:pt x="5824" y="2576"/>
                  </a:cubicBezTo>
                  <a:cubicBezTo>
                    <a:pt x="4880" y="2576"/>
                    <a:pt x="4008" y="3229"/>
                    <a:pt x="3703" y="4254"/>
                  </a:cubicBezTo>
                  <a:cubicBezTo>
                    <a:pt x="3512" y="4844"/>
                    <a:pt x="3591" y="5499"/>
                    <a:pt x="4022" y="5961"/>
                  </a:cubicBezTo>
                  <a:cubicBezTo>
                    <a:pt x="4310" y="6283"/>
                    <a:pt x="4709" y="6393"/>
                    <a:pt x="5123" y="6393"/>
                  </a:cubicBezTo>
                  <a:cubicBezTo>
                    <a:pt x="5491" y="6393"/>
                    <a:pt x="5870" y="6306"/>
                    <a:pt x="6193" y="6201"/>
                  </a:cubicBezTo>
                  <a:cubicBezTo>
                    <a:pt x="6528" y="6099"/>
                    <a:pt x="6424" y="5596"/>
                    <a:pt x="6123" y="5596"/>
                  </a:cubicBezTo>
                  <a:cubicBezTo>
                    <a:pt x="6095" y="5596"/>
                    <a:pt x="6065" y="5601"/>
                    <a:pt x="6033" y="5610"/>
                  </a:cubicBezTo>
                  <a:cubicBezTo>
                    <a:pt x="5762" y="5692"/>
                    <a:pt x="5454" y="5762"/>
                    <a:pt x="5168" y="5762"/>
                  </a:cubicBezTo>
                  <a:cubicBezTo>
                    <a:pt x="4730" y="5762"/>
                    <a:pt x="4346" y="5599"/>
                    <a:pt x="4230" y="5068"/>
                  </a:cubicBezTo>
                  <a:cubicBezTo>
                    <a:pt x="4102" y="4429"/>
                    <a:pt x="4517" y="3711"/>
                    <a:pt x="5028" y="3392"/>
                  </a:cubicBezTo>
                  <a:cubicBezTo>
                    <a:pt x="5258" y="3239"/>
                    <a:pt x="5503" y="3173"/>
                    <a:pt x="5748" y="3173"/>
                  </a:cubicBezTo>
                  <a:cubicBezTo>
                    <a:pt x="6421" y="3173"/>
                    <a:pt x="7095" y="3668"/>
                    <a:pt x="7470" y="4206"/>
                  </a:cubicBezTo>
                  <a:cubicBezTo>
                    <a:pt x="8108" y="5084"/>
                    <a:pt x="7805" y="6217"/>
                    <a:pt x="7166" y="6999"/>
                  </a:cubicBezTo>
                  <a:cubicBezTo>
                    <a:pt x="6533" y="7752"/>
                    <a:pt x="5720" y="8078"/>
                    <a:pt x="4901" y="8078"/>
                  </a:cubicBezTo>
                  <a:cubicBezTo>
                    <a:pt x="3325" y="8078"/>
                    <a:pt x="1730" y="6870"/>
                    <a:pt x="1373" y="5179"/>
                  </a:cubicBezTo>
                  <a:cubicBezTo>
                    <a:pt x="1102" y="3903"/>
                    <a:pt x="1868" y="2674"/>
                    <a:pt x="2793" y="1876"/>
                  </a:cubicBezTo>
                  <a:cubicBezTo>
                    <a:pt x="3777" y="1022"/>
                    <a:pt x="5115" y="602"/>
                    <a:pt x="6414" y="602"/>
                  </a:cubicBezTo>
                  <a:cubicBezTo>
                    <a:pt x="6548" y="602"/>
                    <a:pt x="6682" y="606"/>
                    <a:pt x="6815" y="615"/>
                  </a:cubicBezTo>
                  <a:cubicBezTo>
                    <a:pt x="8523" y="727"/>
                    <a:pt x="9720" y="2051"/>
                    <a:pt x="10725" y="3296"/>
                  </a:cubicBezTo>
                  <a:cubicBezTo>
                    <a:pt x="11826" y="4653"/>
                    <a:pt x="12880" y="5961"/>
                    <a:pt x="14396" y="6887"/>
                  </a:cubicBezTo>
                  <a:cubicBezTo>
                    <a:pt x="15337" y="7469"/>
                    <a:pt x="16510" y="7974"/>
                    <a:pt x="17645" y="7974"/>
                  </a:cubicBezTo>
                  <a:cubicBezTo>
                    <a:pt x="18222" y="7974"/>
                    <a:pt x="18789" y="7843"/>
                    <a:pt x="19311" y="7525"/>
                  </a:cubicBezTo>
                  <a:cubicBezTo>
                    <a:pt x="19998" y="7095"/>
                    <a:pt x="20604" y="6520"/>
                    <a:pt x="21131" y="5930"/>
                  </a:cubicBezTo>
                  <a:cubicBezTo>
                    <a:pt x="21546" y="5467"/>
                    <a:pt x="21976" y="4924"/>
                    <a:pt x="22056" y="4302"/>
                  </a:cubicBezTo>
                  <a:cubicBezTo>
                    <a:pt x="22080" y="4110"/>
                    <a:pt x="21937" y="4014"/>
                    <a:pt x="21781" y="4014"/>
                  </a:cubicBezTo>
                  <a:cubicBezTo>
                    <a:pt x="21625" y="4014"/>
                    <a:pt x="21458" y="4110"/>
                    <a:pt x="21434" y="4302"/>
                  </a:cubicBezTo>
                  <a:lnTo>
                    <a:pt x="21450" y="4302"/>
                  </a:lnTo>
                  <a:cubicBezTo>
                    <a:pt x="21386" y="4796"/>
                    <a:pt x="20907" y="5259"/>
                    <a:pt x="20604" y="5610"/>
                  </a:cubicBezTo>
                  <a:cubicBezTo>
                    <a:pt x="20157" y="6105"/>
                    <a:pt x="19646" y="6552"/>
                    <a:pt x="19104" y="6919"/>
                  </a:cubicBezTo>
                  <a:cubicBezTo>
                    <a:pt x="18643" y="7230"/>
                    <a:pt x="18143" y="7354"/>
                    <a:pt x="17635" y="7354"/>
                  </a:cubicBezTo>
                  <a:cubicBezTo>
                    <a:pt x="16733" y="7354"/>
                    <a:pt x="15804" y="6965"/>
                    <a:pt x="15018" y="6536"/>
                  </a:cubicBezTo>
                  <a:cubicBezTo>
                    <a:pt x="12688" y="5275"/>
                    <a:pt x="11587" y="2913"/>
                    <a:pt x="9640" y="1222"/>
                  </a:cubicBezTo>
                  <a:cubicBezTo>
                    <a:pt x="8672" y="383"/>
                    <a:pt x="7493" y="1"/>
                    <a:pt x="6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8"/>
            <p:cNvSpPr/>
            <p:nvPr/>
          </p:nvSpPr>
          <p:spPr>
            <a:xfrm>
              <a:off x="1685875" y="1422975"/>
              <a:ext cx="312425" cy="204675"/>
            </a:xfrm>
            <a:custGeom>
              <a:avLst/>
              <a:gdLst/>
              <a:ahLst/>
              <a:cxnLst/>
              <a:rect l="l" t="t" r="r" b="b"/>
              <a:pathLst>
                <a:path w="12497" h="8187" extrusionOk="0">
                  <a:moveTo>
                    <a:pt x="5224" y="0"/>
                  </a:moveTo>
                  <a:cubicBezTo>
                    <a:pt x="4577" y="0"/>
                    <a:pt x="3939" y="104"/>
                    <a:pt x="3336" y="326"/>
                  </a:cubicBezTo>
                  <a:cubicBezTo>
                    <a:pt x="1341" y="1060"/>
                    <a:pt x="0" y="3279"/>
                    <a:pt x="479" y="5385"/>
                  </a:cubicBezTo>
                  <a:cubicBezTo>
                    <a:pt x="841" y="6976"/>
                    <a:pt x="2368" y="8186"/>
                    <a:pt x="3981" y="8186"/>
                  </a:cubicBezTo>
                  <a:cubicBezTo>
                    <a:pt x="4148" y="8186"/>
                    <a:pt x="4317" y="8173"/>
                    <a:pt x="4485" y="8146"/>
                  </a:cubicBezTo>
                  <a:cubicBezTo>
                    <a:pt x="6831" y="7763"/>
                    <a:pt x="7948" y="3518"/>
                    <a:pt x="5075" y="3151"/>
                  </a:cubicBezTo>
                  <a:cubicBezTo>
                    <a:pt x="4938" y="3132"/>
                    <a:pt x="4794" y="3122"/>
                    <a:pt x="4646" y="3122"/>
                  </a:cubicBezTo>
                  <a:cubicBezTo>
                    <a:pt x="3916" y="3122"/>
                    <a:pt x="3101" y="3360"/>
                    <a:pt x="2650" y="3917"/>
                  </a:cubicBezTo>
                  <a:cubicBezTo>
                    <a:pt x="1947" y="4779"/>
                    <a:pt x="2905" y="5609"/>
                    <a:pt x="3639" y="5976"/>
                  </a:cubicBezTo>
                  <a:cubicBezTo>
                    <a:pt x="3692" y="6004"/>
                    <a:pt x="3744" y="6017"/>
                    <a:pt x="3793" y="6017"/>
                  </a:cubicBezTo>
                  <a:cubicBezTo>
                    <a:pt x="4071" y="6017"/>
                    <a:pt x="4257" y="5612"/>
                    <a:pt x="3958" y="5449"/>
                  </a:cubicBezTo>
                  <a:cubicBezTo>
                    <a:pt x="3623" y="5273"/>
                    <a:pt x="2793" y="4875"/>
                    <a:pt x="3081" y="4364"/>
                  </a:cubicBezTo>
                  <a:cubicBezTo>
                    <a:pt x="3304" y="3965"/>
                    <a:pt x="3942" y="3805"/>
                    <a:pt x="4373" y="3757"/>
                  </a:cubicBezTo>
                  <a:cubicBezTo>
                    <a:pt x="4481" y="3745"/>
                    <a:pt x="4591" y="3738"/>
                    <a:pt x="4701" y="3738"/>
                  </a:cubicBezTo>
                  <a:cubicBezTo>
                    <a:pt x="5148" y="3738"/>
                    <a:pt x="5601" y="3852"/>
                    <a:pt x="5921" y="4172"/>
                  </a:cubicBezTo>
                  <a:cubicBezTo>
                    <a:pt x="6464" y="4747"/>
                    <a:pt x="6129" y="5816"/>
                    <a:pt x="5825" y="6423"/>
                  </a:cubicBezTo>
                  <a:cubicBezTo>
                    <a:pt x="5405" y="7237"/>
                    <a:pt x="4734" y="7570"/>
                    <a:pt x="4024" y="7570"/>
                  </a:cubicBezTo>
                  <a:cubicBezTo>
                    <a:pt x="2954" y="7570"/>
                    <a:pt x="1795" y="6814"/>
                    <a:pt x="1277" y="5816"/>
                  </a:cubicBezTo>
                  <a:cubicBezTo>
                    <a:pt x="144" y="3582"/>
                    <a:pt x="2139" y="1124"/>
                    <a:pt x="4309" y="693"/>
                  </a:cubicBezTo>
                  <a:cubicBezTo>
                    <a:pt x="4611" y="634"/>
                    <a:pt x="4921" y="606"/>
                    <a:pt x="5236" y="606"/>
                  </a:cubicBezTo>
                  <a:cubicBezTo>
                    <a:pt x="8250" y="606"/>
                    <a:pt x="11672" y="3195"/>
                    <a:pt x="11874" y="6215"/>
                  </a:cubicBezTo>
                  <a:cubicBezTo>
                    <a:pt x="11882" y="6409"/>
                    <a:pt x="12045" y="6508"/>
                    <a:pt x="12200" y="6508"/>
                  </a:cubicBezTo>
                  <a:cubicBezTo>
                    <a:pt x="12352" y="6508"/>
                    <a:pt x="12496" y="6413"/>
                    <a:pt x="12480" y="6215"/>
                  </a:cubicBezTo>
                  <a:cubicBezTo>
                    <a:pt x="12253" y="2838"/>
                    <a:pt x="8614" y="0"/>
                    <a:pt x="5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8"/>
            <p:cNvSpPr/>
            <p:nvPr/>
          </p:nvSpPr>
          <p:spPr>
            <a:xfrm>
              <a:off x="1570075" y="1595225"/>
              <a:ext cx="358000" cy="342525"/>
            </a:xfrm>
            <a:custGeom>
              <a:avLst/>
              <a:gdLst/>
              <a:ahLst/>
              <a:cxnLst/>
              <a:rect l="l" t="t" r="r" b="b"/>
              <a:pathLst>
                <a:path w="14320" h="13701" extrusionOk="0">
                  <a:moveTo>
                    <a:pt x="6457" y="1"/>
                  </a:moveTo>
                  <a:cubicBezTo>
                    <a:pt x="6430" y="1"/>
                    <a:pt x="6402" y="4"/>
                    <a:pt x="6372" y="11"/>
                  </a:cubicBezTo>
                  <a:cubicBezTo>
                    <a:pt x="2622" y="889"/>
                    <a:pt x="1297" y="4735"/>
                    <a:pt x="2143" y="8198"/>
                  </a:cubicBezTo>
                  <a:cubicBezTo>
                    <a:pt x="2558" y="9858"/>
                    <a:pt x="3483" y="11470"/>
                    <a:pt x="4840" y="12523"/>
                  </a:cubicBezTo>
                  <a:cubicBezTo>
                    <a:pt x="5873" y="13318"/>
                    <a:pt x="7083" y="13701"/>
                    <a:pt x="8333" y="13701"/>
                  </a:cubicBezTo>
                  <a:cubicBezTo>
                    <a:pt x="8841" y="13701"/>
                    <a:pt x="9355" y="13637"/>
                    <a:pt x="9867" y="13513"/>
                  </a:cubicBezTo>
                  <a:cubicBezTo>
                    <a:pt x="11926" y="13018"/>
                    <a:pt x="13394" y="11103"/>
                    <a:pt x="13825" y="9092"/>
                  </a:cubicBezTo>
                  <a:cubicBezTo>
                    <a:pt x="14320" y="6874"/>
                    <a:pt x="13059" y="4799"/>
                    <a:pt x="10761" y="4400"/>
                  </a:cubicBezTo>
                  <a:cubicBezTo>
                    <a:pt x="10554" y="4364"/>
                    <a:pt x="10353" y="4346"/>
                    <a:pt x="10158" y="4346"/>
                  </a:cubicBezTo>
                  <a:cubicBezTo>
                    <a:pt x="7868" y="4346"/>
                    <a:pt x="6423" y="6741"/>
                    <a:pt x="6835" y="8933"/>
                  </a:cubicBezTo>
                  <a:cubicBezTo>
                    <a:pt x="7057" y="10146"/>
                    <a:pt x="7995" y="10715"/>
                    <a:pt x="9024" y="10715"/>
                  </a:cubicBezTo>
                  <a:cubicBezTo>
                    <a:pt x="9469" y="10715"/>
                    <a:pt x="9932" y="10608"/>
                    <a:pt x="10362" y="10401"/>
                  </a:cubicBezTo>
                  <a:cubicBezTo>
                    <a:pt x="11255" y="9986"/>
                    <a:pt x="12053" y="8964"/>
                    <a:pt x="11591" y="7959"/>
                  </a:cubicBezTo>
                  <a:cubicBezTo>
                    <a:pt x="11305" y="7311"/>
                    <a:pt x="10724" y="7006"/>
                    <a:pt x="10150" y="7006"/>
                  </a:cubicBezTo>
                  <a:cubicBezTo>
                    <a:pt x="9411" y="7006"/>
                    <a:pt x="8685" y="7512"/>
                    <a:pt x="8622" y="8438"/>
                  </a:cubicBezTo>
                  <a:cubicBezTo>
                    <a:pt x="8606" y="8635"/>
                    <a:pt x="8751" y="8731"/>
                    <a:pt x="8903" y="8731"/>
                  </a:cubicBezTo>
                  <a:cubicBezTo>
                    <a:pt x="9058" y="8731"/>
                    <a:pt x="9221" y="8631"/>
                    <a:pt x="9229" y="8438"/>
                  </a:cubicBezTo>
                  <a:cubicBezTo>
                    <a:pt x="9276" y="7869"/>
                    <a:pt x="9665" y="7625"/>
                    <a:pt x="10078" y="7625"/>
                  </a:cubicBezTo>
                  <a:cubicBezTo>
                    <a:pt x="10639" y="7625"/>
                    <a:pt x="11243" y="8075"/>
                    <a:pt x="11096" y="8773"/>
                  </a:cubicBezTo>
                  <a:cubicBezTo>
                    <a:pt x="10936" y="9475"/>
                    <a:pt x="10154" y="9890"/>
                    <a:pt x="9548" y="10066"/>
                  </a:cubicBezTo>
                  <a:cubicBezTo>
                    <a:pt x="9367" y="10115"/>
                    <a:pt x="9184" y="10140"/>
                    <a:pt x="9007" y="10140"/>
                  </a:cubicBezTo>
                  <a:cubicBezTo>
                    <a:pt x="8434" y="10140"/>
                    <a:pt x="7909" y="9880"/>
                    <a:pt x="7617" y="9331"/>
                  </a:cubicBezTo>
                  <a:cubicBezTo>
                    <a:pt x="6978" y="8166"/>
                    <a:pt x="7473" y="6523"/>
                    <a:pt x="8383" y="5661"/>
                  </a:cubicBezTo>
                  <a:cubicBezTo>
                    <a:pt x="8883" y="5182"/>
                    <a:pt x="9520" y="4972"/>
                    <a:pt x="10166" y="4972"/>
                  </a:cubicBezTo>
                  <a:cubicBezTo>
                    <a:pt x="10922" y="4972"/>
                    <a:pt x="11692" y="5259"/>
                    <a:pt x="12277" y="5741"/>
                  </a:cubicBezTo>
                  <a:cubicBezTo>
                    <a:pt x="13171" y="6443"/>
                    <a:pt x="13426" y="7608"/>
                    <a:pt x="13282" y="8677"/>
                  </a:cubicBezTo>
                  <a:cubicBezTo>
                    <a:pt x="12963" y="10943"/>
                    <a:pt x="11208" y="12779"/>
                    <a:pt x="8957" y="13066"/>
                  </a:cubicBezTo>
                  <a:cubicBezTo>
                    <a:pt x="8724" y="13095"/>
                    <a:pt x="8495" y="13110"/>
                    <a:pt x="8272" y="13110"/>
                  </a:cubicBezTo>
                  <a:cubicBezTo>
                    <a:pt x="2078" y="13110"/>
                    <a:pt x="1" y="2142"/>
                    <a:pt x="6547" y="602"/>
                  </a:cubicBezTo>
                  <a:cubicBezTo>
                    <a:pt x="6902" y="513"/>
                    <a:pt x="6792" y="1"/>
                    <a:pt x="6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8"/>
            <p:cNvSpPr/>
            <p:nvPr/>
          </p:nvSpPr>
          <p:spPr>
            <a:xfrm>
              <a:off x="1896200" y="1675375"/>
              <a:ext cx="506575" cy="240725"/>
            </a:xfrm>
            <a:custGeom>
              <a:avLst/>
              <a:gdLst/>
              <a:ahLst/>
              <a:cxnLst/>
              <a:rect l="l" t="t" r="r" b="b"/>
              <a:pathLst>
                <a:path w="20263" h="9629" extrusionOk="0">
                  <a:moveTo>
                    <a:pt x="19889" y="1"/>
                  </a:moveTo>
                  <a:cubicBezTo>
                    <a:pt x="19764" y="1"/>
                    <a:pt x="19641" y="67"/>
                    <a:pt x="19596" y="221"/>
                  </a:cubicBezTo>
                  <a:cubicBezTo>
                    <a:pt x="19005" y="2168"/>
                    <a:pt x="18128" y="4035"/>
                    <a:pt x="16755" y="5567"/>
                  </a:cubicBezTo>
                  <a:cubicBezTo>
                    <a:pt x="15383" y="7115"/>
                    <a:pt x="13531" y="8136"/>
                    <a:pt x="11536" y="8663"/>
                  </a:cubicBezTo>
                  <a:cubicBezTo>
                    <a:pt x="10538" y="8917"/>
                    <a:pt x="9490" y="9027"/>
                    <a:pt x="8443" y="9027"/>
                  </a:cubicBezTo>
                  <a:cubicBezTo>
                    <a:pt x="7515" y="9027"/>
                    <a:pt x="6587" y="8941"/>
                    <a:pt x="5695" y="8791"/>
                  </a:cubicBezTo>
                  <a:cubicBezTo>
                    <a:pt x="3876" y="8487"/>
                    <a:pt x="1961" y="7849"/>
                    <a:pt x="652" y="6493"/>
                  </a:cubicBezTo>
                  <a:cubicBezTo>
                    <a:pt x="589" y="6426"/>
                    <a:pt x="517" y="6398"/>
                    <a:pt x="446" y="6398"/>
                  </a:cubicBezTo>
                  <a:cubicBezTo>
                    <a:pt x="213" y="6398"/>
                    <a:pt x="1" y="6703"/>
                    <a:pt x="221" y="6923"/>
                  </a:cubicBezTo>
                  <a:cubicBezTo>
                    <a:pt x="1562" y="8328"/>
                    <a:pt x="3493" y="8998"/>
                    <a:pt x="5360" y="9349"/>
                  </a:cubicBezTo>
                  <a:cubicBezTo>
                    <a:pt x="6342" y="9533"/>
                    <a:pt x="7346" y="9629"/>
                    <a:pt x="8350" y="9629"/>
                  </a:cubicBezTo>
                  <a:cubicBezTo>
                    <a:pt x="9433" y="9629"/>
                    <a:pt x="10516" y="9517"/>
                    <a:pt x="11568" y="9285"/>
                  </a:cubicBezTo>
                  <a:cubicBezTo>
                    <a:pt x="13659" y="8807"/>
                    <a:pt x="15606" y="7689"/>
                    <a:pt x="17090" y="6125"/>
                  </a:cubicBezTo>
                  <a:cubicBezTo>
                    <a:pt x="18606" y="4530"/>
                    <a:pt x="19564" y="2471"/>
                    <a:pt x="20186" y="380"/>
                  </a:cubicBezTo>
                  <a:cubicBezTo>
                    <a:pt x="20263" y="150"/>
                    <a:pt x="20075" y="1"/>
                    <a:pt x="19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8"/>
            <p:cNvSpPr/>
            <p:nvPr/>
          </p:nvSpPr>
          <p:spPr>
            <a:xfrm>
              <a:off x="1659950" y="1658000"/>
              <a:ext cx="43600" cy="80250"/>
            </a:xfrm>
            <a:custGeom>
              <a:avLst/>
              <a:gdLst/>
              <a:ahLst/>
              <a:cxnLst/>
              <a:rect l="l" t="t" r="r" b="b"/>
              <a:pathLst>
                <a:path w="1744" h="3210" extrusionOk="0">
                  <a:moveTo>
                    <a:pt x="1309" y="0"/>
                  </a:moveTo>
                  <a:cubicBezTo>
                    <a:pt x="1238" y="0"/>
                    <a:pt x="1165" y="30"/>
                    <a:pt x="1101" y="102"/>
                  </a:cubicBezTo>
                  <a:cubicBezTo>
                    <a:pt x="431" y="884"/>
                    <a:pt x="0" y="1857"/>
                    <a:pt x="32" y="2910"/>
                  </a:cubicBezTo>
                  <a:cubicBezTo>
                    <a:pt x="40" y="3110"/>
                    <a:pt x="200" y="3210"/>
                    <a:pt x="355" y="3210"/>
                  </a:cubicBezTo>
                  <a:cubicBezTo>
                    <a:pt x="511" y="3210"/>
                    <a:pt x="662" y="3110"/>
                    <a:pt x="654" y="2910"/>
                  </a:cubicBezTo>
                  <a:cubicBezTo>
                    <a:pt x="622" y="2017"/>
                    <a:pt x="974" y="1203"/>
                    <a:pt x="1548" y="533"/>
                  </a:cubicBezTo>
                  <a:cubicBezTo>
                    <a:pt x="1743" y="313"/>
                    <a:pt x="1538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8"/>
            <p:cNvSpPr/>
            <p:nvPr/>
          </p:nvSpPr>
          <p:spPr>
            <a:xfrm>
              <a:off x="1798800" y="1456400"/>
              <a:ext cx="79775" cy="32150"/>
            </a:xfrm>
            <a:custGeom>
              <a:avLst/>
              <a:gdLst/>
              <a:ahLst/>
              <a:cxnLst/>
              <a:rect l="l" t="t" r="r" b="b"/>
              <a:pathLst>
                <a:path w="3191" h="1286" extrusionOk="0">
                  <a:moveTo>
                    <a:pt x="701" y="0"/>
                  </a:moveTo>
                  <a:cubicBezTo>
                    <a:pt x="601" y="0"/>
                    <a:pt x="500" y="4"/>
                    <a:pt x="399" y="11"/>
                  </a:cubicBezTo>
                  <a:cubicBezTo>
                    <a:pt x="10" y="26"/>
                    <a:pt x="0" y="618"/>
                    <a:pt x="370" y="618"/>
                  </a:cubicBezTo>
                  <a:cubicBezTo>
                    <a:pt x="379" y="618"/>
                    <a:pt x="389" y="618"/>
                    <a:pt x="399" y="617"/>
                  </a:cubicBezTo>
                  <a:cubicBezTo>
                    <a:pt x="469" y="614"/>
                    <a:pt x="540" y="612"/>
                    <a:pt x="611" y="612"/>
                  </a:cubicBezTo>
                  <a:cubicBezTo>
                    <a:pt x="1292" y="612"/>
                    <a:pt x="1972" y="759"/>
                    <a:pt x="2521" y="1207"/>
                  </a:cubicBezTo>
                  <a:cubicBezTo>
                    <a:pt x="2583" y="1262"/>
                    <a:pt x="2652" y="1286"/>
                    <a:pt x="2720" y="1286"/>
                  </a:cubicBezTo>
                  <a:cubicBezTo>
                    <a:pt x="2966" y="1286"/>
                    <a:pt x="3190" y="977"/>
                    <a:pt x="2952" y="777"/>
                  </a:cubicBezTo>
                  <a:cubicBezTo>
                    <a:pt x="2312" y="236"/>
                    <a:pt x="1521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8"/>
            <p:cNvSpPr/>
            <p:nvPr/>
          </p:nvSpPr>
          <p:spPr>
            <a:xfrm>
              <a:off x="1958800" y="1828150"/>
              <a:ext cx="95325" cy="43300"/>
            </a:xfrm>
            <a:custGeom>
              <a:avLst/>
              <a:gdLst/>
              <a:ahLst/>
              <a:cxnLst/>
              <a:rect l="l" t="t" r="r" b="b"/>
              <a:pathLst>
                <a:path w="3813" h="1732" extrusionOk="0">
                  <a:moveTo>
                    <a:pt x="465" y="0"/>
                  </a:moveTo>
                  <a:cubicBezTo>
                    <a:pt x="215" y="0"/>
                    <a:pt x="1" y="309"/>
                    <a:pt x="239" y="509"/>
                  </a:cubicBezTo>
                  <a:cubicBezTo>
                    <a:pt x="1037" y="1165"/>
                    <a:pt x="1988" y="1731"/>
                    <a:pt x="3035" y="1731"/>
                  </a:cubicBezTo>
                  <a:cubicBezTo>
                    <a:pt x="3160" y="1731"/>
                    <a:pt x="3287" y="1723"/>
                    <a:pt x="3415" y="1706"/>
                  </a:cubicBezTo>
                  <a:cubicBezTo>
                    <a:pt x="3784" y="1660"/>
                    <a:pt x="3812" y="1081"/>
                    <a:pt x="3457" y="1081"/>
                  </a:cubicBezTo>
                  <a:cubicBezTo>
                    <a:pt x="3444" y="1081"/>
                    <a:pt x="3430" y="1082"/>
                    <a:pt x="3415" y="1084"/>
                  </a:cubicBezTo>
                  <a:cubicBezTo>
                    <a:pt x="3295" y="1100"/>
                    <a:pt x="3177" y="1108"/>
                    <a:pt x="3061" y="1108"/>
                  </a:cubicBezTo>
                  <a:cubicBezTo>
                    <a:pt x="2166" y="1108"/>
                    <a:pt x="1362" y="643"/>
                    <a:pt x="670" y="78"/>
                  </a:cubicBezTo>
                  <a:cubicBezTo>
                    <a:pt x="605" y="23"/>
                    <a:pt x="533" y="0"/>
                    <a:pt x="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8"/>
            <p:cNvSpPr/>
            <p:nvPr/>
          </p:nvSpPr>
          <p:spPr>
            <a:xfrm>
              <a:off x="2105300" y="1838525"/>
              <a:ext cx="152000" cy="36625"/>
            </a:xfrm>
            <a:custGeom>
              <a:avLst/>
              <a:gdLst/>
              <a:ahLst/>
              <a:cxnLst/>
              <a:rect l="l" t="t" r="r" b="b"/>
              <a:pathLst>
                <a:path w="6080" h="1465" extrusionOk="0">
                  <a:moveTo>
                    <a:pt x="5603" y="1"/>
                  </a:moveTo>
                  <a:cubicBezTo>
                    <a:pt x="5560" y="1"/>
                    <a:pt x="5516" y="10"/>
                    <a:pt x="5471" y="30"/>
                  </a:cubicBezTo>
                  <a:cubicBezTo>
                    <a:pt x="4330" y="565"/>
                    <a:pt x="3066" y="852"/>
                    <a:pt x="1810" y="852"/>
                  </a:cubicBezTo>
                  <a:cubicBezTo>
                    <a:pt x="1378" y="852"/>
                    <a:pt x="948" y="818"/>
                    <a:pt x="523" y="749"/>
                  </a:cubicBezTo>
                  <a:cubicBezTo>
                    <a:pt x="504" y="745"/>
                    <a:pt x="485" y="744"/>
                    <a:pt x="466" y="744"/>
                  </a:cubicBezTo>
                  <a:cubicBezTo>
                    <a:pt x="125" y="744"/>
                    <a:pt x="0" y="1278"/>
                    <a:pt x="364" y="1339"/>
                  </a:cubicBezTo>
                  <a:cubicBezTo>
                    <a:pt x="849" y="1423"/>
                    <a:pt x="1338" y="1464"/>
                    <a:pt x="1825" y="1464"/>
                  </a:cubicBezTo>
                  <a:cubicBezTo>
                    <a:pt x="3182" y="1464"/>
                    <a:pt x="4530" y="1148"/>
                    <a:pt x="5774" y="573"/>
                  </a:cubicBezTo>
                  <a:cubicBezTo>
                    <a:pt x="6080" y="420"/>
                    <a:pt x="5889" y="1"/>
                    <a:pt x="5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8"/>
            <p:cNvSpPr/>
            <p:nvPr/>
          </p:nvSpPr>
          <p:spPr>
            <a:xfrm>
              <a:off x="2016025" y="1609275"/>
              <a:ext cx="83550" cy="53650"/>
            </a:xfrm>
            <a:custGeom>
              <a:avLst/>
              <a:gdLst/>
              <a:ahLst/>
              <a:cxnLst/>
              <a:rect l="l" t="t" r="r" b="b"/>
              <a:pathLst>
                <a:path w="3342" h="2146" extrusionOk="0">
                  <a:moveTo>
                    <a:pt x="464" y="1"/>
                  </a:moveTo>
                  <a:cubicBezTo>
                    <a:pt x="119" y="1"/>
                    <a:pt x="0" y="538"/>
                    <a:pt x="360" y="598"/>
                  </a:cubicBezTo>
                  <a:cubicBezTo>
                    <a:pt x="1301" y="758"/>
                    <a:pt x="2035" y="1412"/>
                    <a:pt x="2690" y="2051"/>
                  </a:cubicBezTo>
                  <a:cubicBezTo>
                    <a:pt x="2757" y="2117"/>
                    <a:pt x="2831" y="2145"/>
                    <a:pt x="2903" y="2145"/>
                  </a:cubicBezTo>
                  <a:cubicBezTo>
                    <a:pt x="3139" y="2145"/>
                    <a:pt x="3341" y="1840"/>
                    <a:pt x="3121" y="1620"/>
                  </a:cubicBezTo>
                  <a:cubicBezTo>
                    <a:pt x="2403" y="902"/>
                    <a:pt x="1573" y="183"/>
                    <a:pt x="535" y="8"/>
                  </a:cubicBezTo>
                  <a:cubicBezTo>
                    <a:pt x="511" y="3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8"/>
            <p:cNvSpPr/>
            <p:nvPr/>
          </p:nvSpPr>
          <p:spPr>
            <a:xfrm>
              <a:off x="1695900" y="1845975"/>
              <a:ext cx="69225" cy="57300"/>
            </a:xfrm>
            <a:custGeom>
              <a:avLst/>
              <a:gdLst/>
              <a:ahLst/>
              <a:cxnLst/>
              <a:rect l="l" t="t" r="r" b="b"/>
              <a:pathLst>
                <a:path w="2769" h="2292" extrusionOk="0">
                  <a:moveTo>
                    <a:pt x="415" y="0"/>
                  </a:moveTo>
                  <a:cubicBezTo>
                    <a:pt x="214" y="0"/>
                    <a:pt x="1" y="226"/>
                    <a:pt x="110" y="467"/>
                  </a:cubicBezTo>
                  <a:cubicBezTo>
                    <a:pt x="509" y="1344"/>
                    <a:pt x="1387" y="1967"/>
                    <a:pt x="2265" y="2270"/>
                  </a:cubicBezTo>
                  <a:cubicBezTo>
                    <a:pt x="2305" y="2285"/>
                    <a:pt x="2342" y="2292"/>
                    <a:pt x="2377" y="2292"/>
                  </a:cubicBezTo>
                  <a:cubicBezTo>
                    <a:pt x="2675" y="2292"/>
                    <a:pt x="2769" y="1794"/>
                    <a:pt x="2440" y="1679"/>
                  </a:cubicBezTo>
                  <a:cubicBezTo>
                    <a:pt x="1690" y="1424"/>
                    <a:pt x="972" y="881"/>
                    <a:pt x="653" y="163"/>
                  </a:cubicBezTo>
                  <a:cubicBezTo>
                    <a:pt x="597" y="48"/>
                    <a:pt x="50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9" name="Google Shape;3239;p38"/>
          <p:cNvGrpSpPr/>
          <p:nvPr/>
        </p:nvGrpSpPr>
        <p:grpSpPr>
          <a:xfrm>
            <a:off x="2206949" y="1284076"/>
            <a:ext cx="1148044" cy="612892"/>
            <a:chOff x="4111000" y="1312525"/>
            <a:chExt cx="954000" cy="509300"/>
          </a:xfrm>
        </p:grpSpPr>
        <p:sp>
          <p:nvSpPr>
            <p:cNvPr id="3240" name="Google Shape;3240;p38"/>
            <p:cNvSpPr/>
            <p:nvPr/>
          </p:nvSpPr>
          <p:spPr>
            <a:xfrm>
              <a:off x="4119000" y="1312525"/>
              <a:ext cx="941225" cy="509300"/>
            </a:xfrm>
            <a:custGeom>
              <a:avLst/>
              <a:gdLst/>
              <a:ahLst/>
              <a:cxnLst/>
              <a:rect l="l" t="t" r="r" b="b"/>
              <a:pathLst>
                <a:path w="37649" h="20372" extrusionOk="0">
                  <a:moveTo>
                    <a:pt x="21239" y="0"/>
                  </a:moveTo>
                  <a:cubicBezTo>
                    <a:pt x="18203" y="0"/>
                    <a:pt x="14883" y="1442"/>
                    <a:pt x="13151" y="3978"/>
                  </a:cubicBezTo>
                  <a:cubicBezTo>
                    <a:pt x="12816" y="4473"/>
                    <a:pt x="12544" y="5032"/>
                    <a:pt x="12385" y="5606"/>
                  </a:cubicBezTo>
                  <a:cubicBezTo>
                    <a:pt x="12321" y="5878"/>
                    <a:pt x="12225" y="6181"/>
                    <a:pt x="12225" y="6468"/>
                  </a:cubicBezTo>
                  <a:cubicBezTo>
                    <a:pt x="12225" y="6723"/>
                    <a:pt x="12337" y="6963"/>
                    <a:pt x="12401" y="7202"/>
                  </a:cubicBezTo>
                  <a:cubicBezTo>
                    <a:pt x="12465" y="7505"/>
                    <a:pt x="12576" y="7809"/>
                    <a:pt x="12608" y="8128"/>
                  </a:cubicBezTo>
                  <a:cubicBezTo>
                    <a:pt x="12656" y="8543"/>
                    <a:pt x="12864" y="9117"/>
                    <a:pt x="12784" y="9548"/>
                  </a:cubicBezTo>
                  <a:cubicBezTo>
                    <a:pt x="12672" y="10250"/>
                    <a:pt x="11603" y="10394"/>
                    <a:pt x="11044" y="10522"/>
                  </a:cubicBezTo>
                  <a:cubicBezTo>
                    <a:pt x="10661" y="10601"/>
                    <a:pt x="10406" y="10713"/>
                    <a:pt x="10055" y="10937"/>
                  </a:cubicBezTo>
                  <a:cubicBezTo>
                    <a:pt x="9752" y="11128"/>
                    <a:pt x="9464" y="11352"/>
                    <a:pt x="9145" y="11527"/>
                  </a:cubicBezTo>
                  <a:cubicBezTo>
                    <a:pt x="7852" y="12261"/>
                    <a:pt x="6017" y="12644"/>
                    <a:pt x="4533" y="12724"/>
                  </a:cubicBezTo>
                  <a:cubicBezTo>
                    <a:pt x="4450" y="12729"/>
                    <a:pt x="4368" y="12731"/>
                    <a:pt x="4287" y="12731"/>
                  </a:cubicBezTo>
                  <a:cubicBezTo>
                    <a:pt x="3566" y="12731"/>
                    <a:pt x="2886" y="12543"/>
                    <a:pt x="2155" y="12213"/>
                  </a:cubicBezTo>
                  <a:cubicBezTo>
                    <a:pt x="1692" y="11990"/>
                    <a:pt x="1293" y="11591"/>
                    <a:pt x="862" y="11304"/>
                  </a:cubicBezTo>
                  <a:cubicBezTo>
                    <a:pt x="755" y="11237"/>
                    <a:pt x="456" y="11023"/>
                    <a:pt x="268" y="11023"/>
                  </a:cubicBezTo>
                  <a:cubicBezTo>
                    <a:pt x="233" y="11023"/>
                    <a:pt x="201" y="11030"/>
                    <a:pt x="176" y="11048"/>
                  </a:cubicBezTo>
                  <a:cubicBezTo>
                    <a:pt x="0" y="11176"/>
                    <a:pt x="208" y="11671"/>
                    <a:pt x="272" y="11830"/>
                  </a:cubicBezTo>
                  <a:cubicBezTo>
                    <a:pt x="399" y="12229"/>
                    <a:pt x="623" y="12596"/>
                    <a:pt x="830" y="12947"/>
                  </a:cubicBezTo>
                  <a:cubicBezTo>
                    <a:pt x="1038" y="13299"/>
                    <a:pt x="1277" y="13634"/>
                    <a:pt x="1501" y="13953"/>
                  </a:cubicBezTo>
                  <a:cubicBezTo>
                    <a:pt x="1804" y="14400"/>
                    <a:pt x="2091" y="14799"/>
                    <a:pt x="2426" y="15214"/>
                  </a:cubicBezTo>
                  <a:cubicBezTo>
                    <a:pt x="2761" y="15629"/>
                    <a:pt x="3240" y="15900"/>
                    <a:pt x="3687" y="16171"/>
                  </a:cubicBezTo>
                  <a:cubicBezTo>
                    <a:pt x="4788" y="16826"/>
                    <a:pt x="5969" y="17288"/>
                    <a:pt x="7166" y="17671"/>
                  </a:cubicBezTo>
                  <a:cubicBezTo>
                    <a:pt x="8758" y="18155"/>
                    <a:pt x="10606" y="18503"/>
                    <a:pt x="12427" y="18503"/>
                  </a:cubicBezTo>
                  <a:cubicBezTo>
                    <a:pt x="14094" y="18503"/>
                    <a:pt x="15737" y="18211"/>
                    <a:pt x="17141" y="17464"/>
                  </a:cubicBezTo>
                  <a:cubicBezTo>
                    <a:pt x="17444" y="18852"/>
                    <a:pt x="18593" y="19858"/>
                    <a:pt x="20125" y="20209"/>
                  </a:cubicBezTo>
                  <a:cubicBezTo>
                    <a:pt x="20594" y="20318"/>
                    <a:pt x="21083" y="20371"/>
                    <a:pt x="21577" y="20371"/>
                  </a:cubicBezTo>
                  <a:cubicBezTo>
                    <a:pt x="23471" y="20371"/>
                    <a:pt x="25433" y="19583"/>
                    <a:pt x="26573" y="18102"/>
                  </a:cubicBezTo>
                  <a:cubicBezTo>
                    <a:pt x="26844" y="17751"/>
                    <a:pt x="27051" y="17384"/>
                    <a:pt x="27179" y="17017"/>
                  </a:cubicBezTo>
                  <a:cubicBezTo>
                    <a:pt x="27951" y="17974"/>
                    <a:pt x="29249" y="18308"/>
                    <a:pt x="30523" y="18308"/>
                  </a:cubicBezTo>
                  <a:cubicBezTo>
                    <a:pt x="31119" y="18308"/>
                    <a:pt x="31709" y="18235"/>
                    <a:pt x="32238" y="18118"/>
                  </a:cubicBezTo>
                  <a:cubicBezTo>
                    <a:pt x="34233" y="17671"/>
                    <a:pt x="35382" y="16139"/>
                    <a:pt x="35988" y="14272"/>
                  </a:cubicBezTo>
                  <a:cubicBezTo>
                    <a:pt x="37648" y="12501"/>
                    <a:pt x="36834" y="9165"/>
                    <a:pt x="35701" y="7346"/>
                  </a:cubicBezTo>
                  <a:cubicBezTo>
                    <a:pt x="34871" y="5973"/>
                    <a:pt x="33595" y="4888"/>
                    <a:pt x="32063" y="4377"/>
                  </a:cubicBezTo>
                  <a:cubicBezTo>
                    <a:pt x="31459" y="4180"/>
                    <a:pt x="30841" y="4092"/>
                    <a:pt x="30225" y="4092"/>
                  </a:cubicBezTo>
                  <a:cubicBezTo>
                    <a:pt x="29049" y="4092"/>
                    <a:pt x="27874" y="4412"/>
                    <a:pt x="26796" y="4904"/>
                  </a:cubicBezTo>
                  <a:cubicBezTo>
                    <a:pt x="26828" y="3595"/>
                    <a:pt x="26445" y="2303"/>
                    <a:pt x="25455" y="1377"/>
                  </a:cubicBezTo>
                  <a:cubicBezTo>
                    <a:pt x="24402" y="403"/>
                    <a:pt x="22918" y="52"/>
                    <a:pt x="21529" y="5"/>
                  </a:cubicBezTo>
                  <a:cubicBezTo>
                    <a:pt x="21433" y="2"/>
                    <a:pt x="21336" y="0"/>
                    <a:pt x="2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8"/>
            <p:cNvSpPr/>
            <p:nvPr/>
          </p:nvSpPr>
          <p:spPr>
            <a:xfrm>
              <a:off x="4111000" y="1494775"/>
              <a:ext cx="714625" cy="327050"/>
            </a:xfrm>
            <a:custGeom>
              <a:avLst/>
              <a:gdLst/>
              <a:ahLst/>
              <a:cxnLst/>
              <a:rect l="l" t="t" r="r" b="b"/>
              <a:pathLst>
                <a:path w="28585" h="13082" extrusionOk="0">
                  <a:moveTo>
                    <a:pt x="19310" y="0"/>
                  </a:moveTo>
                  <a:cubicBezTo>
                    <a:pt x="19136" y="0"/>
                    <a:pt x="18961" y="8"/>
                    <a:pt x="18785" y="24"/>
                  </a:cubicBezTo>
                  <a:cubicBezTo>
                    <a:pt x="16040" y="263"/>
                    <a:pt x="13614" y="2019"/>
                    <a:pt x="11157" y="3120"/>
                  </a:cubicBezTo>
                  <a:cubicBezTo>
                    <a:pt x="9336" y="3939"/>
                    <a:pt x="6840" y="4921"/>
                    <a:pt x="4569" y="4921"/>
                  </a:cubicBezTo>
                  <a:cubicBezTo>
                    <a:pt x="3078" y="4921"/>
                    <a:pt x="1683" y="4497"/>
                    <a:pt x="640" y="3327"/>
                  </a:cubicBezTo>
                  <a:cubicBezTo>
                    <a:pt x="577" y="3261"/>
                    <a:pt x="505" y="3233"/>
                    <a:pt x="435" y="3233"/>
                  </a:cubicBezTo>
                  <a:cubicBezTo>
                    <a:pt x="206" y="3233"/>
                    <a:pt x="0" y="3538"/>
                    <a:pt x="209" y="3758"/>
                  </a:cubicBezTo>
                  <a:lnTo>
                    <a:pt x="209" y="3774"/>
                  </a:lnTo>
                  <a:cubicBezTo>
                    <a:pt x="1359" y="5054"/>
                    <a:pt x="2922" y="5486"/>
                    <a:pt x="4532" y="5486"/>
                  </a:cubicBezTo>
                  <a:cubicBezTo>
                    <a:pt x="5290" y="5486"/>
                    <a:pt x="6059" y="5391"/>
                    <a:pt x="6800" y="5242"/>
                  </a:cubicBezTo>
                  <a:cubicBezTo>
                    <a:pt x="9274" y="4748"/>
                    <a:pt x="11620" y="3663"/>
                    <a:pt x="13822" y="2498"/>
                  </a:cubicBezTo>
                  <a:cubicBezTo>
                    <a:pt x="15258" y="1747"/>
                    <a:pt x="16758" y="1013"/>
                    <a:pt x="18354" y="694"/>
                  </a:cubicBezTo>
                  <a:cubicBezTo>
                    <a:pt x="18674" y="633"/>
                    <a:pt x="18999" y="604"/>
                    <a:pt x="19323" y="604"/>
                  </a:cubicBezTo>
                  <a:cubicBezTo>
                    <a:pt x="19761" y="604"/>
                    <a:pt x="20199" y="657"/>
                    <a:pt x="20621" y="758"/>
                  </a:cubicBezTo>
                  <a:cubicBezTo>
                    <a:pt x="21530" y="965"/>
                    <a:pt x="22248" y="1460"/>
                    <a:pt x="23046" y="1907"/>
                  </a:cubicBezTo>
                  <a:cubicBezTo>
                    <a:pt x="25329" y="3216"/>
                    <a:pt x="27659" y="6328"/>
                    <a:pt x="27068" y="9073"/>
                  </a:cubicBezTo>
                  <a:cubicBezTo>
                    <a:pt x="26561" y="11389"/>
                    <a:pt x="23967" y="12458"/>
                    <a:pt x="21762" y="12458"/>
                  </a:cubicBezTo>
                  <a:cubicBezTo>
                    <a:pt x="21536" y="12458"/>
                    <a:pt x="21314" y="12446"/>
                    <a:pt x="21099" y="12424"/>
                  </a:cubicBezTo>
                  <a:cubicBezTo>
                    <a:pt x="20014" y="12296"/>
                    <a:pt x="18881" y="11818"/>
                    <a:pt x="18322" y="10828"/>
                  </a:cubicBezTo>
                  <a:cubicBezTo>
                    <a:pt x="17844" y="9966"/>
                    <a:pt x="17955" y="8881"/>
                    <a:pt x="18291" y="7987"/>
                  </a:cubicBezTo>
                  <a:cubicBezTo>
                    <a:pt x="18626" y="7110"/>
                    <a:pt x="19328" y="6344"/>
                    <a:pt x="20206" y="6040"/>
                  </a:cubicBezTo>
                  <a:cubicBezTo>
                    <a:pt x="20435" y="5962"/>
                    <a:pt x="20679" y="5925"/>
                    <a:pt x="20926" y="5925"/>
                  </a:cubicBezTo>
                  <a:cubicBezTo>
                    <a:pt x="21780" y="5925"/>
                    <a:pt x="22672" y="6365"/>
                    <a:pt x="23142" y="7046"/>
                  </a:cubicBezTo>
                  <a:cubicBezTo>
                    <a:pt x="23775" y="7979"/>
                    <a:pt x="22692" y="9085"/>
                    <a:pt x="21822" y="9085"/>
                  </a:cubicBezTo>
                  <a:cubicBezTo>
                    <a:pt x="21397" y="9085"/>
                    <a:pt x="21023" y="8822"/>
                    <a:pt x="20924" y="8147"/>
                  </a:cubicBezTo>
                  <a:cubicBezTo>
                    <a:pt x="20898" y="7994"/>
                    <a:pt x="20788" y="7927"/>
                    <a:pt x="20670" y="7927"/>
                  </a:cubicBezTo>
                  <a:cubicBezTo>
                    <a:pt x="20492" y="7927"/>
                    <a:pt x="20295" y="8077"/>
                    <a:pt x="20333" y="8307"/>
                  </a:cubicBezTo>
                  <a:cubicBezTo>
                    <a:pt x="20470" y="9265"/>
                    <a:pt x="21107" y="9691"/>
                    <a:pt x="21813" y="9691"/>
                  </a:cubicBezTo>
                  <a:cubicBezTo>
                    <a:pt x="22425" y="9691"/>
                    <a:pt x="23088" y="9372"/>
                    <a:pt x="23525" y="8801"/>
                  </a:cubicBezTo>
                  <a:cubicBezTo>
                    <a:pt x="24850" y="7094"/>
                    <a:pt x="22743" y="5466"/>
                    <a:pt x="21115" y="5306"/>
                  </a:cubicBezTo>
                  <a:cubicBezTo>
                    <a:pt x="21030" y="5299"/>
                    <a:pt x="20946" y="5295"/>
                    <a:pt x="20863" y="5295"/>
                  </a:cubicBezTo>
                  <a:cubicBezTo>
                    <a:pt x="19061" y="5295"/>
                    <a:pt x="17750" y="7073"/>
                    <a:pt x="17445" y="8706"/>
                  </a:cubicBezTo>
                  <a:cubicBezTo>
                    <a:pt x="17062" y="10844"/>
                    <a:pt x="18418" y="12456"/>
                    <a:pt x="20445" y="12919"/>
                  </a:cubicBezTo>
                  <a:cubicBezTo>
                    <a:pt x="20914" y="13028"/>
                    <a:pt x="21402" y="13081"/>
                    <a:pt x="21895" y="13081"/>
                  </a:cubicBezTo>
                  <a:cubicBezTo>
                    <a:pt x="23786" y="13081"/>
                    <a:pt x="25741" y="12293"/>
                    <a:pt x="26893" y="10812"/>
                  </a:cubicBezTo>
                  <a:cubicBezTo>
                    <a:pt x="28584" y="8626"/>
                    <a:pt x="27531" y="5737"/>
                    <a:pt x="25999" y="3790"/>
                  </a:cubicBezTo>
                  <a:cubicBezTo>
                    <a:pt x="24412" y="1769"/>
                    <a:pt x="21954" y="0"/>
                    <a:pt x="19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8"/>
            <p:cNvSpPr/>
            <p:nvPr/>
          </p:nvSpPr>
          <p:spPr>
            <a:xfrm>
              <a:off x="4417025" y="1312525"/>
              <a:ext cx="647975" cy="383325"/>
            </a:xfrm>
            <a:custGeom>
              <a:avLst/>
              <a:gdLst/>
              <a:ahLst/>
              <a:cxnLst/>
              <a:rect l="l" t="t" r="r" b="b"/>
              <a:pathLst>
                <a:path w="25919" h="15333" extrusionOk="0">
                  <a:moveTo>
                    <a:pt x="9318" y="0"/>
                  </a:moveTo>
                  <a:cubicBezTo>
                    <a:pt x="6282" y="0"/>
                    <a:pt x="2962" y="1442"/>
                    <a:pt x="1230" y="3978"/>
                  </a:cubicBezTo>
                  <a:cubicBezTo>
                    <a:pt x="113" y="5606"/>
                    <a:pt x="1" y="7633"/>
                    <a:pt x="703" y="9452"/>
                  </a:cubicBezTo>
                  <a:cubicBezTo>
                    <a:pt x="753" y="9597"/>
                    <a:pt x="877" y="9660"/>
                    <a:pt x="1001" y="9660"/>
                  </a:cubicBezTo>
                  <a:cubicBezTo>
                    <a:pt x="1192" y="9660"/>
                    <a:pt x="1381" y="9509"/>
                    <a:pt x="1294" y="9277"/>
                  </a:cubicBezTo>
                  <a:cubicBezTo>
                    <a:pt x="687" y="7681"/>
                    <a:pt x="719" y="6005"/>
                    <a:pt x="1613" y="4521"/>
                  </a:cubicBezTo>
                  <a:cubicBezTo>
                    <a:pt x="2443" y="3133"/>
                    <a:pt x="3847" y="2159"/>
                    <a:pt x="5299" y="1505"/>
                  </a:cubicBezTo>
                  <a:cubicBezTo>
                    <a:pt x="6458" y="986"/>
                    <a:pt x="7996" y="591"/>
                    <a:pt x="9481" y="591"/>
                  </a:cubicBezTo>
                  <a:cubicBezTo>
                    <a:pt x="11145" y="591"/>
                    <a:pt x="12743" y="1087"/>
                    <a:pt x="13662" y="2462"/>
                  </a:cubicBezTo>
                  <a:cubicBezTo>
                    <a:pt x="14237" y="3340"/>
                    <a:pt x="14332" y="4409"/>
                    <a:pt x="14237" y="5415"/>
                  </a:cubicBezTo>
                  <a:cubicBezTo>
                    <a:pt x="14212" y="5609"/>
                    <a:pt x="14382" y="5720"/>
                    <a:pt x="14549" y="5720"/>
                  </a:cubicBezTo>
                  <a:cubicBezTo>
                    <a:pt x="14601" y="5720"/>
                    <a:pt x="14654" y="5709"/>
                    <a:pt x="14699" y="5686"/>
                  </a:cubicBezTo>
                  <a:cubicBezTo>
                    <a:pt x="15824" y="5104"/>
                    <a:pt x="17062" y="4717"/>
                    <a:pt x="18299" y="4717"/>
                  </a:cubicBezTo>
                  <a:cubicBezTo>
                    <a:pt x="19028" y="4717"/>
                    <a:pt x="19756" y="4852"/>
                    <a:pt x="20461" y="5159"/>
                  </a:cubicBezTo>
                  <a:cubicBezTo>
                    <a:pt x="21961" y="5814"/>
                    <a:pt x="23078" y="7106"/>
                    <a:pt x="23748" y="8575"/>
                  </a:cubicBezTo>
                  <a:cubicBezTo>
                    <a:pt x="24339" y="9867"/>
                    <a:pt x="24594" y="11431"/>
                    <a:pt x="24163" y="12804"/>
                  </a:cubicBezTo>
                  <a:cubicBezTo>
                    <a:pt x="23794" y="13996"/>
                    <a:pt x="22718" y="14721"/>
                    <a:pt x="21508" y="14721"/>
                  </a:cubicBezTo>
                  <a:cubicBezTo>
                    <a:pt x="21358" y="14721"/>
                    <a:pt x="21205" y="14710"/>
                    <a:pt x="21051" y="14687"/>
                  </a:cubicBezTo>
                  <a:cubicBezTo>
                    <a:pt x="18737" y="14352"/>
                    <a:pt x="17333" y="10633"/>
                    <a:pt x="19519" y="9245"/>
                  </a:cubicBezTo>
                  <a:cubicBezTo>
                    <a:pt x="19889" y="9005"/>
                    <a:pt x="20377" y="8853"/>
                    <a:pt x="20839" y="8853"/>
                  </a:cubicBezTo>
                  <a:cubicBezTo>
                    <a:pt x="21452" y="8853"/>
                    <a:pt x="22018" y="9121"/>
                    <a:pt x="22200" y="9803"/>
                  </a:cubicBezTo>
                  <a:cubicBezTo>
                    <a:pt x="22296" y="10139"/>
                    <a:pt x="22232" y="10522"/>
                    <a:pt x="21977" y="10761"/>
                  </a:cubicBezTo>
                  <a:cubicBezTo>
                    <a:pt x="21859" y="10879"/>
                    <a:pt x="21711" y="10924"/>
                    <a:pt x="21554" y="10924"/>
                  </a:cubicBezTo>
                  <a:cubicBezTo>
                    <a:pt x="21221" y="10924"/>
                    <a:pt x="20843" y="10721"/>
                    <a:pt x="20604" y="10570"/>
                  </a:cubicBezTo>
                  <a:cubicBezTo>
                    <a:pt x="20552" y="10537"/>
                    <a:pt x="20501" y="10523"/>
                    <a:pt x="20452" y="10523"/>
                  </a:cubicBezTo>
                  <a:cubicBezTo>
                    <a:pt x="20190" y="10523"/>
                    <a:pt x="20018" y="10937"/>
                    <a:pt x="20301" y="11112"/>
                  </a:cubicBezTo>
                  <a:cubicBezTo>
                    <a:pt x="20669" y="11335"/>
                    <a:pt x="21125" y="11528"/>
                    <a:pt x="21562" y="11528"/>
                  </a:cubicBezTo>
                  <a:cubicBezTo>
                    <a:pt x="21846" y="11528"/>
                    <a:pt x="22121" y="11447"/>
                    <a:pt x="22360" y="11240"/>
                  </a:cubicBezTo>
                  <a:cubicBezTo>
                    <a:pt x="22839" y="10825"/>
                    <a:pt x="22934" y="10155"/>
                    <a:pt x="22775" y="9564"/>
                  </a:cubicBezTo>
                  <a:cubicBezTo>
                    <a:pt x="22522" y="8625"/>
                    <a:pt x="21762" y="8255"/>
                    <a:pt x="20926" y="8255"/>
                  </a:cubicBezTo>
                  <a:cubicBezTo>
                    <a:pt x="20073" y="8255"/>
                    <a:pt x="19142" y="8641"/>
                    <a:pt x="18593" y="9197"/>
                  </a:cubicBezTo>
                  <a:cubicBezTo>
                    <a:pt x="17253" y="10554"/>
                    <a:pt x="17796" y="12836"/>
                    <a:pt x="18913" y="14144"/>
                  </a:cubicBezTo>
                  <a:cubicBezTo>
                    <a:pt x="19585" y="14925"/>
                    <a:pt x="20569" y="15333"/>
                    <a:pt x="21562" y="15333"/>
                  </a:cubicBezTo>
                  <a:cubicBezTo>
                    <a:pt x="22173" y="15333"/>
                    <a:pt x="22786" y="15179"/>
                    <a:pt x="23333" y="14863"/>
                  </a:cubicBezTo>
                  <a:cubicBezTo>
                    <a:pt x="25919" y="13362"/>
                    <a:pt x="25057" y="9404"/>
                    <a:pt x="23796" y="7346"/>
                  </a:cubicBezTo>
                  <a:cubicBezTo>
                    <a:pt x="22950" y="5973"/>
                    <a:pt x="21674" y="4888"/>
                    <a:pt x="20142" y="4377"/>
                  </a:cubicBezTo>
                  <a:cubicBezTo>
                    <a:pt x="19543" y="4179"/>
                    <a:pt x="18931" y="4091"/>
                    <a:pt x="18320" y="4091"/>
                  </a:cubicBezTo>
                  <a:cubicBezTo>
                    <a:pt x="17138" y="4091"/>
                    <a:pt x="15959" y="4421"/>
                    <a:pt x="14877" y="4924"/>
                  </a:cubicBezTo>
                  <a:lnTo>
                    <a:pt x="14877" y="4924"/>
                  </a:lnTo>
                  <a:cubicBezTo>
                    <a:pt x="14916" y="3605"/>
                    <a:pt x="14528" y="2314"/>
                    <a:pt x="13534" y="1377"/>
                  </a:cubicBezTo>
                  <a:cubicBezTo>
                    <a:pt x="12481" y="403"/>
                    <a:pt x="10997" y="52"/>
                    <a:pt x="9608" y="5"/>
                  </a:cubicBezTo>
                  <a:cubicBezTo>
                    <a:pt x="9512" y="2"/>
                    <a:pt x="9415" y="0"/>
                    <a:pt x="9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8"/>
            <p:cNvSpPr/>
            <p:nvPr/>
          </p:nvSpPr>
          <p:spPr>
            <a:xfrm>
              <a:off x="4113250" y="1582025"/>
              <a:ext cx="450525" cy="193150"/>
            </a:xfrm>
            <a:custGeom>
              <a:avLst/>
              <a:gdLst/>
              <a:ahLst/>
              <a:cxnLst/>
              <a:rect l="l" t="t" r="r" b="b"/>
              <a:pathLst>
                <a:path w="18021" h="7726" extrusionOk="0">
                  <a:moveTo>
                    <a:pt x="376" y="1"/>
                  </a:moveTo>
                  <a:cubicBezTo>
                    <a:pt x="198" y="1"/>
                    <a:pt x="1" y="150"/>
                    <a:pt x="39" y="380"/>
                  </a:cubicBezTo>
                  <a:cubicBezTo>
                    <a:pt x="645" y="3923"/>
                    <a:pt x="4268" y="5934"/>
                    <a:pt x="7396" y="6891"/>
                  </a:cubicBezTo>
                  <a:cubicBezTo>
                    <a:pt x="8976" y="7378"/>
                    <a:pt x="10819" y="7725"/>
                    <a:pt x="12639" y="7725"/>
                  </a:cubicBezTo>
                  <a:cubicBezTo>
                    <a:pt x="14458" y="7725"/>
                    <a:pt x="16253" y="7378"/>
                    <a:pt x="17738" y="6476"/>
                  </a:cubicBezTo>
                  <a:cubicBezTo>
                    <a:pt x="18020" y="6315"/>
                    <a:pt x="17849" y="5903"/>
                    <a:pt x="17577" y="5903"/>
                  </a:cubicBezTo>
                  <a:cubicBezTo>
                    <a:pt x="17527" y="5903"/>
                    <a:pt x="17473" y="5917"/>
                    <a:pt x="17419" y="5950"/>
                  </a:cubicBezTo>
                  <a:cubicBezTo>
                    <a:pt x="16034" y="6790"/>
                    <a:pt x="14372" y="7105"/>
                    <a:pt x="12684" y="7105"/>
                  </a:cubicBezTo>
                  <a:cubicBezTo>
                    <a:pt x="11008" y="7105"/>
                    <a:pt x="9307" y="6794"/>
                    <a:pt x="7827" y="6381"/>
                  </a:cubicBezTo>
                  <a:cubicBezTo>
                    <a:pt x="4811" y="5519"/>
                    <a:pt x="1220" y="3620"/>
                    <a:pt x="629" y="220"/>
                  </a:cubicBezTo>
                  <a:cubicBezTo>
                    <a:pt x="604" y="67"/>
                    <a:pt x="494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8"/>
            <p:cNvSpPr/>
            <p:nvPr/>
          </p:nvSpPr>
          <p:spPr>
            <a:xfrm>
              <a:off x="4786550" y="1659325"/>
              <a:ext cx="234100" cy="110975"/>
            </a:xfrm>
            <a:custGeom>
              <a:avLst/>
              <a:gdLst/>
              <a:ahLst/>
              <a:cxnLst/>
              <a:rect l="l" t="t" r="r" b="b"/>
              <a:pathLst>
                <a:path w="9364" h="4439" extrusionOk="0">
                  <a:moveTo>
                    <a:pt x="8992" y="0"/>
                  </a:moveTo>
                  <a:cubicBezTo>
                    <a:pt x="8870" y="0"/>
                    <a:pt x="8747" y="63"/>
                    <a:pt x="8696" y="209"/>
                  </a:cubicBezTo>
                  <a:cubicBezTo>
                    <a:pt x="8185" y="1788"/>
                    <a:pt x="7308" y="3065"/>
                    <a:pt x="5664" y="3576"/>
                  </a:cubicBezTo>
                  <a:cubicBezTo>
                    <a:pt x="5121" y="3741"/>
                    <a:pt x="4472" y="3845"/>
                    <a:pt x="3818" y="3845"/>
                  </a:cubicBezTo>
                  <a:cubicBezTo>
                    <a:pt x="2509" y="3845"/>
                    <a:pt x="1179" y="3427"/>
                    <a:pt x="637" y="2235"/>
                  </a:cubicBezTo>
                  <a:cubicBezTo>
                    <a:pt x="586" y="2120"/>
                    <a:pt x="500" y="2072"/>
                    <a:pt x="410" y="2072"/>
                  </a:cubicBezTo>
                  <a:cubicBezTo>
                    <a:pt x="214" y="2072"/>
                    <a:pt x="1" y="2298"/>
                    <a:pt x="110" y="2539"/>
                  </a:cubicBezTo>
                  <a:cubicBezTo>
                    <a:pt x="761" y="3967"/>
                    <a:pt x="2305" y="4438"/>
                    <a:pt x="3808" y="4438"/>
                  </a:cubicBezTo>
                  <a:cubicBezTo>
                    <a:pt x="4404" y="4438"/>
                    <a:pt x="4994" y="4364"/>
                    <a:pt x="5520" y="4246"/>
                  </a:cubicBezTo>
                  <a:cubicBezTo>
                    <a:pt x="7547" y="3799"/>
                    <a:pt x="8680" y="2251"/>
                    <a:pt x="9286" y="368"/>
                  </a:cubicBezTo>
                  <a:cubicBezTo>
                    <a:pt x="9364" y="146"/>
                    <a:pt x="9179" y="0"/>
                    <a:pt x="8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8"/>
            <p:cNvSpPr/>
            <p:nvPr/>
          </p:nvSpPr>
          <p:spPr>
            <a:xfrm>
              <a:off x="4465725" y="1405825"/>
              <a:ext cx="51425" cy="88650"/>
            </a:xfrm>
            <a:custGeom>
              <a:avLst/>
              <a:gdLst/>
              <a:ahLst/>
              <a:cxnLst/>
              <a:rect l="l" t="t" r="r" b="b"/>
              <a:pathLst>
                <a:path w="2057" h="3546" extrusionOk="0">
                  <a:moveTo>
                    <a:pt x="1576" y="1"/>
                  </a:moveTo>
                  <a:cubicBezTo>
                    <a:pt x="1509" y="1"/>
                    <a:pt x="1438" y="22"/>
                    <a:pt x="1372" y="71"/>
                  </a:cubicBezTo>
                  <a:cubicBezTo>
                    <a:pt x="399" y="837"/>
                    <a:pt x="0" y="2034"/>
                    <a:pt x="48" y="3247"/>
                  </a:cubicBezTo>
                  <a:cubicBezTo>
                    <a:pt x="64" y="3446"/>
                    <a:pt x="223" y="3546"/>
                    <a:pt x="377" y="3546"/>
                  </a:cubicBezTo>
                  <a:cubicBezTo>
                    <a:pt x="531" y="3546"/>
                    <a:pt x="678" y="3446"/>
                    <a:pt x="670" y="3247"/>
                  </a:cubicBezTo>
                  <a:cubicBezTo>
                    <a:pt x="622" y="2177"/>
                    <a:pt x="942" y="1188"/>
                    <a:pt x="1803" y="502"/>
                  </a:cubicBezTo>
                  <a:cubicBezTo>
                    <a:pt x="2057" y="312"/>
                    <a:pt x="1837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8"/>
            <p:cNvSpPr/>
            <p:nvPr/>
          </p:nvSpPr>
          <p:spPr>
            <a:xfrm>
              <a:off x="4674975" y="1354350"/>
              <a:ext cx="77950" cy="55950"/>
            </a:xfrm>
            <a:custGeom>
              <a:avLst/>
              <a:gdLst/>
              <a:ahLst/>
              <a:cxnLst/>
              <a:rect l="l" t="t" r="r" b="b"/>
              <a:pathLst>
                <a:path w="3118" h="2238" extrusionOk="0">
                  <a:moveTo>
                    <a:pt x="464" y="0"/>
                  </a:moveTo>
                  <a:cubicBezTo>
                    <a:pt x="119" y="0"/>
                    <a:pt x="0" y="538"/>
                    <a:pt x="360" y="598"/>
                  </a:cubicBezTo>
                  <a:cubicBezTo>
                    <a:pt x="1285" y="757"/>
                    <a:pt x="2147" y="1061"/>
                    <a:pt x="2450" y="2018"/>
                  </a:cubicBezTo>
                  <a:cubicBezTo>
                    <a:pt x="2495" y="2171"/>
                    <a:pt x="2619" y="2238"/>
                    <a:pt x="2743" y="2238"/>
                  </a:cubicBezTo>
                  <a:cubicBezTo>
                    <a:pt x="2930" y="2238"/>
                    <a:pt x="3117" y="2088"/>
                    <a:pt x="3041" y="1858"/>
                  </a:cubicBezTo>
                  <a:cubicBezTo>
                    <a:pt x="2674" y="678"/>
                    <a:pt x="1684" y="199"/>
                    <a:pt x="535" y="7"/>
                  </a:cubicBezTo>
                  <a:cubicBezTo>
                    <a:pt x="511" y="2"/>
                    <a:pt x="487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8"/>
            <p:cNvSpPr/>
            <p:nvPr/>
          </p:nvSpPr>
          <p:spPr>
            <a:xfrm>
              <a:off x="4847450" y="1653850"/>
              <a:ext cx="72325" cy="68550"/>
            </a:xfrm>
            <a:custGeom>
              <a:avLst/>
              <a:gdLst/>
              <a:ahLst/>
              <a:cxnLst/>
              <a:rect l="l" t="t" r="r" b="b"/>
              <a:pathLst>
                <a:path w="2893" h="2742" extrusionOk="0">
                  <a:moveTo>
                    <a:pt x="377" y="0"/>
                  </a:moveTo>
                  <a:cubicBezTo>
                    <a:pt x="192" y="0"/>
                    <a:pt x="1" y="150"/>
                    <a:pt x="68" y="380"/>
                  </a:cubicBezTo>
                  <a:cubicBezTo>
                    <a:pt x="371" y="1545"/>
                    <a:pt x="1185" y="2710"/>
                    <a:pt x="2494" y="2742"/>
                  </a:cubicBezTo>
                  <a:cubicBezTo>
                    <a:pt x="2499" y="2742"/>
                    <a:pt x="2504" y="2742"/>
                    <a:pt x="2509" y="2742"/>
                  </a:cubicBezTo>
                  <a:cubicBezTo>
                    <a:pt x="2893" y="2742"/>
                    <a:pt x="2887" y="2151"/>
                    <a:pt x="2494" y="2135"/>
                  </a:cubicBezTo>
                  <a:cubicBezTo>
                    <a:pt x="1472" y="2087"/>
                    <a:pt x="898" y="1114"/>
                    <a:pt x="658" y="220"/>
                  </a:cubicBezTo>
                  <a:cubicBezTo>
                    <a:pt x="620" y="67"/>
                    <a:pt x="50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8"/>
            <p:cNvSpPr/>
            <p:nvPr/>
          </p:nvSpPr>
          <p:spPr>
            <a:xfrm>
              <a:off x="4547150" y="1589650"/>
              <a:ext cx="113675" cy="35950"/>
            </a:xfrm>
            <a:custGeom>
              <a:avLst/>
              <a:gdLst/>
              <a:ahLst/>
              <a:cxnLst/>
              <a:rect l="l" t="t" r="r" b="b"/>
              <a:pathLst>
                <a:path w="4547" h="1438" extrusionOk="0">
                  <a:moveTo>
                    <a:pt x="2846" y="0"/>
                  </a:moveTo>
                  <a:cubicBezTo>
                    <a:pt x="1917" y="0"/>
                    <a:pt x="981" y="368"/>
                    <a:pt x="254" y="937"/>
                  </a:cubicBezTo>
                  <a:cubicBezTo>
                    <a:pt x="1" y="1127"/>
                    <a:pt x="230" y="1438"/>
                    <a:pt x="487" y="1438"/>
                  </a:cubicBezTo>
                  <a:cubicBezTo>
                    <a:pt x="554" y="1438"/>
                    <a:pt x="623" y="1417"/>
                    <a:pt x="685" y="1368"/>
                  </a:cubicBezTo>
                  <a:cubicBezTo>
                    <a:pt x="1277" y="916"/>
                    <a:pt x="2080" y="609"/>
                    <a:pt x="2853" y="609"/>
                  </a:cubicBezTo>
                  <a:cubicBezTo>
                    <a:pt x="3226" y="609"/>
                    <a:pt x="3592" y="680"/>
                    <a:pt x="3925" y="841"/>
                  </a:cubicBezTo>
                  <a:cubicBezTo>
                    <a:pt x="3973" y="865"/>
                    <a:pt x="4020" y="876"/>
                    <a:pt x="4065" y="876"/>
                  </a:cubicBezTo>
                  <a:cubicBezTo>
                    <a:pt x="4350" y="876"/>
                    <a:pt x="4547" y="452"/>
                    <a:pt x="4244" y="314"/>
                  </a:cubicBezTo>
                  <a:cubicBezTo>
                    <a:pt x="3799" y="98"/>
                    <a:pt x="3324" y="0"/>
                    <a:pt x="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8"/>
            <p:cNvSpPr/>
            <p:nvPr/>
          </p:nvSpPr>
          <p:spPr>
            <a:xfrm>
              <a:off x="4202800" y="1661975"/>
              <a:ext cx="100950" cy="50475"/>
            </a:xfrm>
            <a:custGeom>
              <a:avLst/>
              <a:gdLst/>
              <a:ahLst/>
              <a:cxnLst/>
              <a:rect l="l" t="t" r="r" b="b"/>
              <a:pathLst>
                <a:path w="4038" h="2019" extrusionOk="0">
                  <a:moveTo>
                    <a:pt x="464" y="0"/>
                  </a:moveTo>
                  <a:cubicBezTo>
                    <a:pt x="220" y="0"/>
                    <a:pt x="0" y="310"/>
                    <a:pt x="223" y="533"/>
                  </a:cubicBezTo>
                  <a:cubicBezTo>
                    <a:pt x="1165" y="1411"/>
                    <a:pt x="2378" y="1890"/>
                    <a:pt x="3655" y="2018"/>
                  </a:cubicBezTo>
                  <a:cubicBezTo>
                    <a:pt x="3664" y="2018"/>
                    <a:pt x="3673" y="2019"/>
                    <a:pt x="3683" y="2019"/>
                  </a:cubicBezTo>
                  <a:cubicBezTo>
                    <a:pt x="4037" y="2019"/>
                    <a:pt x="4028" y="1426"/>
                    <a:pt x="3655" y="1395"/>
                  </a:cubicBezTo>
                  <a:cubicBezTo>
                    <a:pt x="2553" y="1284"/>
                    <a:pt x="1468" y="853"/>
                    <a:pt x="670" y="87"/>
                  </a:cubicBezTo>
                  <a:cubicBezTo>
                    <a:pt x="606" y="26"/>
                    <a:pt x="53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0" name="Google Shape;3250;p38"/>
          <p:cNvGrpSpPr/>
          <p:nvPr/>
        </p:nvGrpSpPr>
        <p:grpSpPr>
          <a:xfrm>
            <a:off x="-1566739" y="165625"/>
            <a:ext cx="3765478" cy="4977882"/>
            <a:chOff x="-1266274" y="318100"/>
            <a:chExt cx="3765478" cy="4977882"/>
          </a:xfrm>
        </p:grpSpPr>
        <p:grpSp>
          <p:nvGrpSpPr>
            <p:cNvPr id="3251" name="Google Shape;3251;p38"/>
            <p:cNvGrpSpPr/>
            <p:nvPr/>
          </p:nvGrpSpPr>
          <p:grpSpPr>
            <a:xfrm>
              <a:off x="-1266274" y="318100"/>
              <a:ext cx="1926028" cy="4977882"/>
              <a:chOff x="-3689956" y="-29025"/>
              <a:chExt cx="1570858" cy="4059931"/>
            </a:xfrm>
          </p:grpSpPr>
          <p:sp>
            <p:nvSpPr>
              <p:cNvPr id="3252" name="Google Shape;3252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61" name="Google Shape;3261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3262" name="Google Shape;3262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263" name="Google Shape;3263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4" name="Google Shape;3264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5" name="Google Shape;3265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6" name="Google Shape;3266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7" name="Google Shape;3267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8" name="Google Shape;3268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9" name="Google Shape;3269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0" name="Google Shape;3270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1" name="Google Shape;3271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2" name="Google Shape;3272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3" name="Google Shape;3273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4" name="Google Shape;3274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5" name="Google Shape;3275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6" name="Google Shape;3276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7" name="Google Shape;3277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8" name="Google Shape;3278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9" name="Google Shape;3279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0" name="Google Shape;3280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1" name="Google Shape;3281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2" name="Google Shape;3282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3" name="Google Shape;3283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4" name="Google Shape;3284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5" name="Google Shape;3285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6" name="Google Shape;3286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7" name="Google Shape;3287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8" name="Google Shape;3288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9" name="Google Shape;3289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0" name="Google Shape;3290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1" name="Google Shape;3291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2" name="Google Shape;3292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3" name="Google Shape;3293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4" name="Google Shape;3294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5" name="Google Shape;3295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6" name="Google Shape;3296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7" name="Google Shape;3297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8" name="Google Shape;3298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9" name="Google Shape;3299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0" name="Google Shape;3300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1" name="Google Shape;3301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2" name="Google Shape;3302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3" name="Google Shape;3303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4" name="Google Shape;3304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5" name="Google Shape;3305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6" name="Google Shape;3306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7" name="Google Shape;3307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8" name="Google Shape;3308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9" name="Google Shape;3309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0" name="Google Shape;3310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1" name="Google Shape;3311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2" name="Google Shape;3312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3" name="Google Shape;3313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4" name="Google Shape;3314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5" name="Google Shape;3315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6" name="Google Shape;3316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7" name="Google Shape;3317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8" name="Google Shape;3318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9" name="Google Shape;3319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0" name="Google Shape;3320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1" name="Google Shape;3321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2" name="Google Shape;3322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3" name="Google Shape;3323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4" name="Google Shape;3324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5" name="Google Shape;3325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6" name="Google Shape;3326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7" name="Google Shape;3327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8" name="Google Shape;3328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9" name="Google Shape;3329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0" name="Google Shape;3330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1" name="Google Shape;3331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2" name="Google Shape;3332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3" name="Google Shape;3333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4" name="Google Shape;3334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5" name="Google Shape;3335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6" name="Google Shape;3336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7" name="Google Shape;3337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8" name="Google Shape;3338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9" name="Google Shape;3339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0" name="Google Shape;3340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1" name="Google Shape;3341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2" name="Google Shape;3342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3" name="Google Shape;3343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4" name="Google Shape;3344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5" name="Google Shape;3345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6" name="Google Shape;3346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7" name="Google Shape;3347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8" name="Google Shape;3348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9" name="Google Shape;3349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0" name="Google Shape;3350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1" name="Google Shape;3351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2" name="Google Shape;3352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3" name="Google Shape;3353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4" name="Google Shape;3354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5" name="Google Shape;3355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6" name="Google Shape;3356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7" name="Google Shape;3357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8" name="Google Shape;3358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9" name="Google Shape;3359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0" name="Google Shape;3360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1" name="Google Shape;3361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2" name="Google Shape;3362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3" name="Google Shape;3363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4" name="Google Shape;3364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5" name="Google Shape;3365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6" name="Google Shape;3366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7" name="Google Shape;3367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8" name="Google Shape;3368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9" name="Google Shape;3369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0" name="Google Shape;3370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1" name="Google Shape;3371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2" name="Google Shape;3372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73" name="Google Shape;3373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374" name="Google Shape;3374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5" name="Google Shape;3375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6" name="Google Shape;3376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7" name="Google Shape;3377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8" name="Google Shape;3378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9" name="Google Shape;3379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0" name="Google Shape;3380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1" name="Google Shape;3381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2" name="Google Shape;3382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3" name="Google Shape;3383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4" name="Google Shape;3384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5" name="Google Shape;3385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6" name="Google Shape;3386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7" name="Google Shape;3387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8" name="Google Shape;3388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9" name="Google Shape;3389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0" name="Google Shape;3390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1" name="Google Shape;3391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2" name="Google Shape;3392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3" name="Google Shape;3393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4" name="Google Shape;3394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5" name="Google Shape;3395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6" name="Google Shape;3396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7" name="Google Shape;3397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8" name="Google Shape;3398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9" name="Google Shape;3399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0" name="Google Shape;3400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1" name="Google Shape;3401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2" name="Google Shape;3402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3" name="Google Shape;3403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4" name="Google Shape;3404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5" name="Google Shape;3405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6" name="Google Shape;3406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7" name="Google Shape;3407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8" name="Google Shape;3408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9" name="Google Shape;3409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0" name="Google Shape;3410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1" name="Google Shape;3411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2" name="Google Shape;3412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3" name="Google Shape;3413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4" name="Google Shape;3414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5" name="Google Shape;3415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6" name="Google Shape;3416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7" name="Google Shape;3417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8" name="Google Shape;3418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9" name="Google Shape;3419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0" name="Google Shape;3420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1" name="Google Shape;3421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2" name="Google Shape;3422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3" name="Google Shape;3423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4" name="Google Shape;3424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5" name="Google Shape;3425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6" name="Google Shape;3426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7" name="Google Shape;3427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8" name="Google Shape;3428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9" name="Google Shape;3429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0" name="Google Shape;3430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1" name="Google Shape;3431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2" name="Google Shape;3432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3" name="Google Shape;3433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4" name="Google Shape;3434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5" name="Google Shape;3435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6" name="Google Shape;3436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7" name="Google Shape;3437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8" name="Google Shape;3438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9" name="Google Shape;3439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0" name="Google Shape;3440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1" name="Google Shape;3441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2" name="Google Shape;3442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3" name="Google Shape;3443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4" name="Google Shape;3444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5" name="Google Shape;3445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6" name="Google Shape;3446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7" name="Google Shape;3447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8" name="Google Shape;3448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9" name="Google Shape;3449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0" name="Google Shape;3450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1" name="Google Shape;3451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2" name="Google Shape;3452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3" name="Google Shape;3453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4" name="Google Shape;3454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5" name="Google Shape;3455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6" name="Google Shape;3456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7" name="Google Shape;3457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8" name="Google Shape;3458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9" name="Google Shape;3459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0" name="Google Shape;3460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1" name="Google Shape;3461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2" name="Google Shape;3462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3" name="Google Shape;3463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4" name="Google Shape;3464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5" name="Google Shape;3465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6" name="Google Shape;3466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7" name="Google Shape;3467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8" name="Google Shape;3468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9" name="Google Shape;3469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0" name="Google Shape;3470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1" name="Google Shape;3471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2" name="Google Shape;3472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3" name="Google Shape;3473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4" name="Google Shape;3474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5" name="Google Shape;3475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6" name="Google Shape;3476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7" name="Google Shape;3477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8" name="Google Shape;3478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9" name="Google Shape;3479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0" name="Google Shape;3480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1" name="Google Shape;3481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2" name="Google Shape;3482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3" name="Google Shape;3483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84" name="Google Shape;3484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3485" name="Google Shape;3485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6" name="Google Shape;3486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7" name="Google Shape;3487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8" name="Google Shape;3488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9" name="Google Shape;3489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0" name="Google Shape;3490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1" name="Google Shape;3491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2" name="Google Shape;3492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3" name="Google Shape;3493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4" name="Google Shape;3494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5" name="Google Shape;3495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6" name="Google Shape;3496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7" name="Google Shape;3497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8" name="Google Shape;3498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9" name="Google Shape;3499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0" name="Google Shape;3500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1" name="Google Shape;3501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2" name="Google Shape;3502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3" name="Google Shape;3503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4" name="Google Shape;3504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5" name="Google Shape;3505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6" name="Google Shape;3506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7" name="Google Shape;3507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8" name="Google Shape;3508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9" name="Google Shape;3509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0" name="Google Shape;3510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1" name="Google Shape;3511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2" name="Google Shape;3512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3" name="Google Shape;3513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4" name="Google Shape;3514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5" name="Google Shape;3515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6" name="Google Shape;3516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7" name="Google Shape;3517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8" name="Google Shape;3518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9" name="Google Shape;3519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0" name="Google Shape;3520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1" name="Google Shape;3521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2" name="Google Shape;3522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3" name="Google Shape;3523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4" name="Google Shape;3524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5" name="Google Shape;3525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6" name="Google Shape;3526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7" name="Google Shape;3527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8" name="Google Shape;3528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9" name="Google Shape;3529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0" name="Google Shape;3530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1" name="Google Shape;3531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2" name="Google Shape;3532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3" name="Google Shape;3533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4" name="Google Shape;3534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5" name="Google Shape;3535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6" name="Google Shape;3536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537" name="Google Shape;3537;p38"/>
            <p:cNvGrpSpPr/>
            <p:nvPr/>
          </p:nvGrpSpPr>
          <p:grpSpPr>
            <a:xfrm>
              <a:off x="573176" y="318100"/>
              <a:ext cx="1926028" cy="4977882"/>
              <a:chOff x="-3689956" y="-29025"/>
              <a:chExt cx="1570858" cy="4059931"/>
            </a:xfrm>
          </p:grpSpPr>
          <p:sp>
            <p:nvSpPr>
              <p:cNvPr id="3538" name="Google Shape;3538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47" name="Google Shape;3547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3548" name="Google Shape;3548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549" name="Google Shape;3549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0" name="Google Shape;3550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1" name="Google Shape;3551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2" name="Google Shape;3552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3" name="Google Shape;3553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4" name="Google Shape;3554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5" name="Google Shape;3555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6" name="Google Shape;3556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7" name="Google Shape;3557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8" name="Google Shape;3558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9" name="Google Shape;3559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0" name="Google Shape;3560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1" name="Google Shape;3561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2" name="Google Shape;3562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3" name="Google Shape;3563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4" name="Google Shape;3564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5" name="Google Shape;3565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6" name="Google Shape;3566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7" name="Google Shape;3567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8" name="Google Shape;3568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9" name="Google Shape;3569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0" name="Google Shape;3570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1" name="Google Shape;3571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2" name="Google Shape;3572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3" name="Google Shape;3573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4" name="Google Shape;3574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5" name="Google Shape;3575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6" name="Google Shape;3576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7" name="Google Shape;3577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8" name="Google Shape;3578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9" name="Google Shape;3579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0" name="Google Shape;3580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1" name="Google Shape;3581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2" name="Google Shape;3582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3" name="Google Shape;3583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4" name="Google Shape;3584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5" name="Google Shape;3585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6" name="Google Shape;3586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7" name="Google Shape;3587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8" name="Google Shape;3588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9" name="Google Shape;3589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0" name="Google Shape;3590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1" name="Google Shape;3591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2" name="Google Shape;3592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3" name="Google Shape;3593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4" name="Google Shape;3594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5" name="Google Shape;3595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6" name="Google Shape;3596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7" name="Google Shape;3597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8" name="Google Shape;3598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9" name="Google Shape;3599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0" name="Google Shape;3600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1" name="Google Shape;3601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2" name="Google Shape;3602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3" name="Google Shape;3603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4" name="Google Shape;3604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5" name="Google Shape;3605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6" name="Google Shape;3606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7" name="Google Shape;3607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8" name="Google Shape;3608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9" name="Google Shape;3609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0" name="Google Shape;3610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1" name="Google Shape;3611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2" name="Google Shape;3612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3" name="Google Shape;3613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4" name="Google Shape;3614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5" name="Google Shape;3615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6" name="Google Shape;3616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7" name="Google Shape;3617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8" name="Google Shape;3618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9" name="Google Shape;3619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0" name="Google Shape;3620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1" name="Google Shape;3621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2" name="Google Shape;3622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3" name="Google Shape;3623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4" name="Google Shape;3624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5" name="Google Shape;3625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6" name="Google Shape;3626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7" name="Google Shape;3627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8" name="Google Shape;3628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9" name="Google Shape;3629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0" name="Google Shape;3630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1" name="Google Shape;3631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2" name="Google Shape;3632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3" name="Google Shape;3633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4" name="Google Shape;3634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5" name="Google Shape;3635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6" name="Google Shape;3636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7" name="Google Shape;3637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8" name="Google Shape;3638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9" name="Google Shape;3639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0" name="Google Shape;3640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1" name="Google Shape;3641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2" name="Google Shape;3642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3" name="Google Shape;3643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4" name="Google Shape;3644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5" name="Google Shape;3645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6" name="Google Shape;3646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7" name="Google Shape;3647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8" name="Google Shape;3648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9" name="Google Shape;3649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0" name="Google Shape;3650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1" name="Google Shape;3651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2" name="Google Shape;3652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3" name="Google Shape;3653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4" name="Google Shape;3654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5" name="Google Shape;3655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6" name="Google Shape;3656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7" name="Google Shape;3657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8" name="Google Shape;3658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59" name="Google Shape;3659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660" name="Google Shape;3660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1" name="Google Shape;3661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2" name="Google Shape;3662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3" name="Google Shape;3663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4" name="Google Shape;3664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5" name="Google Shape;3665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6" name="Google Shape;3666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7" name="Google Shape;3667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8" name="Google Shape;3668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9" name="Google Shape;3669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0" name="Google Shape;3670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1" name="Google Shape;3671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2" name="Google Shape;3672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3" name="Google Shape;3673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4" name="Google Shape;3674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5" name="Google Shape;3675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6" name="Google Shape;3676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7" name="Google Shape;3677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8" name="Google Shape;3678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9" name="Google Shape;3679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0" name="Google Shape;3680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1" name="Google Shape;3681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2" name="Google Shape;3682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3" name="Google Shape;3683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4" name="Google Shape;3684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5" name="Google Shape;3685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6" name="Google Shape;3686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7" name="Google Shape;3687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8" name="Google Shape;3688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9" name="Google Shape;3689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0" name="Google Shape;3690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1" name="Google Shape;3691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2" name="Google Shape;3692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3" name="Google Shape;3693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4" name="Google Shape;3694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5" name="Google Shape;3695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6" name="Google Shape;3696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7" name="Google Shape;3697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8" name="Google Shape;3698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9" name="Google Shape;3699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0" name="Google Shape;3700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1" name="Google Shape;3701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2" name="Google Shape;3702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3" name="Google Shape;3703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4" name="Google Shape;3704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5" name="Google Shape;3705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6" name="Google Shape;3706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7" name="Google Shape;3707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8" name="Google Shape;3708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9" name="Google Shape;3709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0" name="Google Shape;3710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1" name="Google Shape;3711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2" name="Google Shape;3712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3" name="Google Shape;3713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4" name="Google Shape;3714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5" name="Google Shape;3715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6" name="Google Shape;3716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7" name="Google Shape;3717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8" name="Google Shape;3718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9" name="Google Shape;3719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0" name="Google Shape;3720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1" name="Google Shape;3721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2" name="Google Shape;3722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3" name="Google Shape;3723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4" name="Google Shape;3724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5" name="Google Shape;3725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6" name="Google Shape;3726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7" name="Google Shape;3727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8" name="Google Shape;3728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9" name="Google Shape;3729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0" name="Google Shape;3730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1" name="Google Shape;3731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2" name="Google Shape;3732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3" name="Google Shape;3733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4" name="Google Shape;3734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5" name="Google Shape;3735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6" name="Google Shape;3736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7" name="Google Shape;3737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8" name="Google Shape;3738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9" name="Google Shape;3739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0" name="Google Shape;3740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1" name="Google Shape;3741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2" name="Google Shape;3742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3" name="Google Shape;3743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4" name="Google Shape;3744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5" name="Google Shape;3745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6" name="Google Shape;3746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7" name="Google Shape;3747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8" name="Google Shape;3748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9" name="Google Shape;3749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0" name="Google Shape;3750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1" name="Google Shape;3751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2" name="Google Shape;3752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3" name="Google Shape;3753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4" name="Google Shape;3754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5" name="Google Shape;3755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6" name="Google Shape;3756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7" name="Google Shape;3757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8" name="Google Shape;3758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9" name="Google Shape;3759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0" name="Google Shape;3760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1" name="Google Shape;3761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2" name="Google Shape;3762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3" name="Google Shape;3763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4" name="Google Shape;3764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5" name="Google Shape;3765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6" name="Google Shape;3766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7" name="Google Shape;3767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8" name="Google Shape;3768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9" name="Google Shape;3769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70" name="Google Shape;3770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3771" name="Google Shape;3771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2" name="Google Shape;3772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3" name="Google Shape;3773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4" name="Google Shape;3774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5" name="Google Shape;3775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6" name="Google Shape;3776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7" name="Google Shape;3777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8" name="Google Shape;3778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9" name="Google Shape;3779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0" name="Google Shape;3780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1" name="Google Shape;3781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2" name="Google Shape;3782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3" name="Google Shape;3783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4" name="Google Shape;3784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5" name="Google Shape;3785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6" name="Google Shape;3786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7" name="Google Shape;3787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8" name="Google Shape;3788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9" name="Google Shape;3789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0" name="Google Shape;3790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1" name="Google Shape;3791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2" name="Google Shape;3792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3" name="Google Shape;3793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4" name="Google Shape;3794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5" name="Google Shape;3795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6" name="Google Shape;3796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7" name="Google Shape;3797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8" name="Google Shape;3798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9" name="Google Shape;3799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0" name="Google Shape;3800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1" name="Google Shape;3801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2" name="Google Shape;3802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3" name="Google Shape;3803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4" name="Google Shape;3804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5" name="Google Shape;3805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6" name="Google Shape;3806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7" name="Google Shape;3807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8" name="Google Shape;3808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9" name="Google Shape;3809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0" name="Google Shape;3810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1" name="Google Shape;3811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2" name="Google Shape;3812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3" name="Google Shape;3813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4" name="Google Shape;3814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5" name="Google Shape;3815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6" name="Google Shape;3816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7" name="Google Shape;3817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8" name="Google Shape;3818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9" name="Google Shape;3819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0" name="Google Shape;3820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1" name="Google Shape;3821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2" name="Google Shape;3822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823" name="Google Shape;3823;p38"/>
          <p:cNvGrpSpPr/>
          <p:nvPr/>
        </p:nvGrpSpPr>
        <p:grpSpPr>
          <a:xfrm>
            <a:off x="6945261" y="165625"/>
            <a:ext cx="3765478" cy="4977882"/>
            <a:chOff x="-1266274" y="318100"/>
            <a:chExt cx="3765478" cy="4977882"/>
          </a:xfrm>
        </p:grpSpPr>
        <p:grpSp>
          <p:nvGrpSpPr>
            <p:cNvPr id="3824" name="Google Shape;3824;p38"/>
            <p:cNvGrpSpPr/>
            <p:nvPr/>
          </p:nvGrpSpPr>
          <p:grpSpPr>
            <a:xfrm>
              <a:off x="-1266274" y="318100"/>
              <a:ext cx="1926028" cy="4977882"/>
              <a:chOff x="-3689956" y="-29025"/>
              <a:chExt cx="1570858" cy="4059931"/>
            </a:xfrm>
          </p:grpSpPr>
          <p:sp>
            <p:nvSpPr>
              <p:cNvPr id="3825" name="Google Shape;3825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4" name="Google Shape;3834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3835" name="Google Shape;3835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836" name="Google Shape;3836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7" name="Google Shape;3837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8" name="Google Shape;3838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9" name="Google Shape;3839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0" name="Google Shape;3840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1" name="Google Shape;3841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2" name="Google Shape;3842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3" name="Google Shape;3843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4" name="Google Shape;3844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5" name="Google Shape;3845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6" name="Google Shape;3846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7" name="Google Shape;3847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8" name="Google Shape;3848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9" name="Google Shape;3849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0" name="Google Shape;3850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1" name="Google Shape;3851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2" name="Google Shape;3852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3" name="Google Shape;3853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4" name="Google Shape;3854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5" name="Google Shape;3855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6" name="Google Shape;3856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7" name="Google Shape;3857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8" name="Google Shape;3858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9" name="Google Shape;3859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0" name="Google Shape;3860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1" name="Google Shape;3861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2" name="Google Shape;3862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3" name="Google Shape;3863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4" name="Google Shape;3864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5" name="Google Shape;3865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6" name="Google Shape;3866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7" name="Google Shape;3867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8" name="Google Shape;3868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9" name="Google Shape;3869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0" name="Google Shape;3870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1" name="Google Shape;3871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2" name="Google Shape;3872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3" name="Google Shape;3873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4" name="Google Shape;3874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5" name="Google Shape;3875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6" name="Google Shape;3876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7" name="Google Shape;3877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8" name="Google Shape;3878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9" name="Google Shape;3879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0" name="Google Shape;3880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1" name="Google Shape;3881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2" name="Google Shape;3882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3" name="Google Shape;3883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4" name="Google Shape;3884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5" name="Google Shape;3885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6" name="Google Shape;3886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7" name="Google Shape;3887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8" name="Google Shape;3888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9" name="Google Shape;3889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0" name="Google Shape;3890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1" name="Google Shape;3891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2" name="Google Shape;3892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3" name="Google Shape;3893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4" name="Google Shape;3894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5" name="Google Shape;3895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6" name="Google Shape;3896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7" name="Google Shape;3897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8" name="Google Shape;3898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9" name="Google Shape;3899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0" name="Google Shape;3900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1" name="Google Shape;3901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2" name="Google Shape;3902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3" name="Google Shape;3903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4" name="Google Shape;3904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5" name="Google Shape;3905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6" name="Google Shape;3906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7" name="Google Shape;3907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8" name="Google Shape;3908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9" name="Google Shape;3909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0" name="Google Shape;3910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1" name="Google Shape;3911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2" name="Google Shape;3912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3" name="Google Shape;3913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4" name="Google Shape;3914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5" name="Google Shape;3915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6" name="Google Shape;3916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7" name="Google Shape;3917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8" name="Google Shape;3918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9" name="Google Shape;3919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0" name="Google Shape;3920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1" name="Google Shape;3921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2" name="Google Shape;3922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3" name="Google Shape;3923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4" name="Google Shape;3924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5" name="Google Shape;3925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6" name="Google Shape;3926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7" name="Google Shape;3927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8" name="Google Shape;3928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9" name="Google Shape;3929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0" name="Google Shape;3930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1" name="Google Shape;3931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2" name="Google Shape;3932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3" name="Google Shape;3933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4" name="Google Shape;3934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5" name="Google Shape;3935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6" name="Google Shape;3936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7" name="Google Shape;3937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8" name="Google Shape;3938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9" name="Google Shape;3939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0" name="Google Shape;3940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1" name="Google Shape;3941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2" name="Google Shape;3942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3" name="Google Shape;3943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4" name="Google Shape;3944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5" name="Google Shape;3945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46" name="Google Shape;3946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3947" name="Google Shape;3947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8" name="Google Shape;3948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9" name="Google Shape;3949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0" name="Google Shape;3950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1" name="Google Shape;3951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2" name="Google Shape;3952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3" name="Google Shape;3953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4" name="Google Shape;3954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5" name="Google Shape;3955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6" name="Google Shape;3956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7" name="Google Shape;3957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8" name="Google Shape;3958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9" name="Google Shape;3959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0" name="Google Shape;3960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1" name="Google Shape;3961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2" name="Google Shape;3962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3" name="Google Shape;3963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4" name="Google Shape;3964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5" name="Google Shape;3965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6" name="Google Shape;3966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7" name="Google Shape;3967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8" name="Google Shape;3968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9" name="Google Shape;3969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0" name="Google Shape;3970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1" name="Google Shape;3971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2" name="Google Shape;3972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3" name="Google Shape;3973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4" name="Google Shape;3974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5" name="Google Shape;3975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6" name="Google Shape;3976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7" name="Google Shape;3977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8" name="Google Shape;3978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9" name="Google Shape;3979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0" name="Google Shape;3980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1" name="Google Shape;3981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2" name="Google Shape;3982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3" name="Google Shape;3983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4" name="Google Shape;3984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5" name="Google Shape;3985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6" name="Google Shape;3986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7" name="Google Shape;3987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8" name="Google Shape;3988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9" name="Google Shape;3989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0" name="Google Shape;3990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1" name="Google Shape;3991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2" name="Google Shape;3992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3" name="Google Shape;3993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4" name="Google Shape;3994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5" name="Google Shape;3995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6" name="Google Shape;3996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7" name="Google Shape;3997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8" name="Google Shape;3998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9" name="Google Shape;3999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0" name="Google Shape;4000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1" name="Google Shape;4001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2" name="Google Shape;4002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3" name="Google Shape;4003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4" name="Google Shape;4004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5" name="Google Shape;4005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6" name="Google Shape;4006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7" name="Google Shape;4007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8" name="Google Shape;4008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9" name="Google Shape;4009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0" name="Google Shape;4010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1" name="Google Shape;4011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2" name="Google Shape;4012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3" name="Google Shape;4013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4" name="Google Shape;4014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5" name="Google Shape;4015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6" name="Google Shape;4016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7" name="Google Shape;4017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8" name="Google Shape;4018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9" name="Google Shape;4019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0" name="Google Shape;4020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1" name="Google Shape;4021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2" name="Google Shape;4022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3" name="Google Shape;4023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4" name="Google Shape;4024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5" name="Google Shape;4025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6" name="Google Shape;4026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7" name="Google Shape;4027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8" name="Google Shape;4028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9" name="Google Shape;4029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0" name="Google Shape;4030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1" name="Google Shape;4031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2" name="Google Shape;4032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3" name="Google Shape;4033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4" name="Google Shape;4034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5" name="Google Shape;4035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6" name="Google Shape;4036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7" name="Google Shape;4037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8" name="Google Shape;4038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9" name="Google Shape;4039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0" name="Google Shape;4040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1" name="Google Shape;4041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2" name="Google Shape;4042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3" name="Google Shape;4043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4" name="Google Shape;4044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5" name="Google Shape;4045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6" name="Google Shape;4046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7" name="Google Shape;4047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8" name="Google Shape;4048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9" name="Google Shape;4049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0" name="Google Shape;4050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1" name="Google Shape;4051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2" name="Google Shape;4052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3" name="Google Shape;4053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4" name="Google Shape;4054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5" name="Google Shape;4055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6" name="Google Shape;4056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57" name="Google Shape;4057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4058" name="Google Shape;4058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9" name="Google Shape;4059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0" name="Google Shape;4060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1" name="Google Shape;4061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2" name="Google Shape;4062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3" name="Google Shape;4063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4" name="Google Shape;4064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5" name="Google Shape;4065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6" name="Google Shape;4066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7" name="Google Shape;4067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8" name="Google Shape;4068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9" name="Google Shape;4069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0" name="Google Shape;4070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1" name="Google Shape;4071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2" name="Google Shape;4072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3" name="Google Shape;4073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4" name="Google Shape;4074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5" name="Google Shape;4075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6" name="Google Shape;4076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7" name="Google Shape;4077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8" name="Google Shape;4078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9" name="Google Shape;4079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0" name="Google Shape;4080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1" name="Google Shape;4081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2" name="Google Shape;4082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3" name="Google Shape;4083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4" name="Google Shape;4084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5" name="Google Shape;4085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6" name="Google Shape;4086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7" name="Google Shape;4087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8" name="Google Shape;4088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9" name="Google Shape;4089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0" name="Google Shape;4090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1" name="Google Shape;4091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2" name="Google Shape;4092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3" name="Google Shape;4093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4" name="Google Shape;4094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5" name="Google Shape;4095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6" name="Google Shape;4096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7" name="Google Shape;4097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8" name="Google Shape;4098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9" name="Google Shape;4099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0" name="Google Shape;4100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1" name="Google Shape;4101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2" name="Google Shape;4102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3" name="Google Shape;4103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4" name="Google Shape;4104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5" name="Google Shape;4105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6" name="Google Shape;4106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7" name="Google Shape;4107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8" name="Google Shape;4108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9" name="Google Shape;4109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110" name="Google Shape;4110;p38"/>
            <p:cNvGrpSpPr/>
            <p:nvPr/>
          </p:nvGrpSpPr>
          <p:grpSpPr>
            <a:xfrm>
              <a:off x="573176" y="318100"/>
              <a:ext cx="1926028" cy="4977882"/>
              <a:chOff x="-3689956" y="-29025"/>
              <a:chExt cx="1570858" cy="4059931"/>
            </a:xfrm>
          </p:grpSpPr>
          <p:sp>
            <p:nvSpPr>
              <p:cNvPr id="4111" name="Google Shape;4111;p38"/>
              <p:cNvSpPr/>
              <p:nvPr/>
            </p:nvSpPr>
            <p:spPr>
              <a:xfrm>
                <a:off x="-2436078" y="2488835"/>
                <a:ext cx="59339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7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8"/>
              <p:cNvSpPr/>
              <p:nvPr/>
            </p:nvSpPr>
            <p:spPr>
              <a:xfrm>
                <a:off x="-2391160" y="2482728"/>
                <a:ext cx="20530" cy="2053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5" fill="none" extrusionOk="0">
                    <a:moveTo>
                      <a:pt x="985" y="1"/>
                    </a:moveTo>
                    <a:lnTo>
                      <a:pt x="1" y="984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38"/>
              <p:cNvSpPr/>
              <p:nvPr/>
            </p:nvSpPr>
            <p:spPr>
              <a:xfrm>
                <a:off x="-2391160" y="2532460"/>
                <a:ext cx="20530" cy="20092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64" fill="none" extrusionOk="0">
                    <a:moveTo>
                      <a:pt x="985" y="963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38"/>
              <p:cNvSpPr/>
              <p:nvPr/>
            </p:nvSpPr>
            <p:spPr>
              <a:xfrm>
                <a:off x="-2436078" y="2487522"/>
                <a:ext cx="59339" cy="59359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48" fill="none" extrusionOk="0">
                    <a:moveTo>
                      <a:pt x="1423" y="1"/>
                    </a:moveTo>
                    <a:lnTo>
                      <a:pt x="2847" y="1424"/>
                    </a:lnTo>
                    <a:lnTo>
                      <a:pt x="1423" y="2847"/>
                    </a:lnTo>
                    <a:lnTo>
                      <a:pt x="0" y="1424"/>
                    </a:lnTo>
                    <a:close/>
                  </a:path>
                </a:pathLst>
              </a:custGeom>
              <a:noFill/>
              <a:ln w="41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8"/>
              <p:cNvSpPr/>
              <p:nvPr/>
            </p:nvSpPr>
            <p:spPr>
              <a:xfrm>
                <a:off x="-3689956" y="-29025"/>
                <a:ext cx="157085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5368" h="194791" extrusionOk="0">
                    <a:moveTo>
                      <a:pt x="1" y="0"/>
                    </a:moveTo>
                    <a:lnTo>
                      <a:pt x="1" y="194790"/>
                    </a:lnTo>
                    <a:lnTo>
                      <a:pt x="75368" y="194790"/>
                    </a:lnTo>
                    <a:lnTo>
                      <a:pt x="7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8"/>
              <p:cNvSpPr/>
              <p:nvPr/>
            </p:nvSpPr>
            <p:spPr>
              <a:xfrm>
                <a:off x="-3641953" y="-29025"/>
                <a:ext cx="1474878" cy="4059931"/>
              </a:xfrm>
              <a:custGeom>
                <a:avLst/>
                <a:gdLst/>
                <a:ahLst/>
                <a:cxnLst/>
                <a:rect l="l" t="t" r="r" b="b"/>
                <a:pathLst>
                  <a:path w="70763" h="194791" extrusionOk="0">
                    <a:moveTo>
                      <a:pt x="0" y="0"/>
                    </a:moveTo>
                    <a:lnTo>
                      <a:pt x="0" y="194790"/>
                    </a:lnTo>
                    <a:lnTo>
                      <a:pt x="70763" y="194790"/>
                    </a:lnTo>
                    <a:lnTo>
                      <a:pt x="707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8"/>
              <p:cNvSpPr/>
              <p:nvPr/>
            </p:nvSpPr>
            <p:spPr>
              <a:xfrm>
                <a:off x="-3469203" y="2818754"/>
                <a:ext cx="1129393" cy="973657"/>
              </a:xfrm>
              <a:custGeom>
                <a:avLst/>
                <a:gdLst/>
                <a:ahLst/>
                <a:cxnLst/>
                <a:rect l="l" t="t" r="r" b="b"/>
                <a:pathLst>
                  <a:path w="54187" h="46715" fill="none" extrusionOk="0">
                    <a:moveTo>
                      <a:pt x="0" y="0"/>
                    </a:moveTo>
                    <a:lnTo>
                      <a:pt x="54187" y="0"/>
                    </a:lnTo>
                    <a:lnTo>
                      <a:pt x="54187" y="46715"/>
                    </a:lnTo>
                    <a:lnTo>
                      <a:pt x="0" y="46715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8"/>
              <p:cNvSpPr/>
              <p:nvPr/>
            </p:nvSpPr>
            <p:spPr>
              <a:xfrm>
                <a:off x="-3378034" y="2897271"/>
                <a:ext cx="947062" cy="816630"/>
              </a:xfrm>
              <a:custGeom>
                <a:avLst/>
                <a:gdLst/>
                <a:ahLst/>
                <a:cxnLst/>
                <a:rect l="l" t="t" r="r" b="b"/>
                <a:pathLst>
                  <a:path w="45439" h="39181" fill="none" extrusionOk="0">
                    <a:moveTo>
                      <a:pt x="0" y="1"/>
                    </a:moveTo>
                    <a:lnTo>
                      <a:pt x="45438" y="1"/>
                    </a:lnTo>
                    <a:lnTo>
                      <a:pt x="45438" y="39181"/>
                    </a:lnTo>
                    <a:lnTo>
                      <a:pt x="0" y="39181"/>
                    </a:lnTo>
                    <a:close/>
                  </a:path>
                </a:pathLst>
              </a:custGeom>
              <a:noFill/>
              <a:ln w="5750" cap="flat" cmpd="sng">
                <a:solidFill>
                  <a:schemeClr val="lt2"/>
                </a:solidFill>
                <a:prstDash val="solid"/>
                <a:miter lim="209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38"/>
              <p:cNvSpPr/>
              <p:nvPr/>
            </p:nvSpPr>
            <p:spPr>
              <a:xfrm>
                <a:off x="-3469250" y="163550"/>
                <a:ext cx="1129500" cy="2555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20" name="Google Shape;4120;p38"/>
              <p:cNvGrpSpPr/>
              <p:nvPr/>
            </p:nvGrpSpPr>
            <p:grpSpPr>
              <a:xfrm>
                <a:off x="-3469260" y="163540"/>
                <a:ext cx="1129396" cy="2555396"/>
                <a:chOff x="-3469260" y="163540"/>
                <a:chExt cx="1129396" cy="2555396"/>
              </a:xfrm>
            </p:grpSpPr>
            <p:grpSp>
              <p:nvGrpSpPr>
                <p:cNvPr id="4121" name="Google Shape;4121;p38"/>
                <p:cNvGrpSpPr/>
                <p:nvPr/>
              </p:nvGrpSpPr>
              <p:grpSpPr>
                <a:xfrm>
                  <a:off x="-3469252" y="163540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4122" name="Google Shape;4122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3" name="Google Shape;4123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4" name="Google Shape;4124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5" name="Google Shape;4125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6" name="Google Shape;4126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7" name="Google Shape;4127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8" name="Google Shape;4128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9" name="Google Shape;4129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0" name="Google Shape;4130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1" name="Google Shape;4131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2" name="Google Shape;4132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3" name="Google Shape;4133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4" name="Google Shape;4134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5" name="Google Shape;4135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6" name="Google Shape;4136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7" name="Google Shape;4137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8" name="Google Shape;4138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9" name="Google Shape;4139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0" name="Google Shape;4140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1" name="Google Shape;4141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2" name="Google Shape;4142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3" name="Google Shape;4143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4" name="Google Shape;4144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5" name="Google Shape;4145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6" name="Google Shape;4146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7" name="Google Shape;4147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8" name="Google Shape;4148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9" name="Google Shape;4149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0" name="Google Shape;4150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1" name="Google Shape;4151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2" name="Google Shape;4152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3" name="Google Shape;4153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4" name="Google Shape;4154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5" name="Google Shape;4155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6" name="Google Shape;4156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7" name="Google Shape;4157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8" name="Google Shape;4158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9" name="Google Shape;4159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0" name="Google Shape;4160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1" name="Google Shape;4161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2" name="Google Shape;4162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3" name="Google Shape;4163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4" name="Google Shape;4164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5" name="Google Shape;4165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6" name="Google Shape;4166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7" name="Google Shape;4167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8" name="Google Shape;4168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9" name="Google Shape;4169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0" name="Google Shape;4170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1" name="Google Shape;4171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2" name="Google Shape;4172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3" name="Google Shape;4173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4" name="Google Shape;4174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5" name="Google Shape;4175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6" name="Google Shape;4176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7" name="Google Shape;4177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8" name="Google Shape;4178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9" name="Google Shape;4179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0" name="Google Shape;4180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1" name="Google Shape;4181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2" name="Google Shape;4182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3" name="Google Shape;4183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4" name="Google Shape;4184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5" name="Google Shape;4185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6" name="Google Shape;4186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7" name="Google Shape;4187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8" name="Google Shape;4188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9" name="Google Shape;4189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0" name="Google Shape;4190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1" name="Google Shape;4191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2" name="Google Shape;4192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3" name="Google Shape;4193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4" name="Google Shape;4194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5" name="Google Shape;4195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6" name="Google Shape;4196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7" name="Google Shape;4197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8" name="Google Shape;4198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9" name="Google Shape;4199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0" name="Google Shape;4200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1" name="Google Shape;4201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2" name="Google Shape;4202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3" name="Google Shape;4203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4" name="Google Shape;4204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5" name="Google Shape;4205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6" name="Google Shape;4206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7" name="Google Shape;4207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8" name="Google Shape;4208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9" name="Google Shape;4209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0" name="Google Shape;4210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1" name="Google Shape;4211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2" name="Google Shape;4212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3" name="Google Shape;4213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4" name="Google Shape;4214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5" name="Google Shape;4215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6" name="Google Shape;4216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7" name="Google Shape;4217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8" name="Google Shape;4218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9" name="Google Shape;4219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0" name="Google Shape;4220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1" name="Google Shape;4221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2" name="Google Shape;4222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3" name="Google Shape;4223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4" name="Google Shape;4224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5" name="Google Shape;4225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6" name="Google Shape;4226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7" name="Google Shape;4227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8" name="Google Shape;4228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9" name="Google Shape;4229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0" name="Google Shape;4230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1" name="Google Shape;4231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232" name="Google Shape;4232;p38"/>
                <p:cNvGrpSpPr/>
                <p:nvPr/>
              </p:nvGrpSpPr>
              <p:grpSpPr>
                <a:xfrm>
                  <a:off x="-3469252" y="1148395"/>
                  <a:ext cx="1129388" cy="1071123"/>
                  <a:chOff x="386447" y="615591"/>
                  <a:chExt cx="772601" cy="773039"/>
                </a:xfrm>
              </p:grpSpPr>
              <p:sp>
                <p:nvSpPr>
                  <p:cNvPr id="4233" name="Google Shape;4233;p38"/>
                  <p:cNvSpPr/>
                  <p:nvPr/>
                </p:nvSpPr>
                <p:spPr>
                  <a:xfrm>
                    <a:off x="743725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4" name="Google Shape;4234;p38"/>
                  <p:cNvSpPr/>
                  <p:nvPr/>
                </p:nvSpPr>
                <p:spPr>
                  <a:xfrm>
                    <a:off x="386447" y="972014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3"/>
                        </a:lnTo>
                        <a:lnTo>
                          <a:pt x="1423" y="2847"/>
                        </a:lnTo>
                        <a:lnTo>
                          <a:pt x="0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5" name="Google Shape;4235;p38"/>
                  <p:cNvSpPr/>
                  <p:nvPr/>
                </p:nvSpPr>
                <p:spPr>
                  <a:xfrm>
                    <a:off x="707519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4"/>
                        </a:lnTo>
                        <a:lnTo>
                          <a:pt x="0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6" name="Google Shape;4236;p38"/>
                  <p:cNvSpPr/>
                  <p:nvPr/>
                </p:nvSpPr>
                <p:spPr>
                  <a:xfrm>
                    <a:off x="651242" y="710700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7" name="Google Shape;4237;p38"/>
                  <p:cNvSpPr/>
                  <p:nvPr/>
                </p:nvSpPr>
                <p:spPr>
                  <a:xfrm>
                    <a:off x="482848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8" name="Google Shape;4238;p38"/>
                  <p:cNvSpPr/>
                  <p:nvPr/>
                </p:nvSpPr>
                <p:spPr>
                  <a:xfrm>
                    <a:off x="651242" y="879532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9" name="Google Shape;4239;p38"/>
                  <p:cNvSpPr/>
                  <p:nvPr/>
                </p:nvSpPr>
                <p:spPr>
                  <a:xfrm>
                    <a:off x="482848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1" y="0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0" name="Google Shape;4240;p38"/>
                  <p:cNvSpPr/>
                  <p:nvPr/>
                </p:nvSpPr>
                <p:spPr>
                  <a:xfrm>
                    <a:off x="481973" y="710700"/>
                    <a:ext cx="225558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21" fill="none" extrusionOk="0">
                        <a:moveTo>
                          <a:pt x="1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1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1" name="Google Shape;4241;p38"/>
                  <p:cNvSpPr/>
                  <p:nvPr/>
                </p:nvSpPr>
                <p:spPr>
                  <a:xfrm>
                    <a:off x="451875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4"/>
                        </a:moveTo>
                        <a:lnTo>
                          <a:pt x="1" y="1444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2" name="Google Shape;4242;p38"/>
                  <p:cNvSpPr/>
                  <p:nvPr/>
                </p:nvSpPr>
                <p:spPr>
                  <a:xfrm>
                    <a:off x="451875" y="935809"/>
                    <a:ext cx="30117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66" fill="none" extrusionOk="0">
                        <a:moveTo>
                          <a:pt x="1445" y="1465"/>
                        </a:moveTo>
                        <a:lnTo>
                          <a:pt x="1" y="146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3" name="Google Shape;4243;p38"/>
                  <p:cNvSpPr/>
                  <p:nvPr/>
                </p:nvSpPr>
                <p:spPr>
                  <a:xfrm>
                    <a:off x="431802" y="660967"/>
                    <a:ext cx="325893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8" y="15593"/>
                        </a:lnTo>
                        <a:lnTo>
                          <a:pt x="2408" y="15593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786"/>
                        </a:lnTo>
                        <a:lnTo>
                          <a:pt x="1" y="7786"/>
                        </a:lnTo>
                        <a:lnTo>
                          <a:pt x="1" y="2386"/>
                        </a:lnTo>
                        <a:lnTo>
                          <a:pt x="2408" y="2386"/>
                        </a:lnTo>
                        <a:lnTo>
                          <a:pt x="2408" y="0"/>
                        </a:lnTo>
                        <a:lnTo>
                          <a:pt x="7808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4" name="Google Shape;4244;p38"/>
                  <p:cNvSpPr/>
                  <p:nvPr/>
                </p:nvSpPr>
                <p:spPr>
                  <a:xfrm>
                    <a:off x="456669" y="685396"/>
                    <a:ext cx="276601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49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407"/>
                        </a:lnTo>
                        <a:lnTo>
                          <a:pt x="2387" y="240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5" name="Google Shape;4245;p38"/>
                  <p:cNvSpPr/>
                  <p:nvPr/>
                </p:nvSpPr>
                <p:spPr>
                  <a:xfrm>
                    <a:off x="707519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6" name="Google Shape;4246;p38"/>
                  <p:cNvSpPr/>
                  <p:nvPr/>
                </p:nvSpPr>
                <p:spPr>
                  <a:xfrm>
                    <a:off x="482848" y="711575"/>
                    <a:ext cx="223807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38" fill="none" extrusionOk="0">
                        <a:moveTo>
                          <a:pt x="5359" y="0"/>
                        </a:moveTo>
                        <a:lnTo>
                          <a:pt x="10737" y="5358"/>
                        </a:lnTo>
                        <a:lnTo>
                          <a:pt x="5359" y="10737"/>
                        </a:lnTo>
                        <a:lnTo>
                          <a:pt x="1" y="535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7" name="Google Shape;4247;p38"/>
                  <p:cNvSpPr/>
                  <p:nvPr/>
                </p:nvSpPr>
                <p:spPr>
                  <a:xfrm>
                    <a:off x="526036" y="754325"/>
                    <a:ext cx="138311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1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8" name="Google Shape;4248;p38"/>
                  <p:cNvSpPr/>
                  <p:nvPr/>
                </p:nvSpPr>
                <p:spPr>
                  <a:xfrm>
                    <a:off x="574017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9" name="Google Shape;4249;p38"/>
                  <p:cNvSpPr/>
                  <p:nvPr/>
                </p:nvSpPr>
                <p:spPr>
                  <a:xfrm>
                    <a:off x="616350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0" name="Google Shape;4250;p38"/>
                  <p:cNvSpPr/>
                  <p:nvPr/>
                </p:nvSpPr>
                <p:spPr>
                  <a:xfrm>
                    <a:off x="550026" y="712451"/>
                    <a:ext cx="89456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2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1" name="Google Shape;4251;p38"/>
                  <p:cNvSpPr/>
                  <p:nvPr/>
                </p:nvSpPr>
                <p:spPr>
                  <a:xfrm>
                    <a:off x="550026" y="844619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2" name="Google Shape;4252;p38"/>
                  <p:cNvSpPr/>
                  <p:nvPr/>
                </p:nvSpPr>
                <p:spPr>
                  <a:xfrm>
                    <a:off x="483723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3" name="Google Shape;4253;p38"/>
                  <p:cNvSpPr/>
                  <p:nvPr/>
                </p:nvSpPr>
                <p:spPr>
                  <a:xfrm>
                    <a:off x="526036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4" name="Google Shape;4254;p38"/>
                  <p:cNvSpPr/>
                  <p:nvPr/>
                </p:nvSpPr>
                <p:spPr>
                  <a:xfrm>
                    <a:off x="743725" y="615591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5" name="Google Shape;4255;p38"/>
                  <p:cNvSpPr/>
                  <p:nvPr/>
                </p:nvSpPr>
                <p:spPr>
                  <a:xfrm>
                    <a:off x="73805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0" y="984"/>
                        </a:moveTo>
                        <a:lnTo>
                          <a:pt x="98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6" name="Google Shape;4256;p38"/>
                  <p:cNvSpPr/>
                  <p:nvPr/>
                </p:nvSpPr>
                <p:spPr>
                  <a:xfrm>
                    <a:off x="431365" y="66009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984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7" name="Google Shape;4257;p38"/>
                  <p:cNvSpPr/>
                  <p:nvPr/>
                </p:nvSpPr>
                <p:spPr>
                  <a:xfrm>
                    <a:off x="431365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985" y="0"/>
                        </a:moveTo>
                        <a:lnTo>
                          <a:pt x="1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8" name="Google Shape;4258;p38"/>
                  <p:cNvSpPr/>
                  <p:nvPr/>
                </p:nvSpPr>
                <p:spPr>
                  <a:xfrm>
                    <a:off x="738055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0" y="0"/>
                        </a:moveTo>
                        <a:lnTo>
                          <a:pt x="963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9" name="Google Shape;4259;p38"/>
                  <p:cNvSpPr/>
                  <p:nvPr/>
                </p:nvSpPr>
                <p:spPr>
                  <a:xfrm>
                    <a:off x="386447" y="615591"/>
                    <a:ext cx="5933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7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26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0" name="Google Shape;4260;p38"/>
                  <p:cNvSpPr/>
                  <p:nvPr/>
                </p:nvSpPr>
                <p:spPr>
                  <a:xfrm>
                    <a:off x="1099689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1" name="Google Shape;4261;p38"/>
                  <p:cNvSpPr/>
                  <p:nvPr/>
                </p:nvSpPr>
                <p:spPr>
                  <a:xfrm>
                    <a:off x="74241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2" name="Google Shape;4262;p38"/>
                  <p:cNvSpPr/>
                  <p:nvPr/>
                </p:nvSpPr>
                <p:spPr>
                  <a:xfrm>
                    <a:off x="1063484" y="680602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4"/>
                        </a:lnTo>
                        <a:lnTo>
                          <a:pt x="1" y="144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3" name="Google Shape;4263;p38"/>
                  <p:cNvSpPr/>
                  <p:nvPr/>
                </p:nvSpPr>
                <p:spPr>
                  <a:xfrm>
                    <a:off x="1006769" y="710700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21"/>
                        </a:lnTo>
                        <a:lnTo>
                          <a:pt x="1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4" name="Google Shape;4264;p38"/>
                  <p:cNvSpPr/>
                  <p:nvPr/>
                </p:nvSpPr>
                <p:spPr>
                  <a:xfrm>
                    <a:off x="838833" y="710700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21"/>
                        </a:lnTo>
                        <a:lnTo>
                          <a:pt x="0" y="27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5" name="Google Shape;4265;p38"/>
                  <p:cNvSpPr/>
                  <p:nvPr/>
                </p:nvSpPr>
                <p:spPr>
                  <a:xfrm>
                    <a:off x="1006769" y="879532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0"/>
                        </a:moveTo>
                        <a:lnTo>
                          <a:pt x="2722" y="0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6" name="Google Shape;4266;p38"/>
                  <p:cNvSpPr/>
                  <p:nvPr/>
                </p:nvSpPr>
                <p:spPr>
                  <a:xfrm>
                    <a:off x="838833" y="879532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0"/>
                        </a:moveTo>
                        <a:lnTo>
                          <a:pt x="2700" y="0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7" name="Google Shape;4267;p38"/>
                  <p:cNvSpPr/>
                  <p:nvPr/>
                </p:nvSpPr>
                <p:spPr>
                  <a:xfrm>
                    <a:off x="837958" y="710700"/>
                    <a:ext cx="225537" cy="225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21" fill="none" extrusionOk="0">
                        <a:moveTo>
                          <a:pt x="0" y="0"/>
                        </a:moveTo>
                        <a:lnTo>
                          <a:pt x="10821" y="0"/>
                        </a:lnTo>
                        <a:lnTo>
                          <a:pt x="10821" y="10821"/>
                        </a:lnTo>
                        <a:lnTo>
                          <a:pt x="0" y="1082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8" name="Google Shape;4268;p38"/>
                  <p:cNvSpPr/>
                  <p:nvPr/>
                </p:nvSpPr>
                <p:spPr>
                  <a:xfrm>
                    <a:off x="807422" y="680602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4"/>
                        </a:moveTo>
                        <a:lnTo>
                          <a:pt x="0" y="1444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9" name="Google Shape;4269;p38"/>
                  <p:cNvSpPr/>
                  <p:nvPr/>
                </p:nvSpPr>
                <p:spPr>
                  <a:xfrm>
                    <a:off x="807422" y="935809"/>
                    <a:ext cx="30555" cy="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66" fill="none" extrusionOk="0">
                        <a:moveTo>
                          <a:pt x="1465" y="1465"/>
                        </a:moveTo>
                        <a:lnTo>
                          <a:pt x="0" y="146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0" name="Google Shape;4270;p38"/>
                  <p:cNvSpPr/>
                  <p:nvPr/>
                </p:nvSpPr>
                <p:spPr>
                  <a:xfrm>
                    <a:off x="787788" y="660967"/>
                    <a:ext cx="325872" cy="324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593" fill="none" extrusionOk="0">
                        <a:moveTo>
                          <a:pt x="15635" y="7786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593"/>
                        </a:lnTo>
                        <a:lnTo>
                          <a:pt x="7828" y="15593"/>
                        </a:lnTo>
                        <a:lnTo>
                          <a:pt x="7807" y="15593"/>
                        </a:lnTo>
                        <a:lnTo>
                          <a:pt x="2407" y="15593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786"/>
                        </a:lnTo>
                        <a:lnTo>
                          <a:pt x="0" y="7786"/>
                        </a:lnTo>
                        <a:lnTo>
                          <a:pt x="0" y="2386"/>
                        </a:lnTo>
                        <a:lnTo>
                          <a:pt x="2407" y="2386"/>
                        </a:lnTo>
                        <a:lnTo>
                          <a:pt x="2407" y="0"/>
                        </a:lnTo>
                        <a:lnTo>
                          <a:pt x="7807" y="0"/>
                        </a:lnTo>
                        <a:lnTo>
                          <a:pt x="7828" y="0"/>
                        </a:lnTo>
                        <a:lnTo>
                          <a:pt x="13228" y="0"/>
                        </a:lnTo>
                        <a:lnTo>
                          <a:pt x="13228" y="2386"/>
                        </a:lnTo>
                        <a:lnTo>
                          <a:pt x="15635" y="238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1" name="Google Shape;4271;p38"/>
                  <p:cNvSpPr/>
                  <p:nvPr/>
                </p:nvSpPr>
                <p:spPr>
                  <a:xfrm>
                    <a:off x="812216" y="685396"/>
                    <a:ext cx="276580" cy="276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49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407"/>
                        </a:lnTo>
                        <a:lnTo>
                          <a:pt x="2407" y="240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407"/>
                        </a:lnTo>
                        <a:lnTo>
                          <a:pt x="13270" y="240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2" name="Google Shape;4272;p38"/>
                  <p:cNvSpPr/>
                  <p:nvPr/>
                </p:nvSpPr>
                <p:spPr>
                  <a:xfrm>
                    <a:off x="1063484" y="936226"/>
                    <a:ext cx="30117" cy="3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6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3" name="Google Shape;4273;p38"/>
                  <p:cNvSpPr/>
                  <p:nvPr/>
                </p:nvSpPr>
                <p:spPr>
                  <a:xfrm>
                    <a:off x="838833" y="711575"/>
                    <a:ext cx="223786" cy="223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38" fill="none" extrusionOk="0">
                        <a:moveTo>
                          <a:pt x="5358" y="0"/>
                        </a:moveTo>
                        <a:lnTo>
                          <a:pt x="10737" y="5379"/>
                        </a:lnTo>
                        <a:lnTo>
                          <a:pt x="5358" y="10737"/>
                        </a:lnTo>
                        <a:lnTo>
                          <a:pt x="0" y="537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4" name="Google Shape;4274;p38"/>
                  <p:cNvSpPr/>
                  <p:nvPr/>
                </p:nvSpPr>
                <p:spPr>
                  <a:xfrm>
                    <a:off x="882021" y="754325"/>
                    <a:ext cx="138290" cy="138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36" fill="none" extrusionOk="0">
                        <a:moveTo>
                          <a:pt x="3328" y="0"/>
                        </a:moveTo>
                        <a:lnTo>
                          <a:pt x="6635" y="3307"/>
                        </a:lnTo>
                        <a:lnTo>
                          <a:pt x="3328" y="6635"/>
                        </a:lnTo>
                        <a:lnTo>
                          <a:pt x="0" y="330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5" name="Google Shape;4275;p38"/>
                  <p:cNvSpPr/>
                  <p:nvPr/>
                </p:nvSpPr>
                <p:spPr>
                  <a:xfrm>
                    <a:off x="930002" y="77875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6" name="Google Shape;4276;p38"/>
                  <p:cNvSpPr/>
                  <p:nvPr/>
                </p:nvSpPr>
                <p:spPr>
                  <a:xfrm>
                    <a:off x="972315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7" name="Google Shape;4277;p38"/>
                  <p:cNvSpPr/>
                  <p:nvPr/>
                </p:nvSpPr>
                <p:spPr>
                  <a:xfrm>
                    <a:off x="906012" y="712451"/>
                    <a:ext cx="89435" cy="89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2" fill="none" extrusionOk="0">
                        <a:moveTo>
                          <a:pt x="2135" y="0"/>
                        </a:moveTo>
                        <a:lnTo>
                          <a:pt x="4291" y="2156"/>
                        </a:lnTo>
                        <a:lnTo>
                          <a:pt x="2135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8" name="Google Shape;4278;p38"/>
                  <p:cNvSpPr/>
                  <p:nvPr/>
                </p:nvSpPr>
                <p:spPr>
                  <a:xfrm>
                    <a:off x="905574" y="844619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9" name="Google Shape;4279;p38"/>
                  <p:cNvSpPr/>
                  <p:nvPr/>
                </p:nvSpPr>
                <p:spPr>
                  <a:xfrm>
                    <a:off x="839688" y="778754"/>
                    <a:ext cx="89894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291" fill="none" extrusionOk="0">
                        <a:moveTo>
                          <a:pt x="2157" y="0"/>
                        </a:moveTo>
                        <a:lnTo>
                          <a:pt x="4312" y="2135"/>
                        </a:lnTo>
                        <a:lnTo>
                          <a:pt x="2157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0" name="Google Shape;4280;p38"/>
                  <p:cNvSpPr/>
                  <p:nvPr/>
                </p:nvSpPr>
                <p:spPr>
                  <a:xfrm>
                    <a:off x="882021" y="778754"/>
                    <a:ext cx="89435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291" fill="none" extrusionOk="0">
                        <a:moveTo>
                          <a:pt x="2156" y="0"/>
                        </a:moveTo>
                        <a:lnTo>
                          <a:pt x="4291" y="2156"/>
                        </a:lnTo>
                        <a:lnTo>
                          <a:pt x="2156" y="4291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1" name="Google Shape;4281;p38"/>
                  <p:cNvSpPr/>
                  <p:nvPr/>
                </p:nvSpPr>
                <p:spPr>
                  <a:xfrm>
                    <a:off x="1099689" y="615591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2" name="Google Shape;4282;p38"/>
                  <p:cNvSpPr/>
                  <p:nvPr/>
                </p:nvSpPr>
                <p:spPr>
                  <a:xfrm>
                    <a:off x="1093582" y="660092"/>
                    <a:ext cx="20968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985" fill="none" extrusionOk="0">
                        <a:moveTo>
                          <a:pt x="1" y="984"/>
                        </a:moveTo>
                        <a:lnTo>
                          <a:pt x="100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3" name="Google Shape;4283;p38"/>
                  <p:cNvSpPr/>
                  <p:nvPr/>
                </p:nvSpPr>
                <p:spPr>
                  <a:xfrm>
                    <a:off x="787350" y="66009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984"/>
                        </a:move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4" name="Google Shape;4284;p38"/>
                  <p:cNvSpPr/>
                  <p:nvPr/>
                </p:nvSpPr>
                <p:spPr>
                  <a:xfrm>
                    <a:off x="787350" y="966345"/>
                    <a:ext cx="20092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63" fill="none" extrusionOk="0">
                        <a:moveTo>
                          <a:pt x="963" y="0"/>
                        </a:moveTo>
                        <a:lnTo>
                          <a:pt x="0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5" name="Google Shape;4285;p38"/>
                  <p:cNvSpPr/>
                  <p:nvPr/>
                </p:nvSpPr>
                <p:spPr>
                  <a:xfrm>
                    <a:off x="1093582" y="966345"/>
                    <a:ext cx="20530" cy="20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63" fill="none" extrusionOk="0">
                        <a:moveTo>
                          <a:pt x="1" y="0"/>
                        </a:moveTo>
                        <a:lnTo>
                          <a:pt x="985" y="96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6" name="Google Shape;4286;p38"/>
                  <p:cNvSpPr/>
                  <p:nvPr/>
                </p:nvSpPr>
                <p:spPr>
                  <a:xfrm>
                    <a:off x="742411" y="615591"/>
                    <a:ext cx="59359" cy="58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27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26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7" name="Google Shape;4287;p38"/>
                  <p:cNvSpPr/>
                  <p:nvPr/>
                </p:nvSpPr>
                <p:spPr>
                  <a:xfrm>
                    <a:off x="1099251" y="972014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3"/>
                        </a:lnTo>
                        <a:lnTo>
                          <a:pt x="1424" y="2847"/>
                        </a:lnTo>
                        <a:lnTo>
                          <a:pt x="1" y="142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8" name="Google Shape;4288;p38"/>
                  <p:cNvSpPr/>
                  <p:nvPr/>
                </p:nvSpPr>
                <p:spPr>
                  <a:xfrm>
                    <a:off x="743725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38"/>
                  <p:cNvSpPr/>
                  <p:nvPr/>
                </p:nvSpPr>
                <p:spPr>
                  <a:xfrm>
                    <a:off x="386447" y="1327979"/>
                    <a:ext cx="5933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38"/>
                  <p:cNvSpPr/>
                  <p:nvPr/>
                </p:nvSpPr>
                <p:spPr>
                  <a:xfrm>
                    <a:off x="707519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38"/>
                  <p:cNvSpPr/>
                  <p:nvPr/>
                </p:nvSpPr>
                <p:spPr>
                  <a:xfrm>
                    <a:off x="651242" y="1066664"/>
                    <a:ext cx="56296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2" name="Google Shape;4292;p38"/>
                  <p:cNvSpPr/>
                  <p:nvPr/>
                </p:nvSpPr>
                <p:spPr>
                  <a:xfrm>
                    <a:off x="482848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3" name="Google Shape;4293;p38"/>
                  <p:cNvSpPr/>
                  <p:nvPr/>
                </p:nvSpPr>
                <p:spPr>
                  <a:xfrm>
                    <a:off x="651242" y="1235496"/>
                    <a:ext cx="56296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4" name="Google Shape;4294;p38"/>
                  <p:cNvSpPr/>
                  <p:nvPr/>
                </p:nvSpPr>
                <p:spPr>
                  <a:xfrm>
                    <a:off x="482848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5" name="Google Shape;4295;p38"/>
                  <p:cNvSpPr/>
                  <p:nvPr/>
                </p:nvSpPr>
                <p:spPr>
                  <a:xfrm>
                    <a:off x="481973" y="1066227"/>
                    <a:ext cx="225558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6" name="Google Shape;4296;p38"/>
                  <p:cNvSpPr/>
                  <p:nvPr/>
                </p:nvSpPr>
                <p:spPr>
                  <a:xfrm>
                    <a:off x="451875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7" name="Google Shape;4297;p38"/>
                  <p:cNvSpPr/>
                  <p:nvPr/>
                </p:nvSpPr>
                <p:spPr>
                  <a:xfrm>
                    <a:off x="451875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8" name="Google Shape;4298;p38"/>
                  <p:cNvSpPr/>
                  <p:nvPr/>
                </p:nvSpPr>
                <p:spPr>
                  <a:xfrm>
                    <a:off x="431802" y="1016494"/>
                    <a:ext cx="325893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9" name="Google Shape;4299;p38"/>
                  <p:cNvSpPr/>
                  <p:nvPr/>
                </p:nvSpPr>
                <p:spPr>
                  <a:xfrm>
                    <a:off x="456669" y="1041360"/>
                    <a:ext cx="276601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0" name="Google Shape;4300;p38"/>
                  <p:cNvSpPr/>
                  <p:nvPr/>
                </p:nvSpPr>
                <p:spPr>
                  <a:xfrm>
                    <a:off x="707519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1" name="Google Shape;4301;p38"/>
                  <p:cNvSpPr/>
                  <p:nvPr/>
                </p:nvSpPr>
                <p:spPr>
                  <a:xfrm>
                    <a:off x="482848" y="1067540"/>
                    <a:ext cx="223807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2" name="Google Shape;4302;p38"/>
                  <p:cNvSpPr/>
                  <p:nvPr/>
                </p:nvSpPr>
                <p:spPr>
                  <a:xfrm>
                    <a:off x="526036" y="1109852"/>
                    <a:ext cx="138311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3" name="Google Shape;4303;p38"/>
                  <p:cNvSpPr/>
                  <p:nvPr/>
                </p:nvSpPr>
                <p:spPr>
                  <a:xfrm>
                    <a:off x="574455" y="1134281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4" name="Google Shape;4304;p38"/>
                  <p:cNvSpPr/>
                  <p:nvPr/>
                </p:nvSpPr>
                <p:spPr>
                  <a:xfrm>
                    <a:off x="616350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5" name="Google Shape;4305;p38"/>
                  <p:cNvSpPr/>
                  <p:nvPr/>
                </p:nvSpPr>
                <p:spPr>
                  <a:xfrm>
                    <a:off x="550026" y="1068415"/>
                    <a:ext cx="89456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6" name="Google Shape;4306;p38"/>
                  <p:cNvSpPr/>
                  <p:nvPr/>
                </p:nvSpPr>
                <p:spPr>
                  <a:xfrm>
                    <a:off x="550026" y="1200604"/>
                    <a:ext cx="89456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7" name="Google Shape;4307;p38"/>
                  <p:cNvSpPr/>
                  <p:nvPr/>
                </p:nvSpPr>
                <p:spPr>
                  <a:xfrm>
                    <a:off x="483723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8" name="Google Shape;4308;p38"/>
                  <p:cNvSpPr/>
                  <p:nvPr/>
                </p:nvSpPr>
                <p:spPr>
                  <a:xfrm>
                    <a:off x="526036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09" name="Google Shape;4309;p38"/>
                  <p:cNvSpPr/>
                  <p:nvPr/>
                </p:nvSpPr>
                <p:spPr>
                  <a:xfrm>
                    <a:off x="743725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4" y="0"/>
                        </a:moveTo>
                        <a:lnTo>
                          <a:pt x="2847" y="1403"/>
                        </a:lnTo>
                        <a:lnTo>
                          <a:pt x="1424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0" name="Google Shape;4310;p38"/>
                  <p:cNvSpPr/>
                  <p:nvPr/>
                </p:nvSpPr>
                <p:spPr>
                  <a:xfrm>
                    <a:off x="738055" y="1015640"/>
                    <a:ext cx="20530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1" name="Google Shape;4311;p38"/>
                  <p:cNvSpPr/>
                  <p:nvPr/>
                </p:nvSpPr>
                <p:spPr>
                  <a:xfrm>
                    <a:off x="431365" y="1016077"/>
                    <a:ext cx="20530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2" name="Google Shape;4312;p38"/>
                  <p:cNvSpPr/>
                  <p:nvPr/>
                </p:nvSpPr>
                <p:spPr>
                  <a:xfrm>
                    <a:off x="431365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3" name="Google Shape;4313;p38"/>
                  <p:cNvSpPr/>
                  <p:nvPr/>
                </p:nvSpPr>
                <p:spPr>
                  <a:xfrm>
                    <a:off x="738055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4" name="Google Shape;4314;p38"/>
                  <p:cNvSpPr/>
                  <p:nvPr/>
                </p:nvSpPr>
                <p:spPr>
                  <a:xfrm>
                    <a:off x="386447" y="971577"/>
                    <a:ext cx="59339" cy="58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26" fill="none" extrusionOk="0">
                        <a:moveTo>
                          <a:pt x="1423" y="0"/>
                        </a:moveTo>
                        <a:lnTo>
                          <a:pt x="2847" y="1403"/>
                        </a:lnTo>
                        <a:lnTo>
                          <a:pt x="1423" y="2826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5" name="Google Shape;4315;p38"/>
                  <p:cNvSpPr/>
                  <p:nvPr/>
                </p:nvSpPr>
                <p:spPr>
                  <a:xfrm>
                    <a:off x="1099689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6" name="Google Shape;4316;p38"/>
                  <p:cNvSpPr/>
                  <p:nvPr/>
                </p:nvSpPr>
                <p:spPr>
                  <a:xfrm>
                    <a:off x="74241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7" name="Google Shape;4317;p38"/>
                  <p:cNvSpPr/>
                  <p:nvPr/>
                </p:nvSpPr>
                <p:spPr>
                  <a:xfrm>
                    <a:off x="1063484" y="1036566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8" name="Google Shape;4318;p38"/>
                  <p:cNvSpPr/>
                  <p:nvPr/>
                </p:nvSpPr>
                <p:spPr>
                  <a:xfrm>
                    <a:off x="1006769" y="1066664"/>
                    <a:ext cx="56733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9" name="Google Shape;4319;p38"/>
                  <p:cNvSpPr/>
                  <p:nvPr/>
                </p:nvSpPr>
                <p:spPr>
                  <a:xfrm>
                    <a:off x="838833" y="1066664"/>
                    <a:ext cx="56275" cy="56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0" name="Google Shape;4320;p38"/>
                  <p:cNvSpPr/>
                  <p:nvPr/>
                </p:nvSpPr>
                <p:spPr>
                  <a:xfrm>
                    <a:off x="1006769" y="1235496"/>
                    <a:ext cx="56733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1" name="Google Shape;4321;p38"/>
                  <p:cNvSpPr/>
                  <p:nvPr/>
                </p:nvSpPr>
                <p:spPr>
                  <a:xfrm>
                    <a:off x="838833" y="1235496"/>
                    <a:ext cx="56275" cy="56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2" name="Google Shape;4322;p38"/>
                  <p:cNvSpPr/>
                  <p:nvPr/>
                </p:nvSpPr>
                <p:spPr>
                  <a:xfrm>
                    <a:off x="837958" y="1066227"/>
                    <a:ext cx="225537" cy="225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3" name="Google Shape;4323;p38"/>
                  <p:cNvSpPr/>
                  <p:nvPr/>
                </p:nvSpPr>
                <p:spPr>
                  <a:xfrm>
                    <a:off x="807422" y="1036566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4" name="Google Shape;4324;p38"/>
                  <p:cNvSpPr/>
                  <p:nvPr/>
                </p:nvSpPr>
                <p:spPr>
                  <a:xfrm>
                    <a:off x="807422" y="1291774"/>
                    <a:ext cx="30555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5" name="Google Shape;4325;p38"/>
                  <p:cNvSpPr/>
                  <p:nvPr/>
                </p:nvSpPr>
                <p:spPr>
                  <a:xfrm>
                    <a:off x="787788" y="1016494"/>
                    <a:ext cx="325872" cy="325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6" name="Google Shape;4326;p38"/>
                  <p:cNvSpPr/>
                  <p:nvPr/>
                </p:nvSpPr>
                <p:spPr>
                  <a:xfrm>
                    <a:off x="812216" y="1041360"/>
                    <a:ext cx="276580" cy="27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7" name="Google Shape;4327;p38"/>
                  <p:cNvSpPr/>
                  <p:nvPr/>
                </p:nvSpPr>
                <p:spPr>
                  <a:xfrm>
                    <a:off x="1063484" y="1291774"/>
                    <a:ext cx="30117" cy="30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8" name="Google Shape;4328;p38"/>
                  <p:cNvSpPr/>
                  <p:nvPr/>
                </p:nvSpPr>
                <p:spPr>
                  <a:xfrm>
                    <a:off x="838833" y="1067540"/>
                    <a:ext cx="223786" cy="223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29" name="Google Shape;4329;p38"/>
                  <p:cNvSpPr/>
                  <p:nvPr/>
                </p:nvSpPr>
                <p:spPr>
                  <a:xfrm>
                    <a:off x="882021" y="1109852"/>
                    <a:ext cx="138290" cy="13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0" name="Google Shape;4330;p38"/>
                  <p:cNvSpPr/>
                  <p:nvPr/>
                </p:nvSpPr>
                <p:spPr>
                  <a:xfrm>
                    <a:off x="930002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1" name="Google Shape;4331;p38"/>
                  <p:cNvSpPr/>
                  <p:nvPr/>
                </p:nvSpPr>
                <p:spPr>
                  <a:xfrm>
                    <a:off x="972315" y="1134281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2" name="Google Shape;4332;p38"/>
                  <p:cNvSpPr/>
                  <p:nvPr/>
                </p:nvSpPr>
                <p:spPr>
                  <a:xfrm>
                    <a:off x="905574" y="1068415"/>
                    <a:ext cx="89873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3" name="Google Shape;4333;p38"/>
                  <p:cNvSpPr/>
                  <p:nvPr/>
                </p:nvSpPr>
                <p:spPr>
                  <a:xfrm>
                    <a:off x="905574" y="1200604"/>
                    <a:ext cx="89873" cy="8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4" name="Google Shape;4334;p38"/>
                  <p:cNvSpPr/>
                  <p:nvPr/>
                </p:nvSpPr>
                <p:spPr>
                  <a:xfrm>
                    <a:off x="839688" y="1134281"/>
                    <a:ext cx="89894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5" name="Google Shape;4335;p38"/>
                  <p:cNvSpPr/>
                  <p:nvPr/>
                </p:nvSpPr>
                <p:spPr>
                  <a:xfrm>
                    <a:off x="882021" y="1134281"/>
                    <a:ext cx="89435" cy="89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6" name="Google Shape;4336;p38"/>
                  <p:cNvSpPr/>
                  <p:nvPr/>
                </p:nvSpPr>
                <p:spPr>
                  <a:xfrm>
                    <a:off x="1093582" y="1015640"/>
                    <a:ext cx="20968" cy="20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7" name="Google Shape;4337;p38"/>
                  <p:cNvSpPr/>
                  <p:nvPr/>
                </p:nvSpPr>
                <p:spPr>
                  <a:xfrm>
                    <a:off x="787350" y="1016077"/>
                    <a:ext cx="20092" cy="20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8" name="Google Shape;4338;p38"/>
                  <p:cNvSpPr/>
                  <p:nvPr/>
                </p:nvSpPr>
                <p:spPr>
                  <a:xfrm>
                    <a:off x="787350" y="1321872"/>
                    <a:ext cx="20092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39" name="Google Shape;4339;p38"/>
                  <p:cNvSpPr/>
                  <p:nvPr/>
                </p:nvSpPr>
                <p:spPr>
                  <a:xfrm>
                    <a:off x="1093582" y="1321872"/>
                    <a:ext cx="20530" cy="20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0" name="Google Shape;4340;p38"/>
                  <p:cNvSpPr/>
                  <p:nvPr/>
                </p:nvSpPr>
                <p:spPr>
                  <a:xfrm>
                    <a:off x="742411" y="971139"/>
                    <a:ext cx="5935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7" fill="none" extrusionOk="0">
                        <a:moveTo>
                          <a:pt x="1424" y="0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1" name="Google Shape;4341;p38"/>
                  <p:cNvSpPr/>
                  <p:nvPr/>
                </p:nvSpPr>
                <p:spPr>
                  <a:xfrm>
                    <a:off x="1099251" y="1327979"/>
                    <a:ext cx="59359" cy="59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2" name="Google Shape;4342;p38"/>
                  <p:cNvSpPr/>
                  <p:nvPr/>
                </p:nvSpPr>
                <p:spPr>
                  <a:xfrm>
                    <a:off x="386447" y="1329292"/>
                    <a:ext cx="59339" cy="59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43" name="Google Shape;4343;p38"/>
                <p:cNvGrpSpPr/>
                <p:nvPr/>
              </p:nvGrpSpPr>
              <p:grpSpPr>
                <a:xfrm>
                  <a:off x="-3469260" y="2202116"/>
                  <a:ext cx="1129388" cy="516820"/>
                  <a:chOff x="-1790481" y="1745905"/>
                  <a:chExt cx="1129388" cy="531325"/>
                </a:xfrm>
              </p:grpSpPr>
              <p:sp>
                <p:nvSpPr>
                  <p:cNvPr id="4344" name="Google Shape;4344;p38"/>
                  <p:cNvSpPr/>
                  <p:nvPr/>
                </p:nvSpPr>
                <p:spPr>
                  <a:xfrm>
                    <a:off x="-1268213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5" name="Google Shape;4345;p38"/>
                  <p:cNvSpPr/>
                  <p:nvPr/>
                </p:nvSpPr>
                <p:spPr>
                  <a:xfrm>
                    <a:off x="-1790481" y="2190832"/>
                    <a:ext cx="8674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8" fill="none" extrusionOk="0">
                        <a:moveTo>
                          <a:pt x="1423" y="1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6" name="Google Shape;4346;p38"/>
                  <p:cNvSpPr/>
                  <p:nvPr/>
                </p:nvSpPr>
                <p:spPr>
                  <a:xfrm>
                    <a:off x="-1321138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1"/>
                        </a:moveTo>
                        <a:lnTo>
                          <a:pt x="1444" y="1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7" name="Google Shape;4347;p38"/>
                  <p:cNvSpPr/>
                  <p:nvPr/>
                </p:nvSpPr>
                <p:spPr>
                  <a:xfrm>
                    <a:off x="-1403404" y="1818590"/>
                    <a:ext cx="8229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8" name="Google Shape;4348;p38"/>
                  <p:cNvSpPr/>
                  <p:nvPr/>
                </p:nvSpPr>
                <p:spPr>
                  <a:xfrm>
                    <a:off x="-1649562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9" name="Google Shape;4349;p38"/>
                  <p:cNvSpPr/>
                  <p:nvPr/>
                </p:nvSpPr>
                <p:spPr>
                  <a:xfrm>
                    <a:off x="-1403404" y="2059091"/>
                    <a:ext cx="8229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0" name="Google Shape;4350;p38"/>
                  <p:cNvSpPr/>
                  <p:nvPr/>
                </p:nvSpPr>
                <p:spPr>
                  <a:xfrm>
                    <a:off x="-1649562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1" y="1"/>
                        </a:lnTo>
                        <a:lnTo>
                          <a:pt x="2721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1" name="Google Shape;4351;p38"/>
                  <p:cNvSpPr/>
                  <p:nvPr/>
                </p:nvSpPr>
                <p:spPr>
                  <a:xfrm>
                    <a:off x="-1650842" y="1817966"/>
                    <a:ext cx="32971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2" h="10843" fill="none" extrusionOk="0">
                        <a:moveTo>
                          <a:pt x="1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1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2" name="Google Shape;4352;p38"/>
                  <p:cNvSpPr/>
                  <p:nvPr/>
                </p:nvSpPr>
                <p:spPr>
                  <a:xfrm>
                    <a:off x="-169483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1"/>
                        </a:lnTo>
                        <a:lnTo>
                          <a:pt x="144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3" name="Google Shape;4353;p38"/>
                  <p:cNvSpPr/>
                  <p:nvPr/>
                </p:nvSpPr>
                <p:spPr>
                  <a:xfrm>
                    <a:off x="-169483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445" y="1445"/>
                        </a:moveTo>
                        <a:lnTo>
                          <a:pt x="1" y="1445"/>
                        </a:lnTo>
                        <a:lnTo>
                          <a:pt x="1" y="0"/>
                        </a:lnTo>
                        <a:lnTo>
                          <a:pt x="144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4" name="Google Shape;4354;p38"/>
                  <p:cNvSpPr/>
                  <p:nvPr/>
                </p:nvSpPr>
                <p:spPr>
                  <a:xfrm>
                    <a:off x="-1724181" y="1747122"/>
                    <a:ext cx="476390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6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8" y="15614"/>
                        </a:lnTo>
                        <a:lnTo>
                          <a:pt x="2408" y="15614"/>
                        </a:lnTo>
                        <a:lnTo>
                          <a:pt x="2408" y="13207"/>
                        </a:lnTo>
                        <a:lnTo>
                          <a:pt x="1" y="13207"/>
                        </a:lnTo>
                        <a:lnTo>
                          <a:pt x="1" y="7808"/>
                        </a:lnTo>
                        <a:lnTo>
                          <a:pt x="1" y="7808"/>
                        </a:lnTo>
                        <a:lnTo>
                          <a:pt x="1" y="2408"/>
                        </a:lnTo>
                        <a:lnTo>
                          <a:pt x="2408" y="2408"/>
                        </a:lnTo>
                        <a:lnTo>
                          <a:pt x="2408" y="1"/>
                        </a:lnTo>
                        <a:lnTo>
                          <a:pt x="7808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5" name="Google Shape;4355;p38"/>
                  <p:cNvSpPr/>
                  <p:nvPr/>
                </p:nvSpPr>
                <p:spPr>
                  <a:xfrm>
                    <a:off x="-1687831" y="1782544"/>
                    <a:ext cx="40433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1" h="13250" fill="none" extrusionOk="0">
                        <a:moveTo>
                          <a:pt x="2387" y="13249"/>
                        </a:moveTo>
                        <a:lnTo>
                          <a:pt x="2387" y="10842"/>
                        </a:lnTo>
                        <a:lnTo>
                          <a:pt x="1" y="10842"/>
                        </a:lnTo>
                        <a:lnTo>
                          <a:pt x="1" y="2387"/>
                        </a:lnTo>
                        <a:lnTo>
                          <a:pt x="2387" y="2387"/>
                        </a:lnTo>
                        <a:lnTo>
                          <a:pt x="2387" y="1"/>
                        </a:lnTo>
                        <a:lnTo>
                          <a:pt x="10863" y="1"/>
                        </a:lnTo>
                        <a:lnTo>
                          <a:pt x="10863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63" y="10842"/>
                        </a:lnTo>
                        <a:lnTo>
                          <a:pt x="10863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6" name="Google Shape;4356;p38"/>
                  <p:cNvSpPr/>
                  <p:nvPr/>
                </p:nvSpPr>
                <p:spPr>
                  <a:xfrm>
                    <a:off x="-1321138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0" y="0"/>
                        </a:moveTo>
                        <a:lnTo>
                          <a:pt x="1444" y="0"/>
                        </a:lnTo>
                        <a:lnTo>
                          <a:pt x="1444" y="1445"/>
                        </a:lnTo>
                        <a:lnTo>
                          <a:pt x="0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7" name="Google Shape;4357;p38"/>
                  <p:cNvSpPr/>
                  <p:nvPr/>
                </p:nvSpPr>
                <p:spPr>
                  <a:xfrm>
                    <a:off x="-1649562" y="1819837"/>
                    <a:ext cx="32716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8" h="10717" fill="none" extrusionOk="0">
                        <a:moveTo>
                          <a:pt x="5379" y="1"/>
                        </a:moveTo>
                        <a:lnTo>
                          <a:pt x="10737" y="5359"/>
                        </a:lnTo>
                        <a:lnTo>
                          <a:pt x="5379" y="10717"/>
                        </a:lnTo>
                        <a:lnTo>
                          <a:pt x="1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8" name="Google Shape;4358;p38"/>
                  <p:cNvSpPr/>
                  <p:nvPr/>
                </p:nvSpPr>
                <p:spPr>
                  <a:xfrm>
                    <a:off x="-1586431" y="1880111"/>
                    <a:ext cx="20218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6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1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59" name="Google Shape;4359;p38"/>
                  <p:cNvSpPr/>
                  <p:nvPr/>
                </p:nvSpPr>
                <p:spPr>
                  <a:xfrm>
                    <a:off x="-1515651" y="1914909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36" y="1"/>
                        </a:moveTo>
                        <a:lnTo>
                          <a:pt x="4291" y="2157"/>
                        </a:lnTo>
                        <a:lnTo>
                          <a:pt x="213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0" name="Google Shape;4360;p38"/>
                  <p:cNvSpPr/>
                  <p:nvPr/>
                </p:nvSpPr>
                <p:spPr>
                  <a:xfrm>
                    <a:off x="-1454409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1" name="Google Shape;4361;p38"/>
                  <p:cNvSpPr/>
                  <p:nvPr/>
                </p:nvSpPr>
                <p:spPr>
                  <a:xfrm>
                    <a:off x="-1551361" y="1821084"/>
                    <a:ext cx="130767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313" fill="none" extrusionOk="0">
                        <a:moveTo>
                          <a:pt x="2156" y="1"/>
                        </a:moveTo>
                        <a:lnTo>
                          <a:pt x="4291" y="2156"/>
                        </a:lnTo>
                        <a:lnTo>
                          <a:pt x="2156" y="4312"/>
                        </a:lnTo>
                        <a:lnTo>
                          <a:pt x="1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2" name="Google Shape;4362;p38"/>
                  <p:cNvSpPr/>
                  <p:nvPr/>
                </p:nvSpPr>
                <p:spPr>
                  <a:xfrm>
                    <a:off x="-1551361" y="2009387"/>
                    <a:ext cx="130767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2" h="4291" fill="none" extrusionOk="0">
                        <a:moveTo>
                          <a:pt x="2156" y="0"/>
                        </a:moveTo>
                        <a:lnTo>
                          <a:pt x="4291" y="2135"/>
                        </a:lnTo>
                        <a:lnTo>
                          <a:pt x="2156" y="4291"/>
                        </a:lnTo>
                        <a:lnTo>
                          <a:pt x="1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3" name="Google Shape;4363;p38"/>
                  <p:cNvSpPr/>
                  <p:nvPr/>
                </p:nvSpPr>
                <p:spPr>
                  <a:xfrm>
                    <a:off x="-1648283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4" name="Google Shape;4364;p38"/>
                  <p:cNvSpPr/>
                  <p:nvPr/>
                </p:nvSpPr>
                <p:spPr>
                  <a:xfrm>
                    <a:off x="-1586431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5" name="Google Shape;4365;p38"/>
                  <p:cNvSpPr/>
                  <p:nvPr/>
                </p:nvSpPr>
                <p:spPr>
                  <a:xfrm>
                    <a:off x="-1276501" y="1745905"/>
                    <a:ext cx="3001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1005" fill="none" extrusionOk="0">
                        <a:moveTo>
                          <a:pt x="0" y="1005"/>
                        </a:moveTo>
                        <a:lnTo>
                          <a:pt x="984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6" name="Google Shape;4366;p38"/>
                  <p:cNvSpPr/>
                  <p:nvPr/>
                </p:nvSpPr>
                <p:spPr>
                  <a:xfrm>
                    <a:off x="-1724821" y="1746528"/>
                    <a:ext cx="30010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4" fill="none" extrusionOk="0">
                        <a:moveTo>
                          <a:pt x="985" y="984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7" name="Google Shape;4367;p38"/>
                  <p:cNvSpPr/>
                  <p:nvPr/>
                </p:nvSpPr>
                <p:spPr>
                  <a:xfrm>
                    <a:off x="-1724821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985" y="1"/>
                        </a:moveTo>
                        <a:lnTo>
                          <a:pt x="1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8" name="Google Shape;4368;p38"/>
                  <p:cNvSpPr/>
                  <p:nvPr/>
                </p:nvSpPr>
                <p:spPr>
                  <a:xfrm>
                    <a:off x="-1276501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0" y="1"/>
                        </a:moveTo>
                        <a:lnTo>
                          <a:pt x="963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69" name="Google Shape;4369;p38"/>
                  <p:cNvSpPr/>
                  <p:nvPr/>
                </p:nvSpPr>
                <p:spPr>
                  <a:xfrm>
                    <a:off x="-747865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0" name="Google Shape;4370;p38"/>
                  <p:cNvSpPr/>
                  <p:nvPr/>
                </p:nvSpPr>
                <p:spPr>
                  <a:xfrm>
                    <a:off x="-1270133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1" name="Google Shape;4371;p38"/>
                  <p:cNvSpPr/>
                  <p:nvPr/>
                </p:nvSpPr>
                <p:spPr>
                  <a:xfrm>
                    <a:off x="-800789" y="1775715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1"/>
                        </a:moveTo>
                        <a:lnTo>
                          <a:pt x="1445" y="1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2" name="Google Shape;4372;p38"/>
                  <p:cNvSpPr/>
                  <p:nvPr/>
                </p:nvSpPr>
                <p:spPr>
                  <a:xfrm>
                    <a:off x="-883695" y="1818590"/>
                    <a:ext cx="82933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22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22"/>
                        </a:lnTo>
                        <a:lnTo>
                          <a:pt x="1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3" name="Google Shape;4373;p38"/>
                  <p:cNvSpPr/>
                  <p:nvPr/>
                </p:nvSpPr>
                <p:spPr>
                  <a:xfrm>
                    <a:off x="-1129183" y="1818590"/>
                    <a:ext cx="82262" cy="80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22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22"/>
                        </a:lnTo>
                        <a:lnTo>
                          <a:pt x="0" y="272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4" name="Google Shape;4374;p38"/>
                  <p:cNvSpPr/>
                  <p:nvPr/>
                </p:nvSpPr>
                <p:spPr>
                  <a:xfrm>
                    <a:off x="-883695" y="2059091"/>
                    <a:ext cx="82933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2" h="2701" fill="none" extrusionOk="0">
                        <a:moveTo>
                          <a:pt x="1" y="1"/>
                        </a:moveTo>
                        <a:lnTo>
                          <a:pt x="2722" y="1"/>
                        </a:lnTo>
                        <a:lnTo>
                          <a:pt x="2722" y="2700"/>
                        </a:lnTo>
                        <a:lnTo>
                          <a:pt x="1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5" name="Google Shape;4375;p38"/>
                  <p:cNvSpPr/>
                  <p:nvPr/>
                </p:nvSpPr>
                <p:spPr>
                  <a:xfrm>
                    <a:off x="-1129183" y="2059091"/>
                    <a:ext cx="82262" cy="8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0" h="2701" fill="none" extrusionOk="0">
                        <a:moveTo>
                          <a:pt x="0" y="1"/>
                        </a:moveTo>
                        <a:lnTo>
                          <a:pt x="2700" y="1"/>
                        </a:lnTo>
                        <a:lnTo>
                          <a:pt x="2700" y="2700"/>
                        </a:lnTo>
                        <a:lnTo>
                          <a:pt x="0" y="270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6" name="Google Shape;4376;p38"/>
                  <p:cNvSpPr/>
                  <p:nvPr/>
                </p:nvSpPr>
                <p:spPr>
                  <a:xfrm>
                    <a:off x="-1130463" y="1817966"/>
                    <a:ext cx="329689" cy="321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21" h="10843" fill="none" extrusionOk="0">
                        <a:moveTo>
                          <a:pt x="0" y="1"/>
                        </a:moveTo>
                        <a:lnTo>
                          <a:pt x="10821" y="1"/>
                        </a:lnTo>
                        <a:lnTo>
                          <a:pt x="10821" y="10842"/>
                        </a:lnTo>
                        <a:lnTo>
                          <a:pt x="0" y="10842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7" name="Google Shape;4377;p38"/>
                  <p:cNvSpPr/>
                  <p:nvPr/>
                </p:nvSpPr>
                <p:spPr>
                  <a:xfrm>
                    <a:off x="-1175100" y="1775715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1"/>
                        </a:lnTo>
                        <a:lnTo>
                          <a:pt x="1465" y="1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8" name="Google Shape;4378;p38"/>
                  <p:cNvSpPr/>
                  <p:nvPr/>
                </p:nvSpPr>
                <p:spPr>
                  <a:xfrm>
                    <a:off x="-1175100" y="2139258"/>
                    <a:ext cx="44665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" h="1445" fill="none" extrusionOk="0">
                        <a:moveTo>
                          <a:pt x="1465" y="1445"/>
                        </a:moveTo>
                        <a:lnTo>
                          <a:pt x="0" y="1445"/>
                        </a:lnTo>
                        <a:lnTo>
                          <a:pt x="0" y="0"/>
                        </a:lnTo>
                        <a:lnTo>
                          <a:pt x="1465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79" name="Google Shape;4379;p38"/>
                  <p:cNvSpPr/>
                  <p:nvPr/>
                </p:nvSpPr>
                <p:spPr>
                  <a:xfrm>
                    <a:off x="-1203802" y="1747122"/>
                    <a:ext cx="476359" cy="46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35" h="15615" fill="none" extrusionOk="0">
                        <a:moveTo>
                          <a:pt x="15635" y="7808"/>
                        </a:moveTo>
                        <a:lnTo>
                          <a:pt x="15635" y="13207"/>
                        </a:lnTo>
                        <a:lnTo>
                          <a:pt x="13228" y="13207"/>
                        </a:lnTo>
                        <a:lnTo>
                          <a:pt x="13228" y="15614"/>
                        </a:lnTo>
                        <a:lnTo>
                          <a:pt x="7828" y="15614"/>
                        </a:lnTo>
                        <a:lnTo>
                          <a:pt x="7807" y="15614"/>
                        </a:lnTo>
                        <a:lnTo>
                          <a:pt x="2407" y="15614"/>
                        </a:lnTo>
                        <a:lnTo>
                          <a:pt x="2407" y="13207"/>
                        </a:lnTo>
                        <a:lnTo>
                          <a:pt x="0" y="13207"/>
                        </a:lnTo>
                        <a:lnTo>
                          <a:pt x="0" y="7808"/>
                        </a:lnTo>
                        <a:lnTo>
                          <a:pt x="0" y="7808"/>
                        </a:lnTo>
                        <a:lnTo>
                          <a:pt x="0" y="2408"/>
                        </a:lnTo>
                        <a:lnTo>
                          <a:pt x="2407" y="2408"/>
                        </a:lnTo>
                        <a:lnTo>
                          <a:pt x="2407" y="1"/>
                        </a:lnTo>
                        <a:lnTo>
                          <a:pt x="7807" y="1"/>
                        </a:lnTo>
                        <a:lnTo>
                          <a:pt x="7828" y="1"/>
                        </a:lnTo>
                        <a:lnTo>
                          <a:pt x="13228" y="1"/>
                        </a:lnTo>
                        <a:lnTo>
                          <a:pt x="13228" y="2408"/>
                        </a:lnTo>
                        <a:lnTo>
                          <a:pt x="15635" y="2408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0" name="Google Shape;4380;p38"/>
                  <p:cNvSpPr/>
                  <p:nvPr/>
                </p:nvSpPr>
                <p:spPr>
                  <a:xfrm>
                    <a:off x="-1168092" y="1782544"/>
                    <a:ext cx="404304" cy="393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70" h="13250" fill="none" extrusionOk="0">
                        <a:moveTo>
                          <a:pt x="2407" y="13249"/>
                        </a:moveTo>
                        <a:lnTo>
                          <a:pt x="2407" y="10842"/>
                        </a:lnTo>
                        <a:lnTo>
                          <a:pt x="0" y="10842"/>
                        </a:lnTo>
                        <a:lnTo>
                          <a:pt x="0" y="2387"/>
                        </a:lnTo>
                        <a:lnTo>
                          <a:pt x="2407" y="2387"/>
                        </a:lnTo>
                        <a:lnTo>
                          <a:pt x="2407" y="1"/>
                        </a:lnTo>
                        <a:lnTo>
                          <a:pt x="10884" y="1"/>
                        </a:lnTo>
                        <a:lnTo>
                          <a:pt x="10884" y="2387"/>
                        </a:lnTo>
                        <a:lnTo>
                          <a:pt x="13270" y="2387"/>
                        </a:lnTo>
                        <a:lnTo>
                          <a:pt x="13270" y="10842"/>
                        </a:lnTo>
                        <a:lnTo>
                          <a:pt x="10884" y="10842"/>
                        </a:lnTo>
                        <a:lnTo>
                          <a:pt x="10884" y="1324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1" name="Google Shape;4381;p38"/>
                  <p:cNvSpPr/>
                  <p:nvPr/>
                </p:nvSpPr>
                <p:spPr>
                  <a:xfrm>
                    <a:off x="-800789" y="2139258"/>
                    <a:ext cx="44026" cy="4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1445" fill="none" extrusionOk="0">
                        <a:moveTo>
                          <a:pt x="1" y="0"/>
                        </a:moveTo>
                        <a:lnTo>
                          <a:pt x="1445" y="0"/>
                        </a:lnTo>
                        <a:lnTo>
                          <a:pt x="1445" y="1445"/>
                        </a:lnTo>
                        <a:lnTo>
                          <a:pt x="1" y="144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2" name="Google Shape;4382;p38"/>
                  <p:cNvSpPr/>
                  <p:nvPr/>
                </p:nvSpPr>
                <p:spPr>
                  <a:xfrm>
                    <a:off x="-1129183" y="1819837"/>
                    <a:ext cx="327130" cy="318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7" h="10717" fill="none" extrusionOk="0">
                        <a:moveTo>
                          <a:pt x="5358" y="1"/>
                        </a:moveTo>
                        <a:lnTo>
                          <a:pt x="10737" y="5359"/>
                        </a:lnTo>
                        <a:lnTo>
                          <a:pt x="5358" y="10717"/>
                        </a:lnTo>
                        <a:lnTo>
                          <a:pt x="0" y="535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3" name="Google Shape;4383;p38"/>
                  <p:cNvSpPr/>
                  <p:nvPr/>
                </p:nvSpPr>
                <p:spPr>
                  <a:xfrm>
                    <a:off x="-1066052" y="1880111"/>
                    <a:ext cx="202152" cy="19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5" h="6657" fill="none" extrusionOk="0">
                        <a:moveTo>
                          <a:pt x="3328" y="1"/>
                        </a:moveTo>
                        <a:lnTo>
                          <a:pt x="6635" y="3329"/>
                        </a:lnTo>
                        <a:lnTo>
                          <a:pt x="3328" y="6656"/>
                        </a:lnTo>
                        <a:lnTo>
                          <a:pt x="0" y="3329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4" name="Google Shape;4384;p38"/>
                  <p:cNvSpPr/>
                  <p:nvPr/>
                </p:nvSpPr>
                <p:spPr>
                  <a:xfrm>
                    <a:off x="-995912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5" name="Google Shape;4385;p38"/>
                  <p:cNvSpPr/>
                  <p:nvPr/>
                </p:nvSpPr>
                <p:spPr>
                  <a:xfrm>
                    <a:off x="-934060" y="1914909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6" name="Google Shape;4386;p38"/>
                  <p:cNvSpPr/>
                  <p:nvPr/>
                </p:nvSpPr>
                <p:spPr>
                  <a:xfrm>
                    <a:off x="-1031622" y="1821084"/>
                    <a:ext cx="13137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313" fill="none" extrusionOk="0">
                        <a:moveTo>
                          <a:pt x="2156" y="1"/>
                        </a:moveTo>
                        <a:lnTo>
                          <a:pt x="4312" y="2156"/>
                        </a:lnTo>
                        <a:lnTo>
                          <a:pt x="2156" y="4312"/>
                        </a:lnTo>
                        <a:lnTo>
                          <a:pt x="0" y="215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7" name="Google Shape;4387;p38"/>
                  <p:cNvSpPr/>
                  <p:nvPr/>
                </p:nvSpPr>
                <p:spPr>
                  <a:xfrm>
                    <a:off x="-1031622" y="2009387"/>
                    <a:ext cx="131376" cy="12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2" h="4291" fill="none" extrusionOk="0">
                        <a:moveTo>
                          <a:pt x="2156" y="0"/>
                        </a:moveTo>
                        <a:lnTo>
                          <a:pt x="4312" y="2135"/>
                        </a:lnTo>
                        <a:lnTo>
                          <a:pt x="2156" y="4291"/>
                        </a:lnTo>
                        <a:lnTo>
                          <a:pt x="0" y="2135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8" name="Google Shape;4388;p38"/>
                  <p:cNvSpPr/>
                  <p:nvPr/>
                </p:nvSpPr>
                <p:spPr>
                  <a:xfrm>
                    <a:off x="-1127934" y="1914909"/>
                    <a:ext cx="13140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3" h="4313" fill="none" extrusionOk="0">
                        <a:moveTo>
                          <a:pt x="2157" y="1"/>
                        </a:moveTo>
                        <a:lnTo>
                          <a:pt x="4312" y="2157"/>
                        </a:lnTo>
                        <a:lnTo>
                          <a:pt x="2157" y="4312"/>
                        </a:lnTo>
                        <a:lnTo>
                          <a:pt x="1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89" name="Google Shape;4389;p38"/>
                  <p:cNvSpPr/>
                  <p:nvPr/>
                </p:nvSpPr>
                <p:spPr>
                  <a:xfrm>
                    <a:off x="-1066052" y="1914909"/>
                    <a:ext cx="130736" cy="128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1" h="4313" fill="none" extrusionOk="0">
                        <a:moveTo>
                          <a:pt x="2156" y="1"/>
                        </a:moveTo>
                        <a:lnTo>
                          <a:pt x="4291" y="2157"/>
                        </a:lnTo>
                        <a:lnTo>
                          <a:pt x="2156" y="4312"/>
                        </a:lnTo>
                        <a:lnTo>
                          <a:pt x="0" y="2157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0" name="Google Shape;4390;p38"/>
                  <p:cNvSpPr/>
                  <p:nvPr/>
                </p:nvSpPr>
                <p:spPr>
                  <a:xfrm>
                    <a:off x="-756792" y="1745905"/>
                    <a:ext cx="30650" cy="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6" h="1005" fill="none" extrusionOk="0">
                        <a:moveTo>
                          <a:pt x="1" y="1005"/>
                        </a:moveTo>
                        <a:lnTo>
                          <a:pt x="100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1" name="Google Shape;4391;p38"/>
                  <p:cNvSpPr/>
                  <p:nvPr/>
                </p:nvSpPr>
                <p:spPr>
                  <a:xfrm>
                    <a:off x="-1204442" y="1746528"/>
                    <a:ext cx="29371" cy="29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4" fill="none" extrusionOk="0">
                        <a:moveTo>
                          <a:pt x="963" y="98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2" name="Google Shape;4392;p38"/>
                  <p:cNvSpPr/>
                  <p:nvPr/>
                </p:nvSpPr>
                <p:spPr>
                  <a:xfrm>
                    <a:off x="-1204442" y="2182132"/>
                    <a:ext cx="29371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" h="985" fill="none" extrusionOk="0">
                        <a:moveTo>
                          <a:pt x="963" y="1"/>
                        </a:moveTo>
                        <a:lnTo>
                          <a:pt x="0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3" name="Google Shape;4393;p38"/>
                  <p:cNvSpPr/>
                  <p:nvPr/>
                </p:nvSpPr>
                <p:spPr>
                  <a:xfrm>
                    <a:off x="-756792" y="2182132"/>
                    <a:ext cx="30010" cy="29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" h="985" fill="none" extrusionOk="0">
                        <a:moveTo>
                          <a:pt x="1" y="1"/>
                        </a:moveTo>
                        <a:lnTo>
                          <a:pt x="985" y="98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4" name="Google Shape;4394;p38"/>
                  <p:cNvSpPr/>
                  <p:nvPr/>
                </p:nvSpPr>
                <p:spPr>
                  <a:xfrm>
                    <a:off x="-748504" y="2190832"/>
                    <a:ext cx="86771" cy="84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8" h="2848" fill="none" extrusionOk="0">
                        <a:moveTo>
                          <a:pt x="1424" y="1"/>
                        </a:moveTo>
                        <a:lnTo>
                          <a:pt x="2847" y="1424"/>
                        </a:lnTo>
                        <a:lnTo>
                          <a:pt x="1424" y="2847"/>
                        </a:lnTo>
                        <a:lnTo>
                          <a:pt x="1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5" name="Google Shape;4395;p38"/>
                  <p:cNvSpPr/>
                  <p:nvPr/>
                </p:nvSpPr>
                <p:spPr>
                  <a:xfrm>
                    <a:off x="-1790481" y="2192703"/>
                    <a:ext cx="86741" cy="8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7" h="2847" fill="none" extrusionOk="0">
                        <a:moveTo>
                          <a:pt x="1423" y="0"/>
                        </a:moveTo>
                        <a:lnTo>
                          <a:pt x="2847" y="1424"/>
                        </a:lnTo>
                        <a:lnTo>
                          <a:pt x="1423" y="2847"/>
                        </a:lnTo>
                        <a:lnTo>
                          <a:pt x="0" y="1424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l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4396" name="Google Shape;4396;p38"/>
          <p:cNvSpPr txBox="1">
            <a:spLocks noGrp="1"/>
          </p:cNvSpPr>
          <p:nvPr>
            <p:ph type="title" idx="2"/>
          </p:nvPr>
        </p:nvSpPr>
        <p:spPr>
          <a:xfrm>
            <a:off x="3001438" y="1244986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4399" name="Google Shape;4399;p38"/>
          <p:cNvGrpSpPr/>
          <p:nvPr/>
        </p:nvGrpSpPr>
        <p:grpSpPr>
          <a:xfrm>
            <a:off x="-117912" y="-361015"/>
            <a:ext cx="9379800" cy="759013"/>
            <a:chOff x="-117912" y="-361015"/>
            <a:chExt cx="9379800" cy="759013"/>
          </a:xfrm>
        </p:grpSpPr>
        <p:sp>
          <p:nvSpPr>
            <p:cNvPr id="4400" name="Google Shape;4400;p38"/>
            <p:cNvSpPr/>
            <p:nvPr/>
          </p:nvSpPr>
          <p:spPr>
            <a:xfrm>
              <a:off x="0" y="-361015"/>
              <a:ext cx="9144000" cy="61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1" name="Google Shape;4401;p38"/>
            <p:cNvGrpSpPr/>
            <p:nvPr/>
          </p:nvGrpSpPr>
          <p:grpSpPr>
            <a:xfrm>
              <a:off x="-117912" y="-264702"/>
              <a:ext cx="9379800" cy="662700"/>
              <a:chOff x="-117912" y="-264702"/>
              <a:chExt cx="9379800" cy="662700"/>
            </a:xfrm>
          </p:grpSpPr>
          <p:grpSp>
            <p:nvGrpSpPr>
              <p:cNvPr id="4402" name="Google Shape;4402;p38"/>
              <p:cNvGrpSpPr/>
              <p:nvPr/>
            </p:nvGrpSpPr>
            <p:grpSpPr>
              <a:xfrm>
                <a:off x="-117912" y="-264702"/>
                <a:ext cx="9379800" cy="662700"/>
                <a:chOff x="-117912" y="-874302"/>
                <a:chExt cx="9379800" cy="662700"/>
              </a:xfrm>
            </p:grpSpPr>
            <p:sp>
              <p:nvSpPr>
                <p:cNvPr id="4403" name="Google Shape;4403;p38"/>
                <p:cNvSpPr/>
                <p:nvPr/>
              </p:nvSpPr>
              <p:spPr>
                <a:xfrm>
                  <a:off x="-117912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38"/>
                <p:cNvSpPr/>
                <p:nvPr/>
              </p:nvSpPr>
              <p:spPr>
                <a:xfrm>
                  <a:off x="4031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38"/>
                <p:cNvSpPr/>
                <p:nvPr/>
              </p:nvSpPr>
              <p:spPr>
                <a:xfrm>
                  <a:off x="9242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38"/>
                <p:cNvSpPr/>
                <p:nvPr/>
              </p:nvSpPr>
              <p:spPr>
                <a:xfrm>
                  <a:off x="14453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38"/>
                <p:cNvSpPr/>
                <p:nvPr/>
              </p:nvSpPr>
              <p:spPr>
                <a:xfrm>
                  <a:off x="19664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38"/>
                <p:cNvSpPr/>
                <p:nvPr/>
              </p:nvSpPr>
              <p:spPr>
                <a:xfrm>
                  <a:off x="24875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38"/>
                <p:cNvSpPr/>
                <p:nvPr/>
              </p:nvSpPr>
              <p:spPr>
                <a:xfrm>
                  <a:off x="30086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38"/>
                <p:cNvSpPr/>
                <p:nvPr/>
              </p:nvSpPr>
              <p:spPr>
                <a:xfrm>
                  <a:off x="35297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38"/>
                <p:cNvSpPr/>
                <p:nvPr/>
              </p:nvSpPr>
              <p:spPr>
                <a:xfrm>
                  <a:off x="40508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38"/>
                <p:cNvSpPr/>
                <p:nvPr/>
              </p:nvSpPr>
              <p:spPr>
                <a:xfrm>
                  <a:off x="45719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38"/>
                <p:cNvSpPr/>
                <p:nvPr/>
              </p:nvSpPr>
              <p:spPr>
                <a:xfrm>
                  <a:off x="50930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38"/>
                <p:cNvSpPr/>
                <p:nvPr/>
              </p:nvSpPr>
              <p:spPr>
                <a:xfrm>
                  <a:off x="56141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38"/>
                <p:cNvSpPr/>
                <p:nvPr/>
              </p:nvSpPr>
              <p:spPr>
                <a:xfrm>
                  <a:off x="61352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38"/>
                <p:cNvSpPr/>
                <p:nvPr/>
              </p:nvSpPr>
              <p:spPr>
                <a:xfrm>
                  <a:off x="66563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38"/>
                <p:cNvSpPr/>
                <p:nvPr/>
              </p:nvSpPr>
              <p:spPr>
                <a:xfrm>
                  <a:off x="71774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38"/>
                <p:cNvSpPr/>
                <p:nvPr/>
              </p:nvSpPr>
              <p:spPr>
                <a:xfrm>
                  <a:off x="76985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38"/>
                <p:cNvSpPr/>
                <p:nvPr/>
              </p:nvSpPr>
              <p:spPr>
                <a:xfrm>
                  <a:off x="82196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38"/>
                <p:cNvSpPr/>
                <p:nvPr/>
              </p:nvSpPr>
              <p:spPr>
                <a:xfrm>
                  <a:off x="8740788" y="-874302"/>
                  <a:ext cx="521100" cy="6627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1" name="Google Shape;4421;p38"/>
              <p:cNvGrpSpPr/>
              <p:nvPr/>
            </p:nvGrpSpPr>
            <p:grpSpPr>
              <a:xfrm>
                <a:off x="-115173" y="-264702"/>
                <a:ext cx="9374321" cy="515582"/>
                <a:chOff x="-115173" y="-264702"/>
                <a:chExt cx="9374321" cy="515582"/>
              </a:xfrm>
            </p:grpSpPr>
            <p:sp>
              <p:nvSpPr>
                <p:cNvPr id="4422" name="Google Shape;4422;p38"/>
                <p:cNvSpPr/>
                <p:nvPr/>
              </p:nvSpPr>
              <p:spPr>
                <a:xfrm>
                  <a:off x="-115173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38"/>
                <p:cNvSpPr/>
                <p:nvPr/>
              </p:nvSpPr>
              <p:spPr>
                <a:xfrm>
                  <a:off x="4059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38"/>
                <p:cNvSpPr/>
                <p:nvPr/>
              </p:nvSpPr>
              <p:spPr>
                <a:xfrm>
                  <a:off x="9270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38"/>
                <p:cNvSpPr/>
                <p:nvPr/>
              </p:nvSpPr>
              <p:spPr>
                <a:xfrm>
                  <a:off x="14481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6" name="Google Shape;4426;p38"/>
                <p:cNvSpPr/>
                <p:nvPr/>
              </p:nvSpPr>
              <p:spPr>
                <a:xfrm>
                  <a:off x="19692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7" name="Google Shape;4427;p38"/>
                <p:cNvSpPr/>
                <p:nvPr/>
              </p:nvSpPr>
              <p:spPr>
                <a:xfrm>
                  <a:off x="24903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38"/>
                <p:cNvSpPr/>
                <p:nvPr/>
              </p:nvSpPr>
              <p:spPr>
                <a:xfrm>
                  <a:off x="30114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38"/>
                <p:cNvSpPr/>
                <p:nvPr/>
              </p:nvSpPr>
              <p:spPr>
                <a:xfrm>
                  <a:off x="35325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38"/>
                <p:cNvSpPr/>
                <p:nvPr/>
              </p:nvSpPr>
              <p:spPr>
                <a:xfrm>
                  <a:off x="40536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38"/>
                <p:cNvSpPr/>
                <p:nvPr/>
              </p:nvSpPr>
              <p:spPr>
                <a:xfrm>
                  <a:off x="45747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38"/>
                <p:cNvSpPr/>
                <p:nvPr/>
              </p:nvSpPr>
              <p:spPr>
                <a:xfrm>
                  <a:off x="50958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38"/>
                <p:cNvSpPr/>
                <p:nvPr/>
              </p:nvSpPr>
              <p:spPr>
                <a:xfrm>
                  <a:off x="56169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38"/>
                <p:cNvSpPr/>
                <p:nvPr/>
              </p:nvSpPr>
              <p:spPr>
                <a:xfrm>
                  <a:off x="61380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38"/>
                <p:cNvSpPr/>
                <p:nvPr/>
              </p:nvSpPr>
              <p:spPr>
                <a:xfrm>
                  <a:off x="66591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38"/>
                <p:cNvSpPr/>
                <p:nvPr/>
              </p:nvSpPr>
              <p:spPr>
                <a:xfrm>
                  <a:off x="71802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38"/>
                <p:cNvSpPr/>
                <p:nvPr/>
              </p:nvSpPr>
              <p:spPr>
                <a:xfrm>
                  <a:off x="77013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38"/>
                <p:cNvSpPr/>
                <p:nvPr/>
              </p:nvSpPr>
              <p:spPr>
                <a:xfrm>
                  <a:off x="82224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38"/>
                <p:cNvSpPr/>
                <p:nvPr/>
              </p:nvSpPr>
              <p:spPr>
                <a:xfrm>
                  <a:off x="8743527" y="-264702"/>
                  <a:ext cx="515621" cy="515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6" h="13135" extrusionOk="0">
                      <a:moveTo>
                        <a:pt x="10997" y="10661"/>
                      </a:moveTo>
                      <a:lnTo>
                        <a:pt x="10263" y="9895"/>
                      </a:lnTo>
                      <a:lnTo>
                        <a:pt x="10263" y="7373"/>
                      </a:lnTo>
                      <a:cubicBezTo>
                        <a:pt x="10853" y="7118"/>
                        <a:pt x="11236" y="6799"/>
                        <a:pt x="11252" y="6783"/>
                      </a:cubicBezTo>
                      <a:lnTo>
                        <a:pt x="11508" y="6575"/>
                      </a:lnTo>
                      <a:lnTo>
                        <a:pt x="11252" y="6368"/>
                      </a:lnTo>
                      <a:cubicBezTo>
                        <a:pt x="11236" y="6336"/>
                        <a:pt x="10853" y="6033"/>
                        <a:pt x="10263" y="5777"/>
                      </a:cubicBezTo>
                      <a:lnTo>
                        <a:pt x="10263" y="3256"/>
                      </a:lnTo>
                      <a:lnTo>
                        <a:pt x="10997" y="2490"/>
                      </a:lnTo>
                      <a:cubicBezTo>
                        <a:pt x="11986" y="3559"/>
                        <a:pt x="12593" y="4995"/>
                        <a:pt x="12593" y="6575"/>
                      </a:cubicBezTo>
                      <a:cubicBezTo>
                        <a:pt x="12593" y="8139"/>
                        <a:pt x="11986" y="9576"/>
                        <a:pt x="10997" y="10661"/>
                      </a:cubicBezTo>
                      <a:close/>
                      <a:moveTo>
                        <a:pt x="8906" y="7118"/>
                      </a:moveTo>
                      <a:cubicBezTo>
                        <a:pt x="8204" y="7118"/>
                        <a:pt x="7566" y="6799"/>
                        <a:pt x="7215" y="6575"/>
                      </a:cubicBezTo>
                      <a:cubicBezTo>
                        <a:pt x="7566" y="6352"/>
                        <a:pt x="8204" y="6033"/>
                        <a:pt x="8906" y="6033"/>
                      </a:cubicBezTo>
                      <a:cubicBezTo>
                        <a:pt x="9193" y="6033"/>
                        <a:pt x="9481" y="6081"/>
                        <a:pt x="9720" y="6160"/>
                      </a:cubicBezTo>
                      <a:cubicBezTo>
                        <a:pt x="9928" y="6224"/>
                        <a:pt x="10103" y="6304"/>
                        <a:pt x="10263" y="6384"/>
                      </a:cubicBezTo>
                      <a:cubicBezTo>
                        <a:pt x="10390" y="6448"/>
                        <a:pt x="10518" y="6511"/>
                        <a:pt x="10614" y="6575"/>
                      </a:cubicBezTo>
                      <a:cubicBezTo>
                        <a:pt x="10518" y="6639"/>
                        <a:pt x="10390" y="6703"/>
                        <a:pt x="10263" y="6767"/>
                      </a:cubicBezTo>
                      <a:cubicBezTo>
                        <a:pt x="10103" y="6847"/>
                        <a:pt x="9928" y="6926"/>
                        <a:pt x="9720" y="6990"/>
                      </a:cubicBezTo>
                      <a:cubicBezTo>
                        <a:pt x="9465" y="7070"/>
                        <a:pt x="9193" y="7118"/>
                        <a:pt x="8906" y="7118"/>
                      </a:cubicBezTo>
                      <a:close/>
                      <a:moveTo>
                        <a:pt x="8906" y="5474"/>
                      </a:moveTo>
                      <a:cubicBezTo>
                        <a:pt x="8236" y="5474"/>
                        <a:pt x="7614" y="5729"/>
                        <a:pt x="7199" y="5953"/>
                      </a:cubicBezTo>
                      <a:cubicBezTo>
                        <a:pt x="7422" y="5522"/>
                        <a:pt x="7661" y="4916"/>
                        <a:pt x="7661" y="4229"/>
                      </a:cubicBezTo>
                      <a:cubicBezTo>
                        <a:pt x="7661" y="3958"/>
                        <a:pt x="7629" y="3671"/>
                        <a:pt x="7566" y="3431"/>
                      </a:cubicBezTo>
                      <a:lnTo>
                        <a:pt x="9720" y="3431"/>
                      </a:lnTo>
                      <a:lnTo>
                        <a:pt x="9720" y="5586"/>
                      </a:lnTo>
                      <a:cubicBezTo>
                        <a:pt x="9465" y="5522"/>
                        <a:pt x="9193" y="5490"/>
                        <a:pt x="8906" y="5490"/>
                      </a:cubicBezTo>
                      <a:close/>
                      <a:moveTo>
                        <a:pt x="7199" y="7198"/>
                      </a:moveTo>
                      <a:cubicBezTo>
                        <a:pt x="7629" y="7421"/>
                        <a:pt x="8236" y="7677"/>
                        <a:pt x="8906" y="7677"/>
                      </a:cubicBezTo>
                      <a:cubicBezTo>
                        <a:pt x="9193" y="7677"/>
                        <a:pt x="9465" y="7629"/>
                        <a:pt x="9720" y="7565"/>
                      </a:cubicBezTo>
                      <a:lnTo>
                        <a:pt x="9720" y="9719"/>
                      </a:lnTo>
                      <a:lnTo>
                        <a:pt x="7550" y="9719"/>
                      </a:lnTo>
                      <a:cubicBezTo>
                        <a:pt x="7629" y="9480"/>
                        <a:pt x="7661" y="9209"/>
                        <a:pt x="7661" y="8921"/>
                      </a:cubicBezTo>
                      <a:cubicBezTo>
                        <a:pt x="7661" y="8235"/>
                        <a:pt x="7422" y="7629"/>
                        <a:pt x="7199" y="7198"/>
                      </a:cubicBezTo>
                      <a:close/>
                      <a:moveTo>
                        <a:pt x="6576" y="5937"/>
                      </a:moveTo>
                      <a:cubicBezTo>
                        <a:pt x="6353" y="5586"/>
                        <a:pt x="6018" y="4947"/>
                        <a:pt x="6018" y="4229"/>
                      </a:cubicBezTo>
                      <a:cubicBezTo>
                        <a:pt x="6018" y="3942"/>
                        <a:pt x="6081" y="3671"/>
                        <a:pt x="6161" y="3431"/>
                      </a:cubicBezTo>
                      <a:cubicBezTo>
                        <a:pt x="6225" y="3224"/>
                        <a:pt x="6305" y="3032"/>
                        <a:pt x="6385" y="2873"/>
                      </a:cubicBezTo>
                      <a:cubicBezTo>
                        <a:pt x="6448" y="2745"/>
                        <a:pt x="6512" y="2633"/>
                        <a:pt x="6576" y="2538"/>
                      </a:cubicBezTo>
                      <a:cubicBezTo>
                        <a:pt x="6624" y="2633"/>
                        <a:pt x="6704" y="2745"/>
                        <a:pt x="6768" y="2873"/>
                      </a:cubicBezTo>
                      <a:cubicBezTo>
                        <a:pt x="6847" y="3032"/>
                        <a:pt x="6927" y="3224"/>
                        <a:pt x="6991" y="3431"/>
                      </a:cubicBezTo>
                      <a:cubicBezTo>
                        <a:pt x="7071" y="3671"/>
                        <a:pt x="7119" y="3942"/>
                        <a:pt x="7119" y="4229"/>
                      </a:cubicBezTo>
                      <a:cubicBezTo>
                        <a:pt x="7119" y="4947"/>
                        <a:pt x="6800" y="5570"/>
                        <a:pt x="6576" y="5937"/>
                      </a:cubicBezTo>
                      <a:close/>
                      <a:moveTo>
                        <a:pt x="7119" y="8921"/>
                      </a:moveTo>
                      <a:cubicBezTo>
                        <a:pt x="7119" y="9209"/>
                        <a:pt x="7071" y="9480"/>
                        <a:pt x="6991" y="9719"/>
                      </a:cubicBezTo>
                      <a:cubicBezTo>
                        <a:pt x="6927" y="9927"/>
                        <a:pt x="6847" y="10118"/>
                        <a:pt x="6768" y="10262"/>
                      </a:cubicBezTo>
                      <a:cubicBezTo>
                        <a:pt x="6704" y="10406"/>
                        <a:pt x="6624" y="10517"/>
                        <a:pt x="6576" y="10613"/>
                      </a:cubicBezTo>
                      <a:cubicBezTo>
                        <a:pt x="6512" y="10517"/>
                        <a:pt x="6448" y="10406"/>
                        <a:pt x="6385" y="10262"/>
                      </a:cubicBezTo>
                      <a:cubicBezTo>
                        <a:pt x="6305" y="10118"/>
                        <a:pt x="6225" y="9927"/>
                        <a:pt x="6161" y="9719"/>
                      </a:cubicBezTo>
                      <a:cubicBezTo>
                        <a:pt x="6081" y="9480"/>
                        <a:pt x="6018" y="9193"/>
                        <a:pt x="6018" y="8921"/>
                      </a:cubicBezTo>
                      <a:cubicBezTo>
                        <a:pt x="6018" y="8203"/>
                        <a:pt x="6353" y="7565"/>
                        <a:pt x="6576" y="7214"/>
                      </a:cubicBezTo>
                      <a:cubicBezTo>
                        <a:pt x="6800" y="7565"/>
                        <a:pt x="7119" y="8203"/>
                        <a:pt x="7119" y="8921"/>
                      </a:cubicBezTo>
                      <a:close/>
                      <a:moveTo>
                        <a:pt x="4230" y="5474"/>
                      </a:moveTo>
                      <a:cubicBezTo>
                        <a:pt x="3943" y="5474"/>
                        <a:pt x="3672" y="5522"/>
                        <a:pt x="3416" y="5586"/>
                      </a:cubicBezTo>
                      <a:lnTo>
                        <a:pt x="3416" y="3415"/>
                      </a:lnTo>
                      <a:lnTo>
                        <a:pt x="5587" y="3415"/>
                      </a:lnTo>
                      <a:cubicBezTo>
                        <a:pt x="5523" y="3671"/>
                        <a:pt x="5475" y="3942"/>
                        <a:pt x="5475" y="4229"/>
                      </a:cubicBezTo>
                      <a:cubicBezTo>
                        <a:pt x="5475" y="4916"/>
                        <a:pt x="5714" y="5522"/>
                        <a:pt x="5954" y="5953"/>
                      </a:cubicBezTo>
                      <a:cubicBezTo>
                        <a:pt x="5523" y="5714"/>
                        <a:pt x="4916" y="5474"/>
                        <a:pt x="4230" y="5474"/>
                      </a:cubicBezTo>
                      <a:close/>
                      <a:moveTo>
                        <a:pt x="5587" y="9719"/>
                      </a:moveTo>
                      <a:lnTo>
                        <a:pt x="3416" y="9719"/>
                      </a:lnTo>
                      <a:lnTo>
                        <a:pt x="3416" y="7565"/>
                      </a:lnTo>
                      <a:cubicBezTo>
                        <a:pt x="3672" y="7629"/>
                        <a:pt x="3943" y="7661"/>
                        <a:pt x="4230" y="7661"/>
                      </a:cubicBezTo>
                      <a:cubicBezTo>
                        <a:pt x="4916" y="7661"/>
                        <a:pt x="5523" y="7421"/>
                        <a:pt x="5954" y="7198"/>
                      </a:cubicBezTo>
                      <a:cubicBezTo>
                        <a:pt x="5714" y="7613"/>
                        <a:pt x="5475" y="8235"/>
                        <a:pt x="5475" y="8905"/>
                      </a:cubicBezTo>
                      <a:cubicBezTo>
                        <a:pt x="5475" y="9193"/>
                        <a:pt x="5523" y="9464"/>
                        <a:pt x="5587" y="9719"/>
                      </a:cubicBezTo>
                      <a:close/>
                      <a:moveTo>
                        <a:pt x="6576" y="559"/>
                      </a:moveTo>
                      <a:cubicBezTo>
                        <a:pt x="8124" y="559"/>
                        <a:pt x="9529" y="1133"/>
                        <a:pt x="10598" y="2107"/>
                      </a:cubicBezTo>
                      <a:lnTo>
                        <a:pt x="9880" y="2873"/>
                      </a:lnTo>
                      <a:lnTo>
                        <a:pt x="7374" y="2873"/>
                      </a:lnTo>
                      <a:cubicBezTo>
                        <a:pt x="7119" y="2298"/>
                        <a:pt x="6800" y="1915"/>
                        <a:pt x="6784" y="1883"/>
                      </a:cubicBezTo>
                      <a:lnTo>
                        <a:pt x="6576" y="1644"/>
                      </a:lnTo>
                      <a:lnTo>
                        <a:pt x="6353" y="1883"/>
                      </a:lnTo>
                      <a:cubicBezTo>
                        <a:pt x="6337" y="1915"/>
                        <a:pt x="6018" y="2298"/>
                        <a:pt x="5778" y="2873"/>
                      </a:cubicBezTo>
                      <a:lnTo>
                        <a:pt x="3257" y="2873"/>
                      </a:lnTo>
                      <a:lnTo>
                        <a:pt x="2538" y="2107"/>
                      </a:lnTo>
                      <a:cubicBezTo>
                        <a:pt x="3608" y="1133"/>
                        <a:pt x="5012" y="559"/>
                        <a:pt x="6576" y="559"/>
                      </a:cubicBezTo>
                      <a:close/>
                      <a:moveTo>
                        <a:pt x="6576" y="12592"/>
                      </a:moveTo>
                      <a:cubicBezTo>
                        <a:pt x="5028" y="12592"/>
                        <a:pt x="3608" y="12001"/>
                        <a:pt x="2538" y="11044"/>
                      </a:cubicBezTo>
                      <a:lnTo>
                        <a:pt x="3273" y="10262"/>
                      </a:lnTo>
                      <a:lnTo>
                        <a:pt x="5778" y="10262"/>
                      </a:lnTo>
                      <a:cubicBezTo>
                        <a:pt x="6018" y="10852"/>
                        <a:pt x="6337" y="11235"/>
                        <a:pt x="6369" y="11251"/>
                      </a:cubicBezTo>
                      <a:lnTo>
                        <a:pt x="6576" y="11507"/>
                      </a:lnTo>
                      <a:lnTo>
                        <a:pt x="6784" y="11251"/>
                      </a:lnTo>
                      <a:cubicBezTo>
                        <a:pt x="6800" y="11235"/>
                        <a:pt x="7119" y="10852"/>
                        <a:pt x="7374" y="10262"/>
                      </a:cubicBezTo>
                      <a:lnTo>
                        <a:pt x="9880" y="10262"/>
                      </a:lnTo>
                      <a:lnTo>
                        <a:pt x="10598" y="11044"/>
                      </a:lnTo>
                      <a:cubicBezTo>
                        <a:pt x="9529" y="12001"/>
                        <a:pt x="8124" y="12592"/>
                        <a:pt x="6576" y="12592"/>
                      </a:cubicBezTo>
                      <a:close/>
                      <a:moveTo>
                        <a:pt x="6576" y="0"/>
                      </a:moveTo>
                      <a:cubicBezTo>
                        <a:pt x="2953" y="0"/>
                        <a:pt x="1" y="2953"/>
                        <a:pt x="1" y="6575"/>
                      </a:cubicBezTo>
                      <a:cubicBezTo>
                        <a:pt x="1" y="10198"/>
                        <a:pt x="2953" y="13135"/>
                        <a:pt x="6576" y="13135"/>
                      </a:cubicBezTo>
                      <a:cubicBezTo>
                        <a:pt x="10199" y="13135"/>
                        <a:pt x="13135" y="10198"/>
                        <a:pt x="13135" y="6575"/>
                      </a:cubicBezTo>
                      <a:cubicBezTo>
                        <a:pt x="13135" y="2953"/>
                        <a:pt x="10199" y="0"/>
                        <a:pt x="6576" y="0"/>
                      </a:cubicBezTo>
                      <a:close/>
                      <a:moveTo>
                        <a:pt x="2874" y="6767"/>
                      </a:moveTo>
                      <a:cubicBezTo>
                        <a:pt x="2746" y="6703"/>
                        <a:pt x="2634" y="6639"/>
                        <a:pt x="2538" y="6575"/>
                      </a:cubicBezTo>
                      <a:cubicBezTo>
                        <a:pt x="2634" y="6511"/>
                        <a:pt x="2746" y="6448"/>
                        <a:pt x="2874" y="6384"/>
                      </a:cubicBezTo>
                      <a:cubicBezTo>
                        <a:pt x="3033" y="6304"/>
                        <a:pt x="3225" y="6224"/>
                        <a:pt x="3416" y="6160"/>
                      </a:cubicBezTo>
                      <a:cubicBezTo>
                        <a:pt x="3672" y="6081"/>
                        <a:pt x="3943" y="6033"/>
                        <a:pt x="4230" y="6033"/>
                      </a:cubicBezTo>
                      <a:cubicBezTo>
                        <a:pt x="4948" y="6033"/>
                        <a:pt x="5571" y="6352"/>
                        <a:pt x="5922" y="6575"/>
                      </a:cubicBezTo>
                      <a:cubicBezTo>
                        <a:pt x="5571" y="6799"/>
                        <a:pt x="4948" y="7118"/>
                        <a:pt x="4230" y="7118"/>
                      </a:cubicBezTo>
                      <a:cubicBezTo>
                        <a:pt x="3943" y="7118"/>
                        <a:pt x="3672" y="7070"/>
                        <a:pt x="3416" y="6990"/>
                      </a:cubicBezTo>
                      <a:cubicBezTo>
                        <a:pt x="3225" y="6926"/>
                        <a:pt x="3033" y="6847"/>
                        <a:pt x="2874" y="6767"/>
                      </a:cubicBezTo>
                      <a:close/>
                      <a:moveTo>
                        <a:pt x="560" y="6575"/>
                      </a:moveTo>
                      <a:cubicBezTo>
                        <a:pt x="560" y="4995"/>
                        <a:pt x="1166" y="3559"/>
                        <a:pt x="2155" y="2490"/>
                      </a:cubicBezTo>
                      <a:lnTo>
                        <a:pt x="2874" y="3256"/>
                      </a:lnTo>
                      <a:lnTo>
                        <a:pt x="2874" y="5777"/>
                      </a:lnTo>
                      <a:cubicBezTo>
                        <a:pt x="2299" y="6033"/>
                        <a:pt x="1916" y="6336"/>
                        <a:pt x="1884" y="6368"/>
                      </a:cubicBezTo>
                      <a:lnTo>
                        <a:pt x="1645" y="6575"/>
                      </a:lnTo>
                      <a:lnTo>
                        <a:pt x="1884" y="6783"/>
                      </a:lnTo>
                      <a:cubicBezTo>
                        <a:pt x="1916" y="6799"/>
                        <a:pt x="2299" y="7118"/>
                        <a:pt x="2874" y="7373"/>
                      </a:cubicBezTo>
                      <a:lnTo>
                        <a:pt x="2874" y="9895"/>
                      </a:lnTo>
                      <a:lnTo>
                        <a:pt x="2155" y="10661"/>
                      </a:lnTo>
                      <a:cubicBezTo>
                        <a:pt x="1166" y="9592"/>
                        <a:pt x="560" y="8155"/>
                        <a:pt x="560" y="65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40" name="Google Shape;4440;p38"/>
          <p:cNvSpPr/>
          <p:nvPr/>
        </p:nvSpPr>
        <p:spPr>
          <a:xfrm>
            <a:off x="3130437" y="797500"/>
            <a:ext cx="409500" cy="4095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38"/>
          <p:cNvSpPr/>
          <p:nvPr/>
        </p:nvSpPr>
        <p:spPr>
          <a:xfrm>
            <a:off x="5604775" y="797500"/>
            <a:ext cx="409500" cy="4095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Subtitle 1"/>
          <p:cNvSpPr>
            <a:spLocks noGrp="1"/>
          </p:cNvSpPr>
          <p:nvPr>
            <p:ph type="title"/>
          </p:nvPr>
        </p:nvSpPr>
        <p:spPr>
          <a:xfrm>
            <a:off x="2502193" y="2571750"/>
            <a:ext cx="4175125" cy="2057400"/>
          </a:xfrm>
        </p:spPr>
        <p:txBody>
          <a:bodyPr/>
          <a:lstStyle/>
          <a:p>
            <a:r>
              <a:rPr lang="vi-VN" sz="3700" dirty="0"/>
              <a:t>Tìm hiểu về giá trị của nghề truyền thống trên địa bàn thành phố Hà Nội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4265916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8" name="Google Shape;9468;p61"/>
          <p:cNvSpPr txBox="1">
            <a:spLocks noGrp="1"/>
          </p:cNvSpPr>
          <p:nvPr>
            <p:ph type="subTitle" idx="1"/>
          </p:nvPr>
        </p:nvSpPr>
        <p:spPr>
          <a:xfrm>
            <a:off x="228600" y="590550"/>
            <a:ext cx="84582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trị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văn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to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là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niềm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hào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người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dân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Nội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̂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thuật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là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lưu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trị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văn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văn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lâu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dân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tộc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thừa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quyết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̂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nhân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trì,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văn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độc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đáo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Thăng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Long – Hà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Nội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itional Korean Aesthetic Agency by Slidesgo">
  <a:themeElements>
    <a:clrScheme name="Simple Light">
      <a:dk1>
        <a:srgbClr val="222020"/>
      </a:dk1>
      <a:lt1>
        <a:srgbClr val="FFF0E1"/>
      </a:lt1>
      <a:dk2>
        <a:srgbClr val="D29966"/>
      </a:dk2>
      <a:lt2>
        <a:srgbClr val="B06A50"/>
      </a:lt2>
      <a:accent1>
        <a:srgbClr val="E9C54E"/>
      </a:accent1>
      <a:accent2>
        <a:srgbClr val="FA9E9F"/>
      </a:accent2>
      <a:accent3>
        <a:srgbClr val="AAA5C9"/>
      </a:accent3>
      <a:accent4>
        <a:srgbClr val="7DD1BD"/>
      </a:accent4>
      <a:accent5>
        <a:srgbClr val="378B76"/>
      </a:accent5>
      <a:accent6>
        <a:srgbClr val="FFFFFF"/>
      </a:accent6>
      <a:hlink>
        <a:srgbClr val="2220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404</Words>
  <Application>Microsoft Office PowerPoint</Application>
  <PresentationFormat>On-screen Show (16:9)</PresentationFormat>
  <Paragraphs>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Yeon Sung</vt:lpstr>
      <vt:lpstr>Bebas Neue</vt:lpstr>
      <vt:lpstr>Times New Roman</vt:lpstr>
      <vt:lpstr>Actor</vt:lpstr>
      <vt:lpstr>Aladin</vt:lpstr>
      <vt:lpstr>Traditional Korean Aesthetic Agency by Slidesgo</vt:lpstr>
      <vt:lpstr>CÁC NGHỀ TRUYỀN THỐNG  GÓP PHẦN PHÁT TRIỂN KINH TẾ THÀNH PHỐ HÀ NỘI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NGHỀ TRUYỀN THỐNG  GÓP PHẦN PHÁT TRIỂN KINH TẾ THÀNH PHỐ HÀ NỘI</dc:title>
  <dc:creator>Microsoft Windows</dc:creator>
  <cp:lastModifiedBy>Windows User</cp:lastModifiedBy>
  <cp:revision>6</cp:revision>
  <dcterms:modified xsi:type="dcterms:W3CDTF">2023-02-25T07:05:12Z</dcterms:modified>
</cp:coreProperties>
</file>