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8" r:id="rId4"/>
    <p:sldId id="261" r:id="rId5"/>
    <p:sldId id="30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3CB14-EC7F-4CBE-8527-A6F5D3AD36FE}" type="datetimeFigureOut">
              <a:rPr lang="en-US" smtClean="0"/>
              <a:t>29/11/2022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E1245-2B22-4E3F-81D6-DF32A4E01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1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ga2764d995e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5" name="Google Shape;755;ga2764d995e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Google Shape;1153;ga30510e8b3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4" name="Google Shape;1154;ga30510e8b3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ga2764d995e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2" name="Google Shape;892;ga2764d995e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ga2764d995e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2" name="Google Shape;892;ga2764d995e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991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slack-redir.net/link?url=https%3A%2F%2Fwww.freepik.com%2F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017932" y="-1964832"/>
            <a:ext cx="3904011" cy="3343739"/>
            <a:chOff x="-763449" y="-1473624"/>
            <a:chExt cx="2928008" cy="2507804"/>
          </a:xfrm>
        </p:grpSpPr>
        <p:sp>
          <p:nvSpPr>
            <p:cNvPr id="10" name="Google Shape;10;p2"/>
            <p:cNvSpPr/>
            <p:nvPr/>
          </p:nvSpPr>
          <p:spPr>
            <a:xfrm>
              <a:off x="-526723" y="-1446845"/>
              <a:ext cx="2691281" cy="248102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763449" y="-1473624"/>
              <a:ext cx="2215557" cy="2039425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" name="Google Shape;12;p2"/>
          <p:cNvGrpSpPr/>
          <p:nvPr/>
        </p:nvGrpSpPr>
        <p:grpSpPr>
          <a:xfrm>
            <a:off x="-416207" y="4936129"/>
            <a:ext cx="4021693" cy="3535496"/>
            <a:chOff x="-312155" y="3702097"/>
            <a:chExt cx="3016270" cy="2651622"/>
          </a:xfrm>
        </p:grpSpPr>
        <p:grpSp>
          <p:nvGrpSpPr>
            <p:cNvPr id="13" name="Google Shape;13;p2"/>
            <p:cNvGrpSpPr/>
            <p:nvPr/>
          </p:nvGrpSpPr>
          <p:grpSpPr>
            <a:xfrm>
              <a:off x="605710" y="4755713"/>
              <a:ext cx="2098406" cy="1598005"/>
              <a:chOff x="813085" y="4755713"/>
              <a:chExt cx="2098406" cy="1598005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813085" y="4755713"/>
                <a:ext cx="2098406" cy="1598005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2478345" y="4907939"/>
                <a:ext cx="33475" cy="44725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2131666" y="4891858"/>
                <a:ext cx="32854" cy="44759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255795" y="4954284"/>
                <a:ext cx="41861" cy="57149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2611481" y="5016675"/>
                <a:ext cx="41861" cy="56907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1934205" y="4864838"/>
                <a:ext cx="42482" cy="56665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2004949" y="5062295"/>
                <a:ext cx="42482" cy="56562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1" name="Google Shape;21;p2"/>
            <p:cNvGrpSpPr/>
            <p:nvPr/>
          </p:nvGrpSpPr>
          <p:grpSpPr>
            <a:xfrm rot="-864771">
              <a:off x="-128891" y="3934489"/>
              <a:ext cx="2086861" cy="1736423"/>
              <a:chOff x="-128999" y="3934720"/>
              <a:chExt cx="2086920" cy="1736472"/>
            </a:xfrm>
          </p:grpSpPr>
          <p:sp>
            <p:nvSpPr>
              <p:cNvPr id="22" name="Google Shape;22;p2"/>
              <p:cNvSpPr/>
              <p:nvPr/>
            </p:nvSpPr>
            <p:spPr>
              <a:xfrm>
                <a:off x="-128999" y="3934720"/>
                <a:ext cx="2086920" cy="1736472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354813" y="4634060"/>
                <a:ext cx="106127" cy="143618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19" extrusionOk="0">
                    <a:moveTo>
                      <a:pt x="1338" y="1"/>
                    </a:moveTo>
                    <a:cubicBezTo>
                      <a:pt x="1290" y="1"/>
                      <a:pt x="1242" y="7"/>
                      <a:pt x="1194" y="20"/>
                    </a:cubicBezTo>
                    <a:lnTo>
                      <a:pt x="616" y="169"/>
                    </a:lnTo>
                    <a:cubicBezTo>
                      <a:pt x="206" y="299"/>
                      <a:pt x="1" y="858"/>
                      <a:pt x="243" y="1306"/>
                    </a:cubicBezTo>
                    <a:lnTo>
                      <a:pt x="1846" y="4474"/>
                    </a:lnTo>
                    <a:cubicBezTo>
                      <a:pt x="1935" y="4682"/>
                      <a:pt x="2154" y="4819"/>
                      <a:pt x="2381" y="4819"/>
                    </a:cubicBezTo>
                    <a:cubicBezTo>
                      <a:pt x="2439" y="4819"/>
                      <a:pt x="2497" y="4810"/>
                      <a:pt x="2554" y="4791"/>
                    </a:cubicBezTo>
                    <a:lnTo>
                      <a:pt x="3020" y="4605"/>
                    </a:lnTo>
                    <a:cubicBezTo>
                      <a:pt x="3393" y="4456"/>
                      <a:pt x="3561" y="3915"/>
                      <a:pt x="3356" y="3505"/>
                    </a:cubicBezTo>
                    <a:lnTo>
                      <a:pt x="1846" y="374"/>
                    </a:lnTo>
                    <a:cubicBezTo>
                      <a:pt x="1769" y="143"/>
                      <a:pt x="1564" y="1"/>
                      <a:pt x="13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635154" y="4769273"/>
                <a:ext cx="106127" cy="143678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21" extrusionOk="0">
                    <a:moveTo>
                      <a:pt x="1294" y="0"/>
                    </a:moveTo>
                    <a:cubicBezTo>
                      <a:pt x="1254" y="0"/>
                      <a:pt x="1214" y="4"/>
                      <a:pt x="1175" y="12"/>
                    </a:cubicBezTo>
                    <a:lnTo>
                      <a:pt x="597" y="180"/>
                    </a:lnTo>
                    <a:cubicBezTo>
                      <a:pt x="206" y="291"/>
                      <a:pt x="1" y="869"/>
                      <a:pt x="224" y="1316"/>
                    </a:cubicBezTo>
                    <a:lnTo>
                      <a:pt x="1846" y="4466"/>
                    </a:lnTo>
                    <a:cubicBezTo>
                      <a:pt x="1932" y="4682"/>
                      <a:pt x="2130" y="4821"/>
                      <a:pt x="2344" y="4821"/>
                    </a:cubicBezTo>
                    <a:cubicBezTo>
                      <a:pt x="2408" y="4821"/>
                      <a:pt x="2472" y="4809"/>
                      <a:pt x="2536" y="4783"/>
                    </a:cubicBezTo>
                    <a:lnTo>
                      <a:pt x="3020" y="4615"/>
                    </a:lnTo>
                    <a:cubicBezTo>
                      <a:pt x="3393" y="4466"/>
                      <a:pt x="3561" y="3926"/>
                      <a:pt x="3356" y="3516"/>
                    </a:cubicBezTo>
                    <a:lnTo>
                      <a:pt x="1846" y="366"/>
                    </a:lnTo>
                    <a:cubicBezTo>
                      <a:pt x="1766" y="142"/>
                      <a:pt x="1534" y="0"/>
                      <a:pt x="12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532555" y="4099377"/>
                <a:ext cx="106127" cy="143469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14" extrusionOk="0">
                    <a:moveTo>
                      <a:pt x="1306" y="0"/>
                    </a:moveTo>
                    <a:cubicBezTo>
                      <a:pt x="1268" y="0"/>
                      <a:pt x="1231" y="4"/>
                      <a:pt x="1194" y="12"/>
                    </a:cubicBezTo>
                    <a:lnTo>
                      <a:pt x="597" y="180"/>
                    </a:lnTo>
                    <a:cubicBezTo>
                      <a:pt x="206" y="292"/>
                      <a:pt x="1" y="869"/>
                      <a:pt x="225" y="1298"/>
                    </a:cubicBezTo>
                    <a:lnTo>
                      <a:pt x="1846" y="4467"/>
                    </a:lnTo>
                    <a:cubicBezTo>
                      <a:pt x="1934" y="4686"/>
                      <a:pt x="2136" y="4813"/>
                      <a:pt x="2354" y="4813"/>
                    </a:cubicBezTo>
                    <a:cubicBezTo>
                      <a:pt x="2414" y="4813"/>
                      <a:pt x="2475" y="4804"/>
                      <a:pt x="2536" y="4783"/>
                    </a:cubicBezTo>
                    <a:lnTo>
                      <a:pt x="3020" y="4597"/>
                    </a:lnTo>
                    <a:cubicBezTo>
                      <a:pt x="3393" y="4467"/>
                      <a:pt x="3561" y="3926"/>
                      <a:pt x="3356" y="3516"/>
                    </a:cubicBezTo>
                    <a:lnTo>
                      <a:pt x="1846" y="366"/>
                    </a:lnTo>
                    <a:cubicBezTo>
                      <a:pt x="1766" y="142"/>
                      <a:pt x="1535" y="0"/>
                      <a:pt x="13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14754" y="4765697"/>
                <a:ext cx="106663" cy="143708"/>
              </a:xfrm>
              <a:custGeom>
                <a:avLst/>
                <a:gdLst/>
                <a:ahLst/>
                <a:cxnLst/>
                <a:rect l="l" t="t" r="r" b="b"/>
                <a:pathLst>
                  <a:path w="3579" h="4822" extrusionOk="0">
                    <a:moveTo>
                      <a:pt x="1337" y="1"/>
                    </a:moveTo>
                    <a:cubicBezTo>
                      <a:pt x="1290" y="1"/>
                      <a:pt x="1241" y="7"/>
                      <a:pt x="1193" y="20"/>
                    </a:cubicBezTo>
                    <a:lnTo>
                      <a:pt x="615" y="188"/>
                    </a:lnTo>
                    <a:cubicBezTo>
                      <a:pt x="205" y="300"/>
                      <a:pt x="0" y="877"/>
                      <a:pt x="242" y="1306"/>
                    </a:cubicBezTo>
                    <a:lnTo>
                      <a:pt x="1845" y="4475"/>
                    </a:lnTo>
                    <a:cubicBezTo>
                      <a:pt x="1933" y="4694"/>
                      <a:pt x="2147" y="4821"/>
                      <a:pt x="2369" y="4821"/>
                    </a:cubicBezTo>
                    <a:cubicBezTo>
                      <a:pt x="2431" y="4821"/>
                      <a:pt x="2493" y="4812"/>
                      <a:pt x="2554" y="4791"/>
                    </a:cubicBezTo>
                    <a:lnTo>
                      <a:pt x="3038" y="4605"/>
                    </a:lnTo>
                    <a:cubicBezTo>
                      <a:pt x="3411" y="4475"/>
                      <a:pt x="3579" y="3934"/>
                      <a:pt x="3374" y="3524"/>
                    </a:cubicBezTo>
                    <a:lnTo>
                      <a:pt x="1864" y="374"/>
                    </a:lnTo>
                    <a:cubicBezTo>
                      <a:pt x="1771" y="143"/>
                      <a:pt x="1564" y="1"/>
                      <a:pt x="13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06975" y="4199692"/>
                <a:ext cx="105560" cy="143350"/>
              </a:xfrm>
              <a:custGeom>
                <a:avLst/>
                <a:gdLst/>
                <a:ahLst/>
                <a:cxnLst/>
                <a:rect l="l" t="t" r="r" b="b"/>
                <a:pathLst>
                  <a:path w="3542" h="4810" extrusionOk="0">
                    <a:moveTo>
                      <a:pt x="1311" y="0"/>
                    </a:moveTo>
                    <a:cubicBezTo>
                      <a:pt x="1266" y="0"/>
                      <a:pt x="1220" y="7"/>
                      <a:pt x="1174" y="20"/>
                    </a:cubicBezTo>
                    <a:lnTo>
                      <a:pt x="597" y="187"/>
                    </a:lnTo>
                    <a:cubicBezTo>
                      <a:pt x="187" y="299"/>
                      <a:pt x="0" y="877"/>
                      <a:pt x="205" y="1306"/>
                    </a:cubicBezTo>
                    <a:lnTo>
                      <a:pt x="1808" y="4456"/>
                    </a:lnTo>
                    <a:cubicBezTo>
                      <a:pt x="1894" y="4672"/>
                      <a:pt x="2103" y="4810"/>
                      <a:pt x="2323" y="4810"/>
                    </a:cubicBezTo>
                    <a:cubicBezTo>
                      <a:pt x="2387" y="4810"/>
                      <a:pt x="2453" y="4798"/>
                      <a:pt x="2516" y="4772"/>
                    </a:cubicBezTo>
                    <a:lnTo>
                      <a:pt x="2982" y="4605"/>
                    </a:lnTo>
                    <a:cubicBezTo>
                      <a:pt x="3355" y="4456"/>
                      <a:pt x="3541" y="3915"/>
                      <a:pt x="3336" y="3505"/>
                    </a:cubicBezTo>
                    <a:lnTo>
                      <a:pt x="1827" y="355"/>
                    </a:lnTo>
                    <a:cubicBezTo>
                      <a:pt x="1734" y="140"/>
                      <a:pt x="1528" y="0"/>
                      <a:pt x="131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1314093" y="4644283"/>
                <a:ext cx="105590" cy="143678"/>
              </a:xfrm>
              <a:custGeom>
                <a:avLst/>
                <a:gdLst/>
                <a:ahLst/>
                <a:cxnLst/>
                <a:rect l="l" t="t" r="r" b="b"/>
                <a:pathLst>
                  <a:path w="3543" h="4821" extrusionOk="0">
                    <a:moveTo>
                      <a:pt x="1293" y="1"/>
                    </a:moveTo>
                    <a:cubicBezTo>
                      <a:pt x="1254" y="1"/>
                      <a:pt x="1214" y="4"/>
                      <a:pt x="1175" y="12"/>
                    </a:cubicBezTo>
                    <a:lnTo>
                      <a:pt x="597" y="180"/>
                    </a:lnTo>
                    <a:cubicBezTo>
                      <a:pt x="187" y="292"/>
                      <a:pt x="1" y="870"/>
                      <a:pt x="224" y="1317"/>
                    </a:cubicBezTo>
                    <a:lnTo>
                      <a:pt x="1846" y="4467"/>
                    </a:lnTo>
                    <a:cubicBezTo>
                      <a:pt x="1918" y="4683"/>
                      <a:pt x="2124" y="4821"/>
                      <a:pt x="2342" y="4821"/>
                    </a:cubicBezTo>
                    <a:cubicBezTo>
                      <a:pt x="2407" y="4821"/>
                      <a:pt x="2472" y="4809"/>
                      <a:pt x="2536" y="4784"/>
                    </a:cubicBezTo>
                    <a:lnTo>
                      <a:pt x="3002" y="4616"/>
                    </a:lnTo>
                    <a:cubicBezTo>
                      <a:pt x="3374" y="4467"/>
                      <a:pt x="3542" y="3926"/>
                      <a:pt x="3337" y="3516"/>
                    </a:cubicBezTo>
                    <a:lnTo>
                      <a:pt x="1827" y="366"/>
                    </a:lnTo>
                    <a:cubicBezTo>
                      <a:pt x="1747" y="142"/>
                      <a:pt x="1530" y="1"/>
                      <a:pt x="12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1084704" y="4599728"/>
                <a:ext cx="71109" cy="95398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01" extrusionOk="0">
                    <a:moveTo>
                      <a:pt x="893" y="0"/>
                    </a:moveTo>
                    <a:cubicBezTo>
                      <a:pt x="856" y="0"/>
                      <a:pt x="819" y="5"/>
                      <a:pt x="783" y="16"/>
                    </a:cubicBezTo>
                    <a:lnTo>
                      <a:pt x="410" y="128"/>
                    </a:lnTo>
                    <a:cubicBezTo>
                      <a:pt x="112" y="258"/>
                      <a:pt x="0" y="594"/>
                      <a:pt x="149" y="874"/>
                    </a:cubicBezTo>
                    <a:lnTo>
                      <a:pt x="1230" y="2961"/>
                    </a:lnTo>
                    <a:cubicBezTo>
                      <a:pt x="1290" y="3111"/>
                      <a:pt x="1435" y="3201"/>
                      <a:pt x="1587" y="3201"/>
                    </a:cubicBezTo>
                    <a:cubicBezTo>
                      <a:pt x="1623" y="3201"/>
                      <a:pt x="1660" y="3196"/>
                      <a:pt x="1696" y="3185"/>
                    </a:cubicBezTo>
                    <a:lnTo>
                      <a:pt x="2013" y="3054"/>
                    </a:lnTo>
                    <a:cubicBezTo>
                      <a:pt x="2274" y="2924"/>
                      <a:pt x="2386" y="2588"/>
                      <a:pt x="2255" y="2327"/>
                    </a:cubicBezTo>
                    <a:lnTo>
                      <a:pt x="1249" y="240"/>
                    </a:lnTo>
                    <a:cubicBezTo>
                      <a:pt x="1189" y="90"/>
                      <a:pt x="1044" y="0"/>
                      <a:pt x="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480748" y="4989095"/>
                <a:ext cx="71109" cy="95428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02" extrusionOk="0">
                    <a:moveTo>
                      <a:pt x="911" y="0"/>
                    </a:moveTo>
                    <a:cubicBezTo>
                      <a:pt x="875" y="0"/>
                      <a:pt x="839" y="6"/>
                      <a:pt x="802" y="17"/>
                    </a:cubicBezTo>
                    <a:lnTo>
                      <a:pt x="410" y="110"/>
                    </a:lnTo>
                    <a:cubicBezTo>
                      <a:pt x="112" y="240"/>
                      <a:pt x="0" y="594"/>
                      <a:pt x="149" y="874"/>
                    </a:cubicBezTo>
                    <a:lnTo>
                      <a:pt x="1230" y="2961"/>
                    </a:lnTo>
                    <a:cubicBezTo>
                      <a:pt x="1290" y="3112"/>
                      <a:pt x="1435" y="3201"/>
                      <a:pt x="1587" y="3201"/>
                    </a:cubicBezTo>
                    <a:cubicBezTo>
                      <a:pt x="1623" y="3201"/>
                      <a:pt x="1660" y="3196"/>
                      <a:pt x="1696" y="3185"/>
                    </a:cubicBezTo>
                    <a:lnTo>
                      <a:pt x="2013" y="3055"/>
                    </a:lnTo>
                    <a:cubicBezTo>
                      <a:pt x="2274" y="2924"/>
                      <a:pt x="2386" y="2589"/>
                      <a:pt x="2256" y="2328"/>
                    </a:cubicBezTo>
                    <a:lnTo>
                      <a:pt x="1249" y="222"/>
                    </a:lnTo>
                    <a:cubicBezTo>
                      <a:pt x="1189" y="87"/>
                      <a:pt x="1057" y="0"/>
                      <a:pt x="91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076359" y="4906334"/>
                <a:ext cx="70572" cy="95696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3211" extrusionOk="0">
                    <a:moveTo>
                      <a:pt x="891" y="0"/>
                    </a:moveTo>
                    <a:cubicBezTo>
                      <a:pt x="856" y="0"/>
                      <a:pt x="820" y="6"/>
                      <a:pt x="783" y="16"/>
                    </a:cubicBezTo>
                    <a:lnTo>
                      <a:pt x="392" y="128"/>
                    </a:lnTo>
                    <a:cubicBezTo>
                      <a:pt x="113" y="240"/>
                      <a:pt x="1" y="594"/>
                      <a:pt x="150" y="874"/>
                    </a:cubicBezTo>
                    <a:lnTo>
                      <a:pt x="1231" y="2980"/>
                    </a:lnTo>
                    <a:cubicBezTo>
                      <a:pt x="1274" y="3123"/>
                      <a:pt x="1404" y="3211"/>
                      <a:pt x="1554" y="3211"/>
                    </a:cubicBezTo>
                    <a:cubicBezTo>
                      <a:pt x="1601" y="3211"/>
                      <a:pt x="1649" y="3202"/>
                      <a:pt x="1697" y="3185"/>
                    </a:cubicBezTo>
                    <a:lnTo>
                      <a:pt x="2014" y="3073"/>
                    </a:lnTo>
                    <a:cubicBezTo>
                      <a:pt x="2275" y="2924"/>
                      <a:pt x="2368" y="2607"/>
                      <a:pt x="2237" y="2346"/>
                    </a:cubicBezTo>
                    <a:lnTo>
                      <a:pt x="1231" y="240"/>
                    </a:lnTo>
                    <a:cubicBezTo>
                      <a:pt x="1171" y="90"/>
                      <a:pt x="1038" y="0"/>
                      <a:pt x="8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631439" y="4970767"/>
                <a:ext cx="70572" cy="95428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3202" extrusionOk="0">
                    <a:moveTo>
                      <a:pt x="891" y="0"/>
                    </a:moveTo>
                    <a:cubicBezTo>
                      <a:pt x="856" y="0"/>
                      <a:pt x="820" y="6"/>
                      <a:pt x="783" y="17"/>
                    </a:cubicBezTo>
                    <a:lnTo>
                      <a:pt x="392" y="128"/>
                    </a:lnTo>
                    <a:cubicBezTo>
                      <a:pt x="112" y="259"/>
                      <a:pt x="0" y="594"/>
                      <a:pt x="150" y="874"/>
                    </a:cubicBezTo>
                    <a:lnTo>
                      <a:pt x="1212" y="2980"/>
                    </a:lnTo>
                    <a:cubicBezTo>
                      <a:pt x="1272" y="3115"/>
                      <a:pt x="1416" y="3201"/>
                      <a:pt x="1567" y="3201"/>
                    </a:cubicBezTo>
                    <a:cubicBezTo>
                      <a:pt x="1604" y="3201"/>
                      <a:pt x="1641" y="3196"/>
                      <a:pt x="1678" y="3185"/>
                    </a:cubicBezTo>
                    <a:lnTo>
                      <a:pt x="2013" y="3055"/>
                    </a:lnTo>
                    <a:cubicBezTo>
                      <a:pt x="2274" y="2924"/>
                      <a:pt x="2368" y="2589"/>
                      <a:pt x="2237" y="2328"/>
                    </a:cubicBezTo>
                    <a:lnTo>
                      <a:pt x="1231" y="240"/>
                    </a:lnTo>
                    <a:cubicBezTo>
                      <a:pt x="1171" y="90"/>
                      <a:pt x="1038" y="0"/>
                      <a:pt x="8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363694" y="4347780"/>
                <a:ext cx="71139" cy="9545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3203" extrusionOk="0">
                    <a:moveTo>
                      <a:pt x="866" y="0"/>
                    </a:moveTo>
                    <a:cubicBezTo>
                      <a:pt x="839" y="0"/>
                      <a:pt x="811" y="3"/>
                      <a:pt x="784" y="8"/>
                    </a:cubicBezTo>
                    <a:lnTo>
                      <a:pt x="392" y="139"/>
                    </a:lnTo>
                    <a:cubicBezTo>
                      <a:pt x="113" y="251"/>
                      <a:pt x="1" y="605"/>
                      <a:pt x="150" y="884"/>
                    </a:cubicBezTo>
                    <a:lnTo>
                      <a:pt x="1231" y="2972"/>
                    </a:lnTo>
                    <a:cubicBezTo>
                      <a:pt x="1274" y="3115"/>
                      <a:pt x="1404" y="3203"/>
                      <a:pt x="1555" y="3203"/>
                    </a:cubicBezTo>
                    <a:cubicBezTo>
                      <a:pt x="1601" y="3203"/>
                      <a:pt x="1649" y="3194"/>
                      <a:pt x="1697" y="3177"/>
                    </a:cubicBezTo>
                    <a:lnTo>
                      <a:pt x="2014" y="3065"/>
                    </a:lnTo>
                    <a:cubicBezTo>
                      <a:pt x="2275" y="2935"/>
                      <a:pt x="2387" y="2599"/>
                      <a:pt x="2237" y="2338"/>
                    </a:cubicBezTo>
                    <a:lnTo>
                      <a:pt x="1231" y="232"/>
                    </a:lnTo>
                    <a:cubicBezTo>
                      <a:pt x="1167" y="89"/>
                      <a:pt x="1023" y="0"/>
                      <a:pt x="8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635880" y="4518308"/>
                <a:ext cx="70036" cy="95726"/>
              </a:xfrm>
              <a:custGeom>
                <a:avLst/>
                <a:gdLst/>
                <a:ahLst/>
                <a:cxnLst/>
                <a:rect l="l" t="t" r="r" b="b"/>
                <a:pathLst>
                  <a:path w="2350" h="3212" extrusionOk="0">
                    <a:moveTo>
                      <a:pt x="865" y="0"/>
                    </a:moveTo>
                    <a:cubicBezTo>
                      <a:pt x="838" y="0"/>
                      <a:pt x="811" y="3"/>
                      <a:pt x="783" y="8"/>
                    </a:cubicBezTo>
                    <a:lnTo>
                      <a:pt x="392" y="120"/>
                    </a:lnTo>
                    <a:cubicBezTo>
                      <a:pt x="112" y="251"/>
                      <a:pt x="1" y="586"/>
                      <a:pt x="150" y="866"/>
                    </a:cubicBezTo>
                    <a:lnTo>
                      <a:pt x="1193" y="2972"/>
                    </a:lnTo>
                    <a:cubicBezTo>
                      <a:pt x="1253" y="3122"/>
                      <a:pt x="1398" y="3212"/>
                      <a:pt x="1550" y="3212"/>
                    </a:cubicBezTo>
                    <a:cubicBezTo>
                      <a:pt x="1586" y="3212"/>
                      <a:pt x="1623" y="3206"/>
                      <a:pt x="1659" y="3195"/>
                    </a:cubicBezTo>
                    <a:lnTo>
                      <a:pt x="1995" y="3065"/>
                    </a:lnTo>
                    <a:cubicBezTo>
                      <a:pt x="2256" y="2935"/>
                      <a:pt x="2349" y="2599"/>
                      <a:pt x="2219" y="2338"/>
                    </a:cubicBezTo>
                    <a:lnTo>
                      <a:pt x="1212" y="251"/>
                    </a:lnTo>
                    <a:cubicBezTo>
                      <a:pt x="1164" y="91"/>
                      <a:pt x="1021" y="0"/>
                      <a:pt x="8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212626" y="4944779"/>
                <a:ext cx="105560" cy="143469"/>
              </a:xfrm>
              <a:custGeom>
                <a:avLst/>
                <a:gdLst/>
                <a:ahLst/>
                <a:cxnLst/>
                <a:rect l="l" t="t" r="r" b="b"/>
                <a:pathLst>
                  <a:path w="3542" h="4814" extrusionOk="0">
                    <a:moveTo>
                      <a:pt x="1292" y="1"/>
                    </a:moveTo>
                    <a:cubicBezTo>
                      <a:pt x="1253" y="1"/>
                      <a:pt x="1214" y="5"/>
                      <a:pt x="1175" y="13"/>
                    </a:cubicBezTo>
                    <a:lnTo>
                      <a:pt x="597" y="180"/>
                    </a:lnTo>
                    <a:cubicBezTo>
                      <a:pt x="187" y="292"/>
                      <a:pt x="0" y="870"/>
                      <a:pt x="224" y="1299"/>
                    </a:cubicBezTo>
                    <a:lnTo>
                      <a:pt x="1845" y="4467"/>
                    </a:lnTo>
                    <a:cubicBezTo>
                      <a:pt x="1933" y="4686"/>
                      <a:pt x="2135" y="4814"/>
                      <a:pt x="2353" y="4814"/>
                    </a:cubicBezTo>
                    <a:cubicBezTo>
                      <a:pt x="2413" y="4814"/>
                      <a:pt x="2475" y="4804"/>
                      <a:pt x="2535" y="4784"/>
                    </a:cubicBezTo>
                    <a:lnTo>
                      <a:pt x="3001" y="4598"/>
                    </a:lnTo>
                    <a:cubicBezTo>
                      <a:pt x="3374" y="4467"/>
                      <a:pt x="3542" y="3927"/>
                      <a:pt x="3337" y="3517"/>
                    </a:cubicBezTo>
                    <a:lnTo>
                      <a:pt x="1827" y="367"/>
                    </a:lnTo>
                    <a:cubicBezTo>
                      <a:pt x="1747" y="142"/>
                      <a:pt x="1529" y="1"/>
                      <a:pt x="12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6" name="Google Shape;36;p2"/>
          <p:cNvSpPr txBox="1">
            <a:spLocks noGrp="1"/>
          </p:cNvSpPr>
          <p:nvPr>
            <p:ph type="ctrTitle"/>
          </p:nvPr>
        </p:nvSpPr>
        <p:spPr>
          <a:xfrm>
            <a:off x="1436167" y="2082667"/>
            <a:ext cx="4731200" cy="119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11333" b="0">
                <a:latin typeface="Pacifico"/>
                <a:ea typeface="Pacifico"/>
                <a:cs typeface="Pacifico"/>
                <a:sym typeface="Pacific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subTitle" idx="1"/>
          </p:nvPr>
        </p:nvSpPr>
        <p:spPr>
          <a:xfrm>
            <a:off x="950967" y="4192000"/>
            <a:ext cx="5507600" cy="95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 idx="2"/>
          </p:nvPr>
        </p:nvSpPr>
        <p:spPr>
          <a:xfrm>
            <a:off x="950967" y="3277667"/>
            <a:ext cx="4597200" cy="914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9333" b="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205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04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oogle Shape;248;p13"/>
          <p:cNvGrpSpPr/>
          <p:nvPr/>
        </p:nvGrpSpPr>
        <p:grpSpPr>
          <a:xfrm>
            <a:off x="9840037" y="-1572605"/>
            <a:ext cx="3098556" cy="2628695"/>
            <a:chOff x="7380027" y="-1179454"/>
            <a:chExt cx="2323917" cy="1971521"/>
          </a:xfrm>
        </p:grpSpPr>
        <p:sp>
          <p:nvSpPr>
            <p:cNvPr id="249" name="Google Shape;249;p13"/>
            <p:cNvSpPr/>
            <p:nvPr/>
          </p:nvSpPr>
          <p:spPr>
            <a:xfrm rot="10800000">
              <a:off x="7380027" y="-1179454"/>
              <a:ext cx="2122899" cy="1706942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50" name="Google Shape;250;p13"/>
            <p:cNvGrpSpPr/>
            <p:nvPr/>
          </p:nvGrpSpPr>
          <p:grpSpPr>
            <a:xfrm rot="10800000">
              <a:off x="7742369" y="-840109"/>
              <a:ext cx="1961575" cy="1632176"/>
              <a:chOff x="-347374" y="4474725"/>
              <a:chExt cx="1961575" cy="1632176"/>
            </a:xfrm>
          </p:grpSpPr>
          <p:sp>
            <p:nvSpPr>
              <p:cNvPr id="251" name="Google Shape;251;p13"/>
              <p:cNvSpPr/>
              <p:nvPr/>
            </p:nvSpPr>
            <p:spPr>
              <a:xfrm>
                <a:off x="-347374" y="4474725"/>
                <a:ext cx="1961575" cy="1632176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252" name="Google Shape;252;p13"/>
              <p:cNvGrpSpPr/>
              <p:nvPr/>
            </p:nvGrpSpPr>
            <p:grpSpPr>
              <a:xfrm>
                <a:off x="-26321" y="4629538"/>
                <a:ext cx="1436879" cy="929505"/>
                <a:chOff x="-3171530" y="2930427"/>
                <a:chExt cx="1885915" cy="1219982"/>
              </a:xfrm>
            </p:grpSpPr>
            <p:sp>
              <p:nvSpPr>
                <p:cNvPr id="253" name="Google Shape;253;p13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54" name="Google Shape;254;p13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55" name="Google Shape;255;p13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56" name="Google Shape;256;p13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57" name="Google Shape;257;p13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58" name="Google Shape;258;p13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59" name="Google Shape;259;p13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0" name="Google Shape;260;p13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1" name="Google Shape;261;p13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2" name="Google Shape;262;p13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" name="Google Shape;263;p13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" name="Google Shape;264;p13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5" name="Google Shape;265;p13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266" name="Google Shape;266;p13"/>
          <p:cNvGrpSpPr/>
          <p:nvPr/>
        </p:nvGrpSpPr>
        <p:grpSpPr>
          <a:xfrm rot="1758937">
            <a:off x="-1606397" y="5997225"/>
            <a:ext cx="3563703" cy="3206863"/>
            <a:chOff x="-347374" y="4726800"/>
            <a:chExt cx="2672887" cy="2405246"/>
          </a:xfrm>
        </p:grpSpPr>
        <p:sp>
          <p:nvSpPr>
            <p:cNvPr id="267" name="Google Shape;267;p13"/>
            <p:cNvSpPr/>
            <p:nvPr/>
          </p:nvSpPr>
          <p:spPr>
            <a:xfrm>
              <a:off x="-347374" y="5086610"/>
              <a:ext cx="2543879" cy="2045436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-263414" y="4726800"/>
              <a:ext cx="2588927" cy="1971554"/>
            </a:xfrm>
            <a:custGeom>
              <a:avLst/>
              <a:gdLst/>
              <a:ahLst/>
              <a:cxnLst/>
              <a:rect l="l" t="t" r="r" b="b"/>
              <a:pathLst>
                <a:path w="77126" h="58734" extrusionOk="0">
                  <a:moveTo>
                    <a:pt x="48466" y="1"/>
                  </a:moveTo>
                  <a:cubicBezTo>
                    <a:pt x="42896" y="1"/>
                    <a:pt x="38070" y="1823"/>
                    <a:pt x="35320" y="5462"/>
                  </a:cubicBezTo>
                  <a:cubicBezTo>
                    <a:pt x="35059" y="5816"/>
                    <a:pt x="34798" y="6170"/>
                    <a:pt x="34593" y="6562"/>
                  </a:cubicBezTo>
                  <a:cubicBezTo>
                    <a:pt x="34014" y="7547"/>
                    <a:pt x="32837" y="8056"/>
                    <a:pt x="31449" y="8056"/>
                  </a:cubicBezTo>
                  <a:cubicBezTo>
                    <a:pt x="30289" y="8056"/>
                    <a:pt x="28982" y="7701"/>
                    <a:pt x="27752" y="6972"/>
                  </a:cubicBezTo>
                  <a:cubicBezTo>
                    <a:pt x="27678" y="6916"/>
                    <a:pt x="27603" y="6878"/>
                    <a:pt x="27566" y="6841"/>
                  </a:cubicBezTo>
                  <a:cubicBezTo>
                    <a:pt x="23433" y="4244"/>
                    <a:pt x="19647" y="3104"/>
                    <a:pt x="16282" y="3104"/>
                  </a:cubicBezTo>
                  <a:cubicBezTo>
                    <a:pt x="11727" y="3104"/>
                    <a:pt x="7945" y="5195"/>
                    <a:pt x="5126" y="8593"/>
                  </a:cubicBezTo>
                  <a:cubicBezTo>
                    <a:pt x="0" y="14762"/>
                    <a:pt x="3840" y="25200"/>
                    <a:pt x="13792" y="31649"/>
                  </a:cubicBezTo>
                  <a:lnTo>
                    <a:pt x="14035" y="31816"/>
                  </a:lnTo>
                  <a:cubicBezTo>
                    <a:pt x="15563" y="32767"/>
                    <a:pt x="16663" y="34109"/>
                    <a:pt x="17054" y="35469"/>
                  </a:cubicBezTo>
                  <a:cubicBezTo>
                    <a:pt x="19104" y="42664"/>
                    <a:pt x="25572" y="50175"/>
                    <a:pt x="35226" y="54984"/>
                  </a:cubicBezTo>
                  <a:cubicBezTo>
                    <a:pt x="40263" y="57487"/>
                    <a:pt x="46067" y="58733"/>
                    <a:pt x="51367" y="58733"/>
                  </a:cubicBezTo>
                  <a:cubicBezTo>
                    <a:pt x="52619" y="58733"/>
                    <a:pt x="53842" y="58664"/>
                    <a:pt x="55020" y="58525"/>
                  </a:cubicBezTo>
                  <a:lnTo>
                    <a:pt x="77125" y="17297"/>
                  </a:lnTo>
                  <a:cubicBezTo>
                    <a:pt x="75019" y="12954"/>
                    <a:pt x="71179" y="8686"/>
                    <a:pt x="65942" y="5387"/>
                  </a:cubicBezTo>
                  <a:cubicBezTo>
                    <a:pt x="60252" y="1795"/>
                    <a:pt x="53992" y="1"/>
                    <a:pt x="48466" y="1"/>
                  </a:cubicBez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9" name="Google Shape;269;p13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13"/>
          <p:cNvSpPr txBox="1">
            <a:spLocks noGrp="1"/>
          </p:cNvSpPr>
          <p:nvPr>
            <p:ph type="subTitle" idx="1"/>
          </p:nvPr>
        </p:nvSpPr>
        <p:spPr>
          <a:xfrm>
            <a:off x="2439833" y="2234500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3"/>
          <p:cNvSpPr txBox="1">
            <a:spLocks noGrp="1"/>
          </p:cNvSpPr>
          <p:nvPr>
            <p:ph type="subTitle" idx="2"/>
          </p:nvPr>
        </p:nvSpPr>
        <p:spPr>
          <a:xfrm>
            <a:off x="2439833" y="2757712"/>
            <a:ext cx="3142000" cy="76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13"/>
          <p:cNvSpPr txBox="1">
            <a:spLocks noGrp="1"/>
          </p:cNvSpPr>
          <p:nvPr>
            <p:ph type="title" idx="3" hasCustomPrompt="1"/>
          </p:nvPr>
        </p:nvSpPr>
        <p:spPr>
          <a:xfrm>
            <a:off x="960237" y="2234500"/>
            <a:ext cx="1479600" cy="128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6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273" name="Google Shape;273;p13"/>
          <p:cNvSpPr txBox="1">
            <a:spLocks noGrp="1"/>
          </p:cNvSpPr>
          <p:nvPr>
            <p:ph type="subTitle" idx="4"/>
          </p:nvPr>
        </p:nvSpPr>
        <p:spPr>
          <a:xfrm>
            <a:off x="8090000" y="2234500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13"/>
          <p:cNvSpPr txBox="1">
            <a:spLocks noGrp="1"/>
          </p:cNvSpPr>
          <p:nvPr>
            <p:ph type="subTitle" idx="5"/>
          </p:nvPr>
        </p:nvSpPr>
        <p:spPr>
          <a:xfrm>
            <a:off x="8090000" y="2757709"/>
            <a:ext cx="3142000" cy="76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13"/>
          <p:cNvSpPr txBox="1">
            <a:spLocks noGrp="1"/>
          </p:cNvSpPr>
          <p:nvPr>
            <p:ph type="title" idx="6" hasCustomPrompt="1"/>
          </p:nvPr>
        </p:nvSpPr>
        <p:spPr>
          <a:xfrm>
            <a:off x="6610400" y="2234500"/>
            <a:ext cx="1479600" cy="128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6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276" name="Google Shape;276;p13"/>
          <p:cNvSpPr txBox="1">
            <a:spLocks noGrp="1"/>
          </p:cNvSpPr>
          <p:nvPr>
            <p:ph type="subTitle" idx="7"/>
          </p:nvPr>
        </p:nvSpPr>
        <p:spPr>
          <a:xfrm>
            <a:off x="2439833" y="4458009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7" name="Google Shape;277;p13"/>
          <p:cNvSpPr txBox="1">
            <a:spLocks noGrp="1"/>
          </p:cNvSpPr>
          <p:nvPr>
            <p:ph type="subTitle" idx="8"/>
          </p:nvPr>
        </p:nvSpPr>
        <p:spPr>
          <a:xfrm>
            <a:off x="2439833" y="4981100"/>
            <a:ext cx="3142000" cy="76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8" name="Google Shape;278;p13"/>
          <p:cNvSpPr txBox="1">
            <a:spLocks noGrp="1"/>
          </p:cNvSpPr>
          <p:nvPr>
            <p:ph type="title" idx="9" hasCustomPrompt="1"/>
          </p:nvPr>
        </p:nvSpPr>
        <p:spPr>
          <a:xfrm>
            <a:off x="960000" y="4457900"/>
            <a:ext cx="1479600" cy="128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6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279" name="Google Shape;279;p13"/>
          <p:cNvSpPr txBox="1">
            <a:spLocks noGrp="1"/>
          </p:cNvSpPr>
          <p:nvPr>
            <p:ph type="subTitle" idx="13"/>
          </p:nvPr>
        </p:nvSpPr>
        <p:spPr>
          <a:xfrm>
            <a:off x="8090000" y="4457997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13"/>
          <p:cNvSpPr txBox="1">
            <a:spLocks noGrp="1"/>
          </p:cNvSpPr>
          <p:nvPr>
            <p:ph type="subTitle" idx="14"/>
          </p:nvPr>
        </p:nvSpPr>
        <p:spPr>
          <a:xfrm>
            <a:off x="8090000" y="4981100"/>
            <a:ext cx="3142000" cy="76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1" name="Google Shape;281;p13"/>
          <p:cNvSpPr txBox="1">
            <a:spLocks noGrp="1"/>
          </p:cNvSpPr>
          <p:nvPr>
            <p:ph type="title" idx="15" hasCustomPrompt="1"/>
          </p:nvPr>
        </p:nvSpPr>
        <p:spPr>
          <a:xfrm>
            <a:off x="6610400" y="4457900"/>
            <a:ext cx="1479600" cy="128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6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82513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14"/>
          <p:cNvGrpSpPr/>
          <p:nvPr/>
        </p:nvGrpSpPr>
        <p:grpSpPr>
          <a:xfrm>
            <a:off x="-896331" y="-1580271"/>
            <a:ext cx="2934609" cy="2557091"/>
            <a:chOff x="-672249" y="-1185203"/>
            <a:chExt cx="2200957" cy="1917818"/>
          </a:xfrm>
        </p:grpSpPr>
        <p:sp>
          <p:nvSpPr>
            <p:cNvPr id="284" name="Google Shape;284;p14"/>
            <p:cNvSpPr/>
            <p:nvPr/>
          </p:nvSpPr>
          <p:spPr>
            <a:xfrm rot="10800000" flipH="1">
              <a:off x="-672249" y="-1185203"/>
              <a:ext cx="2200957" cy="1769705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85" name="Google Shape;285;p14"/>
            <p:cNvGrpSpPr/>
            <p:nvPr/>
          </p:nvGrpSpPr>
          <p:grpSpPr>
            <a:xfrm rot="10800000">
              <a:off x="-672241" y="-938263"/>
              <a:ext cx="2008087" cy="1670877"/>
              <a:chOff x="7173422" y="4083799"/>
              <a:chExt cx="2350564" cy="1955844"/>
            </a:xfrm>
          </p:grpSpPr>
          <p:sp>
            <p:nvSpPr>
              <p:cNvPr id="286" name="Google Shape;286;p14"/>
              <p:cNvSpPr/>
              <p:nvPr/>
            </p:nvSpPr>
            <p:spPr>
              <a:xfrm flipH="1">
                <a:off x="7173422" y="4083799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287" name="Google Shape;287;p14"/>
              <p:cNvGrpSpPr/>
              <p:nvPr/>
            </p:nvGrpSpPr>
            <p:grpSpPr>
              <a:xfrm flipH="1">
                <a:off x="7417514" y="4269389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288" name="Google Shape;288;p14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9" name="Google Shape;289;p14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0" name="Google Shape;290;p14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1" name="Google Shape;291;p14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2" name="Google Shape;292;p14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3" name="Google Shape;293;p14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4" name="Google Shape;294;p14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5" name="Google Shape;295;p14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6" name="Google Shape;296;p14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7" name="Google Shape;297;p14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8" name="Google Shape;298;p14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99" name="Google Shape;299;p14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00" name="Google Shape;300;p14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301" name="Google Shape;301;p14"/>
          <p:cNvGrpSpPr/>
          <p:nvPr/>
        </p:nvGrpSpPr>
        <p:grpSpPr>
          <a:xfrm>
            <a:off x="10546711" y="5350051"/>
            <a:ext cx="4077116" cy="3438957"/>
            <a:chOff x="7910033" y="4012538"/>
            <a:chExt cx="3057837" cy="2579218"/>
          </a:xfrm>
        </p:grpSpPr>
        <p:sp>
          <p:nvSpPr>
            <p:cNvPr id="302" name="Google Shape;302;p14"/>
            <p:cNvSpPr/>
            <p:nvPr/>
          </p:nvSpPr>
          <p:spPr>
            <a:xfrm flipH="1">
              <a:off x="8423990" y="4012538"/>
              <a:ext cx="2543879" cy="2045436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03" name="Google Shape;303;p14"/>
            <p:cNvGrpSpPr/>
            <p:nvPr/>
          </p:nvGrpSpPr>
          <p:grpSpPr>
            <a:xfrm flipH="1">
              <a:off x="7910033" y="4620203"/>
              <a:ext cx="2588927" cy="1971554"/>
              <a:chOff x="-765482" y="4620203"/>
              <a:chExt cx="2588927" cy="1971554"/>
            </a:xfrm>
          </p:grpSpPr>
          <p:sp>
            <p:nvSpPr>
              <p:cNvPr id="304" name="Google Shape;304;p14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" name="Google Shape;305;p14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" name="Google Shape;306;p14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" name="Google Shape;307;p14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" name="Google Shape;308;p14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" name="Google Shape;309;p14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" name="Google Shape;310;p14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" name="Google Shape;311;p14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" name="Google Shape;312;p14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" name="Google Shape;313;p14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14" name="Google Shape;314;p14"/>
          <p:cNvSpPr txBox="1">
            <a:spLocks noGrp="1"/>
          </p:cNvSpPr>
          <p:nvPr>
            <p:ph type="title"/>
          </p:nvPr>
        </p:nvSpPr>
        <p:spPr>
          <a:xfrm>
            <a:off x="2628600" y="4002484"/>
            <a:ext cx="693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Font typeface="Pacifico"/>
              <a:buNone/>
              <a:defRPr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endParaRPr/>
          </a:p>
        </p:txBody>
      </p:sp>
      <p:sp>
        <p:nvSpPr>
          <p:cNvPr id="315" name="Google Shape;315;p14"/>
          <p:cNvSpPr txBox="1">
            <a:spLocks noGrp="1"/>
          </p:cNvSpPr>
          <p:nvPr>
            <p:ph type="title" idx="2"/>
          </p:nvPr>
        </p:nvSpPr>
        <p:spPr>
          <a:xfrm>
            <a:off x="2628600" y="2091917"/>
            <a:ext cx="6934800" cy="191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idact Gothic"/>
              <a:buNone/>
              <a:defRPr sz="32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idact Gothic"/>
              <a:buNone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250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Google Shape;317;p15"/>
          <p:cNvGrpSpPr/>
          <p:nvPr/>
        </p:nvGrpSpPr>
        <p:grpSpPr>
          <a:xfrm>
            <a:off x="-2015286" y="4905692"/>
            <a:ext cx="3851743" cy="3707905"/>
            <a:chOff x="-1511465" y="3679268"/>
            <a:chExt cx="2888807" cy="2780929"/>
          </a:xfrm>
        </p:grpSpPr>
        <p:sp>
          <p:nvSpPr>
            <p:cNvPr id="318" name="Google Shape;318;p15"/>
            <p:cNvSpPr/>
            <p:nvPr/>
          </p:nvSpPr>
          <p:spPr>
            <a:xfrm rot="2103802">
              <a:off x="-1195117" y="4162706"/>
              <a:ext cx="2256112" cy="181405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rgbClr val="FFA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19" name="Google Shape;319;p15"/>
            <p:cNvGrpSpPr/>
            <p:nvPr/>
          </p:nvGrpSpPr>
          <p:grpSpPr>
            <a:xfrm flipH="1">
              <a:off x="-782370" y="4438115"/>
              <a:ext cx="2084950" cy="1734834"/>
              <a:chOff x="7173422" y="4083799"/>
              <a:chExt cx="2350564" cy="1955844"/>
            </a:xfrm>
          </p:grpSpPr>
          <p:sp>
            <p:nvSpPr>
              <p:cNvPr id="320" name="Google Shape;320;p15"/>
              <p:cNvSpPr/>
              <p:nvPr/>
            </p:nvSpPr>
            <p:spPr>
              <a:xfrm flipH="1">
                <a:off x="7173422" y="4083799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321" name="Google Shape;321;p15"/>
              <p:cNvGrpSpPr/>
              <p:nvPr/>
            </p:nvGrpSpPr>
            <p:grpSpPr>
              <a:xfrm flipH="1">
                <a:off x="7417514" y="4269389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322" name="Google Shape;322;p15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23" name="Google Shape;323;p15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24" name="Google Shape;324;p15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25" name="Google Shape;325;p15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26" name="Google Shape;326;p15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27" name="Google Shape;327;p15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28" name="Google Shape;328;p15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29" name="Google Shape;329;p15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30" name="Google Shape;330;p15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31" name="Google Shape;331;p15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32" name="Google Shape;332;p15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33" name="Google Shape;333;p15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34" name="Google Shape;334;p15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335" name="Google Shape;335;p15"/>
          <p:cNvGrpSpPr/>
          <p:nvPr/>
        </p:nvGrpSpPr>
        <p:grpSpPr>
          <a:xfrm>
            <a:off x="9635713" y="-2200165"/>
            <a:ext cx="3638359" cy="3082940"/>
            <a:chOff x="7226784" y="-1650124"/>
            <a:chExt cx="2728769" cy="2312205"/>
          </a:xfrm>
        </p:grpSpPr>
        <p:sp>
          <p:nvSpPr>
            <p:cNvPr id="336" name="Google Shape;336;p15"/>
            <p:cNvSpPr/>
            <p:nvPr/>
          </p:nvSpPr>
          <p:spPr>
            <a:xfrm flipH="1">
              <a:off x="7226784" y="-1650124"/>
              <a:ext cx="2508155" cy="231220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15"/>
            <p:cNvSpPr/>
            <p:nvPr/>
          </p:nvSpPr>
          <p:spPr>
            <a:xfrm flipH="1">
              <a:off x="7890753" y="-1568555"/>
              <a:ext cx="2064801" cy="1900654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8" name="Google Shape;338;p15"/>
          <p:cNvSpPr txBox="1">
            <a:spLocks noGrp="1"/>
          </p:cNvSpPr>
          <p:nvPr>
            <p:ph type="title" hasCustomPrompt="1"/>
          </p:nvPr>
        </p:nvSpPr>
        <p:spPr>
          <a:xfrm>
            <a:off x="960000" y="2685767"/>
            <a:ext cx="3103600" cy="1319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39" name="Google Shape;339;p15"/>
          <p:cNvSpPr txBox="1">
            <a:spLocks noGrp="1"/>
          </p:cNvSpPr>
          <p:nvPr>
            <p:ph type="subTitle" idx="1"/>
          </p:nvPr>
        </p:nvSpPr>
        <p:spPr>
          <a:xfrm>
            <a:off x="960000" y="4552833"/>
            <a:ext cx="3103600" cy="81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40" name="Google Shape;340;p15"/>
          <p:cNvSpPr txBox="1">
            <a:spLocks noGrp="1"/>
          </p:cNvSpPr>
          <p:nvPr>
            <p:ph type="title" idx="2" hasCustomPrompt="1"/>
          </p:nvPr>
        </p:nvSpPr>
        <p:spPr>
          <a:xfrm>
            <a:off x="4544200" y="2685767"/>
            <a:ext cx="3103600" cy="1319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6133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41" name="Google Shape;341;p15"/>
          <p:cNvSpPr txBox="1">
            <a:spLocks noGrp="1"/>
          </p:cNvSpPr>
          <p:nvPr>
            <p:ph type="subTitle" idx="3"/>
          </p:nvPr>
        </p:nvSpPr>
        <p:spPr>
          <a:xfrm>
            <a:off x="4544200" y="4552833"/>
            <a:ext cx="3103600" cy="81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42" name="Google Shape;342;p15"/>
          <p:cNvSpPr txBox="1">
            <a:spLocks noGrp="1"/>
          </p:cNvSpPr>
          <p:nvPr>
            <p:ph type="title" idx="4" hasCustomPrompt="1"/>
          </p:nvPr>
        </p:nvSpPr>
        <p:spPr>
          <a:xfrm>
            <a:off x="8128400" y="2685767"/>
            <a:ext cx="3103600" cy="1319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6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43" name="Google Shape;343;p15"/>
          <p:cNvSpPr txBox="1">
            <a:spLocks noGrp="1"/>
          </p:cNvSpPr>
          <p:nvPr>
            <p:ph type="subTitle" idx="5"/>
          </p:nvPr>
        </p:nvSpPr>
        <p:spPr>
          <a:xfrm>
            <a:off x="8128400" y="4552833"/>
            <a:ext cx="3103600" cy="81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15"/>
          <p:cNvSpPr txBox="1">
            <a:spLocks noGrp="1"/>
          </p:cNvSpPr>
          <p:nvPr>
            <p:ph type="title" idx="6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6555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6" name="Google Shape;346;p16"/>
          <p:cNvGrpSpPr/>
          <p:nvPr/>
        </p:nvGrpSpPr>
        <p:grpSpPr>
          <a:xfrm flipH="1">
            <a:off x="-1236613" y="5645018"/>
            <a:ext cx="3660697" cy="3429500"/>
            <a:chOff x="7241447" y="4233763"/>
            <a:chExt cx="2745523" cy="2572125"/>
          </a:xfrm>
        </p:grpSpPr>
        <p:sp>
          <p:nvSpPr>
            <p:cNvPr id="347" name="Google Shape;347;p16"/>
            <p:cNvSpPr/>
            <p:nvPr/>
          </p:nvSpPr>
          <p:spPr>
            <a:xfrm rot="10424114">
              <a:off x="7360116" y="4363710"/>
              <a:ext cx="2508184" cy="2312232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" name="Google Shape;348;p16"/>
            <p:cNvSpPr/>
            <p:nvPr/>
          </p:nvSpPr>
          <p:spPr>
            <a:xfrm rot="10424114">
              <a:off x="7814649" y="4659022"/>
              <a:ext cx="2064825" cy="1900676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49" name="Google Shape;349;p16"/>
          <p:cNvGrpSpPr/>
          <p:nvPr/>
        </p:nvGrpSpPr>
        <p:grpSpPr>
          <a:xfrm>
            <a:off x="9622570" y="-2913684"/>
            <a:ext cx="5064991" cy="4922871"/>
            <a:chOff x="6902090" y="-2185263"/>
            <a:chExt cx="3798743" cy="3692153"/>
          </a:xfrm>
        </p:grpSpPr>
        <p:sp>
          <p:nvSpPr>
            <p:cNvPr id="350" name="Google Shape;350;p16"/>
            <p:cNvSpPr/>
            <p:nvPr/>
          </p:nvSpPr>
          <p:spPr>
            <a:xfrm rot="-7845770" flipH="1">
              <a:off x="7235267" y="-1576819"/>
              <a:ext cx="2543914" cy="204546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51" name="Google Shape;351;p16"/>
            <p:cNvGrpSpPr/>
            <p:nvPr/>
          </p:nvGrpSpPr>
          <p:grpSpPr>
            <a:xfrm rot="-7845996" flipH="1">
              <a:off x="7814416" y="-1103058"/>
              <a:ext cx="2589010" cy="1971616"/>
              <a:chOff x="-765482" y="4620203"/>
              <a:chExt cx="2588927" cy="1971554"/>
            </a:xfrm>
          </p:grpSpPr>
          <p:sp>
            <p:nvSpPr>
              <p:cNvPr id="352" name="Google Shape;352;p16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3" name="Google Shape;353;p16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4" name="Google Shape;354;p16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5" name="Google Shape;355;p16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6" name="Google Shape;356;p16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7" name="Google Shape;357;p16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8" name="Google Shape;358;p16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9" name="Google Shape;359;p16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0" name="Google Shape;360;p16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" name="Google Shape;361;p16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62" name="Google Shape;362;p16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9599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tile and four columns">
  <p:cSld name="Ttile and four columns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4" name="Google Shape;364;p17"/>
          <p:cNvGrpSpPr/>
          <p:nvPr/>
        </p:nvGrpSpPr>
        <p:grpSpPr>
          <a:xfrm flipH="1">
            <a:off x="-2455813" y="-2913684"/>
            <a:ext cx="5064991" cy="4922871"/>
            <a:chOff x="6902090" y="-2185263"/>
            <a:chExt cx="3798743" cy="3692153"/>
          </a:xfrm>
        </p:grpSpPr>
        <p:sp>
          <p:nvSpPr>
            <p:cNvPr id="365" name="Google Shape;365;p17"/>
            <p:cNvSpPr/>
            <p:nvPr/>
          </p:nvSpPr>
          <p:spPr>
            <a:xfrm rot="-7845770" flipH="1">
              <a:off x="7235267" y="-1576819"/>
              <a:ext cx="2543914" cy="204546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66" name="Google Shape;366;p17"/>
            <p:cNvGrpSpPr/>
            <p:nvPr/>
          </p:nvGrpSpPr>
          <p:grpSpPr>
            <a:xfrm rot="-7845996" flipH="1">
              <a:off x="7814416" y="-1103058"/>
              <a:ext cx="2589010" cy="1971616"/>
              <a:chOff x="-765482" y="4620203"/>
              <a:chExt cx="2588927" cy="1971554"/>
            </a:xfrm>
          </p:grpSpPr>
          <p:sp>
            <p:nvSpPr>
              <p:cNvPr id="367" name="Google Shape;367;p17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" name="Google Shape;368;p17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" name="Google Shape;369;p17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" name="Google Shape;370;p17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" name="Google Shape;371;p17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" name="Google Shape;372;p17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3" name="Google Shape;373;p17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4" name="Google Shape;374;p17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5" name="Google Shape;375;p17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6" name="Google Shape;376;p17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77" name="Google Shape;377;p17"/>
          <p:cNvGrpSpPr/>
          <p:nvPr/>
        </p:nvGrpSpPr>
        <p:grpSpPr>
          <a:xfrm>
            <a:off x="9807664" y="5645018"/>
            <a:ext cx="3660697" cy="3429500"/>
            <a:chOff x="7241447" y="4233763"/>
            <a:chExt cx="2745523" cy="2572125"/>
          </a:xfrm>
        </p:grpSpPr>
        <p:sp>
          <p:nvSpPr>
            <p:cNvPr id="378" name="Google Shape;378;p17"/>
            <p:cNvSpPr/>
            <p:nvPr/>
          </p:nvSpPr>
          <p:spPr>
            <a:xfrm rot="10424114">
              <a:off x="7360116" y="4363710"/>
              <a:ext cx="2508184" cy="2312232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17"/>
            <p:cNvSpPr/>
            <p:nvPr/>
          </p:nvSpPr>
          <p:spPr>
            <a:xfrm rot="10424114">
              <a:off x="7814649" y="4659022"/>
              <a:ext cx="2064825" cy="1900676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80" name="Google Shape;380;p17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81" name="Google Shape;381;p17"/>
          <p:cNvSpPr txBox="1">
            <a:spLocks noGrp="1"/>
          </p:cNvSpPr>
          <p:nvPr>
            <p:ph type="subTitle" idx="1"/>
          </p:nvPr>
        </p:nvSpPr>
        <p:spPr>
          <a:xfrm>
            <a:off x="2108400" y="2234500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2" name="Google Shape;382;p17"/>
          <p:cNvSpPr txBox="1">
            <a:spLocks noGrp="1"/>
          </p:cNvSpPr>
          <p:nvPr>
            <p:ph type="subTitle" idx="2"/>
          </p:nvPr>
        </p:nvSpPr>
        <p:spPr>
          <a:xfrm>
            <a:off x="2108400" y="2757703"/>
            <a:ext cx="3142000" cy="82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3" name="Google Shape;383;p17"/>
          <p:cNvSpPr txBox="1">
            <a:spLocks noGrp="1"/>
          </p:cNvSpPr>
          <p:nvPr>
            <p:ph type="subTitle" idx="3"/>
          </p:nvPr>
        </p:nvSpPr>
        <p:spPr>
          <a:xfrm>
            <a:off x="8090000" y="2234500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4" name="Google Shape;384;p17"/>
          <p:cNvSpPr txBox="1">
            <a:spLocks noGrp="1"/>
          </p:cNvSpPr>
          <p:nvPr>
            <p:ph type="subTitle" idx="4"/>
          </p:nvPr>
        </p:nvSpPr>
        <p:spPr>
          <a:xfrm>
            <a:off x="8090000" y="2757700"/>
            <a:ext cx="3142000" cy="82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5" name="Google Shape;385;p17"/>
          <p:cNvSpPr txBox="1">
            <a:spLocks noGrp="1"/>
          </p:cNvSpPr>
          <p:nvPr>
            <p:ph type="subTitle" idx="5"/>
          </p:nvPr>
        </p:nvSpPr>
        <p:spPr>
          <a:xfrm>
            <a:off x="2108400" y="4458009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17"/>
          <p:cNvSpPr txBox="1">
            <a:spLocks noGrp="1"/>
          </p:cNvSpPr>
          <p:nvPr>
            <p:ph type="subTitle" idx="6"/>
          </p:nvPr>
        </p:nvSpPr>
        <p:spPr>
          <a:xfrm>
            <a:off x="2108400" y="4981100"/>
            <a:ext cx="3142000" cy="82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" name="Google Shape;387;p17"/>
          <p:cNvSpPr txBox="1">
            <a:spLocks noGrp="1"/>
          </p:cNvSpPr>
          <p:nvPr>
            <p:ph type="subTitle" idx="7"/>
          </p:nvPr>
        </p:nvSpPr>
        <p:spPr>
          <a:xfrm>
            <a:off x="8090000" y="4457997"/>
            <a:ext cx="31420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8" name="Google Shape;388;p17"/>
          <p:cNvSpPr txBox="1">
            <a:spLocks noGrp="1"/>
          </p:cNvSpPr>
          <p:nvPr>
            <p:ph type="subTitle" idx="8"/>
          </p:nvPr>
        </p:nvSpPr>
        <p:spPr>
          <a:xfrm>
            <a:off x="8090000" y="4981100"/>
            <a:ext cx="3142000" cy="82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4844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" name="Google Shape;390;p18"/>
          <p:cNvGrpSpPr/>
          <p:nvPr/>
        </p:nvGrpSpPr>
        <p:grpSpPr>
          <a:xfrm>
            <a:off x="-2015286" y="4905692"/>
            <a:ext cx="3851743" cy="3707905"/>
            <a:chOff x="-1511465" y="3679268"/>
            <a:chExt cx="2888807" cy="2780929"/>
          </a:xfrm>
        </p:grpSpPr>
        <p:sp>
          <p:nvSpPr>
            <p:cNvPr id="391" name="Google Shape;391;p18"/>
            <p:cNvSpPr/>
            <p:nvPr/>
          </p:nvSpPr>
          <p:spPr>
            <a:xfrm rot="2103802">
              <a:off x="-1195117" y="4162706"/>
              <a:ext cx="2256112" cy="181405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92" name="Google Shape;392;p18"/>
            <p:cNvGrpSpPr/>
            <p:nvPr/>
          </p:nvGrpSpPr>
          <p:grpSpPr>
            <a:xfrm flipH="1">
              <a:off x="-782370" y="4438115"/>
              <a:ext cx="2084950" cy="1734834"/>
              <a:chOff x="7173422" y="4083799"/>
              <a:chExt cx="2350564" cy="1955844"/>
            </a:xfrm>
          </p:grpSpPr>
          <p:sp>
            <p:nvSpPr>
              <p:cNvPr id="393" name="Google Shape;393;p18"/>
              <p:cNvSpPr/>
              <p:nvPr/>
            </p:nvSpPr>
            <p:spPr>
              <a:xfrm flipH="1">
                <a:off x="7173422" y="4083799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394" name="Google Shape;394;p18"/>
              <p:cNvGrpSpPr/>
              <p:nvPr/>
            </p:nvGrpSpPr>
            <p:grpSpPr>
              <a:xfrm flipH="1">
                <a:off x="7417514" y="4269389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395" name="Google Shape;395;p18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96" name="Google Shape;396;p18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97" name="Google Shape;397;p18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98" name="Google Shape;398;p18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99" name="Google Shape;399;p18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0" name="Google Shape;400;p18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1" name="Google Shape;401;p18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2" name="Google Shape;402;p18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3" name="Google Shape;403;p18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4" name="Google Shape;404;p18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5" name="Google Shape;405;p18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6" name="Google Shape;406;p18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07" name="Google Shape;407;p18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408" name="Google Shape;408;p18"/>
          <p:cNvGrpSpPr/>
          <p:nvPr/>
        </p:nvGrpSpPr>
        <p:grpSpPr>
          <a:xfrm>
            <a:off x="9412830" y="-2007431"/>
            <a:ext cx="3638359" cy="3082940"/>
            <a:chOff x="7059622" y="-1505574"/>
            <a:chExt cx="2728769" cy="2312205"/>
          </a:xfrm>
        </p:grpSpPr>
        <p:sp>
          <p:nvSpPr>
            <p:cNvPr id="409" name="Google Shape;409;p18"/>
            <p:cNvSpPr/>
            <p:nvPr/>
          </p:nvSpPr>
          <p:spPr>
            <a:xfrm flipH="1">
              <a:off x="7059622" y="-1505574"/>
              <a:ext cx="2508155" cy="231220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0" name="Google Shape;410;p18"/>
            <p:cNvSpPr/>
            <p:nvPr/>
          </p:nvSpPr>
          <p:spPr>
            <a:xfrm flipH="1">
              <a:off x="7723590" y="-1424005"/>
              <a:ext cx="2064801" cy="1900654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11" name="Google Shape;411;p18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18"/>
          <p:cNvSpPr txBox="1">
            <a:spLocks noGrp="1"/>
          </p:cNvSpPr>
          <p:nvPr>
            <p:ph type="subTitle" idx="1"/>
          </p:nvPr>
        </p:nvSpPr>
        <p:spPr>
          <a:xfrm>
            <a:off x="960000" y="39177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3" name="Google Shape;413;p18"/>
          <p:cNvSpPr txBox="1">
            <a:spLocks noGrp="1"/>
          </p:cNvSpPr>
          <p:nvPr>
            <p:ph type="subTitle" idx="2"/>
          </p:nvPr>
        </p:nvSpPr>
        <p:spPr>
          <a:xfrm>
            <a:off x="960000" y="4440795"/>
            <a:ext cx="2814800" cy="82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8"/>
          <p:cNvSpPr txBox="1">
            <a:spLocks noGrp="1"/>
          </p:cNvSpPr>
          <p:nvPr>
            <p:ph type="subTitle" idx="3"/>
          </p:nvPr>
        </p:nvSpPr>
        <p:spPr>
          <a:xfrm>
            <a:off x="4688600" y="39177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5" name="Google Shape;415;p18"/>
          <p:cNvSpPr txBox="1">
            <a:spLocks noGrp="1"/>
          </p:cNvSpPr>
          <p:nvPr>
            <p:ph type="subTitle" idx="4"/>
          </p:nvPr>
        </p:nvSpPr>
        <p:spPr>
          <a:xfrm>
            <a:off x="4688600" y="4440795"/>
            <a:ext cx="2814800" cy="82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8"/>
          <p:cNvSpPr txBox="1">
            <a:spLocks noGrp="1"/>
          </p:cNvSpPr>
          <p:nvPr>
            <p:ph type="subTitle" idx="5"/>
          </p:nvPr>
        </p:nvSpPr>
        <p:spPr>
          <a:xfrm>
            <a:off x="8417200" y="39177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7" name="Google Shape;417;p18"/>
          <p:cNvSpPr txBox="1">
            <a:spLocks noGrp="1"/>
          </p:cNvSpPr>
          <p:nvPr>
            <p:ph type="subTitle" idx="6"/>
          </p:nvPr>
        </p:nvSpPr>
        <p:spPr>
          <a:xfrm>
            <a:off x="8417200" y="4440795"/>
            <a:ext cx="2814800" cy="82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4977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oogle Shape;419;p19"/>
          <p:cNvGrpSpPr/>
          <p:nvPr/>
        </p:nvGrpSpPr>
        <p:grpSpPr>
          <a:xfrm>
            <a:off x="-2015286" y="4905692"/>
            <a:ext cx="3851743" cy="3707905"/>
            <a:chOff x="-1511465" y="3679268"/>
            <a:chExt cx="2888807" cy="2780929"/>
          </a:xfrm>
        </p:grpSpPr>
        <p:sp>
          <p:nvSpPr>
            <p:cNvPr id="420" name="Google Shape;420;p19"/>
            <p:cNvSpPr/>
            <p:nvPr/>
          </p:nvSpPr>
          <p:spPr>
            <a:xfrm rot="2103802">
              <a:off x="-1195117" y="4162706"/>
              <a:ext cx="2256112" cy="181405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1" name="Google Shape;421;p19"/>
            <p:cNvGrpSpPr/>
            <p:nvPr/>
          </p:nvGrpSpPr>
          <p:grpSpPr>
            <a:xfrm flipH="1">
              <a:off x="-782370" y="4438115"/>
              <a:ext cx="2084950" cy="1734834"/>
              <a:chOff x="7173422" y="4083799"/>
              <a:chExt cx="2350564" cy="1955844"/>
            </a:xfrm>
          </p:grpSpPr>
          <p:sp>
            <p:nvSpPr>
              <p:cNvPr id="422" name="Google Shape;422;p19"/>
              <p:cNvSpPr/>
              <p:nvPr/>
            </p:nvSpPr>
            <p:spPr>
              <a:xfrm flipH="1">
                <a:off x="7173422" y="4083799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423" name="Google Shape;423;p19"/>
              <p:cNvGrpSpPr/>
              <p:nvPr/>
            </p:nvGrpSpPr>
            <p:grpSpPr>
              <a:xfrm flipH="1">
                <a:off x="7417514" y="4269389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424" name="Google Shape;424;p19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25" name="Google Shape;425;p19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26" name="Google Shape;426;p19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27" name="Google Shape;427;p19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28" name="Google Shape;428;p19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29" name="Google Shape;429;p19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30" name="Google Shape;430;p19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31" name="Google Shape;431;p19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32" name="Google Shape;432;p19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33" name="Google Shape;433;p19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34" name="Google Shape;434;p19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35" name="Google Shape;435;p19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36" name="Google Shape;436;p19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437" name="Google Shape;437;p19"/>
          <p:cNvGrpSpPr/>
          <p:nvPr/>
        </p:nvGrpSpPr>
        <p:grpSpPr>
          <a:xfrm>
            <a:off x="9412830" y="-2007431"/>
            <a:ext cx="3638359" cy="3082940"/>
            <a:chOff x="7059622" y="-1505574"/>
            <a:chExt cx="2728769" cy="2312205"/>
          </a:xfrm>
        </p:grpSpPr>
        <p:sp>
          <p:nvSpPr>
            <p:cNvPr id="438" name="Google Shape;438;p19"/>
            <p:cNvSpPr/>
            <p:nvPr/>
          </p:nvSpPr>
          <p:spPr>
            <a:xfrm flipH="1">
              <a:off x="7059622" y="-1505574"/>
              <a:ext cx="2508155" cy="231220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19"/>
            <p:cNvSpPr/>
            <p:nvPr/>
          </p:nvSpPr>
          <p:spPr>
            <a:xfrm flipH="1">
              <a:off x="7723590" y="-1424005"/>
              <a:ext cx="2064801" cy="1900654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40" name="Google Shape;440;p19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1" name="Google Shape;441;p19"/>
          <p:cNvSpPr txBox="1">
            <a:spLocks noGrp="1"/>
          </p:cNvSpPr>
          <p:nvPr>
            <p:ph type="subTitle" idx="1"/>
          </p:nvPr>
        </p:nvSpPr>
        <p:spPr>
          <a:xfrm>
            <a:off x="1603533" y="2375284"/>
            <a:ext cx="39096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42" name="Google Shape;442;p19"/>
          <p:cNvSpPr txBox="1">
            <a:spLocks noGrp="1"/>
          </p:cNvSpPr>
          <p:nvPr>
            <p:ph type="subTitle" idx="2"/>
          </p:nvPr>
        </p:nvSpPr>
        <p:spPr>
          <a:xfrm>
            <a:off x="1603533" y="2898384"/>
            <a:ext cx="3909600" cy="259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443" name="Google Shape;443;p19"/>
          <p:cNvSpPr txBox="1">
            <a:spLocks noGrp="1"/>
          </p:cNvSpPr>
          <p:nvPr>
            <p:ph type="subTitle" idx="3"/>
          </p:nvPr>
        </p:nvSpPr>
        <p:spPr>
          <a:xfrm>
            <a:off x="6678867" y="2375300"/>
            <a:ext cx="39096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44" name="Google Shape;444;p19"/>
          <p:cNvSpPr txBox="1">
            <a:spLocks noGrp="1"/>
          </p:cNvSpPr>
          <p:nvPr>
            <p:ph type="subTitle" idx="4"/>
          </p:nvPr>
        </p:nvSpPr>
        <p:spPr>
          <a:xfrm>
            <a:off x="6678867" y="2898400"/>
            <a:ext cx="3909600" cy="259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4941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" name="Google Shape;446;p20"/>
          <p:cNvGrpSpPr/>
          <p:nvPr/>
        </p:nvGrpSpPr>
        <p:grpSpPr>
          <a:xfrm>
            <a:off x="9807664" y="5645018"/>
            <a:ext cx="3660697" cy="3429500"/>
            <a:chOff x="7241447" y="4233763"/>
            <a:chExt cx="2745523" cy="2572125"/>
          </a:xfrm>
        </p:grpSpPr>
        <p:sp>
          <p:nvSpPr>
            <p:cNvPr id="447" name="Google Shape;447;p20"/>
            <p:cNvSpPr/>
            <p:nvPr/>
          </p:nvSpPr>
          <p:spPr>
            <a:xfrm rot="10424114">
              <a:off x="7360116" y="4363710"/>
              <a:ext cx="2508184" cy="2312232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" name="Google Shape;448;p20"/>
            <p:cNvSpPr/>
            <p:nvPr/>
          </p:nvSpPr>
          <p:spPr>
            <a:xfrm rot="10424114">
              <a:off x="7814649" y="4659022"/>
              <a:ext cx="2064825" cy="1900676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49" name="Google Shape;449;p20"/>
          <p:cNvGrpSpPr/>
          <p:nvPr/>
        </p:nvGrpSpPr>
        <p:grpSpPr>
          <a:xfrm flipH="1">
            <a:off x="-2455813" y="-2913684"/>
            <a:ext cx="5064991" cy="4922871"/>
            <a:chOff x="6902090" y="-2185263"/>
            <a:chExt cx="3798743" cy="3692153"/>
          </a:xfrm>
        </p:grpSpPr>
        <p:sp>
          <p:nvSpPr>
            <p:cNvPr id="450" name="Google Shape;450;p20"/>
            <p:cNvSpPr/>
            <p:nvPr/>
          </p:nvSpPr>
          <p:spPr>
            <a:xfrm rot="-7845770" flipH="1">
              <a:off x="7235267" y="-1576819"/>
              <a:ext cx="2543914" cy="204546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51" name="Google Shape;451;p20"/>
            <p:cNvGrpSpPr/>
            <p:nvPr/>
          </p:nvGrpSpPr>
          <p:grpSpPr>
            <a:xfrm rot="-7845996" flipH="1">
              <a:off x="7814416" y="-1103058"/>
              <a:ext cx="2589010" cy="1971616"/>
              <a:chOff x="-765482" y="4620203"/>
              <a:chExt cx="2588927" cy="1971554"/>
            </a:xfrm>
          </p:grpSpPr>
          <p:sp>
            <p:nvSpPr>
              <p:cNvPr id="452" name="Google Shape;452;p20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3" name="Google Shape;453;p20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4" name="Google Shape;454;p20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5" name="Google Shape;455;p20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6" name="Google Shape;456;p20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7" name="Google Shape;457;p20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8" name="Google Shape;458;p20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9" name="Google Shape;459;p20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0" name="Google Shape;460;p20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1" name="Google Shape;461;p20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462" name="Google Shape;462;p20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3" name="Google Shape;463;p20"/>
          <p:cNvSpPr txBox="1">
            <a:spLocks noGrp="1"/>
          </p:cNvSpPr>
          <p:nvPr>
            <p:ph type="subTitle" idx="1"/>
          </p:nvPr>
        </p:nvSpPr>
        <p:spPr>
          <a:xfrm>
            <a:off x="960000" y="50545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64" name="Google Shape;464;p20"/>
          <p:cNvSpPr txBox="1">
            <a:spLocks noGrp="1"/>
          </p:cNvSpPr>
          <p:nvPr>
            <p:ph type="subTitle" idx="2"/>
          </p:nvPr>
        </p:nvSpPr>
        <p:spPr>
          <a:xfrm>
            <a:off x="960000" y="54760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65" name="Google Shape;465;p20"/>
          <p:cNvSpPr txBox="1">
            <a:spLocks noGrp="1"/>
          </p:cNvSpPr>
          <p:nvPr>
            <p:ph type="subTitle" idx="3"/>
          </p:nvPr>
        </p:nvSpPr>
        <p:spPr>
          <a:xfrm>
            <a:off x="4688600" y="50545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66" name="Google Shape;466;p20"/>
          <p:cNvSpPr txBox="1">
            <a:spLocks noGrp="1"/>
          </p:cNvSpPr>
          <p:nvPr>
            <p:ph type="subTitle" idx="4"/>
          </p:nvPr>
        </p:nvSpPr>
        <p:spPr>
          <a:xfrm>
            <a:off x="4688600" y="54760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67" name="Google Shape;467;p20"/>
          <p:cNvSpPr txBox="1">
            <a:spLocks noGrp="1"/>
          </p:cNvSpPr>
          <p:nvPr>
            <p:ph type="subTitle" idx="5"/>
          </p:nvPr>
        </p:nvSpPr>
        <p:spPr>
          <a:xfrm>
            <a:off x="8417200" y="50545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68" name="Google Shape;468;p20"/>
          <p:cNvSpPr txBox="1">
            <a:spLocks noGrp="1"/>
          </p:cNvSpPr>
          <p:nvPr>
            <p:ph type="subTitle" idx="6"/>
          </p:nvPr>
        </p:nvSpPr>
        <p:spPr>
          <a:xfrm>
            <a:off x="8417200" y="54760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p20"/>
          <p:cNvSpPr txBox="1">
            <a:spLocks noGrp="1"/>
          </p:cNvSpPr>
          <p:nvPr>
            <p:ph type="subTitle" idx="7"/>
          </p:nvPr>
        </p:nvSpPr>
        <p:spPr>
          <a:xfrm>
            <a:off x="960000" y="27326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0" name="Google Shape;470;p20"/>
          <p:cNvSpPr txBox="1">
            <a:spLocks noGrp="1"/>
          </p:cNvSpPr>
          <p:nvPr>
            <p:ph type="subTitle" idx="8"/>
          </p:nvPr>
        </p:nvSpPr>
        <p:spPr>
          <a:xfrm>
            <a:off x="960000" y="31541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1" name="Google Shape;471;p20"/>
          <p:cNvSpPr txBox="1">
            <a:spLocks noGrp="1"/>
          </p:cNvSpPr>
          <p:nvPr>
            <p:ph type="subTitle" idx="9"/>
          </p:nvPr>
        </p:nvSpPr>
        <p:spPr>
          <a:xfrm>
            <a:off x="4688600" y="27326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2" name="Google Shape;472;p20"/>
          <p:cNvSpPr txBox="1">
            <a:spLocks noGrp="1"/>
          </p:cNvSpPr>
          <p:nvPr>
            <p:ph type="subTitle" idx="13"/>
          </p:nvPr>
        </p:nvSpPr>
        <p:spPr>
          <a:xfrm>
            <a:off x="4688600" y="31541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3" name="Google Shape;473;p20"/>
          <p:cNvSpPr txBox="1">
            <a:spLocks noGrp="1"/>
          </p:cNvSpPr>
          <p:nvPr>
            <p:ph type="subTitle" idx="14"/>
          </p:nvPr>
        </p:nvSpPr>
        <p:spPr>
          <a:xfrm>
            <a:off x="8417200" y="27326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4" name="Google Shape;474;p20"/>
          <p:cNvSpPr txBox="1">
            <a:spLocks noGrp="1"/>
          </p:cNvSpPr>
          <p:nvPr>
            <p:ph type="subTitle" idx="15"/>
          </p:nvPr>
        </p:nvSpPr>
        <p:spPr>
          <a:xfrm>
            <a:off x="8417200" y="31541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5058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6" name="Google Shape;476;p21"/>
          <p:cNvGrpSpPr/>
          <p:nvPr/>
        </p:nvGrpSpPr>
        <p:grpSpPr>
          <a:xfrm flipH="1">
            <a:off x="-2357689" y="5350051"/>
            <a:ext cx="4077116" cy="3438957"/>
            <a:chOff x="7910033" y="4012538"/>
            <a:chExt cx="3057837" cy="2579218"/>
          </a:xfrm>
        </p:grpSpPr>
        <p:sp>
          <p:nvSpPr>
            <p:cNvPr id="477" name="Google Shape;477;p21"/>
            <p:cNvSpPr/>
            <p:nvPr/>
          </p:nvSpPr>
          <p:spPr>
            <a:xfrm flipH="1">
              <a:off x="8423990" y="4012538"/>
              <a:ext cx="2543879" cy="2045436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78" name="Google Shape;478;p21"/>
            <p:cNvGrpSpPr/>
            <p:nvPr/>
          </p:nvGrpSpPr>
          <p:grpSpPr>
            <a:xfrm flipH="1">
              <a:off x="7910033" y="4620203"/>
              <a:ext cx="2588927" cy="1971554"/>
              <a:chOff x="-765482" y="4620203"/>
              <a:chExt cx="2588927" cy="1971554"/>
            </a:xfrm>
          </p:grpSpPr>
          <p:sp>
            <p:nvSpPr>
              <p:cNvPr id="479" name="Google Shape;479;p21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0" name="Google Shape;480;p21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1" name="Google Shape;481;p21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2" name="Google Shape;482;p21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3" name="Google Shape;483;p21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4" name="Google Shape;484;p21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5" name="Google Shape;485;p21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6" name="Google Shape;486;p21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7" name="Google Shape;487;p21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8" name="Google Shape;488;p21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489" name="Google Shape;489;p21"/>
          <p:cNvGrpSpPr/>
          <p:nvPr/>
        </p:nvGrpSpPr>
        <p:grpSpPr>
          <a:xfrm>
            <a:off x="9412830" y="-2007431"/>
            <a:ext cx="3638359" cy="3082940"/>
            <a:chOff x="7059622" y="-1505574"/>
            <a:chExt cx="2728769" cy="2312205"/>
          </a:xfrm>
        </p:grpSpPr>
        <p:sp>
          <p:nvSpPr>
            <p:cNvPr id="490" name="Google Shape;490;p21"/>
            <p:cNvSpPr/>
            <p:nvPr/>
          </p:nvSpPr>
          <p:spPr>
            <a:xfrm flipH="1">
              <a:off x="7059622" y="-1505574"/>
              <a:ext cx="2508155" cy="231220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1" name="Google Shape;491;p21"/>
            <p:cNvSpPr/>
            <p:nvPr/>
          </p:nvSpPr>
          <p:spPr>
            <a:xfrm flipH="1">
              <a:off x="7723590" y="-1424005"/>
              <a:ext cx="2064801" cy="1900654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92" name="Google Shape;492;p21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3" name="Google Shape;493;p21"/>
          <p:cNvSpPr txBox="1">
            <a:spLocks noGrp="1"/>
          </p:cNvSpPr>
          <p:nvPr>
            <p:ph type="subTitle" idx="1"/>
          </p:nvPr>
        </p:nvSpPr>
        <p:spPr>
          <a:xfrm>
            <a:off x="960000" y="43241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4" name="Google Shape;494;p21"/>
          <p:cNvSpPr txBox="1">
            <a:spLocks noGrp="1"/>
          </p:cNvSpPr>
          <p:nvPr>
            <p:ph type="subTitle" idx="2"/>
          </p:nvPr>
        </p:nvSpPr>
        <p:spPr>
          <a:xfrm>
            <a:off x="960000" y="48472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5" name="Google Shape;495;p21"/>
          <p:cNvSpPr txBox="1">
            <a:spLocks noGrp="1"/>
          </p:cNvSpPr>
          <p:nvPr>
            <p:ph type="subTitle" idx="3"/>
          </p:nvPr>
        </p:nvSpPr>
        <p:spPr>
          <a:xfrm>
            <a:off x="4688600" y="43241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6" name="Google Shape;496;p21"/>
          <p:cNvSpPr txBox="1">
            <a:spLocks noGrp="1"/>
          </p:cNvSpPr>
          <p:nvPr>
            <p:ph type="subTitle" idx="4"/>
          </p:nvPr>
        </p:nvSpPr>
        <p:spPr>
          <a:xfrm>
            <a:off x="4688600" y="48472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7" name="Google Shape;497;p21"/>
          <p:cNvSpPr txBox="1">
            <a:spLocks noGrp="1"/>
          </p:cNvSpPr>
          <p:nvPr>
            <p:ph type="subTitle" idx="5"/>
          </p:nvPr>
        </p:nvSpPr>
        <p:spPr>
          <a:xfrm>
            <a:off x="8417200" y="4324100"/>
            <a:ext cx="2814800" cy="52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8" name="Google Shape;498;p21"/>
          <p:cNvSpPr txBox="1">
            <a:spLocks noGrp="1"/>
          </p:cNvSpPr>
          <p:nvPr>
            <p:ph type="subTitle" idx="6"/>
          </p:nvPr>
        </p:nvSpPr>
        <p:spPr>
          <a:xfrm>
            <a:off x="8417200" y="4847200"/>
            <a:ext cx="28148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247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960000" y="3178567"/>
            <a:ext cx="4302800" cy="137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200"/>
              <a:buNone/>
              <a:defRPr sz="6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ubTitle" idx="1"/>
          </p:nvPr>
        </p:nvSpPr>
        <p:spPr>
          <a:xfrm>
            <a:off x="960000" y="4551533"/>
            <a:ext cx="3237600" cy="95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1349267"/>
            <a:ext cx="4302800" cy="182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7200"/>
              <a:buNone/>
              <a:defRPr sz="1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grpSp>
        <p:nvGrpSpPr>
          <p:cNvPr id="43" name="Google Shape;43;p3"/>
          <p:cNvGrpSpPr/>
          <p:nvPr/>
        </p:nvGrpSpPr>
        <p:grpSpPr>
          <a:xfrm>
            <a:off x="9202237" y="-2003555"/>
            <a:ext cx="3669665" cy="3664204"/>
            <a:chOff x="6901677" y="-1502667"/>
            <a:chExt cx="2752249" cy="2748153"/>
          </a:xfrm>
        </p:grpSpPr>
        <p:sp>
          <p:nvSpPr>
            <p:cNvPr id="44" name="Google Shape;44;p3"/>
            <p:cNvSpPr/>
            <p:nvPr/>
          </p:nvSpPr>
          <p:spPr>
            <a:xfrm rot="4318899" flipH="1">
              <a:off x="6986378" y="-1049544"/>
              <a:ext cx="2290756" cy="1841908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5" name="Google Shape;45;p3"/>
            <p:cNvGrpSpPr/>
            <p:nvPr/>
          </p:nvGrpSpPr>
          <p:grpSpPr>
            <a:xfrm>
              <a:off x="7792984" y="-502416"/>
              <a:ext cx="1860942" cy="1548442"/>
              <a:chOff x="7130276" y="-986028"/>
              <a:chExt cx="2350564" cy="1955844"/>
            </a:xfrm>
          </p:grpSpPr>
          <p:sp>
            <p:nvSpPr>
              <p:cNvPr id="46" name="Google Shape;46;p3"/>
              <p:cNvSpPr/>
              <p:nvPr/>
            </p:nvSpPr>
            <p:spPr>
              <a:xfrm rot="10800000">
                <a:off x="7130276" y="-986028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47" name="Google Shape;47;p3"/>
              <p:cNvGrpSpPr/>
              <p:nvPr/>
            </p:nvGrpSpPr>
            <p:grpSpPr>
              <a:xfrm rot="10800000">
                <a:off x="7374368" y="-329618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48" name="Google Shape;48;p3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49" name="Google Shape;49;p3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0" name="Google Shape;50;p3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1" name="Google Shape;51;p3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2" name="Google Shape;52;p3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3" name="Google Shape;53;p3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4" name="Google Shape;54;p3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5" name="Google Shape;55;p3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6" name="Google Shape;56;p3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7" name="Google Shape;57;p3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8" name="Google Shape;58;p3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59" name="Google Shape;59;p3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60" name="Google Shape;60;p3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56660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" name="Google Shape;500;p22"/>
          <p:cNvGrpSpPr/>
          <p:nvPr/>
        </p:nvGrpSpPr>
        <p:grpSpPr>
          <a:xfrm rot="-7200034">
            <a:off x="-1877907" y="5188425"/>
            <a:ext cx="3111785" cy="2896375"/>
            <a:chOff x="-526723" y="-1470800"/>
            <a:chExt cx="2691281" cy="2504980"/>
          </a:xfrm>
        </p:grpSpPr>
        <p:sp>
          <p:nvSpPr>
            <p:cNvPr id="501" name="Google Shape;501;p22"/>
            <p:cNvSpPr/>
            <p:nvPr/>
          </p:nvSpPr>
          <p:spPr>
            <a:xfrm>
              <a:off x="-526723" y="-1446845"/>
              <a:ext cx="2691281" cy="248102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2" name="Google Shape;502;p22"/>
            <p:cNvSpPr/>
            <p:nvPr/>
          </p:nvSpPr>
          <p:spPr>
            <a:xfrm>
              <a:off x="-512883" y="-1470800"/>
              <a:ext cx="2215557" cy="2039425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03" name="Google Shape;503;p22"/>
          <p:cNvGrpSpPr/>
          <p:nvPr/>
        </p:nvGrpSpPr>
        <p:grpSpPr>
          <a:xfrm>
            <a:off x="8962883" y="-1630442"/>
            <a:ext cx="4148472" cy="3233900"/>
            <a:chOff x="6722162" y="-1222832"/>
            <a:chExt cx="3111354" cy="2425425"/>
          </a:xfrm>
        </p:grpSpPr>
        <p:grpSp>
          <p:nvGrpSpPr>
            <p:cNvPr id="504" name="Google Shape;504;p22"/>
            <p:cNvGrpSpPr/>
            <p:nvPr/>
          </p:nvGrpSpPr>
          <p:grpSpPr>
            <a:xfrm rot="10800000">
              <a:off x="6722162" y="-1222832"/>
              <a:ext cx="2221162" cy="1691489"/>
              <a:chOff x="813085" y="4755713"/>
              <a:chExt cx="2098406" cy="1598005"/>
            </a:xfrm>
          </p:grpSpPr>
          <p:sp>
            <p:nvSpPr>
              <p:cNvPr id="505" name="Google Shape;505;p22"/>
              <p:cNvSpPr/>
              <p:nvPr/>
            </p:nvSpPr>
            <p:spPr>
              <a:xfrm>
                <a:off x="813085" y="4755713"/>
                <a:ext cx="2098406" cy="1598005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6" name="Google Shape;506;p22"/>
              <p:cNvSpPr/>
              <p:nvPr/>
            </p:nvSpPr>
            <p:spPr>
              <a:xfrm>
                <a:off x="2478345" y="4907939"/>
                <a:ext cx="33475" cy="44725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7" name="Google Shape;507;p22"/>
              <p:cNvSpPr/>
              <p:nvPr/>
            </p:nvSpPr>
            <p:spPr>
              <a:xfrm>
                <a:off x="2131666" y="4891858"/>
                <a:ext cx="32854" cy="44759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8" name="Google Shape;508;p22"/>
              <p:cNvSpPr/>
              <p:nvPr/>
            </p:nvSpPr>
            <p:spPr>
              <a:xfrm>
                <a:off x="2255795" y="4954284"/>
                <a:ext cx="41861" cy="57149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9" name="Google Shape;509;p22"/>
              <p:cNvSpPr/>
              <p:nvPr/>
            </p:nvSpPr>
            <p:spPr>
              <a:xfrm>
                <a:off x="2611481" y="5016675"/>
                <a:ext cx="41861" cy="56907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0" name="Google Shape;510;p22"/>
              <p:cNvSpPr/>
              <p:nvPr/>
            </p:nvSpPr>
            <p:spPr>
              <a:xfrm>
                <a:off x="1934205" y="4864838"/>
                <a:ext cx="42482" cy="56665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1" name="Google Shape;511;p22"/>
              <p:cNvSpPr/>
              <p:nvPr/>
            </p:nvSpPr>
            <p:spPr>
              <a:xfrm>
                <a:off x="2004949" y="5062295"/>
                <a:ext cx="42482" cy="56562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12" name="Google Shape;512;p22"/>
            <p:cNvGrpSpPr/>
            <p:nvPr/>
          </p:nvGrpSpPr>
          <p:grpSpPr>
            <a:xfrm rot="9935229">
              <a:off x="7563390" y="-766222"/>
              <a:ext cx="2086861" cy="1736423"/>
              <a:chOff x="-128999" y="3934720"/>
              <a:chExt cx="2086920" cy="1736472"/>
            </a:xfrm>
          </p:grpSpPr>
          <p:sp>
            <p:nvSpPr>
              <p:cNvPr id="513" name="Google Shape;513;p22"/>
              <p:cNvSpPr/>
              <p:nvPr/>
            </p:nvSpPr>
            <p:spPr>
              <a:xfrm>
                <a:off x="-128999" y="3934720"/>
                <a:ext cx="2086920" cy="1736472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4" name="Google Shape;514;p22"/>
              <p:cNvSpPr/>
              <p:nvPr/>
            </p:nvSpPr>
            <p:spPr>
              <a:xfrm>
                <a:off x="354813" y="4634060"/>
                <a:ext cx="106127" cy="143618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19" extrusionOk="0">
                    <a:moveTo>
                      <a:pt x="1338" y="1"/>
                    </a:moveTo>
                    <a:cubicBezTo>
                      <a:pt x="1290" y="1"/>
                      <a:pt x="1242" y="7"/>
                      <a:pt x="1194" y="20"/>
                    </a:cubicBezTo>
                    <a:lnTo>
                      <a:pt x="616" y="169"/>
                    </a:lnTo>
                    <a:cubicBezTo>
                      <a:pt x="206" y="299"/>
                      <a:pt x="1" y="858"/>
                      <a:pt x="243" y="1306"/>
                    </a:cubicBezTo>
                    <a:lnTo>
                      <a:pt x="1846" y="4474"/>
                    </a:lnTo>
                    <a:cubicBezTo>
                      <a:pt x="1935" y="4682"/>
                      <a:pt x="2154" y="4819"/>
                      <a:pt x="2381" y="4819"/>
                    </a:cubicBezTo>
                    <a:cubicBezTo>
                      <a:pt x="2439" y="4819"/>
                      <a:pt x="2497" y="4810"/>
                      <a:pt x="2554" y="4791"/>
                    </a:cubicBezTo>
                    <a:lnTo>
                      <a:pt x="3020" y="4605"/>
                    </a:lnTo>
                    <a:cubicBezTo>
                      <a:pt x="3393" y="4456"/>
                      <a:pt x="3561" y="3915"/>
                      <a:pt x="3356" y="3505"/>
                    </a:cubicBezTo>
                    <a:lnTo>
                      <a:pt x="1846" y="374"/>
                    </a:lnTo>
                    <a:cubicBezTo>
                      <a:pt x="1769" y="143"/>
                      <a:pt x="1564" y="1"/>
                      <a:pt x="13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5" name="Google Shape;515;p22"/>
              <p:cNvSpPr/>
              <p:nvPr/>
            </p:nvSpPr>
            <p:spPr>
              <a:xfrm>
                <a:off x="1635154" y="4769273"/>
                <a:ext cx="106127" cy="143678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21" extrusionOk="0">
                    <a:moveTo>
                      <a:pt x="1294" y="0"/>
                    </a:moveTo>
                    <a:cubicBezTo>
                      <a:pt x="1254" y="0"/>
                      <a:pt x="1214" y="4"/>
                      <a:pt x="1175" y="12"/>
                    </a:cubicBezTo>
                    <a:lnTo>
                      <a:pt x="597" y="180"/>
                    </a:lnTo>
                    <a:cubicBezTo>
                      <a:pt x="206" y="291"/>
                      <a:pt x="1" y="869"/>
                      <a:pt x="224" y="1316"/>
                    </a:cubicBezTo>
                    <a:lnTo>
                      <a:pt x="1846" y="4466"/>
                    </a:lnTo>
                    <a:cubicBezTo>
                      <a:pt x="1932" y="4682"/>
                      <a:pt x="2130" y="4821"/>
                      <a:pt x="2344" y="4821"/>
                    </a:cubicBezTo>
                    <a:cubicBezTo>
                      <a:pt x="2408" y="4821"/>
                      <a:pt x="2472" y="4809"/>
                      <a:pt x="2536" y="4783"/>
                    </a:cubicBezTo>
                    <a:lnTo>
                      <a:pt x="3020" y="4615"/>
                    </a:lnTo>
                    <a:cubicBezTo>
                      <a:pt x="3393" y="4466"/>
                      <a:pt x="3561" y="3926"/>
                      <a:pt x="3356" y="3516"/>
                    </a:cubicBezTo>
                    <a:lnTo>
                      <a:pt x="1846" y="366"/>
                    </a:lnTo>
                    <a:cubicBezTo>
                      <a:pt x="1766" y="142"/>
                      <a:pt x="1534" y="0"/>
                      <a:pt x="12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6" name="Google Shape;516;p22"/>
              <p:cNvSpPr/>
              <p:nvPr/>
            </p:nvSpPr>
            <p:spPr>
              <a:xfrm>
                <a:off x="532555" y="4099377"/>
                <a:ext cx="106127" cy="143469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14" extrusionOk="0">
                    <a:moveTo>
                      <a:pt x="1306" y="0"/>
                    </a:moveTo>
                    <a:cubicBezTo>
                      <a:pt x="1268" y="0"/>
                      <a:pt x="1231" y="4"/>
                      <a:pt x="1194" y="12"/>
                    </a:cubicBezTo>
                    <a:lnTo>
                      <a:pt x="597" y="180"/>
                    </a:lnTo>
                    <a:cubicBezTo>
                      <a:pt x="206" y="292"/>
                      <a:pt x="1" y="869"/>
                      <a:pt x="225" y="1298"/>
                    </a:cubicBezTo>
                    <a:lnTo>
                      <a:pt x="1846" y="4467"/>
                    </a:lnTo>
                    <a:cubicBezTo>
                      <a:pt x="1934" y="4686"/>
                      <a:pt x="2136" y="4813"/>
                      <a:pt x="2354" y="4813"/>
                    </a:cubicBezTo>
                    <a:cubicBezTo>
                      <a:pt x="2414" y="4813"/>
                      <a:pt x="2475" y="4804"/>
                      <a:pt x="2536" y="4783"/>
                    </a:cubicBezTo>
                    <a:lnTo>
                      <a:pt x="3020" y="4597"/>
                    </a:lnTo>
                    <a:cubicBezTo>
                      <a:pt x="3393" y="4467"/>
                      <a:pt x="3561" y="3926"/>
                      <a:pt x="3356" y="3516"/>
                    </a:cubicBezTo>
                    <a:lnTo>
                      <a:pt x="1846" y="366"/>
                    </a:lnTo>
                    <a:cubicBezTo>
                      <a:pt x="1766" y="142"/>
                      <a:pt x="1535" y="0"/>
                      <a:pt x="13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7" name="Google Shape;517;p22"/>
              <p:cNvSpPr/>
              <p:nvPr/>
            </p:nvSpPr>
            <p:spPr>
              <a:xfrm>
                <a:off x="814754" y="4765697"/>
                <a:ext cx="106663" cy="143708"/>
              </a:xfrm>
              <a:custGeom>
                <a:avLst/>
                <a:gdLst/>
                <a:ahLst/>
                <a:cxnLst/>
                <a:rect l="l" t="t" r="r" b="b"/>
                <a:pathLst>
                  <a:path w="3579" h="4822" extrusionOk="0">
                    <a:moveTo>
                      <a:pt x="1337" y="1"/>
                    </a:moveTo>
                    <a:cubicBezTo>
                      <a:pt x="1290" y="1"/>
                      <a:pt x="1241" y="7"/>
                      <a:pt x="1193" y="20"/>
                    </a:cubicBezTo>
                    <a:lnTo>
                      <a:pt x="615" y="188"/>
                    </a:lnTo>
                    <a:cubicBezTo>
                      <a:pt x="205" y="300"/>
                      <a:pt x="0" y="877"/>
                      <a:pt x="242" y="1306"/>
                    </a:cubicBezTo>
                    <a:lnTo>
                      <a:pt x="1845" y="4475"/>
                    </a:lnTo>
                    <a:cubicBezTo>
                      <a:pt x="1933" y="4694"/>
                      <a:pt x="2147" y="4821"/>
                      <a:pt x="2369" y="4821"/>
                    </a:cubicBezTo>
                    <a:cubicBezTo>
                      <a:pt x="2431" y="4821"/>
                      <a:pt x="2493" y="4812"/>
                      <a:pt x="2554" y="4791"/>
                    </a:cubicBezTo>
                    <a:lnTo>
                      <a:pt x="3038" y="4605"/>
                    </a:lnTo>
                    <a:cubicBezTo>
                      <a:pt x="3411" y="4475"/>
                      <a:pt x="3579" y="3934"/>
                      <a:pt x="3374" y="3524"/>
                    </a:cubicBezTo>
                    <a:lnTo>
                      <a:pt x="1864" y="374"/>
                    </a:lnTo>
                    <a:cubicBezTo>
                      <a:pt x="1771" y="143"/>
                      <a:pt x="1564" y="1"/>
                      <a:pt x="13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8" name="Google Shape;518;p22"/>
              <p:cNvSpPr/>
              <p:nvPr/>
            </p:nvSpPr>
            <p:spPr>
              <a:xfrm>
                <a:off x="806975" y="4199692"/>
                <a:ext cx="105560" cy="143350"/>
              </a:xfrm>
              <a:custGeom>
                <a:avLst/>
                <a:gdLst/>
                <a:ahLst/>
                <a:cxnLst/>
                <a:rect l="l" t="t" r="r" b="b"/>
                <a:pathLst>
                  <a:path w="3542" h="4810" extrusionOk="0">
                    <a:moveTo>
                      <a:pt x="1311" y="0"/>
                    </a:moveTo>
                    <a:cubicBezTo>
                      <a:pt x="1266" y="0"/>
                      <a:pt x="1220" y="7"/>
                      <a:pt x="1174" y="20"/>
                    </a:cubicBezTo>
                    <a:lnTo>
                      <a:pt x="597" y="187"/>
                    </a:lnTo>
                    <a:cubicBezTo>
                      <a:pt x="187" y="299"/>
                      <a:pt x="0" y="877"/>
                      <a:pt x="205" y="1306"/>
                    </a:cubicBezTo>
                    <a:lnTo>
                      <a:pt x="1808" y="4456"/>
                    </a:lnTo>
                    <a:cubicBezTo>
                      <a:pt x="1894" y="4672"/>
                      <a:pt x="2103" y="4810"/>
                      <a:pt x="2323" y="4810"/>
                    </a:cubicBezTo>
                    <a:cubicBezTo>
                      <a:pt x="2387" y="4810"/>
                      <a:pt x="2453" y="4798"/>
                      <a:pt x="2516" y="4772"/>
                    </a:cubicBezTo>
                    <a:lnTo>
                      <a:pt x="2982" y="4605"/>
                    </a:lnTo>
                    <a:cubicBezTo>
                      <a:pt x="3355" y="4456"/>
                      <a:pt x="3541" y="3915"/>
                      <a:pt x="3336" y="3505"/>
                    </a:cubicBezTo>
                    <a:lnTo>
                      <a:pt x="1827" y="355"/>
                    </a:lnTo>
                    <a:cubicBezTo>
                      <a:pt x="1734" y="140"/>
                      <a:pt x="1528" y="0"/>
                      <a:pt x="131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19" name="Google Shape;519;p22"/>
              <p:cNvSpPr/>
              <p:nvPr/>
            </p:nvSpPr>
            <p:spPr>
              <a:xfrm>
                <a:off x="1314093" y="4644283"/>
                <a:ext cx="105590" cy="143678"/>
              </a:xfrm>
              <a:custGeom>
                <a:avLst/>
                <a:gdLst/>
                <a:ahLst/>
                <a:cxnLst/>
                <a:rect l="l" t="t" r="r" b="b"/>
                <a:pathLst>
                  <a:path w="3543" h="4821" extrusionOk="0">
                    <a:moveTo>
                      <a:pt x="1293" y="1"/>
                    </a:moveTo>
                    <a:cubicBezTo>
                      <a:pt x="1254" y="1"/>
                      <a:pt x="1214" y="4"/>
                      <a:pt x="1175" y="12"/>
                    </a:cubicBezTo>
                    <a:lnTo>
                      <a:pt x="597" y="180"/>
                    </a:lnTo>
                    <a:cubicBezTo>
                      <a:pt x="187" y="292"/>
                      <a:pt x="1" y="870"/>
                      <a:pt x="224" y="1317"/>
                    </a:cubicBezTo>
                    <a:lnTo>
                      <a:pt x="1846" y="4467"/>
                    </a:lnTo>
                    <a:cubicBezTo>
                      <a:pt x="1918" y="4683"/>
                      <a:pt x="2124" y="4821"/>
                      <a:pt x="2342" y="4821"/>
                    </a:cubicBezTo>
                    <a:cubicBezTo>
                      <a:pt x="2407" y="4821"/>
                      <a:pt x="2472" y="4809"/>
                      <a:pt x="2536" y="4784"/>
                    </a:cubicBezTo>
                    <a:lnTo>
                      <a:pt x="3002" y="4616"/>
                    </a:lnTo>
                    <a:cubicBezTo>
                      <a:pt x="3374" y="4467"/>
                      <a:pt x="3542" y="3926"/>
                      <a:pt x="3337" y="3516"/>
                    </a:cubicBezTo>
                    <a:lnTo>
                      <a:pt x="1827" y="366"/>
                    </a:lnTo>
                    <a:cubicBezTo>
                      <a:pt x="1747" y="142"/>
                      <a:pt x="1530" y="1"/>
                      <a:pt x="12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0" name="Google Shape;520;p22"/>
              <p:cNvSpPr/>
              <p:nvPr/>
            </p:nvSpPr>
            <p:spPr>
              <a:xfrm>
                <a:off x="1084704" y="4599728"/>
                <a:ext cx="71109" cy="95398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01" extrusionOk="0">
                    <a:moveTo>
                      <a:pt x="893" y="0"/>
                    </a:moveTo>
                    <a:cubicBezTo>
                      <a:pt x="856" y="0"/>
                      <a:pt x="819" y="5"/>
                      <a:pt x="783" y="16"/>
                    </a:cubicBezTo>
                    <a:lnTo>
                      <a:pt x="410" y="128"/>
                    </a:lnTo>
                    <a:cubicBezTo>
                      <a:pt x="112" y="258"/>
                      <a:pt x="0" y="594"/>
                      <a:pt x="149" y="874"/>
                    </a:cubicBezTo>
                    <a:lnTo>
                      <a:pt x="1230" y="2961"/>
                    </a:lnTo>
                    <a:cubicBezTo>
                      <a:pt x="1290" y="3111"/>
                      <a:pt x="1435" y="3201"/>
                      <a:pt x="1587" y="3201"/>
                    </a:cubicBezTo>
                    <a:cubicBezTo>
                      <a:pt x="1623" y="3201"/>
                      <a:pt x="1660" y="3196"/>
                      <a:pt x="1696" y="3185"/>
                    </a:cubicBezTo>
                    <a:lnTo>
                      <a:pt x="2013" y="3054"/>
                    </a:lnTo>
                    <a:cubicBezTo>
                      <a:pt x="2274" y="2924"/>
                      <a:pt x="2386" y="2588"/>
                      <a:pt x="2255" y="2327"/>
                    </a:cubicBezTo>
                    <a:lnTo>
                      <a:pt x="1249" y="240"/>
                    </a:lnTo>
                    <a:cubicBezTo>
                      <a:pt x="1189" y="90"/>
                      <a:pt x="1044" y="0"/>
                      <a:pt x="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1" name="Google Shape;521;p22"/>
              <p:cNvSpPr/>
              <p:nvPr/>
            </p:nvSpPr>
            <p:spPr>
              <a:xfrm>
                <a:off x="1480748" y="4989095"/>
                <a:ext cx="71109" cy="95428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02" extrusionOk="0">
                    <a:moveTo>
                      <a:pt x="911" y="0"/>
                    </a:moveTo>
                    <a:cubicBezTo>
                      <a:pt x="875" y="0"/>
                      <a:pt x="839" y="6"/>
                      <a:pt x="802" y="17"/>
                    </a:cubicBezTo>
                    <a:lnTo>
                      <a:pt x="410" y="110"/>
                    </a:lnTo>
                    <a:cubicBezTo>
                      <a:pt x="112" y="240"/>
                      <a:pt x="0" y="594"/>
                      <a:pt x="149" y="874"/>
                    </a:cubicBezTo>
                    <a:lnTo>
                      <a:pt x="1230" y="2961"/>
                    </a:lnTo>
                    <a:cubicBezTo>
                      <a:pt x="1290" y="3112"/>
                      <a:pt x="1435" y="3201"/>
                      <a:pt x="1587" y="3201"/>
                    </a:cubicBezTo>
                    <a:cubicBezTo>
                      <a:pt x="1623" y="3201"/>
                      <a:pt x="1660" y="3196"/>
                      <a:pt x="1696" y="3185"/>
                    </a:cubicBezTo>
                    <a:lnTo>
                      <a:pt x="2013" y="3055"/>
                    </a:lnTo>
                    <a:cubicBezTo>
                      <a:pt x="2274" y="2924"/>
                      <a:pt x="2386" y="2589"/>
                      <a:pt x="2256" y="2328"/>
                    </a:cubicBezTo>
                    <a:lnTo>
                      <a:pt x="1249" y="222"/>
                    </a:lnTo>
                    <a:cubicBezTo>
                      <a:pt x="1189" y="87"/>
                      <a:pt x="1057" y="0"/>
                      <a:pt x="91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2" name="Google Shape;522;p22"/>
              <p:cNvSpPr/>
              <p:nvPr/>
            </p:nvSpPr>
            <p:spPr>
              <a:xfrm>
                <a:off x="1076359" y="4906334"/>
                <a:ext cx="70572" cy="95696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3211" extrusionOk="0">
                    <a:moveTo>
                      <a:pt x="891" y="0"/>
                    </a:moveTo>
                    <a:cubicBezTo>
                      <a:pt x="856" y="0"/>
                      <a:pt x="820" y="6"/>
                      <a:pt x="783" y="16"/>
                    </a:cubicBezTo>
                    <a:lnTo>
                      <a:pt x="392" y="128"/>
                    </a:lnTo>
                    <a:cubicBezTo>
                      <a:pt x="113" y="240"/>
                      <a:pt x="1" y="594"/>
                      <a:pt x="150" y="874"/>
                    </a:cubicBezTo>
                    <a:lnTo>
                      <a:pt x="1231" y="2980"/>
                    </a:lnTo>
                    <a:cubicBezTo>
                      <a:pt x="1274" y="3123"/>
                      <a:pt x="1404" y="3211"/>
                      <a:pt x="1554" y="3211"/>
                    </a:cubicBezTo>
                    <a:cubicBezTo>
                      <a:pt x="1601" y="3211"/>
                      <a:pt x="1649" y="3202"/>
                      <a:pt x="1697" y="3185"/>
                    </a:cubicBezTo>
                    <a:lnTo>
                      <a:pt x="2014" y="3073"/>
                    </a:lnTo>
                    <a:cubicBezTo>
                      <a:pt x="2275" y="2924"/>
                      <a:pt x="2368" y="2607"/>
                      <a:pt x="2237" y="2346"/>
                    </a:cubicBezTo>
                    <a:lnTo>
                      <a:pt x="1231" y="240"/>
                    </a:lnTo>
                    <a:cubicBezTo>
                      <a:pt x="1171" y="90"/>
                      <a:pt x="1038" y="0"/>
                      <a:pt x="8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3" name="Google Shape;523;p22"/>
              <p:cNvSpPr/>
              <p:nvPr/>
            </p:nvSpPr>
            <p:spPr>
              <a:xfrm>
                <a:off x="631439" y="4970767"/>
                <a:ext cx="70572" cy="95428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3202" extrusionOk="0">
                    <a:moveTo>
                      <a:pt x="891" y="0"/>
                    </a:moveTo>
                    <a:cubicBezTo>
                      <a:pt x="856" y="0"/>
                      <a:pt x="820" y="6"/>
                      <a:pt x="783" y="17"/>
                    </a:cubicBezTo>
                    <a:lnTo>
                      <a:pt x="392" y="128"/>
                    </a:lnTo>
                    <a:cubicBezTo>
                      <a:pt x="112" y="259"/>
                      <a:pt x="0" y="594"/>
                      <a:pt x="150" y="874"/>
                    </a:cubicBezTo>
                    <a:lnTo>
                      <a:pt x="1212" y="2980"/>
                    </a:lnTo>
                    <a:cubicBezTo>
                      <a:pt x="1272" y="3115"/>
                      <a:pt x="1416" y="3201"/>
                      <a:pt x="1567" y="3201"/>
                    </a:cubicBezTo>
                    <a:cubicBezTo>
                      <a:pt x="1604" y="3201"/>
                      <a:pt x="1641" y="3196"/>
                      <a:pt x="1678" y="3185"/>
                    </a:cubicBezTo>
                    <a:lnTo>
                      <a:pt x="2013" y="3055"/>
                    </a:lnTo>
                    <a:cubicBezTo>
                      <a:pt x="2274" y="2924"/>
                      <a:pt x="2368" y="2589"/>
                      <a:pt x="2237" y="2328"/>
                    </a:cubicBezTo>
                    <a:lnTo>
                      <a:pt x="1231" y="240"/>
                    </a:lnTo>
                    <a:cubicBezTo>
                      <a:pt x="1171" y="90"/>
                      <a:pt x="1038" y="0"/>
                      <a:pt x="8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4" name="Google Shape;524;p22"/>
              <p:cNvSpPr/>
              <p:nvPr/>
            </p:nvSpPr>
            <p:spPr>
              <a:xfrm>
                <a:off x="363694" y="4347780"/>
                <a:ext cx="71139" cy="9545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3203" extrusionOk="0">
                    <a:moveTo>
                      <a:pt x="866" y="0"/>
                    </a:moveTo>
                    <a:cubicBezTo>
                      <a:pt x="839" y="0"/>
                      <a:pt x="811" y="3"/>
                      <a:pt x="784" y="8"/>
                    </a:cubicBezTo>
                    <a:lnTo>
                      <a:pt x="392" y="139"/>
                    </a:lnTo>
                    <a:cubicBezTo>
                      <a:pt x="113" y="251"/>
                      <a:pt x="1" y="605"/>
                      <a:pt x="150" y="884"/>
                    </a:cubicBezTo>
                    <a:lnTo>
                      <a:pt x="1231" y="2972"/>
                    </a:lnTo>
                    <a:cubicBezTo>
                      <a:pt x="1274" y="3115"/>
                      <a:pt x="1404" y="3203"/>
                      <a:pt x="1555" y="3203"/>
                    </a:cubicBezTo>
                    <a:cubicBezTo>
                      <a:pt x="1601" y="3203"/>
                      <a:pt x="1649" y="3194"/>
                      <a:pt x="1697" y="3177"/>
                    </a:cubicBezTo>
                    <a:lnTo>
                      <a:pt x="2014" y="3065"/>
                    </a:lnTo>
                    <a:cubicBezTo>
                      <a:pt x="2275" y="2935"/>
                      <a:pt x="2387" y="2599"/>
                      <a:pt x="2237" y="2338"/>
                    </a:cubicBezTo>
                    <a:lnTo>
                      <a:pt x="1231" y="232"/>
                    </a:lnTo>
                    <a:cubicBezTo>
                      <a:pt x="1167" y="89"/>
                      <a:pt x="1023" y="0"/>
                      <a:pt x="8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5" name="Google Shape;525;p22"/>
              <p:cNvSpPr/>
              <p:nvPr/>
            </p:nvSpPr>
            <p:spPr>
              <a:xfrm>
                <a:off x="635880" y="4518308"/>
                <a:ext cx="70036" cy="95726"/>
              </a:xfrm>
              <a:custGeom>
                <a:avLst/>
                <a:gdLst/>
                <a:ahLst/>
                <a:cxnLst/>
                <a:rect l="l" t="t" r="r" b="b"/>
                <a:pathLst>
                  <a:path w="2350" h="3212" extrusionOk="0">
                    <a:moveTo>
                      <a:pt x="865" y="0"/>
                    </a:moveTo>
                    <a:cubicBezTo>
                      <a:pt x="838" y="0"/>
                      <a:pt x="811" y="3"/>
                      <a:pt x="783" y="8"/>
                    </a:cubicBezTo>
                    <a:lnTo>
                      <a:pt x="392" y="120"/>
                    </a:lnTo>
                    <a:cubicBezTo>
                      <a:pt x="112" y="251"/>
                      <a:pt x="1" y="586"/>
                      <a:pt x="150" y="866"/>
                    </a:cubicBezTo>
                    <a:lnTo>
                      <a:pt x="1193" y="2972"/>
                    </a:lnTo>
                    <a:cubicBezTo>
                      <a:pt x="1253" y="3122"/>
                      <a:pt x="1398" y="3212"/>
                      <a:pt x="1550" y="3212"/>
                    </a:cubicBezTo>
                    <a:cubicBezTo>
                      <a:pt x="1586" y="3212"/>
                      <a:pt x="1623" y="3206"/>
                      <a:pt x="1659" y="3195"/>
                    </a:cubicBezTo>
                    <a:lnTo>
                      <a:pt x="1995" y="3065"/>
                    </a:lnTo>
                    <a:cubicBezTo>
                      <a:pt x="2256" y="2935"/>
                      <a:pt x="2349" y="2599"/>
                      <a:pt x="2219" y="2338"/>
                    </a:cubicBezTo>
                    <a:lnTo>
                      <a:pt x="1212" y="251"/>
                    </a:lnTo>
                    <a:cubicBezTo>
                      <a:pt x="1164" y="91"/>
                      <a:pt x="1021" y="0"/>
                      <a:pt x="8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26" name="Google Shape;526;p22"/>
              <p:cNvSpPr/>
              <p:nvPr/>
            </p:nvSpPr>
            <p:spPr>
              <a:xfrm>
                <a:off x="212626" y="4944779"/>
                <a:ext cx="105560" cy="143469"/>
              </a:xfrm>
              <a:custGeom>
                <a:avLst/>
                <a:gdLst/>
                <a:ahLst/>
                <a:cxnLst/>
                <a:rect l="l" t="t" r="r" b="b"/>
                <a:pathLst>
                  <a:path w="3542" h="4814" extrusionOk="0">
                    <a:moveTo>
                      <a:pt x="1292" y="1"/>
                    </a:moveTo>
                    <a:cubicBezTo>
                      <a:pt x="1253" y="1"/>
                      <a:pt x="1214" y="5"/>
                      <a:pt x="1175" y="13"/>
                    </a:cubicBezTo>
                    <a:lnTo>
                      <a:pt x="597" y="180"/>
                    </a:lnTo>
                    <a:cubicBezTo>
                      <a:pt x="187" y="292"/>
                      <a:pt x="0" y="870"/>
                      <a:pt x="224" y="1299"/>
                    </a:cubicBezTo>
                    <a:lnTo>
                      <a:pt x="1845" y="4467"/>
                    </a:lnTo>
                    <a:cubicBezTo>
                      <a:pt x="1933" y="4686"/>
                      <a:pt x="2135" y="4814"/>
                      <a:pt x="2353" y="4814"/>
                    </a:cubicBezTo>
                    <a:cubicBezTo>
                      <a:pt x="2413" y="4814"/>
                      <a:pt x="2475" y="4804"/>
                      <a:pt x="2535" y="4784"/>
                    </a:cubicBezTo>
                    <a:lnTo>
                      <a:pt x="3001" y="4598"/>
                    </a:lnTo>
                    <a:cubicBezTo>
                      <a:pt x="3374" y="4467"/>
                      <a:pt x="3542" y="3927"/>
                      <a:pt x="3337" y="3517"/>
                    </a:cubicBezTo>
                    <a:lnTo>
                      <a:pt x="1827" y="367"/>
                    </a:lnTo>
                    <a:cubicBezTo>
                      <a:pt x="1747" y="142"/>
                      <a:pt x="1529" y="1"/>
                      <a:pt x="12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527" name="Google Shape;527;p2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5136000" cy="150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8" name="Google Shape;528;p22"/>
          <p:cNvSpPr txBox="1">
            <a:spLocks noGrp="1"/>
          </p:cNvSpPr>
          <p:nvPr>
            <p:ph type="subTitle" idx="1"/>
          </p:nvPr>
        </p:nvSpPr>
        <p:spPr>
          <a:xfrm>
            <a:off x="960000" y="3386467"/>
            <a:ext cx="2961600" cy="1138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9" name="Google Shape;529;p22"/>
          <p:cNvSpPr txBox="1">
            <a:spLocks noGrp="1"/>
          </p:cNvSpPr>
          <p:nvPr>
            <p:ph type="subTitle" idx="2"/>
          </p:nvPr>
        </p:nvSpPr>
        <p:spPr>
          <a:xfrm>
            <a:off x="960000" y="2901433"/>
            <a:ext cx="3580400" cy="48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30" name="Google Shape;530;p22"/>
          <p:cNvSpPr txBox="1"/>
          <p:nvPr/>
        </p:nvSpPr>
        <p:spPr>
          <a:xfrm>
            <a:off x="960000" y="4878500"/>
            <a:ext cx="4047200" cy="9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813E3B"/>
                </a:solidFill>
                <a:latin typeface="Didact Gothic"/>
                <a:ea typeface="Didact Gothic"/>
                <a:cs typeface="Didact Gothic"/>
                <a:sym typeface="Didact Gothic"/>
              </a:rPr>
              <a:t>CREDITS: This presentation template was created by </a:t>
            </a:r>
            <a:r>
              <a:rPr lang="en" sz="1600" b="1">
                <a:solidFill>
                  <a:srgbClr val="5571A7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rgbClr val="813E3B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including icons by </a:t>
            </a:r>
            <a:r>
              <a:rPr lang="en" sz="1600" b="1">
                <a:solidFill>
                  <a:srgbClr val="5571A7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rgbClr val="813E3B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infographics &amp; images by </a:t>
            </a:r>
            <a:r>
              <a:rPr lang="en" sz="1600" b="1">
                <a:solidFill>
                  <a:srgbClr val="5571A7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2133">
              <a:solidFill>
                <a:srgbClr val="5571A7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5327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" name="Google Shape;532;p23"/>
          <p:cNvGrpSpPr/>
          <p:nvPr/>
        </p:nvGrpSpPr>
        <p:grpSpPr>
          <a:xfrm rot="-182972" flipH="1">
            <a:off x="-479110" y="-1987229"/>
            <a:ext cx="3344260" cy="3082999"/>
            <a:chOff x="7226784" y="-1650130"/>
            <a:chExt cx="2508155" cy="2312211"/>
          </a:xfrm>
        </p:grpSpPr>
        <p:sp>
          <p:nvSpPr>
            <p:cNvPr id="533" name="Google Shape;533;p23"/>
            <p:cNvSpPr/>
            <p:nvPr/>
          </p:nvSpPr>
          <p:spPr>
            <a:xfrm flipH="1">
              <a:off x="7226784" y="-1650124"/>
              <a:ext cx="2508155" cy="231220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4" name="Google Shape;534;p23"/>
            <p:cNvSpPr/>
            <p:nvPr/>
          </p:nvSpPr>
          <p:spPr>
            <a:xfrm flipH="1">
              <a:off x="7487478" y="-1650130"/>
              <a:ext cx="2064801" cy="1900654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35" name="Google Shape;535;p23"/>
          <p:cNvGrpSpPr/>
          <p:nvPr/>
        </p:nvGrpSpPr>
        <p:grpSpPr>
          <a:xfrm>
            <a:off x="10546711" y="5350051"/>
            <a:ext cx="4077116" cy="3438957"/>
            <a:chOff x="7910033" y="4012538"/>
            <a:chExt cx="3057837" cy="2579218"/>
          </a:xfrm>
        </p:grpSpPr>
        <p:sp>
          <p:nvSpPr>
            <p:cNvPr id="536" name="Google Shape;536;p23"/>
            <p:cNvSpPr/>
            <p:nvPr/>
          </p:nvSpPr>
          <p:spPr>
            <a:xfrm flipH="1">
              <a:off x="8423990" y="4012538"/>
              <a:ext cx="2543879" cy="2045436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37" name="Google Shape;537;p23"/>
            <p:cNvGrpSpPr/>
            <p:nvPr/>
          </p:nvGrpSpPr>
          <p:grpSpPr>
            <a:xfrm flipH="1">
              <a:off x="7910033" y="4620203"/>
              <a:ext cx="2588927" cy="1971554"/>
              <a:chOff x="-765482" y="4620203"/>
              <a:chExt cx="2588927" cy="1971554"/>
            </a:xfrm>
          </p:grpSpPr>
          <p:sp>
            <p:nvSpPr>
              <p:cNvPr id="538" name="Google Shape;538;p23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39" name="Google Shape;539;p23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0" name="Google Shape;540;p23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1" name="Google Shape;541;p23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2" name="Google Shape;542;p23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3" name="Google Shape;543;p23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4" name="Google Shape;544;p23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5" name="Google Shape;545;p23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6" name="Google Shape;546;p23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7" name="Google Shape;547;p23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548" name="Google Shape;548;p23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9" name="Google Shape;549;p23"/>
          <p:cNvSpPr txBox="1">
            <a:spLocks noGrp="1"/>
          </p:cNvSpPr>
          <p:nvPr>
            <p:ph type="subTitle" idx="1"/>
          </p:nvPr>
        </p:nvSpPr>
        <p:spPr>
          <a:xfrm>
            <a:off x="960000" y="2169367"/>
            <a:ext cx="5136000" cy="39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50" name="Google Shape;550;p23"/>
          <p:cNvSpPr txBox="1">
            <a:spLocks noGrp="1"/>
          </p:cNvSpPr>
          <p:nvPr>
            <p:ph type="subTitle" idx="2"/>
          </p:nvPr>
        </p:nvSpPr>
        <p:spPr>
          <a:xfrm>
            <a:off x="6096000" y="2169367"/>
            <a:ext cx="5136000" cy="39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R="67732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5760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" name="Google Shape;552;p24"/>
          <p:cNvGrpSpPr/>
          <p:nvPr/>
        </p:nvGrpSpPr>
        <p:grpSpPr>
          <a:xfrm>
            <a:off x="-1017932" y="-1964832"/>
            <a:ext cx="3904011" cy="3343739"/>
            <a:chOff x="-763449" y="-1473624"/>
            <a:chExt cx="2928008" cy="2507804"/>
          </a:xfrm>
        </p:grpSpPr>
        <p:sp>
          <p:nvSpPr>
            <p:cNvPr id="553" name="Google Shape;553;p24"/>
            <p:cNvSpPr/>
            <p:nvPr/>
          </p:nvSpPr>
          <p:spPr>
            <a:xfrm>
              <a:off x="-526723" y="-1446845"/>
              <a:ext cx="2691281" cy="2481025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-763449" y="-1473624"/>
              <a:ext cx="2215557" cy="2039425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-416207" y="4936129"/>
            <a:ext cx="4021693" cy="3535496"/>
            <a:chOff x="-312155" y="3702097"/>
            <a:chExt cx="3016270" cy="2651622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605710" y="4755713"/>
              <a:ext cx="2098406" cy="1598005"/>
              <a:chOff x="813085" y="4755713"/>
              <a:chExt cx="2098406" cy="1598005"/>
            </a:xfrm>
          </p:grpSpPr>
          <p:sp>
            <p:nvSpPr>
              <p:cNvPr id="557" name="Google Shape;557;p24"/>
              <p:cNvSpPr/>
              <p:nvPr/>
            </p:nvSpPr>
            <p:spPr>
              <a:xfrm>
                <a:off x="813085" y="4755713"/>
                <a:ext cx="2098406" cy="1598005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8" name="Google Shape;558;p24"/>
              <p:cNvSpPr/>
              <p:nvPr/>
            </p:nvSpPr>
            <p:spPr>
              <a:xfrm>
                <a:off x="2478345" y="4907939"/>
                <a:ext cx="33475" cy="44725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9" name="Google Shape;559;p24"/>
              <p:cNvSpPr/>
              <p:nvPr/>
            </p:nvSpPr>
            <p:spPr>
              <a:xfrm>
                <a:off x="2131666" y="4891858"/>
                <a:ext cx="32854" cy="44759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0" name="Google Shape;560;p24"/>
              <p:cNvSpPr/>
              <p:nvPr/>
            </p:nvSpPr>
            <p:spPr>
              <a:xfrm>
                <a:off x="2255795" y="4954284"/>
                <a:ext cx="41861" cy="57149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1" name="Google Shape;561;p24"/>
              <p:cNvSpPr/>
              <p:nvPr/>
            </p:nvSpPr>
            <p:spPr>
              <a:xfrm>
                <a:off x="2611481" y="5016675"/>
                <a:ext cx="41861" cy="56907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2" name="Google Shape;562;p24"/>
              <p:cNvSpPr/>
              <p:nvPr/>
            </p:nvSpPr>
            <p:spPr>
              <a:xfrm>
                <a:off x="1934205" y="4864838"/>
                <a:ext cx="42482" cy="56665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3" name="Google Shape;563;p24"/>
              <p:cNvSpPr/>
              <p:nvPr/>
            </p:nvSpPr>
            <p:spPr>
              <a:xfrm>
                <a:off x="2004949" y="5062295"/>
                <a:ext cx="42482" cy="56562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64" name="Google Shape;564;p24"/>
            <p:cNvGrpSpPr/>
            <p:nvPr/>
          </p:nvGrpSpPr>
          <p:grpSpPr>
            <a:xfrm rot="-864771">
              <a:off x="-128891" y="3934489"/>
              <a:ext cx="2086861" cy="1736423"/>
              <a:chOff x="-128999" y="3934720"/>
              <a:chExt cx="2086920" cy="1736472"/>
            </a:xfrm>
          </p:grpSpPr>
          <p:sp>
            <p:nvSpPr>
              <p:cNvPr id="565" name="Google Shape;565;p24"/>
              <p:cNvSpPr/>
              <p:nvPr/>
            </p:nvSpPr>
            <p:spPr>
              <a:xfrm>
                <a:off x="-128999" y="3934720"/>
                <a:ext cx="2086920" cy="1736472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6" name="Google Shape;566;p24"/>
              <p:cNvSpPr/>
              <p:nvPr/>
            </p:nvSpPr>
            <p:spPr>
              <a:xfrm>
                <a:off x="354813" y="4634060"/>
                <a:ext cx="106127" cy="143618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19" extrusionOk="0">
                    <a:moveTo>
                      <a:pt x="1338" y="1"/>
                    </a:moveTo>
                    <a:cubicBezTo>
                      <a:pt x="1290" y="1"/>
                      <a:pt x="1242" y="7"/>
                      <a:pt x="1194" y="20"/>
                    </a:cubicBezTo>
                    <a:lnTo>
                      <a:pt x="616" y="169"/>
                    </a:lnTo>
                    <a:cubicBezTo>
                      <a:pt x="206" y="299"/>
                      <a:pt x="1" y="858"/>
                      <a:pt x="243" y="1306"/>
                    </a:cubicBezTo>
                    <a:lnTo>
                      <a:pt x="1846" y="4474"/>
                    </a:lnTo>
                    <a:cubicBezTo>
                      <a:pt x="1935" y="4682"/>
                      <a:pt x="2154" y="4819"/>
                      <a:pt x="2381" y="4819"/>
                    </a:cubicBezTo>
                    <a:cubicBezTo>
                      <a:pt x="2439" y="4819"/>
                      <a:pt x="2497" y="4810"/>
                      <a:pt x="2554" y="4791"/>
                    </a:cubicBezTo>
                    <a:lnTo>
                      <a:pt x="3020" y="4605"/>
                    </a:lnTo>
                    <a:cubicBezTo>
                      <a:pt x="3393" y="4456"/>
                      <a:pt x="3561" y="3915"/>
                      <a:pt x="3356" y="3505"/>
                    </a:cubicBezTo>
                    <a:lnTo>
                      <a:pt x="1846" y="374"/>
                    </a:lnTo>
                    <a:cubicBezTo>
                      <a:pt x="1769" y="143"/>
                      <a:pt x="1564" y="1"/>
                      <a:pt x="13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7" name="Google Shape;567;p24"/>
              <p:cNvSpPr/>
              <p:nvPr/>
            </p:nvSpPr>
            <p:spPr>
              <a:xfrm>
                <a:off x="1635154" y="4769273"/>
                <a:ext cx="106127" cy="143678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21" extrusionOk="0">
                    <a:moveTo>
                      <a:pt x="1294" y="0"/>
                    </a:moveTo>
                    <a:cubicBezTo>
                      <a:pt x="1254" y="0"/>
                      <a:pt x="1214" y="4"/>
                      <a:pt x="1175" y="12"/>
                    </a:cubicBezTo>
                    <a:lnTo>
                      <a:pt x="597" y="180"/>
                    </a:lnTo>
                    <a:cubicBezTo>
                      <a:pt x="206" y="291"/>
                      <a:pt x="1" y="869"/>
                      <a:pt x="224" y="1316"/>
                    </a:cubicBezTo>
                    <a:lnTo>
                      <a:pt x="1846" y="4466"/>
                    </a:lnTo>
                    <a:cubicBezTo>
                      <a:pt x="1932" y="4682"/>
                      <a:pt x="2130" y="4821"/>
                      <a:pt x="2344" y="4821"/>
                    </a:cubicBezTo>
                    <a:cubicBezTo>
                      <a:pt x="2408" y="4821"/>
                      <a:pt x="2472" y="4809"/>
                      <a:pt x="2536" y="4783"/>
                    </a:cubicBezTo>
                    <a:lnTo>
                      <a:pt x="3020" y="4615"/>
                    </a:lnTo>
                    <a:cubicBezTo>
                      <a:pt x="3393" y="4466"/>
                      <a:pt x="3561" y="3926"/>
                      <a:pt x="3356" y="3516"/>
                    </a:cubicBezTo>
                    <a:lnTo>
                      <a:pt x="1846" y="366"/>
                    </a:lnTo>
                    <a:cubicBezTo>
                      <a:pt x="1766" y="142"/>
                      <a:pt x="1534" y="0"/>
                      <a:pt x="12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8" name="Google Shape;568;p24"/>
              <p:cNvSpPr/>
              <p:nvPr/>
            </p:nvSpPr>
            <p:spPr>
              <a:xfrm>
                <a:off x="532555" y="4099377"/>
                <a:ext cx="106127" cy="143469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4814" extrusionOk="0">
                    <a:moveTo>
                      <a:pt x="1306" y="0"/>
                    </a:moveTo>
                    <a:cubicBezTo>
                      <a:pt x="1268" y="0"/>
                      <a:pt x="1231" y="4"/>
                      <a:pt x="1194" y="12"/>
                    </a:cubicBezTo>
                    <a:lnTo>
                      <a:pt x="597" y="180"/>
                    </a:lnTo>
                    <a:cubicBezTo>
                      <a:pt x="206" y="292"/>
                      <a:pt x="1" y="869"/>
                      <a:pt x="225" y="1298"/>
                    </a:cubicBezTo>
                    <a:lnTo>
                      <a:pt x="1846" y="4467"/>
                    </a:lnTo>
                    <a:cubicBezTo>
                      <a:pt x="1934" y="4686"/>
                      <a:pt x="2136" y="4813"/>
                      <a:pt x="2354" y="4813"/>
                    </a:cubicBezTo>
                    <a:cubicBezTo>
                      <a:pt x="2414" y="4813"/>
                      <a:pt x="2475" y="4804"/>
                      <a:pt x="2536" y="4783"/>
                    </a:cubicBezTo>
                    <a:lnTo>
                      <a:pt x="3020" y="4597"/>
                    </a:lnTo>
                    <a:cubicBezTo>
                      <a:pt x="3393" y="4467"/>
                      <a:pt x="3561" y="3926"/>
                      <a:pt x="3356" y="3516"/>
                    </a:cubicBezTo>
                    <a:lnTo>
                      <a:pt x="1846" y="366"/>
                    </a:lnTo>
                    <a:cubicBezTo>
                      <a:pt x="1766" y="142"/>
                      <a:pt x="1535" y="0"/>
                      <a:pt x="13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9" name="Google Shape;569;p24"/>
              <p:cNvSpPr/>
              <p:nvPr/>
            </p:nvSpPr>
            <p:spPr>
              <a:xfrm>
                <a:off x="814754" y="4765697"/>
                <a:ext cx="106663" cy="143708"/>
              </a:xfrm>
              <a:custGeom>
                <a:avLst/>
                <a:gdLst/>
                <a:ahLst/>
                <a:cxnLst/>
                <a:rect l="l" t="t" r="r" b="b"/>
                <a:pathLst>
                  <a:path w="3579" h="4822" extrusionOk="0">
                    <a:moveTo>
                      <a:pt x="1337" y="1"/>
                    </a:moveTo>
                    <a:cubicBezTo>
                      <a:pt x="1290" y="1"/>
                      <a:pt x="1241" y="7"/>
                      <a:pt x="1193" y="20"/>
                    </a:cubicBezTo>
                    <a:lnTo>
                      <a:pt x="615" y="188"/>
                    </a:lnTo>
                    <a:cubicBezTo>
                      <a:pt x="205" y="300"/>
                      <a:pt x="0" y="877"/>
                      <a:pt x="242" y="1306"/>
                    </a:cubicBezTo>
                    <a:lnTo>
                      <a:pt x="1845" y="4475"/>
                    </a:lnTo>
                    <a:cubicBezTo>
                      <a:pt x="1933" y="4694"/>
                      <a:pt x="2147" y="4821"/>
                      <a:pt x="2369" y="4821"/>
                    </a:cubicBezTo>
                    <a:cubicBezTo>
                      <a:pt x="2431" y="4821"/>
                      <a:pt x="2493" y="4812"/>
                      <a:pt x="2554" y="4791"/>
                    </a:cubicBezTo>
                    <a:lnTo>
                      <a:pt x="3038" y="4605"/>
                    </a:lnTo>
                    <a:cubicBezTo>
                      <a:pt x="3411" y="4475"/>
                      <a:pt x="3579" y="3934"/>
                      <a:pt x="3374" y="3524"/>
                    </a:cubicBezTo>
                    <a:lnTo>
                      <a:pt x="1864" y="374"/>
                    </a:lnTo>
                    <a:cubicBezTo>
                      <a:pt x="1771" y="143"/>
                      <a:pt x="1564" y="1"/>
                      <a:pt x="13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0" name="Google Shape;570;p24"/>
              <p:cNvSpPr/>
              <p:nvPr/>
            </p:nvSpPr>
            <p:spPr>
              <a:xfrm>
                <a:off x="806975" y="4199692"/>
                <a:ext cx="105560" cy="143350"/>
              </a:xfrm>
              <a:custGeom>
                <a:avLst/>
                <a:gdLst/>
                <a:ahLst/>
                <a:cxnLst/>
                <a:rect l="l" t="t" r="r" b="b"/>
                <a:pathLst>
                  <a:path w="3542" h="4810" extrusionOk="0">
                    <a:moveTo>
                      <a:pt x="1311" y="0"/>
                    </a:moveTo>
                    <a:cubicBezTo>
                      <a:pt x="1266" y="0"/>
                      <a:pt x="1220" y="7"/>
                      <a:pt x="1174" y="20"/>
                    </a:cubicBezTo>
                    <a:lnTo>
                      <a:pt x="597" y="187"/>
                    </a:lnTo>
                    <a:cubicBezTo>
                      <a:pt x="187" y="299"/>
                      <a:pt x="0" y="877"/>
                      <a:pt x="205" y="1306"/>
                    </a:cubicBezTo>
                    <a:lnTo>
                      <a:pt x="1808" y="4456"/>
                    </a:lnTo>
                    <a:cubicBezTo>
                      <a:pt x="1894" y="4672"/>
                      <a:pt x="2103" y="4810"/>
                      <a:pt x="2323" y="4810"/>
                    </a:cubicBezTo>
                    <a:cubicBezTo>
                      <a:pt x="2387" y="4810"/>
                      <a:pt x="2453" y="4798"/>
                      <a:pt x="2516" y="4772"/>
                    </a:cubicBezTo>
                    <a:lnTo>
                      <a:pt x="2982" y="4605"/>
                    </a:lnTo>
                    <a:cubicBezTo>
                      <a:pt x="3355" y="4456"/>
                      <a:pt x="3541" y="3915"/>
                      <a:pt x="3336" y="3505"/>
                    </a:cubicBezTo>
                    <a:lnTo>
                      <a:pt x="1827" y="355"/>
                    </a:lnTo>
                    <a:cubicBezTo>
                      <a:pt x="1734" y="140"/>
                      <a:pt x="1528" y="0"/>
                      <a:pt x="131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1" name="Google Shape;571;p24"/>
              <p:cNvSpPr/>
              <p:nvPr/>
            </p:nvSpPr>
            <p:spPr>
              <a:xfrm>
                <a:off x="1314093" y="4644283"/>
                <a:ext cx="105590" cy="143678"/>
              </a:xfrm>
              <a:custGeom>
                <a:avLst/>
                <a:gdLst/>
                <a:ahLst/>
                <a:cxnLst/>
                <a:rect l="l" t="t" r="r" b="b"/>
                <a:pathLst>
                  <a:path w="3543" h="4821" extrusionOk="0">
                    <a:moveTo>
                      <a:pt x="1293" y="1"/>
                    </a:moveTo>
                    <a:cubicBezTo>
                      <a:pt x="1254" y="1"/>
                      <a:pt x="1214" y="4"/>
                      <a:pt x="1175" y="12"/>
                    </a:cubicBezTo>
                    <a:lnTo>
                      <a:pt x="597" y="180"/>
                    </a:lnTo>
                    <a:cubicBezTo>
                      <a:pt x="187" y="292"/>
                      <a:pt x="1" y="870"/>
                      <a:pt x="224" y="1317"/>
                    </a:cubicBezTo>
                    <a:lnTo>
                      <a:pt x="1846" y="4467"/>
                    </a:lnTo>
                    <a:cubicBezTo>
                      <a:pt x="1918" y="4683"/>
                      <a:pt x="2124" y="4821"/>
                      <a:pt x="2342" y="4821"/>
                    </a:cubicBezTo>
                    <a:cubicBezTo>
                      <a:pt x="2407" y="4821"/>
                      <a:pt x="2472" y="4809"/>
                      <a:pt x="2536" y="4784"/>
                    </a:cubicBezTo>
                    <a:lnTo>
                      <a:pt x="3002" y="4616"/>
                    </a:lnTo>
                    <a:cubicBezTo>
                      <a:pt x="3374" y="4467"/>
                      <a:pt x="3542" y="3926"/>
                      <a:pt x="3337" y="3516"/>
                    </a:cubicBezTo>
                    <a:lnTo>
                      <a:pt x="1827" y="366"/>
                    </a:lnTo>
                    <a:cubicBezTo>
                      <a:pt x="1747" y="142"/>
                      <a:pt x="1530" y="1"/>
                      <a:pt x="12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2" name="Google Shape;572;p24"/>
              <p:cNvSpPr/>
              <p:nvPr/>
            </p:nvSpPr>
            <p:spPr>
              <a:xfrm>
                <a:off x="1084704" y="4599728"/>
                <a:ext cx="71109" cy="95398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01" extrusionOk="0">
                    <a:moveTo>
                      <a:pt x="893" y="0"/>
                    </a:moveTo>
                    <a:cubicBezTo>
                      <a:pt x="856" y="0"/>
                      <a:pt x="819" y="5"/>
                      <a:pt x="783" y="16"/>
                    </a:cubicBezTo>
                    <a:lnTo>
                      <a:pt x="410" y="128"/>
                    </a:lnTo>
                    <a:cubicBezTo>
                      <a:pt x="112" y="258"/>
                      <a:pt x="0" y="594"/>
                      <a:pt x="149" y="874"/>
                    </a:cubicBezTo>
                    <a:lnTo>
                      <a:pt x="1230" y="2961"/>
                    </a:lnTo>
                    <a:cubicBezTo>
                      <a:pt x="1290" y="3111"/>
                      <a:pt x="1435" y="3201"/>
                      <a:pt x="1587" y="3201"/>
                    </a:cubicBezTo>
                    <a:cubicBezTo>
                      <a:pt x="1623" y="3201"/>
                      <a:pt x="1660" y="3196"/>
                      <a:pt x="1696" y="3185"/>
                    </a:cubicBezTo>
                    <a:lnTo>
                      <a:pt x="2013" y="3054"/>
                    </a:lnTo>
                    <a:cubicBezTo>
                      <a:pt x="2274" y="2924"/>
                      <a:pt x="2386" y="2588"/>
                      <a:pt x="2255" y="2327"/>
                    </a:cubicBezTo>
                    <a:lnTo>
                      <a:pt x="1249" y="240"/>
                    </a:lnTo>
                    <a:cubicBezTo>
                      <a:pt x="1189" y="90"/>
                      <a:pt x="1044" y="0"/>
                      <a:pt x="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3" name="Google Shape;573;p24"/>
              <p:cNvSpPr/>
              <p:nvPr/>
            </p:nvSpPr>
            <p:spPr>
              <a:xfrm>
                <a:off x="1480748" y="4989095"/>
                <a:ext cx="71109" cy="95428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02" extrusionOk="0">
                    <a:moveTo>
                      <a:pt x="911" y="0"/>
                    </a:moveTo>
                    <a:cubicBezTo>
                      <a:pt x="875" y="0"/>
                      <a:pt x="839" y="6"/>
                      <a:pt x="802" y="17"/>
                    </a:cubicBezTo>
                    <a:lnTo>
                      <a:pt x="410" y="110"/>
                    </a:lnTo>
                    <a:cubicBezTo>
                      <a:pt x="112" y="240"/>
                      <a:pt x="0" y="594"/>
                      <a:pt x="149" y="874"/>
                    </a:cubicBezTo>
                    <a:lnTo>
                      <a:pt x="1230" y="2961"/>
                    </a:lnTo>
                    <a:cubicBezTo>
                      <a:pt x="1290" y="3112"/>
                      <a:pt x="1435" y="3201"/>
                      <a:pt x="1587" y="3201"/>
                    </a:cubicBezTo>
                    <a:cubicBezTo>
                      <a:pt x="1623" y="3201"/>
                      <a:pt x="1660" y="3196"/>
                      <a:pt x="1696" y="3185"/>
                    </a:cubicBezTo>
                    <a:lnTo>
                      <a:pt x="2013" y="3055"/>
                    </a:lnTo>
                    <a:cubicBezTo>
                      <a:pt x="2274" y="2924"/>
                      <a:pt x="2386" y="2589"/>
                      <a:pt x="2256" y="2328"/>
                    </a:cubicBezTo>
                    <a:lnTo>
                      <a:pt x="1249" y="222"/>
                    </a:lnTo>
                    <a:cubicBezTo>
                      <a:pt x="1189" y="87"/>
                      <a:pt x="1057" y="0"/>
                      <a:pt x="91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4" name="Google Shape;574;p24"/>
              <p:cNvSpPr/>
              <p:nvPr/>
            </p:nvSpPr>
            <p:spPr>
              <a:xfrm>
                <a:off x="1076359" y="4906334"/>
                <a:ext cx="70572" cy="95696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3211" extrusionOk="0">
                    <a:moveTo>
                      <a:pt x="891" y="0"/>
                    </a:moveTo>
                    <a:cubicBezTo>
                      <a:pt x="856" y="0"/>
                      <a:pt x="820" y="6"/>
                      <a:pt x="783" y="16"/>
                    </a:cubicBezTo>
                    <a:lnTo>
                      <a:pt x="392" y="128"/>
                    </a:lnTo>
                    <a:cubicBezTo>
                      <a:pt x="113" y="240"/>
                      <a:pt x="1" y="594"/>
                      <a:pt x="150" y="874"/>
                    </a:cubicBezTo>
                    <a:lnTo>
                      <a:pt x="1231" y="2980"/>
                    </a:lnTo>
                    <a:cubicBezTo>
                      <a:pt x="1274" y="3123"/>
                      <a:pt x="1404" y="3211"/>
                      <a:pt x="1554" y="3211"/>
                    </a:cubicBezTo>
                    <a:cubicBezTo>
                      <a:pt x="1601" y="3211"/>
                      <a:pt x="1649" y="3202"/>
                      <a:pt x="1697" y="3185"/>
                    </a:cubicBezTo>
                    <a:lnTo>
                      <a:pt x="2014" y="3073"/>
                    </a:lnTo>
                    <a:cubicBezTo>
                      <a:pt x="2275" y="2924"/>
                      <a:pt x="2368" y="2607"/>
                      <a:pt x="2237" y="2346"/>
                    </a:cubicBezTo>
                    <a:lnTo>
                      <a:pt x="1231" y="240"/>
                    </a:lnTo>
                    <a:cubicBezTo>
                      <a:pt x="1171" y="90"/>
                      <a:pt x="1038" y="0"/>
                      <a:pt x="8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5" name="Google Shape;575;p24"/>
              <p:cNvSpPr/>
              <p:nvPr/>
            </p:nvSpPr>
            <p:spPr>
              <a:xfrm>
                <a:off x="631439" y="4970767"/>
                <a:ext cx="70572" cy="95428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3202" extrusionOk="0">
                    <a:moveTo>
                      <a:pt x="891" y="0"/>
                    </a:moveTo>
                    <a:cubicBezTo>
                      <a:pt x="856" y="0"/>
                      <a:pt x="820" y="6"/>
                      <a:pt x="783" y="17"/>
                    </a:cubicBezTo>
                    <a:lnTo>
                      <a:pt x="392" y="128"/>
                    </a:lnTo>
                    <a:cubicBezTo>
                      <a:pt x="112" y="259"/>
                      <a:pt x="0" y="594"/>
                      <a:pt x="150" y="874"/>
                    </a:cubicBezTo>
                    <a:lnTo>
                      <a:pt x="1212" y="2980"/>
                    </a:lnTo>
                    <a:cubicBezTo>
                      <a:pt x="1272" y="3115"/>
                      <a:pt x="1416" y="3201"/>
                      <a:pt x="1567" y="3201"/>
                    </a:cubicBezTo>
                    <a:cubicBezTo>
                      <a:pt x="1604" y="3201"/>
                      <a:pt x="1641" y="3196"/>
                      <a:pt x="1678" y="3185"/>
                    </a:cubicBezTo>
                    <a:lnTo>
                      <a:pt x="2013" y="3055"/>
                    </a:lnTo>
                    <a:cubicBezTo>
                      <a:pt x="2274" y="2924"/>
                      <a:pt x="2368" y="2589"/>
                      <a:pt x="2237" y="2328"/>
                    </a:cubicBezTo>
                    <a:lnTo>
                      <a:pt x="1231" y="240"/>
                    </a:lnTo>
                    <a:cubicBezTo>
                      <a:pt x="1171" y="90"/>
                      <a:pt x="1038" y="0"/>
                      <a:pt x="8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6" name="Google Shape;576;p24"/>
              <p:cNvSpPr/>
              <p:nvPr/>
            </p:nvSpPr>
            <p:spPr>
              <a:xfrm>
                <a:off x="363694" y="4347780"/>
                <a:ext cx="71139" cy="9545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3203" extrusionOk="0">
                    <a:moveTo>
                      <a:pt x="866" y="0"/>
                    </a:moveTo>
                    <a:cubicBezTo>
                      <a:pt x="839" y="0"/>
                      <a:pt x="811" y="3"/>
                      <a:pt x="784" y="8"/>
                    </a:cubicBezTo>
                    <a:lnTo>
                      <a:pt x="392" y="139"/>
                    </a:lnTo>
                    <a:cubicBezTo>
                      <a:pt x="113" y="251"/>
                      <a:pt x="1" y="605"/>
                      <a:pt x="150" y="884"/>
                    </a:cubicBezTo>
                    <a:lnTo>
                      <a:pt x="1231" y="2972"/>
                    </a:lnTo>
                    <a:cubicBezTo>
                      <a:pt x="1274" y="3115"/>
                      <a:pt x="1404" y="3203"/>
                      <a:pt x="1555" y="3203"/>
                    </a:cubicBezTo>
                    <a:cubicBezTo>
                      <a:pt x="1601" y="3203"/>
                      <a:pt x="1649" y="3194"/>
                      <a:pt x="1697" y="3177"/>
                    </a:cubicBezTo>
                    <a:lnTo>
                      <a:pt x="2014" y="3065"/>
                    </a:lnTo>
                    <a:cubicBezTo>
                      <a:pt x="2275" y="2935"/>
                      <a:pt x="2387" y="2599"/>
                      <a:pt x="2237" y="2338"/>
                    </a:cubicBezTo>
                    <a:lnTo>
                      <a:pt x="1231" y="232"/>
                    </a:lnTo>
                    <a:cubicBezTo>
                      <a:pt x="1167" y="89"/>
                      <a:pt x="1023" y="0"/>
                      <a:pt x="8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7" name="Google Shape;577;p24"/>
              <p:cNvSpPr/>
              <p:nvPr/>
            </p:nvSpPr>
            <p:spPr>
              <a:xfrm>
                <a:off x="635880" y="4518308"/>
                <a:ext cx="70036" cy="95726"/>
              </a:xfrm>
              <a:custGeom>
                <a:avLst/>
                <a:gdLst/>
                <a:ahLst/>
                <a:cxnLst/>
                <a:rect l="l" t="t" r="r" b="b"/>
                <a:pathLst>
                  <a:path w="2350" h="3212" extrusionOk="0">
                    <a:moveTo>
                      <a:pt x="865" y="0"/>
                    </a:moveTo>
                    <a:cubicBezTo>
                      <a:pt x="838" y="0"/>
                      <a:pt x="811" y="3"/>
                      <a:pt x="783" y="8"/>
                    </a:cubicBezTo>
                    <a:lnTo>
                      <a:pt x="392" y="120"/>
                    </a:lnTo>
                    <a:cubicBezTo>
                      <a:pt x="112" y="251"/>
                      <a:pt x="1" y="586"/>
                      <a:pt x="150" y="866"/>
                    </a:cubicBezTo>
                    <a:lnTo>
                      <a:pt x="1193" y="2972"/>
                    </a:lnTo>
                    <a:cubicBezTo>
                      <a:pt x="1253" y="3122"/>
                      <a:pt x="1398" y="3212"/>
                      <a:pt x="1550" y="3212"/>
                    </a:cubicBezTo>
                    <a:cubicBezTo>
                      <a:pt x="1586" y="3212"/>
                      <a:pt x="1623" y="3206"/>
                      <a:pt x="1659" y="3195"/>
                    </a:cubicBezTo>
                    <a:lnTo>
                      <a:pt x="1995" y="3065"/>
                    </a:lnTo>
                    <a:cubicBezTo>
                      <a:pt x="2256" y="2935"/>
                      <a:pt x="2349" y="2599"/>
                      <a:pt x="2219" y="2338"/>
                    </a:cubicBezTo>
                    <a:lnTo>
                      <a:pt x="1212" y="251"/>
                    </a:lnTo>
                    <a:cubicBezTo>
                      <a:pt x="1164" y="91"/>
                      <a:pt x="1021" y="0"/>
                      <a:pt x="8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8" name="Google Shape;578;p24"/>
              <p:cNvSpPr/>
              <p:nvPr/>
            </p:nvSpPr>
            <p:spPr>
              <a:xfrm>
                <a:off x="212626" y="4944779"/>
                <a:ext cx="105560" cy="143469"/>
              </a:xfrm>
              <a:custGeom>
                <a:avLst/>
                <a:gdLst/>
                <a:ahLst/>
                <a:cxnLst/>
                <a:rect l="l" t="t" r="r" b="b"/>
                <a:pathLst>
                  <a:path w="3542" h="4814" extrusionOk="0">
                    <a:moveTo>
                      <a:pt x="1292" y="1"/>
                    </a:moveTo>
                    <a:cubicBezTo>
                      <a:pt x="1253" y="1"/>
                      <a:pt x="1214" y="5"/>
                      <a:pt x="1175" y="13"/>
                    </a:cubicBezTo>
                    <a:lnTo>
                      <a:pt x="597" y="180"/>
                    </a:lnTo>
                    <a:cubicBezTo>
                      <a:pt x="187" y="292"/>
                      <a:pt x="0" y="870"/>
                      <a:pt x="224" y="1299"/>
                    </a:cubicBezTo>
                    <a:lnTo>
                      <a:pt x="1845" y="4467"/>
                    </a:lnTo>
                    <a:cubicBezTo>
                      <a:pt x="1933" y="4686"/>
                      <a:pt x="2135" y="4814"/>
                      <a:pt x="2353" y="4814"/>
                    </a:cubicBezTo>
                    <a:cubicBezTo>
                      <a:pt x="2413" y="4814"/>
                      <a:pt x="2475" y="4804"/>
                      <a:pt x="2535" y="4784"/>
                    </a:cubicBezTo>
                    <a:lnTo>
                      <a:pt x="3001" y="4598"/>
                    </a:lnTo>
                    <a:cubicBezTo>
                      <a:pt x="3374" y="4467"/>
                      <a:pt x="3542" y="3927"/>
                      <a:pt x="3337" y="3517"/>
                    </a:cubicBezTo>
                    <a:lnTo>
                      <a:pt x="1827" y="367"/>
                    </a:lnTo>
                    <a:cubicBezTo>
                      <a:pt x="1747" y="142"/>
                      <a:pt x="1529" y="1"/>
                      <a:pt x="12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8577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0" name="Google Shape;580;p25"/>
          <p:cNvGrpSpPr/>
          <p:nvPr/>
        </p:nvGrpSpPr>
        <p:grpSpPr>
          <a:xfrm flipH="1">
            <a:off x="-1236613" y="5645018"/>
            <a:ext cx="3660697" cy="3429500"/>
            <a:chOff x="7241447" y="4233763"/>
            <a:chExt cx="2745523" cy="2572125"/>
          </a:xfrm>
        </p:grpSpPr>
        <p:sp>
          <p:nvSpPr>
            <p:cNvPr id="581" name="Google Shape;581;p25"/>
            <p:cNvSpPr/>
            <p:nvPr/>
          </p:nvSpPr>
          <p:spPr>
            <a:xfrm rot="10424114">
              <a:off x="7360116" y="4363710"/>
              <a:ext cx="2508184" cy="2312232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2" name="Google Shape;582;p25"/>
            <p:cNvSpPr/>
            <p:nvPr/>
          </p:nvSpPr>
          <p:spPr>
            <a:xfrm rot="10424114">
              <a:off x="7814649" y="4659022"/>
              <a:ext cx="2064825" cy="1900676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83" name="Google Shape;583;p25"/>
          <p:cNvGrpSpPr/>
          <p:nvPr/>
        </p:nvGrpSpPr>
        <p:grpSpPr>
          <a:xfrm>
            <a:off x="9622570" y="-2913684"/>
            <a:ext cx="5064991" cy="4922871"/>
            <a:chOff x="6902090" y="-2185263"/>
            <a:chExt cx="3798743" cy="3692153"/>
          </a:xfrm>
        </p:grpSpPr>
        <p:sp>
          <p:nvSpPr>
            <p:cNvPr id="584" name="Google Shape;584;p25"/>
            <p:cNvSpPr/>
            <p:nvPr/>
          </p:nvSpPr>
          <p:spPr>
            <a:xfrm rot="-7845770" flipH="1">
              <a:off x="7235267" y="-1576819"/>
              <a:ext cx="2543914" cy="204546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85" name="Google Shape;585;p25"/>
            <p:cNvGrpSpPr/>
            <p:nvPr/>
          </p:nvGrpSpPr>
          <p:grpSpPr>
            <a:xfrm rot="-7845996" flipH="1">
              <a:off x="7814416" y="-1103058"/>
              <a:ext cx="2589010" cy="1971616"/>
              <a:chOff x="-765482" y="4620203"/>
              <a:chExt cx="2588927" cy="1971554"/>
            </a:xfrm>
          </p:grpSpPr>
          <p:sp>
            <p:nvSpPr>
              <p:cNvPr id="586" name="Google Shape;586;p25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7" name="Google Shape;587;p25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8" name="Google Shape;588;p25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9" name="Google Shape;589;p25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0" name="Google Shape;590;p25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1" name="Google Shape;591;p25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2" name="Google Shape;592;p25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3" name="Google Shape;593;p25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4" name="Google Shape;594;p25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5" name="Google Shape;595;p25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552957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7" name="Google Shape;597;p26"/>
          <p:cNvGrpSpPr/>
          <p:nvPr/>
        </p:nvGrpSpPr>
        <p:grpSpPr>
          <a:xfrm>
            <a:off x="9807664" y="5645018"/>
            <a:ext cx="3660697" cy="3429500"/>
            <a:chOff x="7241447" y="4233763"/>
            <a:chExt cx="2745523" cy="2572125"/>
          </a:xfrm>
        </p:grpSpPr>
        <p:sp>
          <p:nvSpPr>
            <p:cNvPr id="598" name="Google Shape;598;p26"/>
            <p:cNvSpPr/>
            <p:nvPr/>
          </p:nvSpPr>
          <p:spPr>
            <a:xfrm rot="10424114">
              <a:off x="7360116" y="4363710"/>
              <a:ext cx="2508184" cy="2312232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" name="Google Shape;599;p26"/>
            <p:cNvSpPr/>
            <p:nvPr/>
          </p:nvSpPr>
          <p:spPr>
            <a:xfrm rot="10424114">
              <a:off x="7814649" y="4659022"/>
              <a:ext cx="2064825" cy="1900676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00" name="Google Shape;600;p26"/>
          <p:cNvGrpSpPr/>
          <p:nvPr/>
        </p:nvGrpSpPr>
        <p:grpSpPr>
          <a:xfrm flipH="1">
            <a:off x="-2455813" y="-2913684"/>
            <a:ext cx="5064991" cy="4922871"/>
            <a:chOff x="6902090" y="-2185263"/>
            <a:chExt cx="3798743" cy="3692153"/>
          </a:xfrm>
        </p:grpSpPr>
        <p:sp>
          <p:nvSpPr>
            <p:cNvPr id="601" name="Google Shape;601;p26"/>
            <p:cNvSpPr/>
            <p:nvPr/>
          </p:nvSpPr>
          <p:spPr>
            <a:xfrm rot="-7845770" flipH="1">
              <a:off x="7235267" y="-1576819"/>
              <a:ext cx="2543914" cy="204546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02" name="Google Shape;602;p26"/>
            <p:cNvGrpSpPr/>
            <p:nvPr/>
          </p:nvGrpSpPr>
          <p:grpSpPr>
            <a:xfrm rot="-7845996" flipH="1">
              <a:off x="7814416" y="-1103058"/>
              <a:ext cx="2589010" cy="1971616"/>
              <a:chOff x="-765482" y="4620203"/>
              <a:chExt cx="2588927" cy="1971554"/>
            </a:xfrm>
          </p:grpSpPr>
          <p:sp>
            <p:nvSpPr>
              <p:cNvPr id="603" name="Google Shape;603;p26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04" name="Google Shape;604;p26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05" name="Google Shape;605;p26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06" name="Google Shape;606;p26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07" name="Google Shape;607;p26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08" name="Google Shape;608;p26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09" name="Google Shape;609;p26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10" name="Google Shape;610;p26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11" name="Google Shape;611;p26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12" name="Google Shape;612;p26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9076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"/>
          <p:cNvSpPr txBox="1">
            <a:spLocks noGrp="1"/>
          </p:cNvSpPr>
          <p:nvPr>
            <p:ph type="subTitle" idx="1"/>
          </p:nvPr>
        </p:nvSpPr>
        <p:spPr>
          <a:xfrm>
            <a:off x="1805900" y="2144233"/>
            <a:ext cx="3358000" cy="117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endParaRPr/>
          </a:p>
        </p:txBody>
      </p:sp>
      <p:sp>
        <p:nvSpPr>
          <p:cNvPr id="82" name="Google Shape;82;p5"/>
          <p:cNvSpPr txBox="1">
            <a:spLocks noGrp="1"/>
          </p:cNvSpPr>
          <p:nvPr>
            <p:ph type="subTitle" idx="2"/>
          </p:nvPr>
        </p:nvSpPr>
        <p:spPr>
          <a:xfrm>
            <a:off x="1805884" y="3320200"/>
            <a:ext cx="3358000" cy="1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subTitle" idx="3"/>
          </p:nvPr>
        </p:nvSpPr>
        <p:spPr>
          <a:xfrm>
            <a:off x="7028133" y="2144233"/>
            <a:ext cx="3358000" cy="117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48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endParaRPr/>
          </a:p>
        </p:txBody>
      </p:sp>
      <p:sp>
        <p:nvSpPr>
          <p:cNvPr id="84" name="Google Shape;84;p5"/>
          <p:cNvSpPr txBox="1">
            <a:spLocks noGrp="1"/>
          </p:cNvSpPr>
          <p:nvPr>
            <p:ph type="subTitle" idx="4"/>
          </p:nvPr>
        </p:nvSpPr>
        <p:spPr>
          <a:xfrm>
            <a:off x="7028117" y="3320200"/>
            <a:ext cx="3358000" cy="1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-2337423" y="5350051"/>
            <a:ext cx="4565816" cy="3438957"/>
            <a:chOff x="-1753067" y="4012538"/>
            <a:chExt cx="3424362" cy="2579218"/>
          </a:xfrm>
        </p:grpSpPr>
        <p:sp>
          <p:nvSpPr>
            <p:cNvPr id="86" name="Google Shape;86;p5"/>
            <p:cNvSpPr/>
            <p:nvPr/>
          </p:nvSpPr>
          <p:spPr>
            <a:xfrm>
              <a:off x="-1753067" y="4012538"/>
              <a:ext cx="2543879" cy="2045436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87" name="Google Shape;87;p5"/>
            <p:cNvGrpSpPr/>
            <p:nvPr/>
          </p:nvGrpSpPr>
          <p:grpSpPr>
            <a:xfrm>
              <a:off x="-917632" y="4620203"/>
              <a:ext cx="2588927" cy="1971554"/>
              <a:chOff x="-765482" y="4620203"/>
              <a:chExt cx="2588927" cy="1971554"/>
            </a:xfrm>
          </p:grpSpPr>
          <p:sp>
            <p:nvSpPr>
              <p:cNvPr id="88" name="Google Shape;88;p5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98" name="Google Shape;98;p5"/>
          <p:cNvGrpSpPr/>
          <p:nvPr/>
        </p:nvGrpSpPr>
        <p:grpSpPr>
          <a:xfrm>
            <a:off x="9030440" y="-2383727"/>
            <a:ext cx="4321881" cy="4245925"/>
            <a:chOff x="6772829" y="-1787795"/>
            <a:chExt cx="3241411" cy="3184444"/>
          </a:xfrm>
        </p:grpSpPr>
        <p:sp>
          <p:nvSpPr>
            <p:cNvPr id="99" name="Google Shape;99;p5"/>
            <p:cNvSpPr/>
            <p:nvPr/>
          </p:nvSpPr>
          <p:spPr>
            <a:xfrm rot="3833120" flipH="1">
              <a:off x="6979066" y="-1218265"/>
              <a:ext cx="2543815" cy="2045384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00" name="Google Shape;100;p5"/>
            <p:cNvGrpSpPr/>
            <p:nvPr/>
          </p:nvGrpSpPr>
          <p:grpSpPr>
            <a:xfrm>
              <a:off x="7663676" y="-909828"/>
              <a:ext cx="2350564" cy="1955844"/>
              <a:chOff x="7130276" y="-986028"/>
              <a:chExt cx="2350564" cy="1955844"/>
            </a:xfrm>
          </p:grpSpPr>
          <p:sp>
            <p:nvSpPr>
              <p:cNvPr id="101" name="Google Shape;101;p5"/>
              <p:cNvSpPr/>
              <p:nvPr/>
            </p:nvSpPr>
            <p:spPr>
              <a:xfrm rot="10800000">
                <a:off x="7130276" y="-986028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102" name="Google Shape;102;p5"/>
              <p:cNvGrpSpPr/>
              <p:nvPr/>
            </p:nvGrpSpPr>
            <p:grpSpPr>
              <a:xfrm rot="10800000">
                <a:off x="7374368" y="-329618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103" name="Google Shape;103;p5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04" name="Google Shape;104;p5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05" name="Google Shape;105;p5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06" name="Google Shape;106;p5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07" name="Google Shape;107;p5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08" name="Google Shape;108;p5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09" name="Google Shape;109;p5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10" name="Google Shape;110;p5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11" name="Google Shape;111;p5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12" name="Google Shape;112;p5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13" name="Google Shape;113;p5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14" name="Google Shape;114;p5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15" name="Google Shape;115;p5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47087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6"/>
          <p:cNvGrpSpPr/>
          <p:nvPr/>
        </p:nvGrpSpPr>
        <p:grpSpPr>
          <a:xfrm>
            <a:off x="9807664" y="5645018"/>
            <a:ext cx="3660697" cy="3429500"/>
            <a:chOff x="7241447" y="4233763"/>
            <a:chExt cx="2745523" cy="2572125"/>
          </a:xfrm>
        </p:grpSpPr>
        <p:sp>
          <p:nvSpPr>
            <p:cNvPr id="118" name="Google Shape;118;p6"/>
            <p:cNvSpPr/>
            <p:nvPr/>
          </p:nvSpPr>
          <p:spPr>
            <a:xfrm rot="10424114">
              <a:off x="7360116" y="4363710"/>
              <a:ext cx="2508184" cy="2312232"/>
            </a:xfrm>
            <a:custGeom>
              <a:avLst/>
              <a:gdLst/>
              <a:ahLst/>
              <a:cxnLst/>
              <a:rect l="l" t="t" r="r" b="b"/>
              <a:pathLst>
                <a:path w="87936" h="81066" extrusionOk="0">
                  <a:moveTo>
                    <a:pt x="46223" y="1"/>
                  </a:moveTo>
                  <a:cubicBezTo>
                    <a:pt x="38824" y="1809"/>
                    <a:pt x="30753" y="6301"/>
                    <a:pt x="24808" y="12507"/>
                  </a:cubicBezTo>
                  <a:cubicBezTo>
                    <a:pt x="15563" y="22125"/>
                    <a:pt x="11053" y="33494"/>
                    <a:pt x="11519" y="42608"/>
                  </a:cubicBezTo>
                  <a:cubicBezTo>
                    <a:pt x="11612" y="44323"/>
                    <a:pt x="10848" y="46336"/>
                    <a:pt x="9487" y="48069"/>
                  </a:cubicBezTo>
                  <a:cubicBezTo>
                    <a:pt x="9413" y="48162"/>
                    <a:pt x="9338" y="48255"/>
                    <a:pt x="9263" y="48349"/>
                  </a:cubicBezTo>
                  <a:cubicBezTo>
                    <a:pt x="317" y="59998"/>
                    <a:pt x="0" y="73585"/>
                    <a:pt x="8350" y="78468"/>
                  </a:cubicBezTo>
                  <a:cubicBezTo>
                    <a:pt x="11202" y="80134"/>
                    <a:pt x="14283" y="81066"/>
                    <a:pt x="17467" y="81066"/>
                  </a:cubicBezTo>
                  <a:cubicBezTo>
                    <a:pt x="23189" y="81066"/>
                    <a:pt x="29245" y="78055"/>
                    <a:pt x="34910" y="70882"/>
                  </a:cubicBezTo>
                  <a:cubicBezTo>
                    <a:pt x="34947" y="70826"/>
                    <a:pt x="35003" y="70752"/>
                    <a:pt x="35077" y="70659"/>
                  </a:cubicBezTo>
                  <a:cubicBezTo>
                    <a:pt x="36779" y="68624"/>
                    <a:pt x="39026" y="67468"/>
                    <a:pt x="40888" y="67468"/>
                  </a:cubicBezTo>
                  <a:cubicBezTo>
                    <a:pt x="41739" y="67468"/>
                    <a:pt x="42509" y="67709"/>
                    <a:pt x="43110" y="68217"/>
                  </a:cubicBezTo>
                  <a:cubicBezTo>
                    <a:pt x="43520" y="68553"/>
                    <a:pt x="43949" y="68869"/>
                    <a:pt x="44396" y="69168"/>
                  </a:cubicBezTo>
                  <a:cubicBezTo>
                    <a:pt x="46839" y="70756"/>
                    <a:pt x="49753" y="71508"/>
                    <a:pt x="52910" y="71508"/>
                  </a:cubicBezTo>
                  <a:cubicBezTo>
                    <a:pt x="61606" y="71508"/>
                    <a:pt x="72145" y="65804"/>
                    <a:pt x="79735" y="56177"/>
                  </a:cubicBezTo>
                  <a:cubicBezTo>
                    <a:pt x="84469" y="50157"/>
                    <a:pt x="87227" y="43633"/>
                    <a:pt x="87935" y="37762"/>
                  </a:cubicBezTo>
                  <a:lnTo>
                    <a:pt x="46223" y="1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6"/>
            <p:cNvSpPr/>
            <p:nvPr/>
          </p:nvSpPr>
          <p:spPr>
            <a:xfrm rot="10424114">
              <a:off x="7814649" y="4659022"/>
              <a:ext cx="2064825" cy="1900676"/>
            </a:xfrm>
            <a:custGeom>
              <a:avLst/>
              <a:gdLst/>
              <a:ahLst/>
              <a:cxnLst/>
              <a:rect l="l" t="t" r="r" b="b"/>
              <a:pathLst>
                <a:path w="72392" h="66637" extrusionOk="0">
                  <a:moveTo>
                    <a:pt x="37426" y="0"/>
                  </a:moveTo>
                  <a:cubicBezTo>
                    <a:pt x="31313" y="1398"/>
                    <a:pt x="24696" y="5032"/>
                    <a:pt x="19832" y="10083"/>
                  </a:cubicBezTo>
                  <a:cubicBezTo>
                    <a:pt x="12283" y="17949"/>
                    <a:pt x="8686" y="27268"/>
                    <a:pt x="9170" y="34798"/>
                  </a:cubicBezTo>
                  <a:cubicBezTo>
                    <a:pt x="9264" y="36214"/>
                    <a:pt x="8667" y="37854"/>
                    <a:pt x="7549" y="39289"/>
                  </a:cubicBezTo>
                  <a:lnTo>
                    <a:pt x="7381" y="39513"/>
                  </a:lnTo>
                  <a:cubicBezTo>
                    <a:pt x="94" y="49037"/>
                    <a:pt x="0" y="60258"/>
                    <a:pt x="6971" y="64377"/>
                  </a:cubicBezTo>
                  <a:cubicBezTo>
                    <a:pt x="9409" y="65824"/>
                    <a:pt x="12039" y="66636"/>
                    <a:pt x="14745" y="66636"/>
                  </a:cubicBezTo>
                  <a:cubicBezTo>
                    <a:pt x="19426" y="66636"/>
                    <a:pt x="24336" y="64206"/>
                    <a:pt x="28871" y="58431"/>
                  </a:cubicBezTo>
                  <a:lnTo>
                    <a:pt x="29001" y="58245"/>
                  </a:lnTo>
                  <a:cubicBezTo>
                    <a:pt x="30368" y="56588"/>
                    <a:pt x="32188" y="55669"/>
                    <a:pt x="33725" y="55669"/>
                  </a:cubicBezTo>
                  <a:cubicBezTo>
                    <a:pt x="34452" y="55669"/>
                    <a:pt x="35116" y="55875"/>
                    <a:pt x="35637" y="56306"/>
                  </a:cubicBezTo>
                  <a:cubicBezTo>
                    <a:pt x="35972" y="56604"/>
                    <a:pt x="36326" y="56865"/>
                    <a:pt x="36699" y="57108"/>
                  </a:cubicBezTo>
                  <a:cubicBezTo>
                    <a:pt x="38801" y="58489"/>
                    <a:pt x="41309" y="59143"/>
                    <a:pt x="44016" y="59143"/>
                  </a:cubicBezTo>
                  <a:cubicBezTo>
                    <a:pt x="51172" y="59143"/>
                    <a:pt x="59718" y="54572"/>
                    <a:pt x="65831" y="46782"/>
                  </a:cubicBezTo>
                  <a:cubicBezTo>
                    <a:pt x="69670" y="41880"/>
                    <a:pt x="71888" y="36512"/>
                    <a:pt x="72391" y="31666"/>
                  </a:cubicBezTo>
                  <a:lnTo>
                    <a:pt x="37426" y="0"/>
                  </a:ln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0" name="Google Shape;120;p6"/>
          <p:cNvGrpSpPr/>
          <p:nvPr/>
        </p:nvGrpSpPr>
        <p:grpSpPr>
          <a:xfrm flipH="1">
            <a:off x="-2455813" y="-2913684"/>
            <a:ext cx="5064991" cy="4922871"/>
            <a:chOff x="6902090" y="-2185263"/>
            <a:chExt cx="3798743" cy="3692153"/>
          </a:xfrm>
        </p:grpSpPr>
        <p:sp>
          <p:nvSpPr>
            <p:cNvPr id="121" name="Google Shape;121;p6"/>
            <p:cNvSpPr/>
            <p:nvPr/>
          </p:nvSpPr>
          <p:spPr>
            <a:xfrm rot="-7845770" flipH="1">
              <a:off x="7235267" y="-1576819"/>
              <a:ext cx="2543914" cy="204546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22" name="Google Shape;122;p6"/>
            <p:cNvGrpSpPr/>
            <p:nvPr/>
          </p:nvGrpSpPr>
          <p:grpSpPr>
            <a:xfrm rot="-7845996" flipH="1">
              <a:off x="7814416" y="-1103058"/>
              <a:ext cx="2589010" cy="1971616"/>
              <a:chOff x="-765482" y="4620203"/>
              <a:chExt cx="2588927" cy="1971554"/>
            </a:xfrm>
          </p:grpSpPr>
          <p:sp>
            <p:nvSpPr>
              <p:cNvPr id="123" name="Google Shape;123;p6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" name="Google Shape;124;p6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" name="Google Shape;125;p6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" name="Google Shape;126;p6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" name="Google Shape;127;p6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" name="Google Shape;128;p6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" name="Google Shape;129;p6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" name="Google Shape;130;p6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" name="Google Shape;131;p6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2" name="Google Shape;132;p6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133" name="Google Shape;133;p6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544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6096000" y="1995800"/>
            <a:ext cx="5136000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36" name="Google Shape;136;p7"/>
          <p:cNvSpPr txBox="1">
            <a:spLocks noGrp="1"/>
          </p:cNvSpPr>
          <p:nvPr>
            <p:ph type="subTitle" idx="1"/>
          </p:nvPr>
        </p:nvSpPr>
        <p:spPr>
          <a:xfrm>
            <a:off x="6096000" y="3003400"/>
            <a:ext cx="5136000" cy="185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37" name="Google Shape;137;p7"/>
          <p:cNvGrpSpPr/>
          <p:nvPr/>
        </p:nvGrpSpPr>
        <p:grpSpPr>
          <a:xfrm>
            <a:off x="-896493" y="-1793317"/>
            <a:ext cx="3713008" cy="3149969"/>
            <a:chOff x="-672370" y="-1344988"/>
            <a:chExt cx="2784756" cy="2362477"/>
          </a:xfrm>
        </p:grpSpPr>
        <p:sp>
          <p:nvSpPr>
            <p:cNvPr id="138" name="Google Shape;138;p7"/>
            <p:cNvSpPr/>
            <p:nvPr/>
          </p:nvSpPr>
          <p:spPr>
            <a:xfrm rot="10800000" flipH="1">
              <a:off x="-431493" y="-1344988"/>
              <a:ext cx="2543879" cy="2045436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39" name="Google Shape;139;p7"/>
            <p:cNvGrpSpPr/>
            <p:nvPr/>
          </p:nvGrpSpPr>
          <p:grpSpPr>
            <a:xfrm rot="10800000">
              <a:off x="-672370" y="-938356"/>
              <a:ext cx="2350564" cy="1955844"/>
              <a:chOff x="7173422" y="4083799"/>
              <a:chExt cx="2350564" cy="1955844"/>
            </a:xfrm>
          </p:grpSpPr>
          <p:sp>
            <p:nvSpPr>
              <p:cNvPr id="140" name="Google Shape;140;p7"/>
              <p:cNvSpPr/>
              <p:nvPr/>
            </p:nvSpPr>
            <p:spPr>
              <a:xfrm flipH="1">
                <a:off x="7173422" y="4083799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141" name="Google Shape;141;p7"/>
              <p:cNvGrpSpPr/>
              <p:nvPr/>
            </p:nvGrpSpPr>
            <p:grpSpPr>
              <a:xfrm flipH="1">
                <a:off x="7417514" y="4269389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142" name="Google Shape;142;p7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3" name="Google Shape;143;p7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4" name="Google Shape;144;p7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5" name="Google Shape;145;p7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" name="Google Shape;146;p7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" name="Google Shape;147;p7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" name="Google Shape;148;p7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9" name="Google Shape;149;p7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50" name="Google Shape;150;p7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51" name="Google Shape;151;p7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52" name="Google Shape;152;p7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53" name="Google Shape;153;p7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54" name="Google Shape;154;p7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4433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960000" y="1794800"/>
            <a:ext cx="5082000" cy="326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800"/>
              <a:buNone/>
              <a:defRPr sz="9866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157" name="Google Shape;157;p8"/>
          <p:cNvGrpSpPr/>
          <p:nvPr/>
        </p:nvGrpSpPr>
        <p:grpSpPr>
          <a:xfrm>
            <a:off x="8431605" y="-2286490"/>
            <a:ext cx="4920716" cy="4051639"/>
            <a:chOff x="6323703" y="-1714868"/>
            <a:chExt cx="3690537" cy="3038729"/>
          </a:xfrm>
        </p:grpSpPr>
        <p:sp>
          <p:nvSpPr>
            <p:cNvPr id="158" name="Google Shape;158;p8"/>
            <p:cNvSpPr/>
            <p:nvPr/>
          </p:nvSpPr>
          <p:spPr>
            <a:xfrm rot="4356819" flipH="1">
              <a:off x="6407824" y="-1218178"/>
              <a:ext cx="2543772" cy="2045349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9" name="Google Shape;159;p8"/>
            <p:cNvGrpSpPr/>
            <p:nvPr/>
          </p:nvGrpSpPr>
          <p:grpSpPr>
            <a:xfrm>
              <a:off x="7663676" y="-909828"/>
              <a:ext cx="2350564" cy="1955844"/>
              <a:chOff x="7130276" y="-986028"/>
              <a:chExt cx="2350564" cy="1955844"/>
            </a:xfrm>
          </p:grpSpPr>
          <p:sp>
            <p:nvSpPr>
              <p:cNvPr id="160" name="Google Shape;160;p8"/>
              <p:cNvSpPr/>
              <p:nvPr/>
            </p:nvSpPr>
            <p:spPr>
              <a:xfrm rot="10800000">
                <a:off x="7130276" y="-986028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161" name="Google Shape;161;p8"/>
              <p:cNvGrpSpPr/>
              <p:nvPr/>
            </p:nvGrpSpPr>
            <p:grpSpPr>
              <a:xfrm rot="10800000">
                <a:off x="7374368" y="-329618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162" name="Google Shape;162;p8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63" name="Google Shape;163;p8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64" name="Google Shape;164;p8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65" name="Google Shape;165;p8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66" name="Google Shape;166;p8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67" name="Google Shape;167;p8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68" name="Google Shape;168;p8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69" name="Google Shape;169;p8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0" name="Google Shape;170;p8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1" name="Google Shape;171;p8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2" name="Google Shape;172;p8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" name="Google Shape;173;p8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" name="Google Shape;174;p8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338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"/>
          <p:cNvSpPr txBox="1">
            <a:spLocks noGrp="1"/>
          </p:cNvSpPr>
          <p:nvPr>
            <p:ph type="title"/>
          </p:nvPr>
        </p:nvSpPr>
        <p:spPr>
          <a:xfrm>
            <a:off x="960000" y="1882200"/>
            <a:ext cx="5136000" cy="112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500"/>
              <a:buNone/>
              <a:defRPr sz="6933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9pPr>
          </a:lstStyle>
          <a:p>
            <a:endParaRPr/>
          </a:p>
        </p:txBody>
      </p:sp>
      <p:sp>
        <p:nvSpPr>
          <p:cNvPr id="177" name="Google Shape;177;p9"/>
          <p:cNvSpPr txBox="1">
            <a:spLocks noGrp="1"/>
          </p:cNvSpPr>
          <p:nvPr>
            <p:ph type="subTitle" idx="1"/>
          </p:nvPr>
        </p:nvSpPr>
        <p:spPr>
          <a:xfrm>
            <a:off x="960000" y="3004600"/>
            <a:ext cx="5136000" cy="197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78" name="Google Shape;178;p9"/>
          <p:cNvGrpSpPr/>
          <p:nvPr/>
        </p:nvGrpSpPr>
        <p:grpSpPr>
          <a:xfrm>
            <a:off x="9202787" y="-2913684"/>
            <a:ext cx="5064991" cy="4922871"/>
            <a:chOff x="6902090" y="-2185263"/>
            <a:chExt cx="3798743" cy="3692153"/>
          </a:xfrm>
        </p:grpSpPr>
        <p:sp>
          <p:nvSpPr>
            <p:cNvPr id="179" name="Google Shape;179;p9"/>
            <p:cNvSpPr/>
            <p:nvPr/>
          </p:nvSpPr>
          <p:spPr>
            <a:xfrm rot="-7845770" flipH="1">
              <a:off x="7235267" y="-1576819"/>
              <a:ext cx="2543914" cy="204546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80" name="Google Shape;180;p9"/>
            <p:cNvGrpSpPr/>
            <p:nvPr/>
          </p:nvGrpSpPr>
          <p:grpSpPr>
            <a:xfrm rot="-7845996" flipH="1">
              <a:off x="7814416" y="-1103058"/>
              <a:ext cx="2589010" cy="1971616"/>
              <a:chOff x="-765482" y="4620203"/>
              <a:chExt cx="2588927" cy="1971554"/>
            </a:xfrm>
          </p:grpSpPr>
          <p:sp>
            <p:nvSpPr>
              <p:cNvPr id="181" name="Google Shape;181;p9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2" name="Google Shape;182;p9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3" name="Google Shape;183;p9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4" name="Google Shape;184;p9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5" name="Google Shape;185;p9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6" name="Google Shape;186;p9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7" name="Google Shape;187;p9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8" name="Google Shape;188;p9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9" name="Google Shape;189;p9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0" name="Google Shape;190;p9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981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Google Shape;192;p10"/>
          <p:cNvGrpSpPr/>
          <p:nvPr/>
        </p:nvGrpSpPr>
        <p:grpSpPr>
          <a:xfrm>
            <a:off x="-1568953" y="-1661509"/>
            <a:ext cx="3851743" cy="3707905"/>
            <a:chOff x="-1313665" y="-1291757"/>
            <a:chExt cx="2888807" cy="2780929"/>
          </a:xfrm>
        </p:grpSpPr>
        <p:sp>
          <p:nvSpPr>
            <p:cNvPr id="193" name="Google Shape;193;p10"/>
            <p:cNvSpPr/>
            <p:nvPr/>
          </p:nvSpPr>
          <p:spPr>
            <a:xfrm rot="8696198" flipH="1">
              <a:off x="-997317" y="-808319"/>
              <a:ext cx="2256112" cy="1814053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rgbClr val="FFA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94" name="Google Shape;194;p10"/>
            <p:cNvGrpSpPr/>
            <p:nvPr/>
          </p:nvGrpSpPr>
          <p:grpSpPr>
            <a:xfrm rot="10800000">
              <a:off x="-584570" y="-1004509"/>
              <a:ext cx="2084950" cy="1734834"/>
              <a:chOff x="7173422" y="4083799"/>
              <a:chExt cx="2350564" cy="1955844"/>
            </a:xfrm>
          </p:grpSpPr>
          <p:sp>
            <p:nvSpPr>
              <p:cNvPr id="195" name="Google Shape;195;p10"/>
              <p:cNvSpPr/>
              <p:nvPr/>
            </p:nvSpPr>
            <p:spPr>
              <a:xfrm flipH="1">
                <a:off x="7173422" y="4083799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196" name="Google Shape;196;p10"/>
              <p:cNvGrpSpPr/>
              <p:nvPr/>
            </p:nvGrpSpPr>
            <p:grpSpPr>
              <a:xfrm flipH="1">
                <a:off x="7417514" y="4269389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197" name="Google Shape;197;p10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98" name="Google Shape;198;p10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99" name="Google Shape;199;p10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0" name="Google Shape;200;p10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1" name="Google Shape;201;p10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2" name="Google Shape;202;p10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3" name="Google Shape;203;p10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" name="Google Shape;204;p10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" name="Google Shape;205;p10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6" name="Google Shape;206;p10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7" name="Google Shape;207;p10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8" name="Google Shape;208;p10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9" name="Google Shape;209;p10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210" name="Google Shape;210;p10"/>
          <p:cNvSpPr txBox="1">
            <a:spLocks noGrp="1"/>
          </p:cNvSpPr>
          <p:nvPr>
            <p:ph type="title"/>
          </p:nvPr>
        </p:nvSpPr>
        <p:spPr>
          <a:xfrm>
            <a:off x="960000" y="3510667"/>
            <a:ext cx="4635600" cy="147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11" name="Google Shape;211;p10"/>
          <p:cNvSpPr txBox="1">
            <a:spLocks noGrp="1"/>
          </p:cNvSpPr>
          <p:nvPr>
            <p:ph type="subTitle" idx="1"/>
          </p:nvPr>
        </p:nvSpPr>
        <p:spPr>
          <a:xfrm>
            <a:off x="960000" y="4988000"/>
            <a:ext cx="4635600" cy="115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106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11"/>
          <p:cNvGrpSpPr/>
          <p:nvPr/>
        </p:nvGrpSpPr>
        <p:grpSpPr>
          <a:xfrm>
            <a:off x="-896331" y="-1580271"/>
            <a:ext cx="2934609" cy="2557091"/>
            <a:chOff x="-672249" y="-1185203"/>
            <a:chExt cx="2200957" cy="1917818"/>
          </a:xfrm>
        </p:grpSpPr>
        <p:sp>
          <p:nvSpPr>
            <p:cNvPr id="214" name="Google Shape;214;p11"/>
            <p:cNvSpPr/>
            <p:nvPr/>
          </p:nvSpPr>
          <p:spPr>
            <a:xfrm rot="10800000" flipH="1">
              <a:off x="-672249" y="-1185203"/>
              <a:ext cx="2200957" cy="1769705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15" name="Google Shape;215;p11"/>
            <p:cNvGrpSpPr/>
            <p:nvPr/>
          </p:nvGrpSpPr>
          <p:grpSpPr>
            <a:xfrm rot="10800000">
              <a:off x="-672241" y="-938263"/>
              <a:ext cx="2008087" cy="1670877"/>
              <a:chOff x="7173422" y="4083799"/>
              <a:chExt cx="2350564" cy="1955844"/>
            </a:xfrm>
          </p:grpSpPr>
          <p:sp>
            <p:nvSpPr>
              <p:cNvPr id="216" name="Google Shape;216;p11"/>
              <p:cNvSpPr/>
              <p:nvPr/>
            </p:nvSpPr>
            <p:spPr>
              <a:xfrm flipH="1">
                <a:off x="7173422" y="4083799"/>
                <a:ext cx="2350564" cy="1955844"/>
              </a:xfrm>
              <a:custGeom>
                <a:avLst/>
                <a:gdLst/>
                <a:ahLst/>
                <a:cxnLst/>
                <a:rect l="l" t="t" r="r" b="b"/>
                <a:pathLst>
                  <a:path w="70025" h="58266" extrusionOk="0">
                    <a:moveTo>
                      <a:pt x="18874" y="0"/>
                    </a:moveTo>
                    <a:cubicBezTo>
                      <a:pt x="17710" y="0"/>
                      <a:pt x="16530" y="55"/>
                      <a:pt x="15340" y="169"/>
                    </a:cubicBezTo>
                    <a:cubicBezTo>
                      <a:pt x="9171" y="766"/>
                      <a:pt x="3822" y="2835"/>
                      <a:pt x="1" y="5779"/>
                    </a:cubicBezTo>
                    <a:lnTo>
                      <a:pt x="1212" y="52543"/>
                    </a:lnTo>
                    <a:cubicBezTo>
                      <a:pt x="6394" y="55972"/>
                      <a:pt x="13514" y="58246"/>
                      <a:pt x="20484" y="58265"/>
                    </a:cubicBezTo>
                    <a:cubicBezTo>
                      <a:pt x="20562" y="58265"/>
                      <a:pt x="20641" y="58265"/>
                      <a:pt x="20719" y="58265"/>
                    </a:cubicBezTo>
                    <a:cubicBezTo>
                      <a:pt x="31390" y="58265"/>
                      <a:pt x="40445" y="54478"/>
                      <a:pt x="45497" y="49002"/>
                    </a:cubicBezTo>
                    <a:cubicBezTo>
                      <a:pt x="46447" y="47976"/>
                      <a:pt x="48031" y="47287"/>
                      <a:pt x="49821" y="47100"/>
                    </a:cubicBezTo>
                    <a:lnTo>
                      <a:pt x="50100" y="47063"/>
                    </a:lnTo>
                    <a:cubicBezTo>
                      <a:pt x="61898" y="45777"/>
                      <a:pt x="70025" y="38191"/>
                      <a:pt x="68217" y="30363"/>
                    </a:cubicBezTo>
                    <a:cubicBezTo>
                      <a:pt x="66652" y="23546"/>
                      <a:pt x="61444" y="18573"/>
                      <a:pt x="51855" y="18573"/>
                    </a:cubicBezTo>
                    <a:cubicBezTo>
                      <a:pt x="50932" y="18573"/>
                      <a:pt x="49968" y="18619"/>
                      <a:pt x="48963" y="18714"/>
                    </a:cubicBezTo>
                    <a:lnTo>
                      <a:pt x="48740" y="18733"/>
                    </a:lnTo>
                    <a:cubicBezTo>
                      <a:pt x="48541" y="18747"/>
                      <a:pt x="48343" y="18754"/>
                      <a:pt x="48148" y="18754"/>
                    </a:cubicBezTo>
                    <a:cubicBezTo>
                      <a:pt x="45294" y="18754"/>
                      <a:pt x="42936" y="17259"/>
                      <a:pt x="42831" y="15322"/>
                    </a:cubicBezTo>
                    <a:cubicBezTo>
                      <a:pt x="42794" y="14875"/>
                      <a:pt x="42738" y="14446"/>
                      <a:pt x="42664" y="13999"/>
                    </a:cubicBezTo>
                    <a:cubicBezTo>
                      <a:pt x="41169" y="5861"/>
                      <a:pt x="30863" y="0"/>
                      <a:pt x="188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217" name="Google Shape;217;p11"/>
              <p:cNvGrpSpPr/>
              <p:nvPr/>
            </p:nvGrpSpPr>
            <p:grpSpPr>
              <a:xfrm flipH="1">
                <a:off x="7417514" y="4269389"/>
                <a:ext cx="1721841" cy="1113844"/>
                <a:chOff x="-3171530" y="2930427"/>
                <a:chExt cx="1885915" cy="1219982"/>
              </a:xfrm>
            </p:grpSpPr>
            <p:sp>
              <p:nvSpPr>
                <p:cNvPr id="218" name="Google Shape;218;p11"/>
                <p:cNvSpPr/>
                <p:nvPr/>
              </p:nvSpPr>
              <p:spPr>
                <a:xfrm>
                  <a:off x="-2996113" y="3590073"/>
                  <a:ext cx="130929" cy="177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9" extrusionOk="0">
                      <a:moveTo>
                        <a:pt x="1338" y="1"/>
                      </a:moveTo>
                      <a:cubicBezTo>
                        <a:pt x="1290" y="1"/>
                        <a:pt x="1242" y="7"/>
                        <a:pt x="1194" y="20"/>
                      </a:cubicBezTo>
                      <a:lnTo>
                        <a:pt x="616" y="169"/>
                      </a:lnTo>
                      <a:cubicBezTo>
                        <a:pt x="206" y="299"/>
                        <a:pt x="1" y="858"/>
                        <a:pt x="243" y="1306"/>
                      </a:cubicBezTo>
                      <a:lnTo>
                        <a:pt x="1846" y="4474"/>
                      </a:lnTo>
                      <a:cubicBezTo>
                        <a:pt x="1935" y="4682"/>
                        <a:pt x="2154" y="4819"/>
                        <a:pt x="2381" y="4819"/>
                      </a:cubicBezTo>
                      <a:cubicBezTo>
                        <a:pt x="2439" y="4819"/>
                        <a:pt x="2497" y="4810"/>
                        <a:pt x="2554" y="4791"/>
                      </a:cubicBezTo>
                      <a:lnTo>
                        <a:pt x="3020" y="4605"/>
                      </a:lnTo>
                      <a:cubicBezTo>
                        <a:pt x="3393" y="4456"/>
                        <a:pt x="3561" y="3915"/>
                        <a:pt x="3356" y="3505"/>
                      </a:cubicBezTo>
                      <a:lnTo>
                        <a:pt x="1846" y="374"/>
                      </a:lnTo>
                      <a:cubicBezTo>
                        <a:pt x="1769" y="143"/>
                        <a:pt x="1564" y="1"/>
                        <a:pt x="13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19" name="Google Shape;219;p11"/>
                <p:cNvSpPr/>
                <p:nvPr/>
              </p:nvSpPr>
              <p:spPr>
                <a:xfrm>
                  <a:off x="-1416544" y="3756887"/>
                  <a:ext cx="130929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21" extrusionOk="0">
                      <a:moveTo>
                        <a:pt x="1294" y="0"/>
                      </a:moveTo>
                      <a:cubicBezTo>
                        <a:pt x="1254" y="0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206" y="291"/>
                        <a:pt x="1" y="869"/>
                        <a:pt x="224" y="1316"/>
                      </a:cubicBezTo>
                      <a:lnTo>
                        <a:pt x="1846" y="4466"/>
                      </a:lnTo>
                      <a:cubicBezTo>
                        <a:pt x="1932" y="4682"/>
                        <a:pt x="2130" y="4821"/>
                        <a:pt x="2344" y="4821"/>
                      </a:cubicBezTo>
                      <a:cubicBezTo>
                        <a:pt x="2408" y="4821"/>
                        <a:pt x="2472" y="4809"/>
                        <a:pt x="2536" y="4783"/>
                      </a:cubicBezTo>
                      <a:lnTo>
                        <a:pt x="3020" y="4615"/>
                      </a:lnTo>
                      <a:cubicBezTo>
                        <a:pt x="3393" y="4466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4" y="0"/>
                        <a:pt x="129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0" name="Google Shape;220;p11"/>
                <p:cNvSpPr/>
                <p:nvPr/>
              </p:nvSpPr>
              <p:spPr>
                <a:xfrm>
                  <a:off x="-2776831" y="2930427"/>
                  <a:ext cx="130929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1" h="4814" extrusionOk="0">
                      <a:moveTo>
                        <a:pt x="1306" y="0"/>
                      </a:moveTo>
                      <a:cubicBezTo>
                        <a:pt x="1268" y="0"/>
                        <a:pt x="1231" y="4"/>
                        <a:pt x="1194" y="12"/>
                      </a:cubicBezTo>
                      <a:lnTo>
                        <a:pt x="597" y="180"/>
                      </a:lnTo>
                      <a:cubicBezTo>
                        <a:pt x="206" y="292"/>
                        <a:pt x="1" y="869"/>
                        <a:pt x="225" y="1298"/>
                      </a:cubicBezTo>
                      <a:lnTo>
                        <a:pt x="1846" y="4467"/>
                      </a:lnTo>
                      <a:cubicBezTo>
                        <a:pt x="1934" y="4686"/>
                        <a:pt x="2136" y="4813"/>
                        <a:pt x="2354" y="4813"/>
                      </a:cubicBezTo>
                      <a:cubicBezTo>
                        <a:pt x="2414" y="4813"/>
                        <a:pt x="2475" y="4804"/>
                        <a:pt x="2536" y="4783"/>
                      </a:cubicBezTo>
                      <a:lnTo>
                        <a:pt x="3020" y="4597"/>
                      </a:lnTo>
                      <a:cubicBezTo>
                        <a:pt x="3393" y="4467"/>
                        <a:pt x="3561" y="3926"/>
                        <a:pt x="3356" y="3516"/>
                      </a:cubicBezTo>
                      <a:lnTo>
                        <a:pt x="1846" y="366"/>
                      </a:lnTo>
                      <a:cubicBezTo>
                        <a:pt x="1766" y="142"/>
                        <a:pt x="1535" y="0"/>
                        <a:pt x="13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1" name="Google Shape;221;p11"/>
                <p:cNvSpPr/>
                <p:nvPr/>
              </p:nvSpPr>
              <p:spPr>
                <a:xfrm>
                  <a:off x="-2428680" y="3752475"/>
                  <a:ext cx="131591" cy="177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" h="4822" extrusionOk="0">
                      <a:moveTo>
                        <a:pt x="1337" y="1"/>
                      </a:moveTo>
                      <a:cubicBezTo>
                        <a:pt x="1290" y="1"/>
                        <a:pt x="1241" y="7"/>
                        <a:pt x="1193" y="20"/>
                      </a:cubicBezTo>
                      <a:lnTo>
                        <a:pt x="615" y="188"/>
                      </a:lnTo>
                      <a:cubicBezTo>
                        <a:pt x="205" y="300"/>
                        <a:pt x="0" y="877"/>
                        <a:pt x="242" y="1306"/>
                      </a:cubicBezTo>
                      <a:lnTo>
                        <a:pt x="1845" y="4475"/>
                      </a:lnTo>
                      <a:cubicBezTo>
                        <a:pt x="1933" y="4694"/>
                        <a:pt x="2147" y="4821"/>
                        <a:pt x="2369" y="4821"/>
                      </a:cubicBezTo>
                      <a:cubicBezTo>
                        <a:pt x="2431" y="4821"/>
                        <a:pt x="2493" y="4812"/>
                        <a:pt x="2554" y="4791"/>
                      </a:cubicBezTo>
                      <a:lnTo>
                        <a:pt x="3038" y="4605"/>
                      </a:lnTo>
                      <a:cubicBezTo>
                        <a:pt x="3411" y="4475"/>
                        <a:pt x="3579" y="3934"/>
                        <a:pt x="3374" y="3524"/>
                      </a:cubicBezTo>
                      <a:lnTo>
                        <a:pt x="1864" y="374"/>
                      </a:lnTo>
                      <a:cubicBezTo>
                        <a:pt x="1771" y="143"/>
                        <a:pt x="1564" y="1"/>
                        <a:pt x="133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2" name="Google Shape;222;p11"/>
                <p:cNvSpPr/>
                <p:nvPr/>
              </p:nvSpPr>
              <p:spPr>
                <a:xfrm>
                  <a:off x="-2438276" y="3054187"/>
                  <a:ext cx="130230" cy="176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0" extrusionOk="0">
                      <a:moveTo>
                        <a:pt x="1311" y="0"/>
                      </a:moveTo>
                      <a:cubicBezTo>
                        <a:pt x="1266" y="0"/>
                        <a:pt x="1220" y="7"/>
                        <a:pt x="1174" y="20"/>
                      </a:cubicBezTo>
                      <a:lnTo>
                        <a:pt x="597" y="187"/>
                      </a:lnTo>
                      <a:cubicBezTo>
                        <a:pt x="187" y="299"/>
                        <a:pt x="0" y="877"/>
                        <a:pt x="205" y="1306"/>
                      </a:cubicBezTo>
                      <a:lnTo>
                        <a:pt x="1808" y="4456"/>
                      </a:lnTo>
                      <a:cubicBezTo>
                        <a:pt x="1894" y="4672"/>
                        <a:pt x="2103" y="4810"/>
                        <a:pt x="2323" y="4810"/>
                      </a:cubicBezTo>
                      <a:cubicBezTo>
                        <a:pt x="2387" y="4810"/>
                        <a:pt x="2453" y="4798"/>
                        <a:pt x="2516" y="4772"/>
                      </a:cubicBezTo>
                      <a:lnTo>
                        <a:pt x="2982" y="4605"/>
                      </a:lnTo>
                      <a:cubicBezTo>
                        <a:pt x="3355" y="4456"/>
                        <a:pt x="3541" y="3915"/>
                        <a:pt x="3336" y="3505"/>
                      </a:cubicBezTo>
                      <a:lnTo>
                        <a:pt x="1827" y="355"/>
                      </a:lnTo>
                      <a:cubicBezTo>
                        <a:pt x="1734" y="140"/>
                        <a:pt x="1528" y="0"/>
                        <a:pt x="13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3" name="Google Shape;223;p11"/>
                <p:cNvSpPr/>
                <p:nvPr/>
              </p:nvSpPr>
              <p:spPr>
                <a:xfrm>
                  <a:off x="-1812640" y="3602684"/>
                  <a:ext cx="130267" cy="177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3" h="4821" extrusionOk="0">
                      <a:moveTo>
                        <a:pt x="1293" y="1"/>
                      </a:moveTo>
                      <a:cubicBezTo>
                        <a:pt x="1254" y="1"/>
                        <a:pt x="1214" y="4"/>
                        <a:pt x="1175" y="12"/>
                      </a:cubicBezTo>
                      <a:lnTo>
                        <a:pt x="597" y="180"/>
                      </a:lnTo>
                      <a:cubicBezTo>
                        <a:pt x="187" y="292"/>
                        <a:pt x="1" y="870"/>
                        <a:pt x="224" y="1317"/>
                      </a:cubicBezTo>
                      <a:lnTo>
                        <a:pt x="1846" y="4467"/>
                      </a:lnTo>
                      <a:cubicBezTo>
                        <a:pt x="1918" y="4683"/>
                        <a:pt x="2124" y="4821"/>
                        <a:pt x="2342" y="4821"/>
                      </a:cubicBezTo>
                      <a:cubicBezTo>
                        <a:pt x="2407" y="4821"/>
                        <a:pt x="2472" y="4809"/>
                        <a:pt x="2536" y="4784"/>
                      </a:cubicBezTo>
                      <a:lnTo>
                        <a:pt x="3002" y="4616"/>
                      </a:lnTo>
                      <a:cubicBezTo>
                        <a:pt x="3374" y="4467"/>
                        <a:pt x="3542" y="3926"/>
                        <a:pt x="3337" y="3516"/>
                      </a:cubicBezTo>
                      <a:lnTo>
                        <a:pt x="1827" y="366"/>
                      </a:lnTo>
                      <a:cubicBezTo>
                        <a:pt x="1747" y="142"/>
                        <a:pt x="1530" y="1"/>
                        <a:pt x="129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4" name="Google Shape;224;p11"/>
                <p:cNvSpPr/>
                <p:nvPr/>
              </p:nvSpPr>
              <p:spPr>
                <a:xfrm>
                  <a:off x="-2095640" y="3547717"/>
                  <a:ext cx="87727" cy="117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1" extrusionOk="0">
                      <a:moveTo>
                        <a:pt x="893" y="0"/>
                      </a:moveTo>
                      <a:cubicBezTo>
                        <a:pt x="856" y="0"/>
                        <a:pt x="819" y="5"/>
                        <a:pt x="783" y="16"/>
                      </a:cubicBezTo>
                      <a:lnTo>
                        <a:pt x="410" y="128"/>
                      </a:lnTo>
                      <a:cubicBezTo>
                        <a:pt x="112" y="258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1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4"/>
                      </a:lnTo>
                      <a:cubicBezTo>
                        <a:pt x="2274" y="2924"/>
                        <a:pt x="2386" y="2588"/>
                        <a:pt x="2255" y="2327"/>
                      </a:cubicBezTo>
                      <a:lnTo>
                        <a:pt x="1249" y="240"/>
                      </a:lnTo>
                      <a:cubicBezTo>
                        <a:pt x="1189" y="90"/>
                        <a:pt x="1044" y="0"/>
                        <a:pt x="89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5" name="Google Shape;225;p11"/>
                <p:cNvSpPr/>
                <p:nvPr/>
              </p:nvSpPr>
              <p:spPr>
                <a:xfrm>
                  <a:off x="-1607036" y="4028084"/>
                  <a:ext cx="87727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6" h="3202" extrusionOk="0">
                      <a:moveTo>
                        <a:pt x="911" y="0"/>
                      </a:moveTo>
                      <a:cubicBezTo>
                        <a:pt x="875" y="0"/>
                        <a:pt x="839" y="6"/>
                        <a:pt x="802" y="17"/>
                      </a:cubicBezTo>
                      <a:lnTo>
                        <a:pt x="410" y="110"/>
                      </a:lnTo>
                      <a:cubicBezTo>
                        <a:pt x="112" y="240"/>
                        <a:pt x="0" y="594"/>
                        <a:pt x="149" y="874"/>
                      </a:cubicBezTo>
                      <a:lnTo>
                        <a:pt x="1230" y="2961"/>
                      </a:lnTo>
                      <a:cubicBezTo>
                        <a:pt x="1290" y="3112"/>
                        <a:pt x="1435" y="3201"/>
                        <a:pt x="1587" y="3201"/>
                      </a:cubicBezTo>
                      <a:cubicBezTo>
                        <a:pt x="1623" y="3201"/>
                        <a:pt x="1660" y="3196"/>
                        <a:pt x="1696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86" y="2589"/>
                        <a:pt x="2256" y="2328"/>
                      </a:cubicBezTo>
                      <a:lnTo>
                        <a:pt x="1249" y="222"/>
                      </a:lnTo>
                      <a:cubicBezTo>
                        <a:pt x="1189" y="87"/>
                        <a:pt x="1057" y="0"/>
                        <a:pt x="91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6" name="Google Shape;226;p11"/>
                <p:cNvSpPr/>
                <p:nvPr/>
              </p:nvSpPr>
              <p:spPr>
                <a:xfrm>
                  <a:off x="-2105935" y="3925981"/>
                  <a:ext cx="87065" cy="11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11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6"/>
                      </a:cubicBezTo>
                      <a:lnTo>
                        <a:pt x="392" y="128"/>
                      </a:lnTo>
                      <a:cubicBezTo>
                        <a:pt x="113" y="240"/>
                        <a:pt x="1" y="594"/>
                        <a:pt x="150" y="874"/>
                      </a:cubicBezTo>
                      <a:lnTo>
                        <a:pt x="1231" y="2980"/>
                      </a:lnTo>
                      <a:cubicBezTo>
                        <a:pt x="1274" y="3123"/>
                        <a:pt x="1404" y="3211"/>
                        <a:pt x="1554" y="3211"/>
                      </a:cubicBezTo>
                      <a:cubicBezTo>
                        <a:pt x="1601" y="3211"/>
                        <a:pt x="1649" y="3202"/>
                        <a:pt x="1697" y="3185"/>
                      </a:cubicBezTo>
                      <a:lnTo>
                        <a:pt x="2014" y="3073"/>
                      </a:lnTo>
                      <a:cubicBezTo>
                        <a:pt x="2275" y="2924"/>
                        <a:pt x="2368" y="2607"/>
                        <a:pt x="2237" y="2346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7" name="Google Shape;227;p11"/>
                <p:cNvSpPr/>
                <p:nvPr/>
              </p:nvSpPr>
              <p:spPr>
                <a:xfrm>
                  <a:off x="-2654837" y="4005472"/>
                  <a:ext cx="87065" cy="117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8" h="3202" extrusionOk="0">
                      <a:moveTo>
                        <a:pt x="891" y="0"/>
                      </a:moveTo>
                      <a:cubicBezTo>
                        <a:pt x="856" y="0"/>
                        <a:pt x="820" y="6"/>
                        <a:pt x="783" y="17"/>
                      </a:cubicBezTo>
                      <a:lnTo>
                        <a:pt x="392" y="128"/>
                      </a:lnTo>
                      <a:cubicBezTo>
                        <a:pt x="112" y="259"/>
                        <a:pt x="0" y="594"/>
                        <a:pt x="150" y="874"/>
                      </a:cubicBezTo>
                      <a:lnTo>
                        <a:pt x="1212" y="2980"/>
                      </a:lnTo>
                      <a:cubicBezTo>
                        <a:pt x="1272" y="3115"/>
                        <a:pt x="1416" y="3201"/>
                        <a:pt x="1567" y="3201"/>
                      </a:cubicBezTo>
                      <a:cubicBezTo>
                        <a:pt x="1604" y="3201"/>
                        <a:pt x="1641" y="3196"/>
                        <a:pt x="1678" y="3185"/>
                      </a:cubicBezTo>
                      <a:lnTo>
                        <a:pt x="2013" y="3055"/>
                      </a:lnTo>
                      <a:cubicBezTo>
                        <a:pt x="2274" y="2924"/>
                        <a:pt x="2368" y="2589"/>
                        <a:pt x="2237" y="2328"/>
                      </a:cubicBezTo>
                      <a:lnTo>
                        <a:pt x="1231" y="240"/>
                      </a:lnTo>
                      <a:cubicBezTo>
                        <a:pt x="1171" y="90"/>
                        <a:pt x="1038" y="0"/>
                        <a:pt x="89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8" name="Google Shape;228;p11"/>
                <p:cNvSpPr/>
                <p:nvPr/>
              </p:nvSpPr>
              <p:spPr>
                <a:xfrm>
                  <a:off x="-2985156" y="3236884"/>
                  <a:ext cx="87764" cy="117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7" h="3203" extrusionOk="0">
                      <a:moveTo>
                        <a:pt x="866" y="0"/>
                      </a:moveTo>
                      <a:cubicBezTo>
                        <a:pt x="839" y="0"/>
                        <a:pt x="811" y="3"/>
                        <a:pt x="784" y="8"/>
                      </a:cubicBezTo>
                      <a:lnTo>
                        <a:pt x="392" y="139"/>
                      </a:lnTo>
                      <a:cubicBezTo>
                        <a:pt x="113" y="251"/>
                        <a:pt x="1" y="605"/>
                        <a:pt x="150" y="884"/>
                      </a:cubicBezTo>
                      <a:lnTo>
                        <a:pt x="1231" y="2972"/>
                      </a:lnTo>
                      <a:cubicBezTo>
                        <a:pt x="1274" y="3115"/>
                        <a:pt x="1404" y="3203"/>
                        <a:pt x="1555" y="3203"/>
                      </a:cubicBezTo>
                      <a:cubicBezTo>
                        <a:pt x="1601" y="3203"/>
                        <a:pt x="1649" y="3194"/>
                        <a:pt x="1697" y="3177"/>
                      </a:cubicBezTo>
                      <a:lnTo>
                        <a:pt x="2014" y="3065"/>
                      </a:lnTo>
                      <a:cubicBezTo>
                        <a:pt x="2275" y="2935"/>
                        <a:pt x="2387" y="2599"/>
                        <a:pt x="2237" y="2338"/>
                      </a:cubicBezTo>
                      <a:lnTo>
                        <a:pt x="1231" y="232"/>
                      </a:lnTo>
                      <a:cubicBezTo>
                        <a:pt x="1167" y="89"/>
                        <a:pt x="1023" y="0"/>
                        <a:pt x="86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29" name="Google Shape;229;p11"/>
                <p:cNvSpPr/>
                <p:nvPr/>
              </p:nvSpPr>
              <p:spPr>
                <a:xfrm>
                  <a:off x="-2649358" y="3447268"/>
                  <a:ext cx="86404" cy="118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0" h="3212" extrusionOk="0">
                      <a:moveTo>
                        <a:pt x="865" y="0"/>
                      </a:moveTo>
                      <a:cubicBezTo>
                        <a:pt x="838" y="0"/>
                        <a:pt x="811" y="3"/>
                        <a:pt x="783" y="8"/>
                      </a:cubicBezTo>
                      <a:lnTo>
                        <a:pt x="392" y="120"/>
                      </a:lnTo>
                      <a:cubicBezTo>
                        <a:pt x="112" y="251"/>
                        <a:pt x="1" y="586"/>
                        <a:pt x="150" y="866"/>
                      </a:cubicBezTo>
                      <a:lnTo>
                        <a:pt x="1193" y="2972"/>
                      </a:lnTo>
                      <a:cubicBezTo>
                        <a:pt x="1253" y="3122"/>
                        <a:pt x="1398" y="3212"/>
                        <a:pt x="1550" y="3212"/>
                      </a:cubicBezTo>
                      <a:cubicBezTo>
                        <a:pt x="1586" y="3212"/>
                        <a:pt x="1623" y="3206"/>
                        <a:pt x="1659" y="3195"/>
                      </a:cubicBezTo>
                      <a:lnTo>
                        <a:pt x="1995" y="3065"/>
                      </a:lnTo>
                      <a:cubicBezTo>
                        <a:pt x="2256" y="2935"/>
                        <a:pt x="2349" y="2599"/>
                        <a:pt x="2219" y="2338"/>
                      </a:cubicBezTo>
                      <a:lnTo>
                        <a:pt x="1212" y="251"/>
                      </a:lnTo>
                      <a:cubicBezTo>
                        <a:pt x="1164" y="91"/>
                        <a:pt x="1021" y="0"/>
                        <a:pt x="86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30" name="Google Shape;230;p11"/>
                <p:cNvSpPr/>
                <p:nvPr/>
              </p:nvSpPr>
              <p:spPr>
                <a:xfrm>
                  <a:off x="-3171530" y="3973411"/>
                  <a:ext cx="130230" cy="17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2" h="4814" extrusionOk="0">
                      <a:moveTo>
                        <a:pt x="1292" y="1"/>
                      </a:moveTo>
                      <a:cubicBezTo>
                        <a:pt x="1253" y="1"/>
                        <a:pt x="1214" y="5"/>
                        <a:pt x="1175" y="13"/>
                      </a:cubicBezTo>
                      <a:lnTo>
                        <a:pt x="597" y="180"/>
                      </a:lnTo>
                      <a:cubicBezTo>
                        <a:pt x="187" y="292"/>
                        <a:pt x="0" y="870"/>
                        <a:pt x="224" y="1299"/>
                      </a:cubicBezTo>
                      <a:lnTo>
                        <a:pt x="1845" y="4467"/>
                      </a:lnTo>
                      <a:cubicBezTo>
                        <a:pt x="1933" y="4686"/>
                        <a:pt x="2135" y="4814"/>
                        <a:pt x="2353" y="4814"/>
                      </a:cubicBezTo>
                      <a:cubicBezTo>
                        <a:pt x="2413" y="4814"/>
                        <a:pt x="2475" y="4804"/>
                        <a:pt x="2535" y="4784"/>
                      </a:cubicBezTo>
                      <a:lnTo>
                        <a:pt x="3001" y="4598"/>
                      </a:lnTo>
                      <a:cubicBezTo>
                        <a:pt x="3374" y="4467"/>
                        <a:pt x="3542" y="3927"/>
                        <a:pt x="3337" y="3517"/>
                      </a:cubicBezTo>
                      <a:lnTo>
                        <a:pt x="1827" y="367"/>
                      </a:lnTo>
                      <a:cubicBezTo>
                        <a:pt x="1747" y="142"/>
                        <a:pt x="1529" y="1"/>
                        <a:pt x="129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231" name="Google Shape;231;p11"/>
          <p:cNvGrpSpPr/>
          <p:nvPr/>
        </p:nvGrpSpPr>
        <p:grpSpPr>
          <a:xfrm>
            <a:off x="10546711" y="5350051"/>
            <a:ext cx="4077116" cy="3438957"/>
            <a:chOff x="7910033" y="4012538"/>
            <a:chExt cx="3057837" cy="2579218"/>
          </a:xfrm>
        </p:grpSpPr>
        <p:sp>
          <p:nvSpPr>
            <p:cNvPr id="232" name="Google Shape;232;p11"/>
            <p:cNvSpPr/>
            <p:nvPr/>
          </p:nvSpPr>
          <p:spPr>
            <a:xfrm flipH="1">
              <a:off x="8423990" y="4012538"/>
              <a:ext cx="2543879" cy="2045436"/>
            </a:xfrm>
            <a:custGeom>
              <a:avLst/>
              <a:gdLst/>
              <a:ahLst/>
              <a:cxnLst/>
              <a:rect l="l" t="t" r="r" b="b"/>
              <a:pathLst>
                <a:path w="75784" h="60935" extrusionOk="0">
                  <a:moveTo>
                    <a:pt x="15683" y="1"/>
                  </a:moveTo>
                  <a:cubicBezTo>
                    <a:pt x="12063" y="1"/>
                    <a:pt x="8783" y="1433"/>
                    <a:pt x="6021" y="3864"/>
                  </a:cubicBezTo>
                  <a:cubicBezTo>
                    <a:pt x="1" y="9176"/>
                    <a:pt x="2163" y="20061"/>
                    <a:pt x="11016" y="28001"/>
                  </a:cubicBezTo>
                  <a:lnTo>
                    <a:pt x="11221" y="28187"/>
                  </a:lnTo>
                  <a:cubicBezTo>
                    <a:pt x="12563" y="29361"/>
                    <a:pt x="13457" y="30852"/>
                    <a:pt x="13625" y="32250"/>
                  </a:cubicBezTo>
                  <a:cubicBezTo>
                    <a:pt x="14538" y="39687"/>
                    <a:pt x="19776" y="48111"/>
                    <a:pt x="28573" y="54355"/>
                  </a:cubicBezTo>
                  <a:cubicBezTo>
                    <a:pt x="34239" y="58381"/>
                    <a:pt x="41359" y="60692"/>
                    <a:pt x="47565" y="60935"/>
                  </a:cubicBezTo>
                  <a:lnTo>
                    <a:pt x="75783" y="23621"/>
                  </a:lnTo>
                  <a:cubicBezTo>
                    <a:pt x="74386" y="18998"/>
                    <a:pt x="71254" y="14190"/>
                    <a:pt x="66595" y="10127"/>
                  </a:cubicBezTo>
                  <a:cubicBezTo>
                    <a:pt x="60385" y="4702"/>
                    <a:pt x="52912" y="1803"/>
                    <a:pt x="46548" y="1803"/>
                  </a:cubicBezTo>
                  <a:cubicBezTo>
                    <a:pt x="42482" y="1803"/>
                    <a:pt x="38869" y="2986"/>
                    <a:pt x="36326" y="5448"/>
                  </a:cubicBezTo>
                  <a:cubicBezTo>
                    <a:pt x="36010" y="5747"/>
                    <a:pt x="35711" y="6082"/>
                    <a:pt x="35432" y="6418"/>
                  </a:cubicBezTo>
                  <a:cubicBezTo>
                    <a:pt x="34855" y="7124"/>
                    <a:pt x="33946" y="7470"/>
                    <a:pt x="32904" y="7470"/>
                  </a:cubicBezTo>
                  <a:cubicBezTo>
                    <a:pt x="31556" y="7470"/>
                    <a:pt x="29985" y="6891"/>
                    <a:pt x="28629" y="5765"/>
                  </a:cubicBezTo>
                  <a:lnTo>
                    <a:pt x="28442" y="5616"/>
                  </a:lnTo>
                  <a:cubicBezTo>
                    <a:pt x="23942" y="1688"/>
                    <a:pt x="19612" y="1"/>
                    <a:pt x="15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33" name="Google Shape;233;p11"/>
            <p:cNvGrpSpPr/>
            <p:nvPr/>
          </p:nvGrpSpPr>
          <p:grpSpPr>
            <a:xfrm flipH="1">
              <a:off x="7910033" y="4620203"/>
              <a:ext cx="2588927" cy="1971554"/>
              <a:chOff x="-765482" y="4620203"/>
              <a:chExt cx="2588927" cy="1971554"/>
            </a:xfrm>
          </p:grpSpPr>
          <p:sp>
            <p:nvSpPr>
              <p:cNvPr id="234" name="Google Shape;234;p11"/>
              <p:cNvSpPr/>
              <p:nvPr/>
            </p:nvSpPr>
            <p:spPr>
              <a:xfrm>
                <a:off x="-765482" y="4620203"/>
                <a:ext cx="2588927" cy="1971554"/>
              </a:xfrm>
              <a:custGeom>
                <a:avLst/>
                <a:gdLst/>
                <a:ahLst/>
                <a:cxnLst/>
                <a:rect l="l" t="t" r="r" b="b"/>
                <a:pathLst>
                  <a:path w="77126" h="58734" extrusionOk="0">
                    <a:moveTo>
                      <a:pt x="48466" y="1"/>
                    </a:moveTo>
                    <a:cubicBezTo>
                      <a:pt x="42896" y="1"/>
                      <a:pt x="38070" y="1823"/>
                      <a:pt x="35320" y="5462"/>
                    </a:cubicBezTo>
                    <a:cubicBezTo>
                      <a:pt x="35059" y="5816"/>
                      <a:pt x="34798" y="6170"/>
                      <a:pt x="34593" y="6562"/>
                    </a:cubicBezTo>
                    <a:cubicBezTo>
                      <a:pt x="34014" y="7547"/>
                      <a:pt x="32837" y="8056"/>
                      <a:pt x="31449" y="8056"/>
                    </a:cubicBezTo>
                    <a:cubicBezTo>
                      <a:pt x="30289" y="8056"/>
                      <a:pt x="28982" y="7701"/>
                      <a:pt x="27752" y="6972"/>
                    </a:cubicBezTo>
                    <a:cubicBezTo>
                      <a:pt x="27678" y="6916"/>
                      <a:pt x="27603" y="6878"/>
                      <a:pt x="27566" y="6841"/>
                    </a:cubicBezTo>
                    <a:cubicBezTo>
                      <a:pt x="23433" y="4244"/>
                      <a:pt x="19647" y="3104"/>
                      <a:pt x="16282" y="3104"/>
                    </a:cubicBezTo>
                    <a:cubicBezTo>
                      <a:pt x="11727" y="3104"/>
                      <a:pt x="7945" y="5195"/>
                      <a:pt x="5126" y="8593"/>
                    </a:cubicBezTo>
                    <a:cubicBezTo>
                      <a:pt x="0" y="14762"/>
                      <a:pt x="3840" y="25200"/>
                      <a:pt x="13792" y="31649"/>
                    </a:cubicBezTo>
                    <a:lnTo>
                      <a:pt x="14035" y="31816"/>
                    </a:lnTo>
                    <a:cubicBezTo>
                      <a:pt x="15563" y="32767"/>
                      <a:pt x="16663" y="34109"/>
                      <a:pt x="17054" y="35469"/>
                    </a:cubicBezTo>
                    <a:cubicBezTo>
                      <a:pt x="19104" y="42664"/>
                      <a:pt x="25572" y="50175"/>
                      <a:pt x="35226" y="54984"/>
                    </a:cubicBezTo>
                    <a:cubicBezTo>
                      <a:pt x="40263" y="57487"/>
                      <a:pt x="46067" y="58733"/>
                      <a:pt x="51367" y="58733"/>
                    </a:cubicBezTo>
                    <a:cubicBezTo>
                      <a:pt x="52619" y="58733"/>
                      <a:pt x="53842" y="58664"/>
                      <a:pt x="55020" y="58525"/>
                    </a:cubicBezTo>
                    <a:lnTo>
                      <a:pt x="77125" y="17297"/>
                    </a:lnTo>
                    <a:cubicBezTo>
                      <a:pt x="75019" y="12954"/>
                      <a:pt x="71179" y="8686"/>
                      <a:pt x="65942" y="5387"/>
                    </a:cubicBezTo>
                    <a:cubicBezTo>
                      <a:pt x="60252" y="1795"/>
                      <a:pt x="53992" y="1"/>
                      <a:pt x="48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" name="Google Shape;235;p11"/>
              <p:cNvSpPr/>
              <p:nvPr/>
            </p:nvSpPr>
            <p:spPr>
              <a:xfrm>
                <a:off x="1288964" y="4808006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596" y="0"/>
                    </a:moveTo>
                    <a:cubicBezTo>
                      <a:pt x="536" y="0"/>
                      <a:pt x="482" y="37"/>
                      <a:pt x="467" y="98"/>
                    </a:cubicBezTo>
                    <a:lnTo>
                      <a:pt x="56" y="937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4"/>
                      <a:pt x="306" y="1296"/>
                      <a:pt x="318" y="1296"/>
                    </a:cubicBezTo>
                    <a:cubicBezTo>
                      <a:pt x="379" y="1296"/>
                      <a:pt x="436" y="1260"/>
                      <a:pt x="467" y="1198"/>
                    </a:cubicBezTo>
                    <a:lnTo>
                      <a:pt x="895" y="341"/>
                    </a:lnTo>
                    <a:cubicBezTo>
                      <a:pt x="970" y="229"/>
                      <a:pt x="914" y="98"/>
                      <a:pt x="802" y="42"/>
                    </a:cubicBezTo>
                    <a:lnTo>
                      <a:pt x="634" y="5"/>
                    </a:lnTo>
                    <a:cubicBezTo>
                      <a:pt x="621" y="2"/>
                      <a:pt x="609" y="0"/>
                      <a:pt x="5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>
                <a:off x="467708" y="4966720"/>
                <a:ext cx="41298" cy="55177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6" extrusionOk="0">
                    <a:moveTo>
                      <a:pt x="614" y="0"/>
                    </a:moveTo>
                    <a:cubicBezTo>
                      <a:pt x="553" y="0"/>
                      <a:pt x="497" y="36"/>
                      <a:pt x="466" y="98"/>
                    </a:cubicBezTo>
                    <a:lnTo>
                      <a:pt x="56" y="937"/>
                    </a:lnTo>
                    <a:cubicBezTo>
                      <a:pt x="0" y="1049"/>
                      <a:pt x="56" y="1179"/>
                      <a:pt x="149" y="1235"/>
                    </a:cubicBezTo>
                    <a:lnTo>
                      <a:pt x="280" y="1291"/>
                    </a:lnTo>
                    <a:cubicBezTo>
                      <a:pt x="292" y="1294"/>
                      <a:pt x="305" y="1296"/>
                      <a:pt x="318" y="1296"/>
                    </a:cubicBezTo>
                    <a:cubicBezTo>
                      <a:pt x="379" y="1296"/>
                      <a:pt x="435" y="1259"/>
                      <a:pt x="466" y="1198"/>
                    </a:cubicBezTo>
                    <a:lnTo>
                      <a:pt x="895" y="340"/>
                    </a:lnTo>
                    <a:cubicBezTo>
                      <a:pt x="969" y="229"/>
                      <a:pt x="913" y="98"/>
                      <a:pt x="801" y="42"/>
                    </a:cubicBezTo>
                    <a:lnTo>
                      <a:pt x="652" y="5"/>
                    </a:lnTo>
                    <a:cubicBezTo>
                      <a:pt x="640" y="2"/>
                      <a:pt x="627" y="0"/>
                      <a:pt x="61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>
                <a:off x="1072346" y="5044161"/>
                <a:ext cx="40489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304" extrusionOk="0">
                    <a:moveTo>
                      <a:pt x="586" y="1"/>
                    </a:moveTo>
                    <a:cubicBezTo>
                      <a:pt x="529" y="1"/>
                      <a:pt x="481" y="47"/>
                      <a:pt x="466" y="106"/>
                    </a:cubicBezTo>
                    <a:lnTo>
                      <a:pt x="56" y="944"/>
                    </a:lnTo>
                    <a:cubicBezTo>
                      <a:pt x="0" y="1056"/>
                      <a:pt x="38" y="1187"/>
                      <a:pt x="149" y="1243"/>
                    </a:cubicBezTo>
                    <a:lnTo>
                      <a:pt x="280" y="1298"/>
                    </a:lnTo>
                    <a:cubicBezTo>
                      <a:pt x="293" y="1302"/>
                      <a:pt x="305" y="1303"/>
                      <a:pt x="318" y="1303"/>
                    </a:cubicBezTo>
                    <a:cubicBezTo>
                      <a:pt x="379" y="1303"/>
                      <a:pt x="435" y="1267"/>
                      <a:pt x="466" y="1205"/>
                    </a:cubicBezTo>
                    <a:lnTo>
                      <a:pt x="895" y="348"/>
                    </a:lnTo>
                    <a:cubicBezTo>
                      <a:pt x="951" y="236"/>
                      <a:pt x="914" y="106"/>
                      <a:pt x="802" y="50"/>
                    </a:cubicBezTo>
                    <a:lnTo>
                      <a:pt x="634" y="12"/>
                    </a:lnTo>
                    <a:cubicBezTo>
                      <a:pt x="618" y="4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>
                <a:off x="861263" y="4788167"/>
                <a:ext cx="40531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97" extrusionOk="0">
                    <a:moveTo>
                      <a:pt x="607" y="0"/>
                    </a:moveTo>
                    <a:cubicBezTo>
                      <a:pt x="535" y="0"/>
                      <a:pt x="479" y="37"/>
                      <a:pt x="448" y="98"/>
                    </a:cubicBezTo>
                    <a:lnTo>
                      <a:pt x="56" y="956"/>
                    </a:lnTo>
                    <a:cubicBezTo>
                      <a:pt x="1" y="1049"/>
                      <a:pt x="38" y="1179"/>
                      <a:pt x="150" y="1235"/>
                    </a:cubicBezTo>
                    <a:lnTo>
                      <a:pt x="280" y="1291"/>
                    </a:lnTo>
                    <a:cubicBezTo>
                      <a:pt x="293" y="1295"/>
                      <a:pt x="307" y="1296"/>
                      <a:pt x="320" y="1296"/>
                    </a:cubicBezTo>
                    <a:cubicBezTo>
                      <a:pt x="380" y="1296"/>
                      <a:pt x="436" y="1263"/>
                      <a:pt x="467" y="1217"/>
                    </a:cubicBezTo>
                    <a:lnTo>
                      <a:pt x="895" y="359"/>
                    </a:lnTo>
                    <a:cubicBezTo>
                      <a:pt x="951" y="229"/>
                      <a:pt x="914" y="98"/>
                      <a:pt x="802" y="43"/>
                    </a:cubicBezTo>
                    <a:lnTo>
                      <a:pt x="653" y="5"/>
                    </a:lnTo>
                    <a:cubicBezTo>
                      <a:pt x="637" y="2"/>
                      <a:pt x="621" y="0"/>
                      <a:pt x="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" name="Google Shape;239;p11"/>
              <p:cNvSpPr/>
              <p:nvPr/>
            </p:nvSpPr>
            <p:spPr>
              <a:xfrm>
                <a:off x="1014403" y="4865182"/>
                <a:ext cx="51643" cy="705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56" extrusionOk="0">
                    <a:moveTo>
                      <a:pt x="766" y="1"/>
                    </a:moveTo>
                    <a:cubicBezTo>
                      <a:pt x="686" y="1"/>
                      <a:pt x="611" y="53"/>
                      <a:pt x="579" y="135"/>
                    </a:cubicBezTo>
                    <a:lnTo>
                      <a:pt x="75" y="1216"/>
                    </a:lnTo>
                    <a:cubicBezTo>
                      <a:pt x="1" y="1346"/>
                      <a:pt x="57" y="1514"/>
                      <a:pt x="187" y="1588"/>
                    </a:cubicBezTo>
                    <a:lnTo>
                      <a:pt x="355" y="1644"/>
                    </a:lnTo>
                    <a:cubicBezTo>
                      <a:pt x="375" y="1652"/>
                      <a:pt x="395" y="1656"/>
                      <a:pt x="414" y="1656"/>
                    </a:cubicBezTo>
                    <a:cubicBezTo>
                      <a:pt x="485" y="1656"/>
                      <a:pt x="549" y="1606"/>
                      <a:pt x="579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1"/>
                      <a:pt x="7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" name="Google Shape;240;p11"/>
              <p:cNvSpPr/>
              <p:nvPr/>
            </p:nvSpPr>
            <p:spPr>
              <a:xfrm>
                <a:off x="617654" y="4754832"/>
                <a:ext cx="52410" cy="69908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42" extrusionOk="0">
                    <a:moveTo>
                      <a:pt x="774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187" y="1571"/>
                    </a:cubicBezTo>
                    <a:lnTo>
                      <a:pt x="355" y="1627"/>
                    </a:lnTo>
                    <a:cubicBezTo>
                      <a:pt x="379" y="1637"/>
                      <a:pt x="404" y="1641"/>
                      <a:pt x="429" y="1641"/>
                    </a:cubicBezTo>
                    <a:cubicBezTo>
                      <a:pt x="501" y="1641"/>
                      <a:pt x="569" y="1603"/>
                      <a:pt x="597" y="1534"/>
                    </a:cubicBezTo>
                    <a:lnTo>
                      <a:pt x="1138" y="453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>
                <a:off x="1453215" y="4942155"/>
                <a:ext cx="51643" cy="7020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649" extrusionOk="0">
                    <a:moveTo>
                      <a:pt x="766" y="0"/>
                    </a:moveTo>
                    <a:cubicBezTo>
                      <a:pt x="686" y="0"/>
                      <a:pt x="611" y="53"/>
                      <a:pt x="578" y="135"/>
                    </a:cubicBezTo>
                    <a:lnTo>
                      <a:pt x="75" y="1216"/>
                    </a:lnTo>
                    <a:cubicBezTo>
                      <a:pt x="1" y="1346"/>
                      <a:pt x="38" y="1514"/>
                      <a:pt x="187" y="1588"/>
                    </a:cubicBezTo>
                    <a:lnTo>
                      <a:pt x="355" y="1644"/>
                    </a:lnTo>
                    <a:cubicBezTo>
                      <a:pt x="370" y="1647"/>
                      <a:pt x="386" y="1649"/>
                      <a:pt x="401" y="1649"/>
                    </a:cubicBezTo>
                    <a:cubicBezTo>
                      <a:pt x="477" y="1649"/>
                      <a:pt x="547" y="1610"/>
                      <a:pt x="578" y="1532"/>
                    </a:cubicBezTo>
                    <a:lnTo>
                      <a:pt x="1138" y="451"/>
                    </a:lnTo>
                    <a:cubicBezTo>
                      <a:pt x="1212" y="302"/>
                      <a:pt x="1156" y="135"/>
                      <a:pt x="1007" y="60"/>
                    </a:cubicBezTo>
                    <a:lnTo>
                      <a:pt x="802" y="4"/>
                    </a:lnTo>
                    <a:cubicBezTo>
                      <a:pt x="790" y="2"/>
                      <a:pt x="778" y="0"/>
                      <a:pt x="7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>
                <a:off x="704931" y="4998437"/>
                <a:ext cx="52410" cy="6978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639" extrusionOk="0">
                    <a:moveTo>
                      <a:pt x="775" y="1"/>
                    </a:moveTo>
                    <a:cubicBezTo>
                      <a:pt x="698" y="1"/>
                      <a:pt x="628" y="40"/>
                      <a:pt x="597" y="117"/>
                    </a:cubicBezTo>
                    <a:lnTo>
                      <a:pt x="75" y="1198"/>
                    </a:lnTo>
                    <a:cubicBezTo>
                      <a:pt x="1" y="1329"/>
                      <a:pt x="57" y="1496"/>
                      <a:pt x="206" y="1571"/>
                    </a:cubicBezTo>
                    <a:lnTo>
                      <a:pt x="355" y="1627"/>
                    </a:lnTo>
                    <a:cubicBezTo>
                      <a:pt x="375" y="1635"/>
                      <a:pt x="397" y="1639"/>
                      <a:pt x="418" y="1639"/>
                    </a:cubicBezTo>
                    <a:cubicBezTo>
                      <a:pt x="494" y="1639"/>
                      <a:pt x="568" y="1592"/>
                      <a:pt x="597" y="1534"/>
                    </a:cubicBezTo>
                    <a:lnTo>
                      <a:pt x="1138" y="434"/>
                    </a:lnTo>
                    <a:cubicBezTo>
                      <a:pt x="1231" y="304"/>
                      <a:pt x="1156" y="117"/>
                      <a:pt x="1007" y="61"/>
                    </a:cubicBezTo>
                    <a:lnTo>
                      <a:pt x="821" y="5"/>
                    </a:lnTo>
                    <a:cubicBezTo>
                      <a:pt x="805" y="2"/>
                      <a:pt x="790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" name="Google Shape;243;p11"/>
              <p:cNvSpPr/>
              <p:nvPr/>
            </p:nvSpPr>
            <p:spPr>
              <a:xfrm>
                <a:off x="1291348" y="5063489"/>
                <a:ext cx="41298" cy="55220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297" extrusionOk="0">
                    <a:moveTo>
                      <a:pt x="615" y="1"/>
                    </a:moveTo>
                    <a:cubicBezTo>
                      <a:pt x="554" y="1"/>
                      <a:pt x="497" y="37"/>
                      <a:pt x="466" y="99"/>
                    </a:cubicBezTo>
                    <a:lnTo>
                      <a:pt x="56" y="938"/>
                    </a:lnTo>
                    <a:cubicBezTo>
                      <a:pt x="0" y="1049"/>
                      <a:pt x="56" y="1180"/>
                      <a:pt x="150" y="1236"/>
                    </a:cubicBezTo>
                    <a:lnTo>
                      <a:pt x="280" y="1292"/>
                    </a:lnTo>
                    <a:cubicBezTo>
                      <a:pt x="293" y="1295"/>
                      <a:pt x="306" y="1297"/>
                      <a:pt x="320" y="1297"/>
                    </a:cubicBezTo>
                    <a:cubicBezTo>
                      <a:pt x="384" y="1297"/>
                      <a:pt x="451" y="1260"/>
                      <a:pt x="466" y="1199"/>
                    </a:cubicBezTo>
                    <a:lnTo>
                      <a:pt x="914" y="341"/>
                    </a:lnTo>
                    <a:cubicBezTo>
                      <a:pt x="970" y="229"/>
                      <a:pt x="932" y="99"/>
                      <a:pt x="802" y="43"/>
                    </a:cubicBezTo>
                    <a:lnTo>
                      <a:pt x="653" y="6"/>
                    </a:lnTo>
                    <a:cubicBezTo>
                      <a:pt x="640" y="3"/>
                      <a:pt x="627" y="1"/>
                      <a:pt x="6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44" name="Google Shape;244;p11"/>
          <p:cNvSpPr txBox="1">
            <a:spLocks noGrp="1"/>
          </p:cNvSpPr>
          <p:nvPr>
            <p:ph type="title" hasCustomPrompt="1"/>
          </p:nvPr>
        </p:nvSpPr>
        <p:spPr>
          <a:xfrm>
            <a:off x="1607200" y="2252251"/>
            <a:ext cx="8977600" cy="144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10133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245" name="Google Shape;245;p11"/>
          <p:cNvSpPr txBox="1">
            <a:spLocks noGrp="1"/>
          </p:cNvSpPr>
          <p:nvPr>
            <p:ph type="subTitle" idx="1"/>
          </p:nvPr>
        </p:nvSpPr>
        <p:spPr>
          <a:xfrm>
            <a:off x="1607200" y="3700551"/>
            <a:ext cx="8977600" cy="90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508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696633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cifico"/>
              <a:buNone/>
              <a:defRPr sz="36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10272000" cy="4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●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○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■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●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○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■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●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Didact Gothic"/>
              <a:buChar char="○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Didact Gothic"/>
              <a:buChar char="■"/>
              <a:defRPr sz="16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95402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29"/>
          <p:cNvSpPr txBox="1">
            <a:spLocks noGrp="1"/>
          </p:cNvSpPr>
          <p:nvPr>
            <p:ph type="ctrTitle" idx="2"/>
          </p:nvPr>
        </p:nvSpPr>
        <p:spPr>
          <a:xfrm>
            <a:off x="812712" y="2609857"/>
            <a:ext cx="5776499" cy="914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-US" sz="5867" dirty="0" err="1"/>
              <a:t>Chủ</a:t>
            </a:r>
            <a:r>
              <a:rPr lang="en-US" sz="5867" dirty="0"/>
              <a:t> </a:t>
            </a:r>
            <a:r>
              <a:rPr lang="en-US" sz="5867" dirty="0" err="1"/>
              <a:t>đề</a:t>
            </a:r>
            <a:r>
              <a:rPr lang="en-US" sz="5867" dirty="0"/>
              <a:t>: </a:t>
            </a:r>
            <a:br>
              <a:rPr lang="en-US" sz="5867" dirty="0"/>
            </a:br>
            <a:r>
              <a:rPr lang="en-US" sz="5867" b="1" dirty="0" err="1"/>
              <a:t>Người</a:t>
            </a:r>
            <a:r>
              <a:rPr lang="en-US" sz="5867" b="1" dirty="0"/>
              <a:t> </a:t>
            </a:r>
            <a:r>
              <a:rPr lang="en-US" sz="5867" b="1" dirty="0" err="1"/>
              <a:t>Hà</a:t>
            </a:r>
            <a:r>
              <a:rPr lang="en-US" sz="5867" b="1" dirty="0"/>
              <a:t> </a:t>
            </a:r>
            <a:r>
              <a:rPr lang="en-US" sz="5867" b="1" dirty="0" err="1"/>
              <a:t>Nội</a:t>
            </a:r>
            <a:r>
              <a:rPr lang="en-US" sz="5867" b="1" dirty="0"/>
              <a:t> </a:t>
            </a:r>
            <a:r>
              <a:rPr lang="en-US" sz="5867" b="1" dirty="0" err="1"/>
              <a:t>giao</a:t>
            </a:r>
            <a:r>
              <a:rPr lang="en-US" sz="5867" b="1" dirty="0"/>
              <a:t> </a:t>
            </a:r>
            <a:r>
              <a:rPr lang="en-US" sz="5867" b="1" dirty="0" err="1"/>
              <a:t>tiếp</a:t>
            </a:r>
            <a:r>
              <a:rPr lang="en-US" sz="5867" b="1" dirty="0"/>
              <a:t>, </a:t>
            </a:r>
            <a:r>
              <a:rPr lang="en-US" sz="5867" b="1" dirty="0" err="1"/>
              <a:t>ứng</a:t>
            </a:r>
            <a:r>
              <a:rPr lang="en-US" sz="5867" b="1" dirty="0"/>
              <a:t> </a:t>
            </a:r>
            <a:r>
              <a:rPr lang="en-US" sz="5867" b="1" dirty="0" err="1"/>
              <a:t>xử</a:t>
            </a:r>
            <a:r>
              <a:rPr lang="en-US" sz="5867" b="1" dirty="0"/>
              <a:t> </a:t>
            </a:r>
            <a:r>
              <a:rPr lang="en-US" sz="5867" b="1" dirty="0" err="1"/>
              <a:t>trong</a:t>
            </a:r>
            <a:r>
              <a:rPr lang="en-US" sz="5867" b="1" dirty="0"/>
              <a:t> </a:t>
            </a:r>
            <a:r>
              <a:rPr lang="en-US" sz="5867" b="1" dirty="0" err="1"/>
              <a:t>gia</a:t>
            </a:r>
            <a:r>
              <a:rPr lang="en-US" sz="5867" b="1" dirty="0"/>
              <a:t> </a:t>
            </a:r>
            <a:r>
              <a:rPr lang="en-US" sz="5867" b="1" dirty="0" err="1"/>
              <a:t>đình</a:t>
            </a:r>
            <a:endParaRPr sz="5867" b="1" dirty="0"/>
          </a:p>
        </p:txBody>
      </p:sp>
      <p:grpSp>
        <p:nvGrpSpPr>
          <p:cNvPr id="624" name="Google Shape;624;p29"/>
          <p:cNvGrpSpPr/>
          <p:nvPr/>
        </p:nvGrpSpPr>
        <p:grpSpPr>
          <a:xfrm>
            <a:off x="6714874" y="1554916"/>
            <a:ext cx="5900743" cy="5698816"/>
            <a:chOff x="5036155" y="1089987"/>
            <a:chExt cx="4425557" cy="4274112"/>
          </a:xfrm>
        </p:grpSpPr>
        <p:sp>
          <p:nvSpPr>
            <p:cNvPr id="625" name="Google Shape;625;p29"/>
            <p:cNvSpPr/>
            <p:nvPr/>
          </p:nvSpPr>
          <p:spPr>
            <a:xfrm>
              <a:off x="5036155" y="1089987"/>
              <a:ext cx="4425557" cy="4250102"/>
            </a:xfrm>
            <a:custGeom>
              <a:avLst/>
              <a:gdLst/>
              <a:ahLst/>
              <a:cxnLst/>
              <a:rect l="l" t="t" r="r" b="b"/>
              <a:pathLst>
                <a:path w="120366" h="115594" extrusionOk="0">
                  <a:moveTo>
                    <a:pt x="67461" y="1"/>
                  </a:moveTo>
                  <a:cubicBezTo>
                    <a:pt x="64374" y="1"/>
                    <a:pt x="61260" y="1231"/>
                    <a:pt x="58934" y="3821"/>
                  </a:cubicBezTo>
                  <a:cubicBezTo>
                    <a:pt x="56693" y="6315"/>
                    <a:pt x="53566" y="7625"/>
                    <a:pt x="50396" y="7625"/>
                  </a:cubicBezTo>
                  <a:cubicBezTo>
                    <a:pt x="48426" y="7625"/>
                    <a:pt x="46439" y="7119"/>
                    <a:pt x="44639" y="6076"/>
                  </a:cubicBezTo>
                  <a:cubicBezTo>
                    <a:pt x="42787" y="5000"/>
                    <a:pt x="40811" y="4505"/>
                    <a:pt x="38881" y="4505"/>
                  </a:cubicBezTo>
                  <a:cubicBezTo>
                    <a:pt x="33291" y="4505"/>
                    <a:pt x="28092" y="8652"/>
                    <a:pt x="27454" y="14817"/>
                  </a:cubicBezTo>
                  <a:cubicBezTo>
                    <a:pt x="26895" y="20223"/>
                    <a:pt x="22627" y="24509"/>
                    <a:pt x="17222" y="25050"/>
                  </a:cubicBezTo>
                  <a:cubicBezTo>
                    <a:pt x="8928" y="25907"/>
                    <a:pt x="4268" y="35021"/>
                    <a:pt x="8462" y="42234"/>
                  </a:cubicBezTo>
                  <a:cubicBezTo>
                    <a:pt x="11202" y="46950"/>
                    <a:pt x="10251" y="52914"/>
                    <a:pt x="6207" y="56548"/>
                  </a:cubicBezTo>
                  <a:cubicBezTo>
                    <a:pt x="0" y="62121"/>
                    <a:pt x="1622" y="72223"/>
                    <a:pt x="9245" y="75597"/>
                  </a:cubicBezTo>
                  <a:cubicBezTo>
                    <a:pt x="14202" y="77815"/>
                    <a:pt x="16961" y="83201"/>
                    <a:pt x="15824" y="88513"/>
                  </a:cubicBezTo>
                  <a:cubicBezTo>
                    <a:pt x="14266" y="95835"/>
                    <a:pt x="19952" y="102434"/>
                    <a:pt x="27034" y="102434"/>
                  </a:cubicBezTo>
                  <a:cubicBezTo>
                    <a:pt x="27830" y="102434"/>
                    <a:pt x="28644" y="102350"/>
                    <a:pt x="29467" y="102175"/>
                  </a:cubicBezTo>
                  <a:cubicBezTo>
                    <a:pt x="30272" y="102003"/>
                    <a:pt x="31078" y="101919"/>
                    <a:pt x="31875" y="101919"/>
                  </a:cubicBezTo>
                  <a:cubicBezTo>
                    <a:pt x="36338" y="101919"/>
                    <a:pt x="40499" y="104532"/>
                    <a:pt x="42365" y="108754"/>
                  </a:cubicBezTo>
                  <a:cubicBezTo>
                    <a:pt x="44341" y="113196"/>
                    <a:pt x="48596" y="115594"/>
                    <a:pt x="52905" y="115594"/>
                  </a:cubicBezTo>
                  <a:cubicBezTo>
                    <a:pt x="55992" y="115594"/>
                    <a:pt x="59106" y="114364"/>
                    <a:pt x="61432" y="111774"/>
                  </a:cubicBezTo>
                  <a:cubicBezTo>
                    <a:pt x="63673" y="109279"/>
                    <a:pt x="66800" y="107969"/>
                    <a:pt x="69970" y="107969"/>
                  </a:cubicBezTo>
                  <a:cubicBezTo>
                    <a:pt x="71940" y="107969"/>
                    <a:pt x="73927" y="108475"/>
                    <a:pt x="75727" y="109518"/>
                  </a:cubicBezTo>
                  <a:cubicBezTo>
                    <a:pt x="77578" y="110595"/>
                    <a:pt x="79556" y="111089"/>
                    <a:pt x="81488" y="111089"/>
                  </a:cubicBezTo>
                  <a:cubicBezTo>
                    <a:pt x="87082" y="111089"/>
                    <a:pt x="92288" y="106942"/>
                    <a:pt x="92912" y="100777"/>
                  </a:cubicBezTo>
                  <a:cubicBezTo>
                    <a:pt x="93471" y="95372"/>
                    <a:pt x="97758" y="91085"/>
                    <a:pt x="103163" y="90545"/>
                  </a:cubicBezTo>
                  <a:cubicBezTo>
                    <a:pt x="111438" y="89687"/>
                    <a:pt x="116098" y="80573"/>
                    <a:pt x="111904" y="73360"/>
                  </a:cubicBezTo>
                  <a:cubicBezTo>
                    <a:pt x="109183" y="68645"/>
                    <a:pt x="110133" y="62680"/>
                    <a:pt x="114178" y="59046"/>
                  </a:cubicBezTo>
                  <a:cubicBezTo>
                    <a:pt x="120366" y="53492"/>
                    <a:pt x="118763" y="43371"/>
                    <a:pt x="111140" y="39998"/>
                  </a:cubicBezTo>
                  <a:cubicBezTo>
                    <a:pt x="106163" y="37780"/>
                    <a:pt x="103424" y="32393"/>
                    <a:pt x="104560" y="27081"/>
                  </a:cubicBezTo>
                  <a:cubicBezTo>
                    <a:pt x="106119" y="19760"/>
                    <a:pt x="100432" y="13161"/>
                    <a:pt x="93337" y="13161"/>
                  </a:cubicBezTo>
                  <a:cubicBezTo>
                    <a:pt x="92539" y="13161"/>
                    <a:pt x="91724" y="13244"/>
                    <a:pt x="90899" y="13420"/>
                  </a:cubicBezTo>
                  <a:cubicBezTo>
                    <a:pt x="90094" y="13592"/>
                    <a:pt x="89288" y="13675"/>
                    <a:pt x="88491" y="13675"/>
                  </a:cubicBezTo>
                  <a:cubicBezTo>
                    <a:pt x="84028" y="13675"/>
                    <a:pt x="79867" y="11063"/>
                    <a:pt x="78001" y="6840"/>
                  </a:cubicBezTo>
                  <a:cubicBezTo>
                    <a:pt x="76025" y="2398"/>
                    <a:pt x="71770" y="1"/>
                    <a:pt x="67461" y="1"/>
                  </a:cubicBez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29"/>
            <p:cNvSpPr/>
            <p:nvPr/>
          </p:nvSpPr>
          <p:spPr>
            <a:xfrm>
              <a:off x="5286284" y="1531969"/>
              <a:ext cx="3926659" cy="3770875"/>
            </a:xfrm>
            <a:custGeom>
              <a:avLst/>
              <a:gdLst/>
              <a:ahLst/>
              <a:cxnLst/>
              <a:rect l="l" t="t" r="r" b="b"/>
              <a:pathLst>
                <a:path w="106797" h="102560" extrusionOk="0">
                  <a:moveTo>
                    <a:pt x="59836" y="0"/>
                  </a:moveTo>
                  <a:cubicBezTo>
                    <a:pt x="57100" y="0"/>
                    <a:pt x="54340" y="1092"/>
                    <a:pt x="52280" y="3393"/>
                  </a:cubicBezTo>
                  <a:cubicBezTo>
                    <a:pt x="50291" y="5600"/>
                    <a:pt x="47515" y="6765"/>
                    <a:pt x="44700" y="6765"/>
                  </a:cubicBezTo>
                  <a:cubicBezTo>
                    <a:pt x="42951" y="6765"/>
                    <a:pt x="41187" y="6316"/>
                    <a:pt x="39588" y="5387"/>
                  </a:cubicBezTo>
                  <a:cubicBezTo>
                    <a:pt x="37947" y="4435"/>
                    <a:pt x="36194" y="3998"/>
                    <a:pt x="34483" y="3998"/>
                  </a:cubicBezTo>
                  <a:cubicBezTo>
                    <a:pt x="29525" y="3998"/>
                    <a:pt x="24910" y="7668"/>
                    <a:pt x="24342" y="13141"/>
                  </a:cubicBezTo>
                  <a:cubicBezTo>
                    <a:pt x="23857" y="17931"/>
                    <a:pt x="20055" y="21733"/>
                    <a:pt x="15265" y="22236"/>
                  </a:cubicBezTo>
                  <a:cubicBezTo>
                    <a:pt x="7903" y="22982"/>
                    <a:pt x="3784" y="31071"/>
                    <a:pt x="7493" y="37464"/>
                  </a:cubicBezTo>
                  <a:cubicBezTo>
                    <a:pt x="9916" y="41639"/>
                    <a:pt x="9077" y="46950"/>
                    <a:pt x="5498" y="50175"/>
                  </a:cubicBezTo>
                  <a:cubicBezTo>
                    <a:pt x="0" y="55095"/>
                    <a:pt x="1417" y="64079"/>
                    <a:pt x="8182" y="67080"/>
                  </a:cubicBezTo>
                  <a:cubicBezTo>
                    <a:pt x="12600" y="69037"/>
                    <a:pt x="15023" y="73808"/>
                    <a:pt x="14016" y="78524"/>
                  </a:cubicBezTo>
                  <a:cubicBezTo>
                    <a:pt x="12641" y="85028"/>
                    <a:pt x="17690" y="90884"/>
                    <a:pt x="23981" y="90884"/>
                  </a:cubicBezTo>
                  <a:cubicBezTo>
                    <a:pt x="24685" y="90884"/>
                    <a:pt x="25404" y="90811"/>
                    <a:pt x="26131" y="90657"/>
                  </a:cubicBezTo>
                  <a:cubicBezTo>
                    <a:pt x="26845" y="90505"/>
                    <a:pt x="27562" y="90431"/>
                    <a:pt x="28270" y="90431"/>
                  </a:cubicBezTo>
                  <a:cubicBezTo>
                    <a:pt x="32233" y="90431"/>
                    <a:pt x="35933" y="92743"/>
                    <a:pt x="37593" y="96491"/>
                  </a:cubicBezTo>
                  <a:cubicBezTo>
                    <a:pt x="39342" y="100433"/>
                    <a:pt x="43116" y="102560"/>
                    <a:pt x="46938" y="102560"/>
                  </a:cubicBezTo>
                  <a:cubicBezTo>
                    <a:pt x="49675" y="102560"/>
                    <a:pt x="52437" y="101469"/>
                    <a:pt x="54498" y="99175"/>
                  </a:cubicBezTo>
                  <a:cubicBezTo>
                    <a:pt x="56487" y="96968"/>
                    <a:pt x="59263" y="95803"/>
                    <a:pt x="62078" y="95803"/>
                  </a:cubicBezTo>
                  <a:cubicBezTo>
                    <a:pt x="63827" y="95803"/>
                    <a:pt x="65591" y="96252"/>
                    <a:pt x="67191" y="97181"/>
                  </a:cubicBezTo>
                  <a:cubicBezTo>
                    <a:pt x="68829" y="98131"/>
                    <a:pt x="70579" y="98567"/>
                    <a:pt x="72290" y="98567"/>
                  </a:cubicBezTo>
                  <a:cubicBezTo>
                    <a:pt x="77255" y="98567"/>
                    <a:pt x="81882" y="94889"/>
                    <a:pt x="82437" y="89427"/>
                  </a:cubicBezTo>
                  <a:cubicBezTo>
                    <a:pt x="82940" y="84618"/>
                    <a:pt x="86724" y="80816"/>
                    <a:pt x="91532" y="80332"/>
                  </a:cubicBezTo>
                  <a:cubicBezTo>
                    <a:pt x="98876" y="79567"/>
                    <a:pt x="102995" y="71478"/>
                    <a:pt x="99286" y="65085"/>
                  </a:cubicBezTo>
                  <a:cubicBezTo>
                    <a:pt x="96863" y="60911"/>
                    <a:pt x="97702" y="55617"/>
                    <a:pt x="101299" y="52393"/>
                  </a:cubicBezTo>
                  <a:cubicBezTo>
                    <a:pt x="106797" y="47454"/>
                    <a:pt x="105362" y="38489"/>
                    <a:pt x="98596" y="35488"/>
                  </a:cubicBezTo>
                  <a:cubicBezTo>
                    <a:pt x="94198" y="33531"/>
                    <a:pt x="91756" y="28741"/>
                    <a:pt x="92762" y="24025"/>
                  </a:cubicBezTo>
                  <a:cubicBezTo>
                    <a:pt x="94136" y="17544"/>
                    <a:pt x="89083" y="11679"/>
                    <a:pt x="82810" y="11679"/>
                  </a:cubicBezTo>
                  <a:cubicBezTo>
                    <a:pt x="82102" y="11679"/>
                    <a:pt x="81379" y="11754"/>
                    <a:pt x="80648" y="11911"/>
                  </a:cubicBezTo>
                  <a:cubicBezTo>
                    <a:pt x="79933" y="12062"/>
                    <a:pt x="79218" y="12136"/>
                    <a:pt x="78512" y="12136"/>
                  </a:cubicBezTo>
                  <a:cubicBezTo>
                    <a:pt x="74538" y="12136"/>
                    <a:pt x="70847" y="9812"/>
                    <a:pt x="69185" y="6077"/>
                  </a:cubicBezTo>
                  <a:cubicBezTo>
                    <a:pt x="67436" y="2133"/>
                    <a:pt x="63660" y="0"/>
                    <a:pt x="59836" y="0"/>
                  </a:cubicBezTo>
                  <a:close/>
                </a:path>
              </a:pathLst>
            </a:custGeom>
            <a:solidFill>
              <a:srgbClr val="FFA79B">
                <a:alpha val="4688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29"/>
            <p:cNvSpPr/>
            <p:nvPr/>
          </p:nvSpPr>
          <p:spPr>
            <a:xfrm>
              <a:off x="6375375" y="1164147"/>
              <a:ext cx="594678" cy="761712"/>
            </a:xfrm>
            <a:custGeom>
              <a:avLst/>
              <a:gdLst/>
              <a:ahLst/>
              <a:cxnLst/>
              <a:rect l="l" t="t" r="r" b="b"/>
              <a:pathLst>
                <a:path w="16174" h="20717" extrusionOk="0">
                  <a:moveTo>
                    <a:pt x="9728" y="1"/>
                  </a:moveTo>
                  <a:cubicBezTo>
                    <a:pt x="9423" y="1"/>
                    <a:pt x="9128" y="186"/>
                    <a:pt x="8997" y="499"/>
                  </a:cubicBezTo>
                  <a:lnTo>
                    <a:pt x="7190" y="4786"/>
                  </a:lnTo>
                  <a:cubicBezTo>
                    <a:pt x="7078" y="5084"/>
                    <a:pt x="6873" y="5308"/>
                    <a:pt x="6612" y="5476"/>
                  </a:cubicBezTo>
                  <a:cubicBezTo>
                    <a:pt x="6542" y="5517"/>
                    <a:pt x="6469" y="5535"/>
                    <a:pt x="6400" y="5535"/>
                  </a:cubicBezTo>
                  <a:cubicBezTo>
                    <a:pt x="6152" y="5535"/>
                    <a:pt x="5939" y="5304"/>
                    <a:pt x="5997" y="5028"/>
                  </a:cubicBezTo>
                  <a:lnTo>
                    <a:pt x="6369" y="2959"/>
                  </a:lnTo>
                  <a:cubicBezTo>
                    <a:pt x="6463" y="2531"/>
                    <a:pt x="6239" y="2121"/>
                    <a:pt x="5829" y="1972"/>
                  </a:cubicBezTo>
                  <a:cubicBezTo>
                    <a:pt x="5754" y="1951"/>
                    <a:pt x="5680" y="1941"/>
                    <a:pt x="5607" y="1941"/>
                  </a:cubicBezTo>
                  <a:cubicBezTo>
                    <a:pt x="5224" y="1941"/>
                    <a:pt x="4885" y="2214"/>
                    <a:pt x="4823" y="2605"/>
                  </a:cubicBezTo>
                  <a:lnTo>
                    <a:pt x="3891" y="7097"/>
                  </a:lnTo>
                  <a:cubicBezTo>
                    <a:pt x="3238" y="9371"/>
                    <a:pt x="1747" y="14403"/>
                    <a:pt x="629" y="18317"/>
                  </a:cubicBezTo>
                  <a:cubicBezTo>
                    <a:pt x="1" y="20500"/>
                    <a:pt x="4854" y="20716"/>
                    <a:pt x="6799" y="20716"/>
                  </a:cubicBezTo>
                  <a:cubicBezTo>
                    <a:pt x="7278" y="20716"/>
                    <a:pt x="7581" y="20703"/>
                    <a:pt x="7581" y="20703"/>
                  </a:cubicBezTo>
                  <a:lnTo>
                    <a:pt x="7600" y="20703"/>
                  </a:lnTo>
                  <a:lnTo>
                    <a:pt x="7674" y="19678"/>
                  </a:lnTo>
                  <a:lnTo>
                    <a:pt x="8345" y="15894"/>
                  </a:lnTo>
                  <a:cubicBezTo>
                    <a:pt x="10377" y="15522"/>
                    <a:pt x="12185" y="12968"/>
                    <a:pt x="12185" y="12968"/>
                  </a:cubicBezTo>
                  <a:lnTo>
                    <a:pt x="14048" y="11570"/>
                  </a:lnTo>
                  <a:cubicBezTo>
                    <a:pt x="14384" y="11328"/>
                    <a:pt x="14496" y="10862"/>
                    <a:pt x="14291" y="10471"/>
                  </a:cubicBezTo>
                  <a:cubicBezTo>
                    <a:pt x="14141" y="10218"/>
                    <a:pt x="13879" y="10078"/>
                    <a:pt x="13612" y="10078"/>
                  </a:cubicBezTo>
                  <a:cubicBezTo>
                    <a:pt x="13446" y="10078"/>
                    <a:pt x="13278" y="10133"/>
                    <a:pt x="13135" y="10247"/>
                  </a:cubicBezTo>
                  <a:lnTo>
                    <a:pt x="11365" y="11589"/>
                  </a:lnTo>
                  <a:cubicBezTo>
                    <a:pt x="11292" y="11639"/>
                    <a:pt x="11212" y="11661"/>
                    <a:pt x="11135" y="11661"/>
                  </a:cubicBezTo>
                  <a:cubicBezTo>
                    <a:pt x="10895" y="11661"/>
                    <a:pt x="10674" y="11447"/>
                    <a:pt x="10731" y="11179"/>
                  </a:cubicBezTo>
                  <a:cubicBezTo>
                    <a:pt x="10861" y="10676"/>
                    <a:pt x="11141" y="10210"/>
                    <a:pt x="11495" y="9837"/>
                  </a:cubicBezTo>
                  <a:cubicBezTo>
                    <a:pt x="11514" y="9818"/>
                    <a:pt x="15819" y="5848"/>
                    <a:pt x="15819" y="5848"/>
                  </a:cubicBezTo>
                  <a:cubicBezTo>
                    <a:pt x="16155" y="5550"/>
                    <a:pt x="16173" y="5028"/>
                    <a:pt x="15875" y="4693"/>
                  </a:cubicBezTo>
                  <a:cubicBezTo>
                    <a:pt x="15695" y="4573"/>
                    <a:pt x="15488" y="4512"/>
                    <a:pt x="15282" y="4512"/>
                  </a:cubicBezTo>
                  <a:cubicBezTo>
                    <a:pt x="15039" y="4512"/>
                    <a:pt x="14799" y="4596"/>
                    <a:pt x="14608" y="4767"/>
                  </a:cubicBezTo>
                  <a:lnTo>
                    <a:pt x="11607" y="7526"/>
                  </a:lnTo>
                  <a:cubicBezTo>
                    <a:pt x="11536" y="7596"/>
                    <a:pt x="11444" y="7629"/>
                    <a:pt x="11353" y="7629"/>
                  </a:cubicBezTo>
                  <a:cubicBezTo>
                    <a:pt x="11276" y="7629"/>
                    <a:pt x="11201" y="7606"/>
                    <a:pt x="11141" y="7563"/>
                  </a:cubicBezTo>
                  <a:lnTo>
                    <a:pt x="11029" y="7489"/>
                  </a:lnTo>
                  <a:cubicBezTo>
                    <a:pt x="10861" y="7358"/>
                    <a:pt x="10824" y="7116"/>
                    <a:pt x="10936" y="6929"/>
                  </a:cubicBezTo>
                  <a:lnTo>
                    <a:pt x="13620" y="2549"/>
                  </a:lnTo>
                  <a:cubicBezTo>
                    <a:pt x="13862" y="2195"/>
                    <a:pt x="13787" y="1711"/>
                    <a:pt x="13471" y="1431"/>
                  </a:cubicBezTo>
                  <a:cubicBezTo>
                    <a:pt x="13327" y="1323"/>
                    <a:pt x="13155" y="1271"/>
                    <a:pt x="12984" y="1271"/>
                  </a:cubicBezTo>
                  <a:cubicBezTo>
                    <a:pt x="12713" y="1271"/>
                    <a:pt x="12445" y="1403"/>
                    <a:pt x="12296" y="1655"/>
                  </a:cubicBezTo>
                  <a:lnTo>
                    <a:pt x="9687" y="5904"/>
                  </a:lnTo>
                  <a:cubicBezTo>
                    <a:pt x="9581" y="6064"/>
                    <a:pt x="9418" y="6157"/>
                    <a:pt x="9245" y="6157"/>
                  </a:cubicBezTo>
                  <a:cubicBezTo>
                    <a:pt x="9176" y="6157"/>
                    <a:pt x="9104" y="6141"/>
                    <a:pt x="9035" y="6109"/>
                  </a:cubicBezTo>
                  <a:cubicBezTo>
                    <a:pt x="8737" y="5979"/>
                    <a:pt x="8587" y="5625"/>
                    <a:pt x="8718" y="5326"/>
                  </a:cubicBezTo>
                  <a:lnTo>
                    <a:pt x="10451" y="1189"/>
                  </a:lnTo>
                  <a:cubicBezTo>
                    <a:pt x="10619" y="797"/>
                    <a:pt x="10489" y="331"/>
                    <a:pt x="10116" y="108"/>
                  </a:cubicBezTo>
                  <a:cubicBezTo>
                    <a:pt x="9993" y="35"/>
                    <a:pt x="9859" y="1"/>
                    <a:pt x="9728" y="1"/>
                  </a:cubicBezTo>
                  <a:close/>
                </a:path>
              </a:pathLst>
            </a:custGeom>
            <a:solidFill>
              <a:srgbClr val="FF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29"/>
            <p:cNvSpPr/>
            <p:nvPr/>
          </p:nvSpPr>
          <p:spPr>
            <a:xfrm>
              <a:off x="6649292" y="1564067"/>
              <a:ext cx="139753" cy="76918"/>
            </a:xfrm>
            <a:custGeom>
              <a:avLst/>
              <a:gdLst/>
              <a:ahLst/>
              <a:cxnLst/>
              <a:rect l="l" t="t" r="r" b="b"/>
              <a:pathLst>
                <a:path w="3801" h="2092" extrusionOk="0">
                  <a:moveTo>
                    <a:pt x="2659" y="0"/>
                  </a:moveTo>
                  <a:cubicBezTo>
                    <a:pt x="1887" y="0"/>
                    <a:pt x="763" y="286"/>
                    <a:pt x="56" y="1756"/>
                  </a:cubicBezTo>
                  <a:cubicBezTo>
                    <a:pt x="1" y="1867"/>
                    <a:pt x="56" y="1998"/>
                    <a:pt x="168" y="2054"/>
                  </a:cubicBezTo>
                  <a:cubicBezTo>
                    <a:pt x="206" y="2073"/>
                    <a:pt x="243" y="2091"/>
                    <a:pt x="280" y="2091"/>
                  </a:cubicBezTo>
                  <a:cubicBezTo>
                    <a:pt x="355" y="2091"/>
                    <a:pt x="448" y="2035"/>
                    <a:pt x="485" y="1961"/>
                  </a:cubicBezTo>
                  <a:cubicBezTo>
                    <a:pt x="1085" y="704"/>
                    <a:pt x="2012" y="453"/>
                    <a:pt x="2650" y="453"/>
                  </a:cubicBezTo>
                  <a:cubicBezTo>
                    <a:pt x="3043" y="453"/>
                    <a:pt x="3327" y="549"/>
                    <a:pt x="3355" y="563"/>
                  </a:cubicBezTo>
                  <a:cubicBezTo>
                    <a:pt x="3390" y="578"/>
                    <a:pt x="3424" y="585"/>
                    <a:pt x="3455" y="585"/>
                  </a:cubicBezTo>
                  <a:cubicBezTo>
                    <a:pt x="3690" y="585"/>
                    <a:pt x="3801" y="198"/>
                    <a:pt x="3504" y="115"/>
                  </a:cubicBezTo>
                  <a:cubicBezTo>
                    <a:pt x="3497" y="115"/>
                    <a:pt x="3149" y="0"/>
                    <a:pt x="2659" y="0"/>
                  </a:cubicBezTo>
                  <a:close/>
                </a:path>
              </a:pathLst>
            </a:custGeom>
            <a:solidFill>
              <a:srgbClr val="F9A0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29"/>
            <p:cNvSpPr/>
            <p:nvPr/>
          </p:nvSpPr>
          <p:spPr>
            <a:xfrm>
              <a:off x="6224407" y="1634440"/>
              <a:ext cx="2220353" cy="2482909"/>
            </a:xfrm>
            <a:custGeom>
              <a:avLst/>
              <a:gdLst/>
              <a:ahLst/>
              <a:cxnLst/>
              <a:rect l="l" t="t" r="r" b="b"/>
              <a:pathLst>
                <a:path w="60389" h="67530" extrusionOk="0">
                  <a:moveTo>
                    <a:pt x="5566" y="0"/>
                  </a:moveTo>
                  <a:cubicBezTo>
                    <a:pt x="5074" y="0"/>
                    <a:pt x="4628" y="342"/>
                    <a:pt x="4511" y="867"/>
                  </a:cubicBezTo>
                  <a:lnTo>
                    <a:pt x="318" y="20344"/>
                  </a:lnTo>
                  <a:cubicBezTo>
                    <a:pt x="1" y="21816"/>
                    <a:pt x="318" y="23382"/>
                    <a:pt x="1212" y="24593"/>
                  </a:cubicBezTo>
                  <a:lnTo>
                    <a:pt x="14855" y="43045"/>
                  </a:lnTo>
                  <a:lnTo>
                    <a:pt x="14930" y="42915"/>
                  </a:lnTo>
                  <a:lnTo>
                    <a:pt x="14930" y="42915"/>
                  </a:lnTo>
                  <a:cubicBezTo>
                    <a:pt x="14781" y="50407"/>
                    <a:pt x="14632" y="62187"/>
                    <a:pt x="14464" y="66399"/>
                  </a:cubicBezTo>
                  <a:cubicBezTo>
                    <a:pt x="14431" y="67036"/>
                    <a:pt x="14942" y="67529"/>
                    <a:pt x="15545" y="67529"/>
                  </a:cubicBezTo>
                  <a:cubicBezTo>
                    <a:pt x="15631" y="67529"/>
                    <a:pt x="15718" y="67519"/>
                    <a:pt x="15806" y="67499"/>
                  </a:cubicBezTo>
                  <a:lnTo>
                    <a:pt x="50454" y="59149"/>
                  </a:lnTo>
                  <a:cubicBezTo>
                    <a:pt x="50958" y="59018"/>
                    <a:pt x="51312" y="58571"/>
                    <a:pt x="51293" y="58049"/>
                  </a:cubicBezTo>
                  <a:cubicBezTo>
                    <a:pt x="51125" y="53240"/>
                    <a:pt x="50976" y="37752"/>
                    <a:pt x="50827" y="33074"/>
                  </a:cubicBezTo>
                  <a:cubicBezTo>
                    <a:pt x="50809" y="32496"/>
                    <a:pt x="51237" y="31993"/>
                    <a:pt x="51815" y="31955"/>
                  </a:cubicBezTo>
                  <a:lnTo>
                    <a:pt x="59121" y="31284"/>
                  </a:lnTo>
                  <a:cubicBezTo>
                    <a:pt x="59960" y="31210"/>
                    <a:pt x="60389" y="30259"/>
                    <a:pt x="59923" y="29588"/>
                  </a:cubicBezTo>
                  <a:cubicBezTo>
                    <a:pt x="58171" y="27016"/>
                    <a:pt x="53660" y="22040"/>
                    <a:pt x="44416" y="20101"/>
                  </a:cubicBezTo>
                  <a:cubicBezTo>
                    <a:pt x="43565" y="19929"/>
                    <a:pt x="36998" y="19756"/>
                    <a:pt x="31204" y="19756"/>
                  </a:cubicBezTo>
                  <a:cubicBezTo>
                    <a:pt x="28238" y="19756"/>
                    <a:pt x="25474" y="19801"/>
                    <a:pt x="23783" y="19915"/>
                  </a:cubicBezTo>
                  <a:cubicBezTo>
                    <a:pt x="23750" y="19918"/>
                    <a:pt x="23718" y="19920"/>
                    <a:pt x="23686" y="19920"/>
                  </a:cubicBezTo>
                  <a:cubicBezTo>
                    <a:pt x="23538" y="19920"/>
                    <a:pt x="23403" y="19887"/>
                    <a:pt x="23280" y="19841"/>
                  </a:cubicBezTo>
                  <a:lnTo>
                    <a:pt x="14334" y="15964"/>
                  </a:lnTo>
                  <a:cubicBezTo>
                    <a:pt x="13886" y="15759"/>
                    <a:pt x="13625" y="15274"/>
                    <a:pt x="13700" y="14790"/>
                  </a:cubicBezTo>
                  <a:lnTo>
                    <a:pt x="15266" y="4762"/>
                  </a:lnTo>
                  <a:cubicBezTo>
                    <a:pt x="15359" y="4259"/>
                    <a:pt x="15079" y="3774"/>
                    <a:pt x="14595" y="3588"/>
                  </a:cubicBezTo>
                  <a:lnTo>
                    <a:pt x="5984" y="84"/>
                  </a:lnTo>
                  <a:cubicBezTo>
                    <a:pt x="5845" y="27"/>
                    <a:pt x="5704" y="0"/>
                    <a:pt x="55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29"/>
            <p:cNvSpPr/>
            <p:nvPr/>
          </p:nvSpPr>
          <p:spPr>
            <a:xfrm>
              <a:off x="7206430" y="2360782"/>
              <a:ext cx="480404" cy="333481"/>
            </a:xfrm>
            <a:custGeom>
              <a:avLst/>
              <a:gdLst/>
              <a:ahLst/>
              <a:cxnLst/>
              <a:rect l="l" t="t" r="r" b="b"/>
              <a:pathLst>
                <a:path w="13066" h="9070" extrusionOk="0">
                  <a:moveTo>
                    <a:pt x="4612" y="0"/>
                  </a:moveTo>
                  <a:cubicBezTo>
                    <a:pt x="2967" y="0"/>
                    <a:pt x="1382" y="15"/>
                    <a:pt x="0" y="48"/>
                  </a:cubicBezTo>
                  <a:lnTo>
                    <a:pt x="0" y="2974"/>
                  </a:lnTo>
                  <a:cubicBezTo>
                    <a:pt x="19" y="6329"/>
                    <a:pt x="2722" y="9051"/>
                    <a:pt x="6095" y="9069"/>
                  </a:cubicBezTo>
                  <a:lnTo>
                    <a:pt x="6971" y="9069"/>
                  </a:lnTo>
                  <a:cubicBezTo>
                    <a:pt x="10326" y="9069"/>
                    <a:pt x="13047" y="6329"/>
                    <a:pt x="13066" y="2974"/>
                  </a:cubicBezTo>
                  <a:lnTo>
                    <a:pt x="13066" y="104"/>
                  </a:lnTo>
                  <a:cubicBezTo>
                    <a:pt x="10602" y="45"/>
                    <a:pt x="7516" y="0"/>
                    <a:pt x="46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29"/>
            <p:cNvSpPr/>
            <p:nvPr/>
          </p:nvSpPr>
          <p:spPr>
            <a:xfrm>
              <a:off x="6536232" y="2899794"/>
              <a:ext cx="326900" cy="686008"/>
            </a:xfrm>
            <a:custGeom>
              <a:avLst/>
              <a:gdLst/>
              <a:ahLst/>
              <a:cxnLst/>
              <a:rect l="l" t="t" r="r" b="b"/>
              <a:pathLst>
                <a:path w="8891" h="18658" extrusionOk="0">
                  <a:moveTo>
                    <a:pt x="0" y="1"/>
                  </a:moveTo>
                  <a:lnTo>
                    <a:pt x="6430" y="8500"/>
                  </a:lnTo>
                  <a:lnTo>
                    <a:pt x="6337" y="18658"/>
                  </a:lnTo>
                  <a:lnTo>
                    <a:pt x="8891" y="723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A529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29"/>
            <p:cNvSpPr/>
            <p:nvPr/>
          </p:nvSpPr>
          <p:spPr>
            <a:xfrm>
              <a:off x="7103628" y="1448360"/>
              <a:ext cx="676412" cy="1180788"/>
            </a:xfrm>
            <a:custGeom>
              <a:avLst/>
              <a:gdLst/>
              <a:ahLst/>
              <a:cxnLst/>
              <a:rect l="l" t="t" r="r" b="b"/>
              <a:pathLst>
                <a:path w="18397" h="32115" extrusionOk="0">
                  <a:moveTo>
                    <a:pt x="9618" y="1"/>
                  </a:moveTo>
                  <a:cubicBezTo>
                    <a:pt x="8946" y="1483"/>
                    <a:pt x="6195" y="2727"/>
                    <a:pt x="4085" y="2727"/>
                  </a:cubicBezTo>
                  <a:cubicBezTo>
                    <a:pt x="3621" y="2727"/>
                    <a:pt x="3188" y="2667"/>
                    <a:pt x="2815" y="2536"/>
                  </a:cubicBezTo>
                  <a:cubicBezTo>
                    <a:pt x="2498" y="2424"/>
                    <a:pt x="2219" y="2237"/>
                    <a:pt x="1995" y="1995"/>
                  </a:cubicBezTo>
                  <a:cubicBezTo>
                    <a:pt x="1193" y="2964"/>
                    <a:pt x="728" y="4176"/>
                    <a:pt x="672" y="5425"/>
                  </a:cubicBezTo>
                  <a:lnTo>
                    <a:pt x="168" y="14595"/>
                  </a:lnTo>
                  <a:cubicBezTo>
                    <a:pt x="1" y="17316"/>
                    <a:pt x="1715" y="19795"/>
                    <a:pt x="4306" y="20633"/>
                  </a:cubicBezTo>
                  <a:lnTo>
                    <a:pt x="4306" y="27306"/>
                  </a:lnTo>
                  <a:cubicBezTo>
                    <a:pt x="4306" y="29952"/>
                    <a:pt x="6449" y="32115"/>
                    <a:pt x="9115" y="32115"/>
                  </a:cubicBezTo>
                  <a:lnTo>
                    <a:pt x="9618" y="32115"/>
                  </a:lnTo>
                  <a:cubicBezTo>
                    <a:pt x="12265" y="32096"/>
                    <a:pt x="14427" y="29952"/>
                    <a:pt x="14427" y="27306"/>
                  </a:cubicBezTo>
                  <a:lnTo>
                    <a:pt x="14427" y="18248"/>
                  </a:lnTo>
                  <a:cubicBezTo>
                    <a:pt x="14930" y="17390"/>
                    <a:pt x="15228" y="16440"/>
                    <a:pt x="15284" y="15452"/>
                  </a:cubicBezTo>
                  <a:lnTo>
                    <a:pt x="15340" y="14315"/>
                  </a:lnTo>
                  <a:lnTo>
                    <a:pt x="15974" y="14352"/>
                  </a:lnTo>
                  <a:cubicBezTo>
                    <a:pt x="16008" y="14354"/>
                    <a:pt x="16043" y="14355"/>
                    <a:pt x="16078" y="14355"/>
                  </a:cubicBezTo>
                  <a:cubicBezTo>
                    <a:pt x="17299" y="14355"/>
                    <a:pt x="18305" y="13405"/>
                    <a:pt x="18359" y="12190"/>
                  </a:cubicBezTo>
                  <a:cubicBezTo>
                    <a:pt x="18397" y="11612"/>
                    <a:pt x="18210" y="11053"/>
                    <a:pt x="17856" y="10606"/>
                  </a:cubicBezTo>
                  <a:cubicBezTo>
                    <a:pt x="17465" y="10084"/>
                    <a:pt x="16868" y="9767"/>
                    <a:pt x="16216" y="9730"/>
                  </a:cubicBezTo>
                  <a:lnTo>
                    <a:pt x="15582" y="9693"/>
                  </a:lnTo>
                  <a:lnTo>
                    <a:pt x="14911" y="9655"/>
                  </a:lnTo>
                  <a:cubicBezTo>
                    <a:pt x="15060" y="7941"/>
                    <a:pt x="15284" y="5443"/>
                    <a:pt x="15135" y="5443"/>
                  </a:cubicBezTo>
                  <a:cubicBezTo>
                    <a:pt x="12954" y="5443"/>
                    <a:pt x="10252" y="858"/>
                    <a:pt x="9748" y="1"/>
                  </a:cubicBezTo>
                  <a:close/>
                </a:path>
              </a:pathLst>
            </a:custGeom>
            <a:solidFill>
              <a:srgbClr val="FF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29"/>
            <p:cNvSpPr/>
            <p:nvPr/>
          </p:nvSpPr>
          <p:spPr>
            <a:xfrm>
              <a:off x="7150250" y="1348793"/>
              <a:ext cx="701745" cy="489522"/>
            </a:xfrm>
            <a:custGeom>
              <a:avLst/>
              <a:gdLst/>
              <a:ahLst/>
              <a:cxnLst/>
              <a:rect l="l" t="t" r="r" b="b"/>
              <a:pathLst>
                <a:path w="19086" h="13314" extrusionOk="0">
                  <a:moveTo>
                    <a:pt x="8845" y="0"/>
                  </a:moveTo>
                  <a:cubicBezTo>
                    <a:pt x="5321" y="0"/>
                    <a:pt x="1873" y="618"/>
                    <a:pt x="727" y="1870"/>
                  </a:cubicBezTo>
                  <a:cubicBezTo>
                    <a:pt x="0" y="2672"/>
                    <a:pt x="0" y="3883"/>
                    <a:pt x="708" y="4684"/>
                  </a:cubicBezTo>
                  <a:cubicBezTo>
                    <a:pt x="932" y="4945"/>
                    <a:pt x="1212" y="5132"/>
                    <a:pt x="1528" y="5225"/>
                  </a:cubicBezTo>
                  <a:cubicBezTo>
                    <a:pt x="1905" y="5356"/>
                    <a:pt x="2340" y="5416"/>
                    <a:pt x="2807" y="5416"/>
                  </a:cubicBezTo>
                  <a:cubicBezTo>
                    <a:pt x="4927" y="5416"/>
                    <a:pt x="7678" y="4172"/>
                    <a:pt x="8350" y="2690"/>
                  </a:cubicBezTo>
                  <a:cubicBezTo>
                    <a:pt x="8369" y="2653"/>
                    <a:pt x="8387" y="2597"/>
                    <a:pt x="8406" y="2560"/>
                  </a:cubicBezTo>
                  <a:cubicBezTo>
                    <a:pt x="8406" y="2560"/>
                    <a:pt x="8424" y="2616"/>
                    <a:pt x="8480" y="2709"/>
                  </a:cubicBezTo>
                  <a:cubicBezTo>
                    <a:pt x="8983" y="3564"/>
                    <a:pt x="11657" y="8151"/>
                    <a:pt x="13854" y="8151"/>
                  </a:cubicBezTo>
                  <a:cubicBezTo>
                    <a:pt x="13858" y="8151"/>
                    <a:pt x="13862" y="8151"/>
                    <a:pt x="13867" y="8151"/>
                  </a:cubicBezTo>
                  <a:lnTo>
                    <a:pt x="13867" y="8151"/>
                  </a:lnTo>
                  <a:cubicBezTo>
                    <a:pt x="14016" y="8151"/>
                    <a:pt x="13792" y="10667"/>
                    <a:pt x="13625" y="12363"/>
                  </a:cubicBezTo>
                  <a:lnTo>
                    <a:pt x="14314" y="12401"/>
                  </a:lnTo>
                  <a:lnTo>
                    <a:pt x="14948" y="12438"/>
                  </a:lnTo>
                  <a:cubicBezTo>
                    <a:pt x="15600" y="12475"/>
                    <a:pt x="16178" y="12792"/>
                    <a:pt x="16588" y="13314"/>
                  </a:cubicBezTo>
                  <a:cubicBezTo>
                    <a:pt x="17222" y="10593"/>
                    <a:pt x="19086" y="174"/>
                    <a:pt x="9450" y="6"/>
                  </a:cubicBezTo>
                  <a:cubicBezTo>
                    <a:pt x="9248" y="2"/>
                    <a:pt x="9047" y="0"/>
                    <a:pt x="88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29"/>
            <p:cNvSpPr/>
            <p:nvPr/>
          </p:nvSpPr>
          <p:spPr>
            <a:xfrm>
              <a:off x="7296878" y="2171907"/>
              <a:ext cx="241930" cy="242151"/>
            </a:xfrm>
            <a:custGeom>
              <a:avLst/>
              <a:gdLst/>
              <a:ahLst/>
              <a:cxnLst/>
              <a:rect l="l" t="t" r="r" b="b"/>
              <a:pathLst>
                <a:path w="6580" h="6586" extrusionOk="0">
                  <a:moveTo>
                    <a:pt x="3303" y="1"/>
                  </a:moveTo>
                  <a:cubicBezTo>
                    <a:pt x="3258" y="1"/>
                    <a:pt x="3214" y="2"/>
                    <a:pt x="3169" y="4"/>
                  </a:cubicBezTo>
                  <a:cubicBezTo>
                    <a:pt x="1380" y="78"/>
                    <a:pt x="1" y="1607"/>
                    <a:pt x="75" y="3415"/>
                  </a:cubicBezTo>
                  <a:cubicBezTo>
                    <a:pt x="148" y="5195"/>
                    <a:pt x="1566" y="6586"/>
                    <a:pt x="3295" y="6586"/>
                  </a:cubicBezTo>
                  <a:cubicBezTo>
                    <a:pt x="3340" y="6586"/>
                    <a:pt x="3385" y="6585"/>
                    <a:pt x="3430" y="6583"/>
                  </a:cubicBezTo>
                  <a:cubicBezTo>
                    <a:pt x="5201" y="6509"/>
                    <a:pt x="6580" y="4980"/>
                    <a:pt x="6524" y="3154"/>
                  </a:cubicBezTo>
                  <a:cubicBezTo>
                    <a:pt x="6451" y="1391"/>
                    <a:pt x="5015" y="1"/>
                    <a:pt x="3303" y="1"/>
                  </a:cubicBezTo>
                  <a:close/>
                </a:path>
              </a:pathLst>
            </a:custGeom>
            <a:solidFill>
              <a:srgbClr val="F9A0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29"/>
            <p:cNvSpPr/>
            <p:nvPr/>
          </p:nvSpPr>
          <p:spPr>
            <a:xfrm>
              <a:off x="7096091" y="1928065"/>
              <a:ext cx="570889" cy="396133"/>
            </a:xfrm>
            <a:custGeom>
              <a:avLst/>
              <a:gdLst/>
              <a:ahLst/>
              <a:cxnLst/>
              <a:rect l="l" t="t" r="r" b="b"/>
              <a:pathLst>
                <a:path w="15527" h="10774" extrusionOk="0">
                  <a:moveTo>
                    <a:pt x="2200" y="1"/>
                  </a:moveTo>
                  <a:cubicBezTo>
                    <a:pt x="988" y="1"/>
                    <a:pt x="1" y="988"/>
                    <a:pt x="1" y="2200"/>
                  </a:cubicBezTo>
                  <a:lnTo>
                    <a:pt x="1" y="5219"/>
                  </a:lnTo>
                  <a:cubicBezTo>
                    <a:pt x="1" y="8276"/>
                    <a:pt x="2479" y="10774"/>
                    <a:pt x="5536" y="10774"/>
                  </a:cubicBezTo>
                  <a:lnTo>
                    <a:pt x="10382" y="10774"/>
                  </a:lnTo>
                  <a:cubicBezTo>
                    <a:pt x="13234" y="10774"/>
                    <a:pt x="15526" y="8462"/>
                    <a:pt x="15526" y="5629"/>
                  </a:cubicBezTo>
                  <a:lnTo>
                    <a:pt x="15526" y="2200"/>
                  </a:lnTo>
                  <a:cubicBezTo>
                    <a:pt x="15526" y="988"/>
                    <a:pt x="14538" y="1"/>
                    <a:pt x="133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29"/>
            <p:cNvSpPr/>
            <p:nvPr/>
          </p:nvSpPr>
          <p:spPr>
            <a:xfrm>
              <a:off x="7347654" y="1975348"/>
              <a:ext cx="186705" cy="105523"/>
            </a:xfrm>
            <a:custGeom>
              <a:avLst/>
              <a:gdLst/>
              <a:ahLst/>
              <a:cxnLst/>
              <a:rect l="l" t="t" r="r" b="b"/>
              <a:pathLst>
                <a:path w="5078" h="2870" extrusionOk="0">
                  <a:moveTo>
                    <a:pt x="4025" y="1"/>
                  </a:moveTo>
                  <a:cubicBezTo>
                    <a:pt x="3302" y="166"/>
                    <a:pt x="2567" y="259"/>
                    <a:pt x="1840" y="259"/>
                  </a:cubicBezTo>
                  <a:cubicBezTo>
                    <a:pt x="1667" y="259"/>
                    <a:pt x="1494" y="254"/>
                    <a:pt x="1322" y="243"/>
                  </a:cubicBezTo>
                  <a:cubicBezTo>
                    <a:pt x="1297" y="241"/>
                    <a:pt x="1272" y="240"/>
                    <a:pt x="1248" y="240"/>
                  </a:cubicBezTo>
                  <a:cubicBezTo>
                    <a:pt x="0" y="240"/>
                    <a:pt x="540" y="2578"/>
                    <a:pt x="2496" y="2852"/>
                  </a:cubicBezTo>
                  <a:cubicBezTo>
                    <a:pt x="2582" y="2864"/>
                    <a:pt x="2664" y="2870"/>
                    <a:pt x="2745" y="2870"/>
                  </a:cubicBezTo>
                  <a:cubicBezTo>
                    <a:pt x="4542" y="2870"/>
                    <a:pt x="5077" y="1"/>
                    <a:pt x="40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29"/>
            <p:cNvSpPr/>
            <p:nvPr/>
          </p:nvSpPr>
          <p:spPr>
            <a:xfrm>
              <a:off x="7421594" y="2006159"/>
              <a:ext cx="65851" cy="30223"/>
            </a:xfrm>
            <a:custGeom>
              <a:avLst/>
              <a:gdLst/>
              <a:ahLst/>
              <a:cxnLst/>
              <a:rect l="l" t="t" r="r" b="b"/>
              <a:pathLst>
                <a:path w="1791" h="822" extrusionOk="0">
                  <a:moveTo>
                    <a:pt x="1021" y="1"/>
                  </a:moveTo>
                  <a:cubicBezTo>
                    <a:pt x="871" y="1"/>
                    <a:pt x="720" y="26"/>
                    <a:pt x="579" y="76"/>
                  </a:cubicBezTo>
                  <a:cubicBezTo>
                    <a:pt x="318" y="188"/>
                    <a:pt x="131" y="411"/>
                    <a:pt x="19" y="672"/>
                  </a:cubicBezTo>
                  <a:cubicBezTo>
                    <a:pt x="1" y="728"/>
                    <a:pt x="38" y="803"/>
                    <a:pt x="94" y="821"/>
                  </a:cubicBezTo>
                  <a:lnTo>
                    <a:pt x="131" y="821"/>
                  </a:lnTo>
                  <a:cubicBezTo>
                    <a:pt x="187" y="821"/>
                    <a:pt x="224" y="784"/>
                    <a:pt x="243" y="747"/>
                  </a:cubicBezTo>
                  <a:cubicBezTo>
                    <a:pt x="318" y="542"/>
                    <a:pt x="485" y="374"/>
                    <a:pt x="672" y="281"/>
                  </a:cubicBezTo>
                  <a:cubicBezTo>
                    <a:pt x="782" y="248"/>
                    <a:pt x="895" y="232"/>
                    <a:pt x="1007" y="232"/>
                  </a:cubicBezTo>
                  <a:cubicBezTo>
                    <a:pt x="1216" y="232"/>
                    <a:pt x="1421" y="290"/>
                    <a:pt x="1604" y="411"/>
                  </a:cubicBezTo>
                  <a:cubicBezTo>
                    <a:pt x="1618" y="416"/>
                    <a:pt x="1633" y="418"/>
                    <a:pt x="1648" y="418"/>
                  </a:cubicBezTo>
                  <a:cubicBezTo>
                    <a:pt x="1694" y="418"/>
                    <a:pt x="1743" y="397"/>
                    <a:pt x="1771" y="355"/>
                  </a:cubicBezTo>
                  <a:cubicBezTo>
                    <a:pt x="1790" y="300"/>
                    <a:pt x="1771" y="225"/>
                    <a:pt x="1715" y="206"/>
                  </a:cubicBezTo>
                  <a:cubicBezTo>
                    <a:pt x="1508" y="68"/>
                    <a:pt x="1264" y="1"/>
                    <a:pt x="1021" y="1"/>
                  </a:cubicBezTo>
                  <a:close/>
                </a:path>
              </a:pathLst>
            </a:custGeom>
            <a:solidFill>
              <a:srgbClr val="F9A0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29"/>
            <p:cNvSpPr/>
            <p:nvPr/>
          </p:nvSpPr>
          <p:spPr>
            <a:xfrm>
              <a:off x="7682680" y="1850559"/>
              <a:ext cx="54269" cy="67285"/>
            </a:xfrm>
            <a:custGeom>
              <a:avLst/>
              <a:gdLst/>
              <a:ahLst/>
              <a:cxnLst/>
              <a:rect l="l" t="t" r="r" b="b"/>
              <a:pathLst>
                <a:path w="1476" h="1830" extrusionOk="0">
                  <a:moveTo>
                    <a:pt x="1142" y="1"/>
                  </a:moveTo>
                  <a:cubicBezTo>
                    <a:pt x="1084" y="1"/>
                    <a:pt x="1024" y="23"/>
                    <a:pt x="970" y="77"/>
                  </a:cubicBezTo>
                  <a:lnTo>
                    <a:pt x="1" y="1083"/>
                  </a:lnTo>
                  <a:lnTo>
                    <a:pt x="691" y="1773"/>
                  </a:lnTo>
                  <a:cubicBezTo>
                    <a:pt x="728" y="1810"/>
                    <a:pt x="784" y="1829"/>
                    <a:pt x="858" y="1829"/>
                  </a:cubicBezTo>
                  <a:cubicBezTo>
                    <a:pt x="914" y="1829"/>
                    <a:pt x="970" y="1810"/>
                    <a:pt x="1007" y="1773"/>
                  </a:cubicBezTo>
                  <a:cubicBezTo>
                    <a:pt x="1101" y="1680"/>
                    <a:pt x="1101" y="1531"/>
                    <a:pt x="1007" y="1438"/>
                  </a:cubicBezTo>
                  <a:lnTo>
                    <a:pt x="653" y="1083"/>
                  </a:lnTo>
                  <a:lnTo>
                    <a:pt x="1306" y="394"/>
                  </a:lnTo>
                  <a:cubicBezTo>
                    <a:pt x="1475" y="224"/>
                    <a:pt x="1323" y="1"/>
                    <a:pt x="1142" y="1"/>
                  </a:cubicBezTo>
                  <a:close/>
                </a:path>
              </a:pathLst>
            </a:custGeom>
            <a:solidFill>
              <a:srgbClr val="F9A0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29"/>
            <p:cNvSpPr/>
            <p:nvPr/>
          </p:nvSpPr>
          <p:spPr>
            <a:xfrm>
              <a:off x="7411336" y="1682642"/>
              <a:ext cx="150085" cy="58240"/>
            </a:xfrm>
            <a:custGeom>
              <a:avLst/>
              <a:gdLst/>
              <a:ahLst/>
              <a:cxnLst/>
              <a:rect l="l" t="t" r="r" b="b"/>
              <a:pathLst>
                <a:path w="4082" h="1584" extrusionOk="0">
                  <a:moveTo>
                    <a:pt x="1955" y="0"/>
                  </a:moveTo>
                  <a:cubicBezTo>
                    <a:pt x="1146" y="0"/>
                    <a:pt x="545" y="319"/>
                    <a:pt x="280" y="655"/>
                  </a:cubicBezTo>
                  <a:cubicBezTo>
                    <a:pt x="0" y="991"/>
                    <a:pt x="93" y="1270"/>
                    <a:pt x="317" y="1382"/>
                  </a:cubicBezTo>
                  <a:cubicBezTo>
                    <a:pt x="550" y="1460"/>
                    <a:pt x="783" y="1499"/>
                    <a:pt x="1016" y="1499"/>
                  </a:cubicBezTo>
                  <a:cubicBezTo>
                    <a:pt x="1063" y="1499"/>
                    <a:pt x="1109" y="1497"/>
                    <a:pt x="1156" y="1494"/>
                  </a:cubicBezTo>
                  <a:cubicBezTo>
                    <a:pt x="1314" y="1485"/>
                    <a:pt x="1468" y="1480"/>
                    <a:pt x="1615" y="1480"/>
                  </a:cubicBezTo>
                  <a:cubicBezTo>
                    <a:pt x="1761" y="1480"/>
                    <a:pt x="1901" y="1485"/>
                    <a:pt x="2032" y="1494"/>
                  </a:cubicBezTo>
                  <a:cubicBezTo>
                    <a:pt x="2293" y="1494"/>
                    <a:pt x="2610" y="1513"/>
                    <a:pt x="2908" y="1550"/>
                  </a:cubicBezTo>
                  <a:cubicBezTo>
                    <a:pt x="3025" y="1573"/>
                    <a:pt x="3142" y="1584"/>
                    <a:pt x="3259" y="1584"/>
                  </a:cubicBezTo>
                  <a:cubicBezTo>
                    <a:pt x="3422" y="1584"/>
                    <a:pt x="3584" y="1564"/>
                    <a:pt x="3746" y="1531"/>
                  </a:cubicBezTo>
                  <a:cubicBezTo>
                    <a:pt x="3989" y="1438"/>
                    <a:pt x="4082" y="1159"/>
                    <a:pt x="3840" y="805"/>
                  </a:cubicBezTo>
                  <a:cubicBezTo>
                    <a:pt x="3616" y="450"/>
                    <a:pt x="2964" y="40"/>
                    <a:pt x="2088" y="3"/>
                  </a:cubicBezTo>
                  <a:cubicBezTo>
                    <a:pt x="2043" y="1"/>
                    <a:pt x="1998" y="0"/>
                    <a:pt x="19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29"/>
            <p:cNvSpPr/>
            <p:nvPr/>
          </p:nvSpPr>
          <p:spPr>
            <a:xfrm>
              <a:off x="7159147" y="1673818"/>
              <a:ext cx="139827" cy="54195"/>
            </a:xfrm>
            <a:custGeom>
              <a:avLst/>
              <a:gdLst/>
              <a:ahLst/>
              <a:cxnLst/>
              <a:rect l="l" t="t" r="r" b="b"/>
              <a:pathLst>
                <a:path w="3803" h="1474" extrusionOk="0">
                  <a:moveTo>
                    <a:pt x="1839" y="0"/>
                  </a:moveTo>
                  <a:cubicBezTo>
                    <a:pt x="1050" y="0"/>
                    <a:pt x="461" y="344"/>
                    <a:pt x="243" y="653"/>
                  </a:cubicBezTo>
                  <a:cubicBezTo>
                    <a:pt x="0" y="970"/>
                    <a:pt x="75" y="1250"/>
                    <a:pt x="299" y="1361"/>
                  </a:cubicBezTo>
                  <a:cubicBezTo>
                    <a:pt x="460" y="1411"/>
                    <a:pt x="638" y="1436"/>
                    <a:pt x="816" y="1436"/>
                  </a:cubicBezTo>
                  <a:cubicBezTo>
                    <a:pt x="905" y="1436"/>
                    <a:pt x="994" y="1430"/>
                    <a:pt x="1081" y="1417"/>
                  </a:cubicBezTo>
                  <a:cubicBezTo>
                    <a:pt x="1268" y="1417"/>
                    <a:pt x="1462" y="1409"/>
                    <a:pt x="1643" y="1409"/>
                  </a:cubicBezTo>
                  <a:cubicBezTo>
                    <a:pt x="1734" y="1409"/>
                    <a:pt x="1821" y="1411"/>
                    <a:pt x="1901" y="1417"/>
                  </a:cubicBezTo>
                  <a:cubicBezTo>
                    <a:pt x="2144" y="1417"/>
                    <a:pt x="2423" y="1417"/>
                    <a:pt x="2721" y="1455"/>
                  </a:cubicBezTo>
                  <a:cubicBezTo>
                    <a:pt x="2808" y="1467"/>
                    <a:pt x="2895" y="1473"/>
                    <a:pt x="2982" y="1473"/>
                  </a:cubicBezTo>
                  <a:cubicBezTo>
                    <a:pt x="3156" y="1473"/>
                    <a:pt x="3330" y="1448"/>
                    <a:pt x="3504" y="1399"/>
                  </a:cubicBezTo>
                  <a:cubicBezTo>
                    <a:pt x="3709" y="1305"/>
                    <a:pt x="3803" y="1045"/>
                    <a:pt x="3560" y="690"/>
                  </a:cubicBezTo>
                  <a:cubicBezTo>
                    <a:pt x="3318" y="355"/>
                    <a:pt x="2721" y="19"/>
                    <a:pt x="1901" y="1"/>
                  </a:cubicBezTo>
                  <a:cubicBezTo>
                    <a:pt x="1881" y="0"/>
                    <a:pt x="1860" y="0"/>
                    <a:pt x="1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29"/>
            <p:cNvSpPr/>
            <p:nvPr/>
          </p:nvSpPr>
          <p:spPr>
            <a:xfrm>
              <a:off x="7438727" y="1804600"/>
              <a:ext cx="40481" cy="36584"/>
            </a:xfrm>
            <a:custGeom>
              <a:avLst/>
              <a:gdLst/>
              <a:ahLst/>
              <a:cxnLst/>
              <a:rect l="l" t="t" r="r" b="b"/>
              <a:pathLst>
                <a:path w="1101" h="995" extrusionOk="0">
                  <a:moveTo>
                    <a:pt x="559" y="1"/>
                  </a:moveTo>
                  <a:cubicBezTo>
                    <a:pt x="384" y="1"/>
                    <a:pt x="209" y="97"/>
                    <a:pt x="131" y="265"/>
                  </a:cubicBezTo>
                  <a:cubicBezTo>
                    <a:pt x="1" y="507"/>
                    <a:pt x="94" y="805"/>
                    <a:pt x="318" y="936"/>
                  </a:cubicBezTo>
                  <a:cubicBezTo>
                    <a:pt x="392" y="976"/>
                    <a:pt x="472" y="995"/>
                    <a:pt x="550" y="995"/>
                  </a:cubicBezTo>
                  <a:cubicBezTo>
                    <a:pt x="727" y="995"/>
                    <a:pt x="898" y="898"/>
                    <a:pt x="989" y="731"/>
                  </a:cubicBezTo>
                  <a:cubicBezTo>
                    <a:pt x="1100" y="488"/>
                    <a:pt x="1026" y="190"/>
                    <a:pt x="784" y="60"/>
                  </a:cubicBezTo>
                  <a:cubicBezTo>
                    <a:pt x="715" y="20"/>
                    <a:pt x="637" y="1"/>
                    <a:pt x="559" y="1"/>
                  </a:cubicBezTo>
                  <a:close/>
                </a:path>
              </a:pathLst>
            </a:custGeom>
            <a:solidFill>
              <a:srgbClr val="4E18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29"/>
            <p:cNvSpPr/>
            <p:nvPr/>
          </p:nvSpPr>
          <p:spPr>
            <a:xfrm>
              <a:off x="7239301" y="1801181"/>
              <a:ext cx="40481" cy="36290"/>
            </a:xfrm>
            <a:custGeom>
              <a:avLst/>
              <a:gdLst/>
              <a:ahLst/>
              <a:cxnLst/>
              <a:rect l="l" t="t" r="r" b="b"/>
              <a:pathLst>
                <a:path w="1101" h="987" extrusionOk="0">
                  <a:moveTo>
                    <a:pt x="552" y="0"/>
                  </a:moveTo>
                  <a:cubicBezTo>
                    <a:pt x="376" y="0"/>
                    <a:pt x="209" y="97"/>
                    <a:pt x="131" y="264"/>
                  </a:cubicBezTo>
                  <a:cubicBezTo>
                    <a:pt x="1" y="488"/>
                    <a:pt x="76" y="786"/>
                    <a:pt x="318" y="935"/>
                  </a:cubicBezTo>
                  <a:cubicBezTo>
                    <a:pt x="392" y="969"/>
                    <a:pt x="471" y="986"/>
                    <a:pt x="548" y="986"/>
                  </a:cubicBezTo>
                  <a:cubicBezTo>
                    <a:pt x="725" y="986"/>
                    <a:pt x="892" y="899"/>
                    <a:pt x="970" y="730"/>
                  </a:cubicBezTo>
                  <a:cubicBezTo>
                    <a:pt x="1101" y="488"/>
                    <a:pt x="1007" y="190"/>
                    <a:pt x="784" y="59"/>
                  </a:cubicBezTo>
                  <a:cubicBezTo>
                    <a:pt x="709" y="19"/>
                    <a:pt x="630" y="0"/>
                    <a:pt x="552" y="0"/>
                  </a:cubicBezTo>
                  <a:close/>
                </a:path>
              </a:pathLst>
            </a:custGeom>
            <a:solidFill>
              <a:srgbClr val="4E18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29"/>
            <p:cNvSpPr/>
            <p:nvPr/>
          </p:nvSpPr>
          <p:spPr>
            <a:xfrm>
              <a:off x="7226983" y="1832543"/>
              <a:ext cx="69086" cy="23605"/>
            </a:xfrm>
            <a:custGeom>
              <a:avLst/>
              <a:gdLst/>
              <a:ahLst/>
              <a:cxnLst/>
              <a:rect l="l" t="t" r="r" b="b"/>
              <a:pathLst>
                <a:path w="1879" h="642" extrusionOk="0">
                  <a:moveTo>
                    <a:pt x="948" y="1"/>
                  </a:moveTo>
                  <a:cubicBezTo>
                    <a:pt x="689" y="1"/>
                    <a:pt x="433" y="71"/>
                    <a:pt x="206" y="213"/>
                  </a:cubicBezTo>
                  <a:cubicBezTo>
                    <a:pt x="1" y="325"/>
                    <a:pt x="75" y="642"/>
                    <a:pt x="317" y="642"/>
                  </a:cubicBezTo>
                  <a:cubicBezTo>
                    <a:pt x="355" y="642"/>
                    <a:pt x="411" y="642"/>
                    <a:pt x="429" y="623"/>
                  </a:cubicBezTo>
                  <a:cubicBezTo>
                    <a:pt x="590" y="522"/>
                    <a:pt x="773" y="471"/>
                    <a:pt x="956" y="471"/>
                  </a:cubicBezTo>
                  <a:cubicBezTo>
                    <a:pt x="1113" y="471"/>
                    <a:pt x="1271" y="508"/>
                    <a:pt x="1417" y="586"/>
                  </a:cubicBezTo>
                  <a:cubicBezTo>
                    <a:pt x="1461" y="614"/>
                    <a:pt x="1505" y="627"/>
                    <a:pt x="1546" y="627"/>
                  </a:cubicBezTo>
                  <a:cubicBezTo>
                    <a:pt x="1746" y="627"/>
                    <a:pt x="1879" y="333"/>
                    <a:pt x="1678" y="194"/>
                  </a:cubicBezTo>
                  <a:cubicBezTo>
                    <a:pt x="1449" y="66"/>
                    <a:pt x="1198" y="1"/>
                    <a:pt x="948" y="1"/>
                  </a:cubicBezTo>
                  <a:close/>
                </a:path>
              </a:pathLst>
            </a:custGeom>
            <a:solidFill>
              <a:srgbClr val="F9A0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29"/>
            <p:cNvSpPr/>
            <p:nvPr/>
          </p:nvSpPr>
          <p:spPr>
            <a:xfrm>
              <a:off x="7425013" y="1838022"/>
              <a:ext cx="69674" cy="24303"/>
            </a:xfrm>
            <a:custGeom>
              <a:avLst/>
              <a:gdLst/>
              <a:ahLst/>
              <a:cxnLst/>
              <a:rect l="l" t="t" r="r" b="b"/>
              <a:pathLst>
                <a:path w="1895" h="661" extrusionOk="0">
                  <a:moveTo>
                    <a:pt x="948" y="1"/>
                  </a:moveTo>
                  <a:cubicBezTo>
                    <a:pt x="690" y="1"/>
                    <a:pt x="433" y="71"/>
                    <a:pt x="206" y="213"/>
                  </a:cubicBezTo>
                  <a:cubicBezTo>
                    <a:pt x="1" y="325"/>
                    <a:pt x="75" y="660"/>
                    <a:pt x="318" y="660"/>
                  </a:cubicBezTo>
                  <a:cubicBezTo>
                    <a:pt x="355" y="660"/>
                    <a:pt x="392" y="642"/>
                    <a:pt x="430" y="623"/>
                  </a:cubicBezTo>
                  <a:cubicBezTo>
                    <a:pt x="590" y="523"/>
                    <a:pt x="773" y="471"/>
                    <a:pt x="957" y="471"/>
                  </a:cubicBezTo>
                  <a:cubicBezTo>
                    <a:pt x="1114" y="471"/>
                    <a:pt x="1272" y="508"/>
                    <a:pt x="1417" y="586"/>
                  </a:cubicBezTo>
                  <a:cubicBezTo>
                    <a:pt x="1462" y="614"/>
                    <a:pt x="1506" y="627"/>
                    <a:pt x="1548" y="627"/>
                  </a:cubicBezTo>
                  <a:cubicBezTo>
                    <a:pt x="1752" y="627"/>
                    <a:pt x="1895" y="334"/>
                    <a:pt x="1678" y="194"/>
                  </a:cubicBezTo>
                  <a:cubicBezTo>
                    <a:pt x="1449" y="66"/>
                    <a:pt x="1198" y="1"/>
                    <a:pt x="948" y="1"/>
                  </a:cubicBezTo>
                  <a:close/>
                </a:path>
              </a:pathLst>
            </a:custGeom>
            <a:solidFill>
              <a:srgbClr val="F9A0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5" name="Google Shape;645;p29"/>
            <p:cNvSpPr/>
            <p:nvPr/>
          </p:nvSpPr>
          <p:spPr>
            <a:xfrm>
              <a:off x="7104327" y="1769083"/>
              <a:ext cx="209023" cy="147364"/>
            </a:xfrm>
            <a:custGeom>
              <a:avLst/>
              <a:gdLst/>
              <a:ahLst/>
              <a:cxnLst/>
              <a:rect l="l" t="t" r="r" b="b"/>
              <a:pathLst>
                <a:path w="5685" h="4008" extrusionOk="0">
                  <a:moveTo>
                    <a:pt x="5219" y="448"/>
                  </a:moveTo>
                  <a:lnTo>
                    <a:pt x="5219" y="3020"/>
                  </a:lnTo>
                  <a:cubicBezTo>
                    <a:pt x="5219" y="3299"/>
                    <a:pt x="4977" y="3542"/>
                    <a:pt x="4697" y="3542"/>
                  </a:cubicBezTo>
                  <a:lnTo>
                    <a:pt x="1510" y="3542"/>
                  </a:lnTo>
                  <a:cubicBezTo>
                    <a:pt x="932" y="3542"/>
                    <a:pt x="466" y="3076"/>
                    <a:pt x="466" y="2517"/>
                  </a:cubicBezTo>
                  <a:lnTo>
                    <a:pt x="466" y="466"/>
                  </a:lnTo>
                  <a:lnTo>
                    <a:pt x="5219" y="448"/>
                  </a:lnTo>
                  <a:close/>
                  <a:moveTo>
                    <a:pt x="466" y="1"/>
                  </a:moveTo>
                  <a:cubicBezTo>
                    <a:pt x="205" y="1"/>
                    <a:pt x="0" y="206"/>
                    <a:pt x="0" y="448"/>
                  </a:cubicBezTo>
                  <a:lnTo>
                    <a:pt x="0" y="2517"/>
                  </a:lnTo>
                  <a:cubicBezTo>
                    <a:pt x="0" y="3337"/>
                    <a:pt x="671" y="4008"/>
                    <a:pt x="1510" y="4008"/>
                  </a:cubicBezTo>
                  <a:lnTo>
                    <a:pt x="4697" y="4008"/>
                  </a:lnTo>
                  <a:cubicBezTo>
                    <a:pt x="5238" y="4008"/>
                    <a:pt x="5685" y="3560"/>
                    <a:pt x="5685" y="3020"/>
                  </a:cubicBezTo>
                  <a:lnTo>
                    <a:pt x="5685" y="429"/>
                  </a:lnTo>
                  <a:cubicBezTo>
                    <a:pt x="5685" y="187"/>
                    <a:pt x="5499" y="1"/>
                    <a:pt x="5238" y="1"/>
                  </a:cubicBezTo>
                  <a:close/>
                </a:path>
              </a:pathLst>
            </a:custGeom>
            <a:solidFill>
              <a:srgbClr val="9E454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29"/>
            <p:cNvSpPr/>
            <p:nvPr/>
          </p:nvSpPr>
          <p:spPr>
            <a:xfrm>
              <a:off x="7303055" y="1736874"/>
              <a:ext cx="91183" cy="175822"/>
            </a:xfrm>
            <a:custGeom>
              <a:avLst/>
              <a:gdLst/>
              <a:ahLst/>
              <a:cxnLst/>
              <a:rect l="l" t="t" r="r" b="b"/>
              <a:pathLst>
                <a:path w="2480" h="4782" extrusionOk="0">
                  <a:moveTo>
                    <a:pt x="1715" y="1"/>
                  </a:moveTo>
                  <a:lnTo>
                    <a:pt x="317" y="3150"/>
                  </a:lnTo>
                  <a:cubicBezTo>
                    <a:pt x="0" y="3877"/>
                    <a:pt x="597" y="4660"/>
                    <a:pt x="1547" y="4753"/>
                  </a:cubicBezTo>
                  <a:cubicBezTo>
                    <a:pt x="1706" y="4772"/>
                    <a:pt x="1864" y="4781"/>
                    <a:pt x="2020" y="4781"/>
                  </a:cubicBezTo>
                  <a:cubicBezTo>
                    <a:pt x="2176" y="4781"/>
                    <a:pt x="2330" y="4772"/>
                    <a:pt x="2479" y="4753"/>
                  </a:cubicBezTo>
                  <a:lnTo>
                    <a:pt x="1715" y="1"/>
                  </a:lnTo>
                  <a:close/>
                </a:path>
              </a:pathLst>
            </a:custGeom>
            <a:solidFill>
              <a:srgbClr val="FF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29"/>
            <p:cNvSpPr/>
            <p:nvPr/>
          </p:nvSpPr>
          <p:spPr>
            <a:xfrm>
              <a:off x="7300298" y="1728381"/>
              <a:ext cx="102839" cy="192882"/>
            </a:xfrm>
            <a:custGeom>
              <a:avLst/>
              <a:gdLst/>
              <a:ahLst/>
              <a:cxnLst/>
              <a:rect l="l" t="t" r="r" b="b"/>
              <a:pathLst>
                <a:path w="2797" h="5246" extrusionOk="0">
                  <a:moveTo>
                    <a:pt x="1780" y="0"/>
                  </a:moveTo>
                  <a:cubicBezTo>
                    <a:pt x="1702" y="0"/>
                    <a:pt x="1624" y="41"/>
                    <a:pt x="1585" y="138"/>
                  </a:cubicBezTo>
                  <a:lnTo>
                    <a:pt x="169" y="3307"/>
                  </a:lnTo>
                  <a:cubicBezTo>
                    <a:pt x="1" y="3661"/>
                    <a:pt x="19" y="4071"/>
                    <a:pt x="224" y="4406"/>
                  </a:cubicBezTo>
                  <a:cubicBezTo>
                    <a:pt x="523" y="4872"/>
                    <a:pt x="1026" y="5189"/>
                    <a:pt x="1585" y="5227"/>
                  </a:cubicBezTo>
                  <a:cubicBezTo>
                    <a:pt x="1734" y="5227"/>
                    <a:pt x="1883" y="5245"/>
                    <a:pt x="2032" y="5245"/>
                  </a:cubicBezTo>
                  <a:cubicBezTo>
                    <a:pt x="2200" y="5245"/>
                    <a:pt x="2386" y="5227"/>
                    <a:pt x="2573" y="5227"/>
                  </a:cubicBezTo>
                  <a:cubicBezTo>
                    <a:pt x="2685" y="5227"/>
                    <a:pt x="2797" y="5115"/>
                    <a:pt x="2778" y="4984"/>
                  </a:cubicBezTo>
                  <a:cubicBezTo>
                    <a:pt x="2761" y="4865"/>
                    <a:pt x="2666" y="4777"/>
                    <a:pt x="2550" y="4777"/>
                  </a:cubicBezTo>
                  <a:cubicBezTo>
                    <a:pt x="2539" y="4777"/>
                    <a:pt x="2528" y="4778"/>
                    <a:pt x="2517" y="4779"/>
                  </a:cubicBezTo>
                  <a:cubicBezTo>
                    <a:pt x="2368" y="4789"/>
                    <a:pt x="2223" y="4793"/>
                    <a:pt x="2079" y="4793"/>
                  </a:cubicBezTo>
                  <a:cubicBezTo>
                    <a:pt x="1935" y="4793"/>
                    <a:pt x="1790" y="4789"/>
                    <a:pt x="1641" y="4779"/>
                  </a:cubicBezTo>
                  <a:cubicBezTo>
                    <a:pt x="1231" y="4742"/>
                    <a:pt x="858" y="4537"/>
                    <a:pt x="634" y="4183"/>
                  </a:cubicBezTo>
                  <a:cubicBezTo>
                    <a:pt x="504" y="3978"/>
                    <a:pt x="485" y="3717"/>
                    <a:pt x="597" y="3493"/>
                  </a:cubicBezTo>
                  <a:lnTo>
                    <a:pt x="1995" y="325"/>
                  </a:lnTo>
                  <a:cubicBezTo>
                    <a:pt x="2080" y="143"/>
                    <a:pt x="1928" y="0"/>
                    <a:pt x="1780" y="0"/>
                  </a:cubicBezTo>
                  <a:close/>
                </a:path>
              </a:pathLst>
            </a:custGeom>
            <a:solidFill>
              <a:srgbClr val="F9A0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29"/>
            <p:cNvSpPr/>
            <p:nvPr/>
          </p:nvSpPr>
          <p:spPr>
            <a:xfrm>
              <a:off x="7390084" y="1768384"/>
              <a:ext cx="209060" cy="148063"/>
            </a:xfrm>
            <a:custGeom>
              <a:avLst/>
              <a:gdLst/>
              <a:ahLst/>
              <a:cxnLst/>
              <a:rect l="l" t="t" r="r" b="b"/>
              <a:pathLst>
                <a:path w="5686" h="4027" extrusionOk="0">
                  <a:moveTo>
                    <a:pt x="5219" y="467"/>
                  </a:moveTo>
                  <a:lnTo>
                    <a:pt x="5219" y="2536"/>
                  </a:lnTo>
                  <a:cubicBezTo>
                    <a:pt x="5219" y="3113"/>
                    <a:pt x="4753" y="3561"/>
                    <a:pt x="4194" y="3561"/>
                  </a:cubicBezTo>
                  <a:lnTo>
                    <a:pt x="1007" y="3561"/>
                  </a:lnTo>
                  <a:cubicBezTo>
                    <a:pt x="709" y="3561"/>
                    <a:pt x="466" y="3337"/>
                    <a:pt x="466" y="3039"/>
                  </a:cubicBezTo>
                  <a:lnTo>
                    <a:pt x="466" y="485"/>
                  </a:lnTo>
                  <a:lnTo>
                    <a:pt x="5219" y="467"/>
                  </a:lnTo>
                  <a:close/>
                  <a:moveTo>
                    <a:pt x="448" y="1"/>
                  </a:moveTo>
                  <a:cubicBezTo>
                    <a:pt x="205" y="1"/>
                    <a:pt x="0" y="206"/>
                    <a:pt x="0" y="448"/>
                  </a:cubicBezTo>
                  <a:lnTo>
                    <a:pt x="0" y="3039"/>
                  </a:lnTo>
                  <a:cubicBezTo>
                    <a:pt x="0" y="3579"/>
                    <a:pt x="448" y="4027"/>
                    <a:pt x="1007" y="4027"/>
                  </a:cubicBezTo>
                  <a:lnTo>
                    <a:pt x="4194" y="4027"/>
                  </a:lnTo>
                  <a:cubicBezTo>
                    <a:pt x="5014" y="4027"/>
                    <a:pt x="5685" y="3356"/>
                    <a:pt x="5685" y="2517"/>
                  </a:cubicBezTo>
                  <a:lnTo>
                    <a:pt x="5685" y="467"/>
                  </a:lnTo>
                  <a:cubicBezTo>
                    <a:pt x="5685" y="206"/>
                    <a:pt x="5480" y="1"/>
                    <a:pt x="5238" y="1"/>
                  </a:cubicBezTo>
                  <a:close/>
                </a:path>
              </a:pathLst>
            </a:custGeom>
            <a:solidFill>
              <a:srgbClr val="9E454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29"/>
            <p:cNvSpPr/>
            <p:nvPr/>
          </p:nvSpPr>
          <p:spPr>
            <a:xfrm>
              <a:off x="7291363" y="1786878"/>
              <a:ext cx="120671" cy="26987"/>
            </a:xfrm>
            <a:custGeom>
              <a:avLst/>
              <a:gdLst/>
              <a:ahLst/>
              <a:cxnLst/>
              <a:rect l="l" t="t" r="r" b="b"/>
              <a:pathLst>
                <a:path w="3282" h="734" extrusionOk="0">
                  <a:moveTo>
                    <a:pt x="1625" y="0"/>
                  </a:moveTo>
                  <a:cubicBezTo>
                    <a:pt x="1155" y="0"/>
                    <a:pt x="686" y="94"/>
                    <a:pt x="244" y="281"/>
                  </a:cubicBezTo>
                  <a:cubicBezTo>
                    <a:pt x="0" y="394"/>
                    <a:pt x="110" y="734"/>
                    <a:pt x="327" y="734"/>
                  </a:cubicBezTo>
                  <a:cubicBezTo>
                    <a:pt x="359" y="734"/>
                    <a:pt x="394" y="726"/>
                    <a:pt x="430" y="709"/>
                  </a:cubicBezTo>
                  <a:cubicBezTo>
                    <a:pt x="816" y="541"/>
                    <a:pt x="1229" y="457"/>
                    <a:pt x="1640" y="457"/>
                  </a:cubicBezTo>
                  <a:cubicBezTo>
                    <a:pt x="2002" y="457"/>
                    <a:pt x="2363" y="522"/>
                    <a:pt x="2704" y="653"/>
                  </a:cubicBezTo>
                  <a:lnTo>
                    <a:pt x="2872" y="709"/>
                  </a:lnTo>
                  <a:cubicBezTo>
                    <a:pt x="2890" y="728"/>
                    <a:pt x="2928" y="728"/>
                    <a:pt x="2946" y="728"/>
                  </a:cubicBezTo>
                  <a:cubicBezTo>
                    <a:pt x="3207" y="728"/>
                    <a:pt x="3282" y="374"/>
                    <a:pt x="3040" y="281"/>
                  </a:cubicBezTo>
                  <a:lnTo>
                    <a:pt x="2872" y="225"/>
                  </a:lnTo>
                  <a:cubicBezTo>
                    <a:pt x="2467" y="75"/>
                    <a:pt x="2045" y="0"/>
                    <a:pt x="1625" y="0"/>
                  </a:cubicBezTo>
                  <a:close/>
                </a:path>
              </a:pathLst>
            </a:custGeom>
            <a:solidFill>
              <a:srgbClr val="9E454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29"/>
            <p:cNvSpPr/>
            <p:nvPr/>
          </p:nvSpPr>
          <p:spPr>
            <a:xfrm>
              <a:off x="5139619" y="2865526"/>
              <a:ext cx="1792048" cy="2324515"/>
            </a:xfrm>
            <a:custGeom>
              <a:avLst/>
              <a:gdLst/>
              <a:ahLst/>
              <a:cxnLst/>
              <a:rect l="l" t="t" r="r" b="b"/>
              <a:pathLst>
                <a:path w="48740" h="63222" extrusionOk="0">
                  <a:moveTo>
                    <a:pt x="32301" y="1"/>
                  </a:moveTo>
                  <a:lnTo>
                    <a:pt x="18247" y="914"/>
                  </a:lnTo>
                  <a:lnTo>
                    <a:pt x="10829" y="4604"/>
                  </a:lnTo>
                  <a:cubicBezTo>
                    <a:pt x="6039" y="7027"/>
                    <a:pt x="3039" y="11948"/>
                    <a:pt x="3095" y="17316"/>
                  </a:cubicBezTo>
                  <a:lnTo>
                    <a:pt x="1" y="62476"/>
                  </a:lnTo>
                  <a:lnTo>
                    <a:pt x="43073" y="63222"/>
                  </a:lnTo>
                  <a:lnTo>
                    <a:pt x="48739" y="35693"/>
                  </a:lnTo>
                  <a:lnTo>
                    <a:pt x="47472" y="17316"/>
                  </a:lnTo>
                  <a:cubicBezTo>
                    <a:pt x="47118" y="11873"/>
                    <a:pt x="44080" y="6953"/>
                    <a:pt x="39383" y="4157"/>
                  </a:cubicBezTo>
                  <a:lnTo>
                    <a:pt x="3230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1" name="Google Shape;651;p29"/>
            <p:cNvSpPr/>
            <p:nvPr/>
          </p:nvSpPr>
          <p:spPr>
            <a:xfrm>
              <a:off x="5561085" y="3713900"/>
              <a:ext cx="91845" cy="1384995"/>
            </a:xfrm>
            <a:custGeom>
              <a:avLst/>
              <a:gdLst/>
              <a:ahLst/>
              <a:cxnLst/>
              <a:rect l="l" t="t" r="r" b="b"/>
              <a:pathLst>
                <a:path w="2498" h="37669" extrusionOk="0">
                  <a:moveTo>
                    <a:pt x="1976" y="1"/>
                  </a:moveTo>
                  <a:lnTo>
                    <a:pt x="1342" y="12228"/>
                  </a:lnTo>
                  <a:lnTo>
                    <a:pt x="0" y="37333"/>
                  </a:lnTo>
                  <a:lnTo>
                    <a:pt x="2162" y="37669"/>
                  </a:lnTo>
                  <a:lnTo>
                    <a:pt x="2498" y="12395"/>
                  </a:lnTo>
                  <a:lnTo>
                    <a:pt x="197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2" name="Google Shape;652;p29"/>
            <p:cNvSpPr/>
            <p:nvPr/>
          </p:nvSpPr>
          <p:spPr>
            <a:xfrm>
              <a:off x="6366256" y="3551498"/>
              <a:ext cx="250166" cy="46658"/>
            </a:xfrm>
            <a:custGeom>
              <a:avLst/>
              <a:gdLst/>
              <a:ahLst/>
              <a:cxnLst/>
              <a:rect l="l" t="t" r="r" b="b"/>
              <a:pathLst>
                <a:path w="6804" h="1269" extrusionOk="0">
                  <a:moveTo>
                    <a:pt x="1" y="1"/>
                  </a:moveTo>
                  <a:lnTo>
                    <a:pt x="1" y="1268"/>
                  </a:lnTo>
                  <a:lnTo>
                    <a:pt x="6804" y="1268"/>
                  </a:lnTo>
                  <a:lnTo>
                    <a:pt x="68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29"/>
            <p:cNvSpPr/>
            <p:nvPr/>
          </p:nvSpPr>
          <p:spPr>
            <a:xfrm>
              <a:off x="5792021" y="1647787"/>
              <a:ext cx="874441" cy="662403"/>
            </a:xfrm>
            <a:custGeom>
              <a:avLst/>
              <a:gdLst/>
              <a:ahLst/>
              <a:cxnLst/>
              <a:rect l="l" t="t" r="r" b="b"/>
              <a:pathLst>
                <a:path w="23783" h="18016" extrusionOk="0">
                  <a:moveTo>
                    <a:pt x="14454" y="1"/>
                  </a:moveTo>
                  <a:cubicBezTo>
                    <a:pt x="13140" y="1"/>
                    <a:pt x="12572" y="1026"/>
                    <a:pt x="11947" y="1622"/>
                  </a:cubicBezTo>
                  <a:cubicBezTo>
                    <a:pt x="11593" y="1436"/>
                    <a:pt x="11202" y="1305"/>
                    <a:pt x="10792" y="1249"/>
                  </a:cubicBezTo>
                  <a:cubicBezTo>
                    <a:pt x="10586" y="1216"/>
                    <a:pt x="10379" y="1200"/>
                    <a:pt x="10174" y="1200"/>
                  </a:cubicBezTo>
                  <a:cubicBezTo>
                    <a:pt x="9098" y="1200"/>
                    <a:pt x="8058" y="1644"/>
                    <a:pt x="7306" y="2442"/>
                  </a:cubicBezTo>
                  <a:cubicBezTo>
                    <a:pt x="7027" y="2405"/>
                    <a:pt x="6729" y="2368"/>
                    <a:pt x="6393" y="2312"/>
                  </a:cubicBezTo>
                  <a:cubicBezTo>
                    <a:pt x="6188" y="2284"/>
                    <a:pt x="5974" y="2267"/>
                    <a:pt x="5764" y="2267"/>
                  </a:cubicBezTo>
                  <a:cubicBezTo>
                    <a:pt x="5687" y="2267"/>
                    <a:pt x="5611" y="2269"/>
                    <a:pt x="5536" y="2274"/>
                  </a:cubicBezTo>
                  <a:cubicBezTo>
                    <a:pt x="4492" y="2293"/>
                    <a:pt x="3485" y="2740"/>
                    <a:pt x="2759" y="3505"/>
                  </a:cubicBezTo>
                  <a:lnTo>
                    <a:pt x="2703" y="3542"/>
                  </a:lnTo>
                  <a:lnTo>
                    <a:pt x="2665" y="3598"/>
                  </a:lnTo>
                  <a:cubicBezTo>
                    <a:pt x="1566" y="4753"/>
                    <a:pt x="913" y="6636"/>
                    <a:pt x="1137" y="9245"/>
                  </a:cubicBezTo>
                  <a:lnTo>
                    <a:pt x="1212" y="9674"/>
                  </a:lnTo>
                  <a:cubicBezTo>
                    <a:pt x="93" y="10680"/>
                    <a:pt x="0" y="12395"/>
                    <a:pt x="988" y="13513"/>
                  </a:cubicBezTo>
                  <a:cubicBezTo>
                    <a:pt x="597" y="13942"/>
                    <a:pt x="354" y="14501"/>
                    <a:pt x="298" y="15098"/>
                  </a:cubicBezTo>
                  <a:cubicBezTo>
                    <a:pt x="131" y="16551"/>
                    <a:pt x="1193" y="17875"/>
                    <a:pt x="2665" y="18005"/>
                  </a:cubicBezTo>
                  <a:cubicBezTo>
                    <a:pt x="2746" y="18012"/>
                    <a:pt x="2826" y="18016"/>
                    <a:pt x="2906" y="18016"/>
                  </a:cubicBezTo>
                  <a:cubicBezTo>
                    <a:pt x="4277" y="18016"/>
                    <a:pt x="5449" y="16974"/>
                    <a:pt x="5554" y="15582"/>
                  </a:cubicBezTo>
                  <a:cubicBezTo>
                    <a:pt x="5610" y="14986"/>
                    <a:pt x="5461" y="14408"/>
                    <a:pt x="5163" y="13905"/>
                  </a:cubicBezTo>
                  <a:cubicBezTo>
                    <a:pt x="5368" y="13793"/>
                    <a:pt x="5554" y="13625"/>
                    <a:pt x="5685" y="13439"/>
                  </a:cubicBezTo>
                  <a:lnTo>
                    <a:pt x="16141" y="14743"/>
                  </a:lnTo>
                  <a:cubicBezTo>
                    <a:pt x="16942" y="14687"/>
                    <a:pt x="17725" y="14482"/>
                    <a:pt x="18471" y="14166"/>
                  </a:cubicBezTo>
                  <a:lnTo>
                    <a:pt x="18489" y="14166"/>
                  </a:lnTo>
                  <a:cubicBezTo>
                    <a:pt x="18648" y="14190"/>
                    <a:pt x="18805" y="14201"/>
                    <a:pt x="18961" y="14201"/>
                  </a:cubicBezTo>
                  <a:cubicBezTo>
                    <a:pt x="20489" y="14201"/>
                    <a:pt x="21831" y="13073"/>
                    <a:pt x="22068" y="11500"/>
                  </a:cubicBezTo>
                  <a:cubicBezTo>
                    <a:pt x="22217" y="10550"/>
                    <a:pt x="21937" y="9581"/>
                    <a:pt x="21304" y="8854"/>
                  </a:cubicBezTo>
                  <a:cubicBezTo>
                    <a:pt x="22310" y="8071"/>
                    <a:pt x="23782" y="6524"/>
                    <a:pt x="22664" y="4809"/>
                  </a:cubicBezTo>
                  <a:cubicBezTo>
                    <a:pt x="21867" y="3584"/>
                    <a:pt x="20768" y="3176"/>
                    <a:pt x="19689" y="3176"/>
                  </a:cubicBezTo>
                  <a:cubicBezTo>
                    <a:pt x="19028" y="3176"/>
                    <a:pt x="18373" y="3329"/>
                    <a:pt x="17800" y="3542"/>
                  </a:cubicBezTo>
                  <a:cubicBezTo>
                    <a:pt x="17749" y="3561"/>
                    <a:pt x="17698" y="3571"/>
                    <a:pt x="17648" y="3571"/>
                  </a:cubicBezTo>
                  <a:cubicBezTo>
                    <a:pt x="17368" y="3571"/>
                    <a:pt x="17127" y="3283"/>
                    <a:pt x="17222" y="2983"/>
                  </a:cubicBezTo>
                  <a:cubicBezTo>
                    <a:pt x="17483" y="2107"/>
                    <a:pt x="17445" y="932"/>
                    <a:pt x="15768" y="280"/>
                  </a:cubicBezTo>
                  <a:cubicBezTo>
                    <a:pt x="15258" y="83"/>
                    <a:pt x="14826" y="1"/>
                    <a:pt x="14454" y="1"/>
                  </a:cubicBezTo>
                  <a:close/>
                </a:path>
              </a:pathLst>
            </a:custGeom>
            <a:solidFill>
              <a:srgbClr val="30150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29"/>
            <p:cNvSpPr/>
            <p:nvPr/>
          </p:nvSpPr>
          <p:spPr>
            <a:xfrm>
              <a:off x="5774888" y="2004137"/>
              <a:ext cx="725055" cy="1077545"/>
            </a:xfrm>
            <a:custGeom>
              <a:avLst/>
              <a:gdLst/>
              <a:ahLst/>
              <a:cxnLst/>
              <a:rect l="l" t="t" r="r" b="b"/>
              <a:pathLst>
                <a:path w="19720" h="29307" extrusionOk="0">
                  <a:moveTo>
                    <a:pt x="6337" y="0"/>
                  </a:moveTo>
                  <a:cubicBezTo>
                    <a:pt x="6337" y="1"/>
                    <a:pt x="7656" y="4457"/>
                    <a:pt x="4552" y="4457"/>
                  </a:cubicBezTo>
                  <a:cubicBezTo>
                    <a:pt x="4214" y="4457"/>
                    <a:pt x="3824" y="4404"/>
                    <a:pt x="3374" y="4287"/>
                  </a:cubicBezTo>
                  <a:lnTo>
                    <a:pt x="2926" y="4250"/>
                  </a:lnTo>
                  <a:cubicBezTo>
                    <a:pt x="2856" y="4244"/>
                    <a:pt x="2787" y="4242"/>
                    <a:pt x="2718" y="4242"/>
                  </a:cubicBezTo>
                  <a:cubicBezTo>
                    <a:pt x="1406" y="4242"/>
                    <a:pt x="273" y="5233"/>
                    <a:pt x="149" y="6561"/>
                  </a:cubicBezTo>
                  <a:lnTo>
                    <a:pt x="131" y="6822"/>
                  </a:lnTo>
                  <a:cubicBezTo>
                    <a:pt x="0" y="8220"/>
                    <a:pt x="1025" y="9469"/>
                    <a:pt x="2423" y="9599"/>
                  </a:cubicBezTo>
                  <a:lnTo>
                    <a:pt x="3150" y="9674"/>
                  </a:lnTo>
                  <a:lnTo>
                    <a:pt x="2870" y="12749"/>
                  </a:lnTo>
                  <a:cubicBezTo>
                    <a:pt x="2703" y="14538"/>
                    <a:pt x="3299" y="16328"/>
                    <a:pt x="4511" y="17651"/>
                  </a:cubicBezTo>
                  <a:lnTo>
                    <a:pt x="4026" y="22907"/>
                  </a:lnTo>
                  <a:cubicBezTo>
                    <a:pt x="3728" y="26131"/>
                    <a:pt x="6058" y="28983"/>
                    <a:pt x="9207" y="29281"/>
                  </a:cubicBezTo>
                  <a:cubicBezTo>
                    <a:pt x="9385" y="29298"/>
                    <a:pt x="9561" y="29306"/>
                    <a:pt x="9736" y="29306"/>
                  </a:cubicBezTo>
                  <a:cubicBezTo>
                    <a:pt x="12649" y="29306"/>
                    <a:pt x="15170" y="27011"/>
                    <a:pt x="15451" y="23969"/>
                  </a:cubicBezTo>
                  <a:lnTo>
                    <a:pt x="15917" y="18825"/>
                  </a:lnTo>
                  <a:cubicBezTo>
                    <a:pt x="17446" y="17744"/>
                    <a:pt x="18415" y="16067"/>
                    <a:pt x="18601" y="14203"/>
                  </a:cubicBezTo>
                  <a:lnTo>
                    <a:pt x="18676" y="13215"/>
                  </a:lnTo>
                  <a:lnTo>
                    <a:pt x="18732" y="12656"/>
                  </a:lnTo>
                  <a:lnTo>
                    <a:pt x="19719" y="2051"/>
                  </a:lnTo>
                  <a:cubicBezTo>
                    <a:pt x="19626" y="1864"/>
                    <a:pt x="19514" y="1734"/>
                    <a:pt x="19403" y="1734"/>
                  </a:cubicBezTo>
                  <a:cubicBezTo>
                    <a:pt x="18362" y="1849"/>
                    <a:pt x="16869" y="1947"/>
                    <a:pt x="15246" y="1947"/>
                  </a:cubicBezTo>
                  <a:cubicBezTo>
                    <a:pt x="11899" y="1947"/>
                    <a:pt x="7994" y="1532"/>
                    <a:pt x="6337" y="0"/>
                  </a:cubicBezTo>
                  <a:close/>
                </a:path>
              </a:pathLst>
            </a:custGeom>
            <a:solidFill>
              <a:srgbClr val="B3633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29"/>
            <p:cNvSpPr/>
            <p:nvPr/>
          </p:nvSpPr>
          <p:spPr>
            <a:xfrm>
              <a:off x="5871513" y="2273459"/>
              <a:ext cx="611296" cy="545519"/>
            </a:xfrm>
            <a:custGeom>
              <a:avLst/>
              <a:gdLst/>
              <a:ahLst/>
              <a:cxnLst/>
              <a:rect l="l" t="t" r="r" b="b"/>
              <a:pathLst>
                <a:path w="16626" h="14837" extrusionOk="0">
                  <a:moveTo>
                    <a:pt x="16625" y="0"/>
                  </a:moveTo>
                  <a:lnTo>
                    <a:pt x="16066" y="5890"/>
                  </a:lnTo>
                  <a:cubicBezTo>
                    <a:pt x="15767" y="9198"/>
                    <a:pt x="12976" y="11676"/>
                    <a:pt x="9732" y="11676"/>
                  </a:cubicBezTo>
                  <a:cubicBezTo>
                    <a:pt x="9540" y="11676"/>
                    <a:pt x="9346" y="11667"/>
                    <a:pt x="9152" y="11649"/>
                  </a:cubicBezTo>
                  <a:lnTo>
                    <a:pt x="6654" y="11407"/>
                  </a:lnTo>
                  <a:cubicBezTo>
                    <a:pt x="3169" y="11071"/>
                    <a:pt x="597" y="7977"/>
                    <a:pt x="932" y="4492"/>
                  </a:cubicBezTo>
                  <a:lnTo>
                    <a:pt x="1118" y="2386"/>
                  </a:lnTo>
                  <a:lnTo>
                    <a:pt x="541" y="2330"/>
                  </a:lnTo>
                  <a:lnTo>
                    <a:pt x="242" y="5424"/>
                  </a:lnTo>
                  <a:cubicBezTo>
                    <a:pt x="0" y="8033"/>
                    <a:pt x="1398" y="10512"/>
                    <a:pt x="3746" y="11686"/>
                  </a:cubicBezTo>
                  <a:cubicBezTo>
                    <a:pt x="4101" y="13383"/>
                    <a:pt x="5498" y="14650"/>
                    <a:pt x="7213" y="14818"/>
                  </a:cubicBezTo>
                  <a:cubicBezTo>
                    <a:pt x="7344" y="14830"/>
                    <a:pt x="7474" y="14837"/>
                    <a:pt x="7604" y="14837"/>
                  </a:cubicBezTo>
                  <a:cubicBezTo>
                    <a:pt x="9172" y="14837"/>
                    <a:pt x="10621" y="13914"/>
                    <a:pt x="11258" y="12451"/>
                  </a:cubicBezTo>
                  <a:cubicBezTo>
                    <a:pt x="13848" y="11780"/>
                    <a:pt x="15749" y="9543"/>
                    <a:pt x="15992" y="6878"/>
                  </a:cubicBezTo>
                  <a:lnTo>
                    <a:pt x="1662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29"/>
            <p:cNvSpPr/>
            <p:nvPr/>
          </p:nvSpPr>
          <p:spPr>
            <a:xfrm>
              <a:off x="5838606" y="2208454"/>
              <a:ext cx="50077" cy="76697"/>
            </a:xfrm>
            <a:custGeom>
              <a:avLst/>
              <a:gdLst/>
              <a:ahLst/>
              <a:cxnLst/>
              <a:rect l="l" t="t" r="r" b="b"/>
              <a:pathLst>
                <a:path w="1362" h="2086" extrusionOk="0">
                  <a:moveTo>
                    <a:pt x="253" y="1"/>
                  </a:moveTo>
                  <a:cubicBezTo>
                    <a:pt x="205" y="1"/>
                    <a:pt x="156" y="17"/>
                    <a:pt x="112" y="54"/>
                  </a:cubicBezTo>
                  <a:cubicBezTo>
                    <a:pt x="19" y="128"/>
                    <a:pt x="1" y="259"/>
                    <a:pt x="56" y="370"/>
                  </a:cubicBezTo>
                  <a:lnTo>
                    <a:pt x="727" y="1302"/>
                  </a:lnTo>
                  <a:lnTo>
                    <a:pt x="224" y="1675"/>
                  </a:lnTo>
                  <a:cubicBezTo>
                    <a:pt x="112" y="1750"/>
                    <a:pt x="94" y="1899"/>
                    <a:pt x="168" y="1992"/>
                  </a:cubicBezTo>
                  <a:cubicBezTo>
                    <a:pt x="224" y="2048"/>
                    <a:pt x="280" y="2085"/>
                    <a:pt x="355" y="2085"/>
                  </a:cubicBezTo>
                  <a:cubicBezTo>
                    <a:pt x="411" y="2085"/>
                    <a:pt x="466" y="2066"/>
                    <a:pt x="504" y="2048"/>
                  </a:cubicBezTo>
                  <a:lnTo>
                    <a:pt x="1361" y="1396"/>
                  </a:lnTo>
                  <a:lnTo>
                    <a:pt x="448" y="109"/>
                  </a:lnTo>
                  <a:cubicBezTo>
                    <a:pt x="402" y="41"/>
                    <a:pt x="329" y="1"/>
                    <a:pt x="2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29"/>
            <p:cNvSpPr/>
            <p:nvPr/>
          </p:nvSpPr>
          <p:spPr>
            <a:xfrm>
              <a:off x="6216024" y="2549363"/>
              <a:ext cx="77653" cy="35260"/>
            </a:xfrm>
            <a:custGeom>
              <a:avLst/>
              <a:gdLst/>
              <a:ahLst/>
              <a:cxnLst/>
              <a:rect l="l" t="t" r="r" b="b"/>
              <a:pathLst>
                <a:path w="2112" h="959" extrusionOk="0">
                  <a:moveTo>
                    <a:pt x="776" y="0"/>
                  </a:moveTo>
                  <a:cubicBezTo>
                    <a:pt x="607" y="0"/>
                    <a:pt x="435" y="27"/>
                    <a:pt x="266" y="82"/>
                  </a:cubicBezTo>
                  <a:cubicBezTo>
                    <a:pt x="1" y="182"/>
                    <a:pt x="104" y="547"/>
                    <a:pt x="341" y="547"/>
                  </a:cubicBezTo>
                  <a:cubicBezTo>
                    <a:pt x="370" y="547"/>
                    <a:pt x="401" y="542"/>
                    <a:pt x="434" y="529"/>
                  </a:cubicBezTo>
                  <a:cubicBezTo>
                    <a:pt x="551" y="488"/>
                    <a:pt x="672" y="469"/>
                    <a:pt x="791" y="469"/>
                  </a:cubicBezTo>
                  <a:cubicBezTo>
                    <a:pt x="1105" y="469"/>
                    <a:pt x="1410" y="608"/>
                    <a:pt x="1627" y="865"/>
                  </a:cubicBezTo>
                  <a:cubicBezTo>
                    <a:pt x="1664" y="921"/>
                    <a:pt x="1739" y="958"/>
                    <a:pt x="1813" y="958"/>
                  </a:cubicBezTo>
                  <a:cubicBezTo>
                    <a:pt x="1999" y="958"/>
                    <a:pt x="2111" y="734"/>
                    <a:pt x="1981" y="585"/>
                  </a:cubicBezTo>
                  <a:cubicBezTo>
                    <a:pt x="1680" y="203"/>
                    <a:pt x="1239" y="0"/>
                    <a:pt x="7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8" name="Google Shape;658;p29"/>
            <p:cNvSpPr/>
            <p:nvPr/>
          </p:nvSpPr>
          <p:spPr>
            <a:xfrm>
              <a:off x="6078771" y="2397072"/>
              <a:ext cx="195860" cy="132657"/>
            </a:xfrm>
            <a:custGeom>
              <a:avLst/>
              <a:gdLst/>
              <a:ahLst/>
              <a:cxnLst/>
              <a:rect l="l" t="t" r="r" b="b"/>
              <a:pathLst>
                <a:path w="5327" h="3608" extrusionOk="0">
                  <a:moveTo>
                    <a:pt x="1437" y="1"/>
                  </a:moveTo>
                  <a:cubicBezTo>
                    <a:pt x="486" y="1"/>
                    <a:pt x="0" y="2924"/>
                    <a:pt x="1912" y="3497"/>
                  </a:cubicBezTo>
                  <a:cubicBezTo>
                    <a:pt x="2165" y="3573"/>
                    <a:pt x="2411" y="3607"/>
                    <a:pt x="2644" y="3607"/>
                  </a:cubicBezTo>
                  <a:cubicBezTo>
                    <a:pt x="4296" y="3607"/>
                    <a:pt x="5326" y="1909"/>
                    <a:pt x="4167" y="1484"/>
                  </a:cubicBezTo>
                  <a:cubicBezTo>
                    <a:pt x="3254" y="1130"/>
                    <a:pt x="2415" y="645"/>
                    <a:pt x="1651" y="49"/>
                  </a:cubicBezTo>
                  <a:cubicBezTo>
                    <a:pt x="1578" y="16"/>
                    <a:pt x="1506" y="1"/>
                    <a:pt x="1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29"/>
            <p:cNvSpPr/>
            <p:nvPr/>
          </p:nvSpPr>
          <p:spPr>
            <a:xfrm>
              <a:off x="6103111" y="2132860"/>
              <a:ext cx="134348" cy="52247"/>
            </a:xfrm>
            <a:custGeom>
              <a:avLst/>
              <a:gdLst/>
              <a:ahLst/>
              <a:cxnLst/>
              <a:rect l="l" t="t" r="r" b="b"/>
              <a:pathLst>
                <a:path w="3654" h="1421" extrusionOk="0">
                  <a:moveTo>
                    <a:pt x="1720" y="0"/>
                  </a:moveTo>
                  <a:cubicBezTo>
                    <a:pt x="998" y="0"/>
                    <a:pt x="436" y="299"/>
                    <a:pt x="225" y="581"/>
                  </a:cubicBezTo>
                  <a:cubicBezTo>
                    <a:pt x="1" y="879"/>
                    <a:pt x="57" y="1159"/>
                    <a:pt x="262" y="1252"/>
                  </a:cubicBezTo>
                  <a:cubicBezTo>
                    <a:pt x="463" y="1314"/>
                    <a:pt x="676" y="1350"/>
                    <a:pt x="892" y="1350"/>
                  </a:cubicBezTo>
                  <a:cubicBezTo>
                    <a:pt x="936" y="1350"/>
                    <a:pt x="981" y="1349"/>
                    <a:pt x="1026" y="1345"/>
                  </a:cubicBezTo>
                  <a:lnTo>
                    <a:pt x="1809" y="1345"/>
                  </a:lnTo>
                  <a:cubicBezTo>
                    <a:pt x="2051" y="1345"/>
                    <a:pt x="2312" y="1364"/>
                    <a:pt x="2592" y="1401"/>
                  </a:cubicBezTo>
                  <a:cubicBezTo>
                    <a:pt x="2677" y="1415"/>
                    <a:pt x="2766" y="1421"/>
                    <a:pt x="2855" y="1421"/>
                  </a:cubicBezTo>
                  <a:cubicBezTo>
                    <a:pt x="3019" y="1421"/>
                    <a:pt x="3187" y="1400"/>
                    <a:pt x="3356" y="1364"/>
                  </a:cubicBezTo>
                  <a:cubicBezTo>
                    <a:pt x="3561" y="1271"/>
                    <a:pt x="3654" y="1029"/>
                    <a:pt x="3430" y="693"/>
                  </a:cubicBezTo>
                  <a:cubicBezTo>
                    <a:pt x="3188" y="376"/>
                    <a:pt x="2629" y="22"/>
                    <a:pt x="1846" y="3"/>
                  </a:cubicBezTo>
                  <a:cubicBezTo>
                    <a:pt x="1804" y="1"/>
                    <a:pt x="1762" y="0"/>
                    <a:pt x="1720" y="0"/>
                  </a:cubicBezTo>
                  <a:close/>
                </a:path>
              </a:pathLst>
            </a:custGeom>
            <a:solidFill>
              <a:srgbClr val="30150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29"/>
            <p:cNvSpPr/>
            <p:nvPr/>
          </p:nvSpPr>
          <p:spPr>
            <a:xfrm>
              <a:off x="6340923" y="2147310"/>
              <a:ext cx="133650" cy="56990"/>
            </a:xfrm>
            <a:custGeom>
              <a:avLst/>
              <a:gdLst/>
              <a:ahLst/>
              <a:cxnLst/>
              <a:rect l="l" t="t" r="r" b="b"/>
              <a:pathLst>
                <a:path w="3635" h="1550" extrusionOk="0">
                  <a:moveTo>
                    <a:pt x="1620" y="0"/>
                  </a:moveTo>
                  <a:cubicBezTo>
                    <a:pt x="999" y="0"/>
                    <a:pt x="518" y="211"/>
                    <a:pt x="280" y="449"/>
                  </a:cubicBezTo>
                  <a:cubicBezTo>
                    <a:pt x="0" y="729"/>
                    <a:pt x="56" y="990"/>
                    <a:pt x="243" y="1120"/>
                  </a:cubicBezTo>
                  <a:cubicBezTo>
                    <a:pt x="466" y="1213"/>
                    <a:pt x="727" y="1269"/>
                    <a:pt x="988" y="1269"/>
                  </a:cubicBezTo>
                  <a:cubicBezTo>
                    <a:pt x="1249" y="1288"/>
                    <a:pt x="1529" y="1325"/>
                    <a:pt x="1771" y="1362"/>
                  </a:cubicBezTo>
                  <a:cubicBezTo>
                    <a:pt x="1995" y="1381"/>
                    <a:pt x="2274" y="1437"/>
                    <a:pt x="2535" y="1493"/>
                  </a:cubicBezTo>
                  <a:cubicBezTo>
                    <a:pt x="2692" y="1529"/>
                    <a:pt x="2856" y="1550"/>
                    <a:pt x="3023" y="1550"/>
                  </a:cubicBezTo>
                  <a:cubicBezTo>
                    <a:pt x="3114" y="1550"/>
                    <a:pt x="3207" y="1543"/>
                    <a:pt x="3299" y="1530"/>
                  </a:cubicBezTo>
                  <a:cubicBezTo>
                    <a:pt x="3504" y="1474"/>
                    <a:pt x="3635" y="1213"/>
                    <a:pt x="3448" y="878"/>
                  </a:cubicBezTo>
                  <a:cubicBezTo>
                    <a:pt x="3281" y="542"/>
                    <a:pt x="2740" y="132"/>
                    <a:pt x="1957" y="20"/>
                  </a:cubicBezTo>
                  <a:cubicBezTo>
                    <a:pt x="1841" y="7"/>
                    <a:pt x="1728" y="0"/>
                    <a:pt x="1620" y="0"/>
                  </a:cubicBezTo>
                  <a:close/>
                </a:path>
              </a:pathLst>
            </a:custGeom>
            <a:solidFill>
              <a:srgbClr val="30150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29"/>
            <p:cNvSpPr/>
            <p:nvPr/>
          </p:nvSpPr>
          <p:spPr>
            <a:xfrm>
              <a:off x="6212311" y="2237795"/>
              <a:ext cx="124532" cy="149460"/>
            </a:xfrm>
            <a:custGeom>
              <a:avLst/>
              <a:gdLst/>
              <a:ahLst/>
              <a:cxnLst/>
              <a:rect l="l" t="t" r="r" b="b"/>
              <a:pathLst>
                <a:path w="3387" h="4065" extrusionOk="0">
                  <a:moveTo>
                    <a:pt x="1408" y="0"/>
                  </a:moveTo>
                  <a:cubicBezTo>
                    <a:pt x="1298" y="0"/>
                    <a:pt x="1186" y="66"/>
                    <a:pt x="1169" y="206"/>
                  </a:cubicBezTo>
                  <a:cubicBezTo>
                    <a:pt x="1131" y="598"/>
                    <a:pt x="1262" y="970"/>
                    <a:pt x="1504" y="1268"/>
                  </a:cubicBezTo>
                  <a:cubicBezTo>
                    <a:pt x="1746" y="1567"/>
                    <a:pt x="2082" y="1753"/>
                    <a:pt x="2473" y="1772"/>
                  </a:cubicBezTo>
                  <a:cubicBezTo>
                    <a:pt x="2585" y="1790"/>
                    <a:pt x="2697" y="1846"/>
                    <a:pt x="2771" y="1939"/>
                  </a:cubicBezTo>
                  <a:cubicBezTo>
                    <a:pt x="2865" y="2033"/>
                    <a:pt x="2902" y="2163"/>
                    <a:pt x="2883" y="2294"/>
                  </a:cubicBezTo>
                  <a:lnTo>
                    <a:pt x="2883" y="2405"/>
                  </a:lnTo>
                  <a:cubicBezTo>
                    <a:pt x="2829" y="3090"/>
                    <a:pt x="2253" y="3600"/>
                    <a:pt x="1575" y="3600"/>
                  </a:cubicBezTo>
                  <a:cubicBezTo>
                    <a:pt x="1552" y="3600"/>
                    <a:pt x="1528" y="3600"/>
                    <a:pt x="1504" y="3598"/>
                  </a:cubicBezTo>
                  <a:lnTo>
                    <a:pt x="348" y="3486"/>
                  </a:lnTo>
                  <a:cubicBezTo>
                    <a:pt x="342" y="3486"/>
                    <a:pt x="336" y="3486"/>
                    <a:pt x="330" y="3486"/>
                  </a:cubicBezTo>
                  <a:cubicBezTo>
                    <a:pt x="30" y="3486"/>
                    <a:pt x="1" y="3934"/>
                    <a:pt x="311" y="3952"/>
                  </a:cubicBezTo>
                  <a:lnTo>
                    <a:pt x="1467" y="4064"/>
                  </a:lnTo>
                  <a:lnTo>
                    <a:pt x="1616" y="4064"/>
                  </a:lnTo>
                  <a:cubicBezTo>
                    <a:pt x="2529" y="4064"/>
                    <a:pt x="3293" y="3356"/>
                    <a:pt x="3368" y="2443"/>
                  </a:cubicBezTo>
                  <a:lnTo>
                    <a:pt x="3368" y="2331"/>
                  </a:lnTo>
                  <a:cubicBezTo>
                    <a:pt x="3386" y="2089"/>
                    <a:pt x="3312" y="1846"/>
                    <a:pt x="3144" y="1641"/>
                  </a:cubicBezTo>
                  <a:cubicBezTo>
                    <a:pt x="2995" y="1455"/>
                    <a:pt x="2771" y="1343"/>
                    <a:pt x="2529" y="1306"/>
                  </a:cubicBezTo>
                  <a:cubicBezTo>
                    <a:pt x="2268" y="1287"/>
                    <a:pt x="2026" y="1175"/>
                    <a:pt x="1877" y="970"/>
                  </a:cubicBezTo>
                  <a:cubicBezTo>
                    <a:pt x="1709" y="765"/>
                    <a:pt x="1616" y="504"/>
                    <a:pt x="1634" y="243"/>
                  </a:cubicBezTo>
                  <a:cubicBezTo>
                    <a:pt x="1654" y="85"/>
                    <a:pt x="1532" y="0"/>
                    <a:pt x="14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29"/>
            <p:cNvSpPr/>
            <p:nvPr/>
          </p:nvSpPr>
          <p:spPr>
            <a:xfrm>
              <a:off x="6363535" y="2266694"/>
              <a:ext cx="44562" cy="40260"/>
            </a:xfrm>
            <a:custGeom>
              <a:avLst/>
              <a:gdLst/>
              <a:ahLst/>
              <a:cxnLst/>
              <a:rect l="l" t="t" r="r" b="b"/>
              <a:pathLst>
                <a:path w="1212" h="1095" extrusionOk="0">
                  <a:moveTo>
                    <a:pt x="605" y="1"/>
                  </a:moveTo>
                  <a:cubicBezTo>
                    <a:pt x="432" y="1"/>
                    <a:pt x="263" y="87"/>
                    <a:pt x="168" y="240"/>
                  </a:cubicBezTo>
                  <a:cubicBezTo>
                    <a:pt x="0" y="501"/>
                    <a:pt x="56" y="818"/>
                    <a:pt x="299" y="1004"/>
                  </a:cubicBezTo>
                  <a:cubicBezTo>
                    <a:pt x="387" y="1066"/>
                    <a:pt x="489" y="1095"/>
                    <a:pt x="590" y="1095"/>
                  </a:cubicBezTo>
                  <a:cubicBezTo>
                    <a:pt x="764" y="1095"/>
                    <a:pt x="938" y="1009"/>
                    <a:pt x="1044" y="855"/>
                  </a:cubicBezTo>
                  <a:cubicBezTo>
                    <a:pt x="1212" y="594"/>
                    <a:pt x="1137" y="259"/>
                    <a:pt x="895" y="91"/>
                  </a:cubicBezTo>
                  <a:cubicBezTo>
                    <a:pt x="806" y="30"/>
                    <a:pt x="705" y="1"/>
                    <a:pt x="605" y="1"/>
                  </a:cubicBezTo>
                  <a:close/>
                </a:path>
              </a:pathLst>
            </a:custGeom>
            <a:solidFill>
              <a:srgbClr val="30150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29"/>
            <p:cNvSpPr/>
            <p:nvPr/>
          </p:nvSpPr>
          <p:spPr>
            <a:xfrm>
              <a:off x="6144916" y="2242023"/>
              <a:ext cx="44599" cy="39930"/>
            </a:xfrm>
            <a:custGeom>
              <a:avLst/>
              <a:gdLst/>
              <a:ahLst/>
              <a:cxnLst/>
              <a:rect l="l" t="t" r="r" b="b"/>
              <a:pathLst>
                <a:path w="1213" h="1086" extrusionOk="0">
                  <a:moveTo>
                    <a:pt x="623" y="1"/>
                  </a:moveTo>
                  <a:cubicBezTo>
                    <a:pt x="448" y="1"/>
                    <a:pt x="275" y="87"/>
                    <a:pt x="169" y="240"/>
                  </a:cubicBezTo>
                  <a:cubicBezTo>
                    <a:pt x="1" y="483"/>
                    <a:pt x="75" y="818"/>
                    <a:pt x="318" y="1004"/>
                  </a:cubicBezTo>
                  <a:cubicBezTo>
                    <a:pt x="406" y="1059"/>
                    <a:pt x="506" y="1086"/>
                    <a:pt x="606" y="1086"/>
                  </a:cubicBezTo>
                  <a:cubicBezTo>
                    <a:pt x="782" y="1086"/>
                    <a:pt x="956" y="1003"/>
                    <a:pt x="1063" y="837"/>
                  </a:cubicBezTo>
                  <a:cubicBezTo>
                    <a:pt x="1212" y="594"/>
                    <a:pt x="1156" y="259"/>
                    <a:pt x="914" y="91"/>
                  </a:cubicBezTo>
                  <a:cubicBezTo>
                    <a:pt x="825" y="30"/>
                    <a:pt x="724" y="1"/>
                    <a:pt x="623" y="1"/>
                  </a:cubicBezTo>
                  <a:close/>
                </a:path>
              </a:pathLst>
            </a:custGeom>
            <a:solidFill>
              <a:srgbClr val="30150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29"/>
            <p:cNvSpPr/>
            <p:nvPr/>
          </p:nvSpPr>
          <p:spPr>
            <a:xfrm>
              <a:off x="6138776" y="2271327"/>
              <a:ext cx="53460" cy="24781"/>
            </a:xfrm>
            <a:custGeom>
              <a:avLst/>
              <a:gdLst/>
              <a:ahLst/>
              <a:cxnLst/>
              <a:rect l="l" t="t" r="r" b="b"/>
              <a:pathLst>
                <a:path w="1454" h="674" extrusionOk="0">
                  <a:moveTo>
                    <a:pt x="602" y="1"/>
                  </a:moveTo>
                  <a:cubicBezTo>
                    <a:pt x="462" y="1"/>
                    <a:pt x="321" y="26"/>
                    <a:pt x="186" y="77"/>
                  </a:cubicBezTo>
                  <a:cubicBezTo>
                    <a:pt x="56" y="114"/>
                    <a:pt x="0" y="245"/>
                    <a:pt x="37" y="375"/>
                  </a:cubicBezTo>
                  <a:cubicBezTo>
                    <a:pt x="68" y="467"/>
                    <a:pt x="162" y="534"/>
                    <a:pt x="267" y="534"/>
                  </a:cubicBezTo>
                  <a:cubicBezTo>
                    <a:pt x="289" y="534"/>
                    <a:pt x="312" y="531"/>
                    <a:pt x="336" y="524"/>
                  </a:cubicBezTo>
                  <a:cubicBezTo>
                    <a:pt x="421" y="481"/>
                    <a:pt x="516" y="460"/>
                    <a:pt x="611" y="460"/>
                  </a:cubicBezTo>
                  <a:cubicBezTo>
                    <a:pt x="763" y="460"/>
                    <a:pt x="918" y="514"/>
                    <a:pt x="1044" y="617"/>
                  </a:cubicBezTo>
                  <a:cubicBezTo>
                    <a:pt x="1081" y="655"/>
                    <a:pt x="1137" y="673"/>
                    <a:pt x="1193" y="673"/>
                  </a:cubicBezTo>
                  <a:cubicBezTo>
                    <a:pt x="1267" y="673"/>
                    <a:pt x="1323" y="636"/>
                    <a:pt x="1379" y="599"/>
                  </a:cubicBezTo>
                  <a:cubicBezTo>
                    <a:pt x="1454" y="506"/>
                    <a:pt x="1454" y="356"/>
                    <a:pt x="1361" y="263"/>
                  </a:cubicBezTo>
                  <a:cubicBezTo>
                    <a:pt x="1140" y="92"/>
                    <a:pt x="872" y="1"/>
                    <a:pt x="6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29"/>
            <p:cNvSpPr/>
            <p:nvPr/>
          </p:nvSpPr>
          <p:spPr>
            <a:xfrm>
              <a:off x="6350998" y="2293534"/>
              <a:ext cx="63975" cy="26546"/>
            </a:xfrm>
            <a:custGeom>
              <a:avLst/>
              <a:gdLst/>
              <a:ahLst/>
              <a:cxnLst/>
              <a:rect l="l" t="t" r="r" b="b"/>
              <a:pathLst>
                <a:path w="1740" h="722" extrusionOk="0">
                  <a:moveTo>
                    <a:pt x="763" y="1"/>
                  </a:moveTo>
                  <a:cubicBezTo>
                    <a:pt x="596" y="1"/>
                    <a:pt x="428" y="30"/>
                    <a:pt x="267" y="88"/>
                  </a:cubicBezTo>
                  <a:cubicBezTo>
                    <a:pt x="0" y="171"/>
                    <a:pt x="91" y="553"/>
                    <a:pt x="340" y="553"/>
                  </a:cubicBezTo>
                  <a:cubicBezTo>
                    <a:pt x="369" y="553"/>
                    <a:pt x="401" y="547"/>
                    <a:pt x="435" y="535"/>
                  </a:cubicBezTo>
                  <a:cubicBezTo>
                    <a:pt x="544" y="494"/>
                    <a:pt x="658" y="473"/>
                    <a:pt x="772" y="473"/>
                  </a:cubicBezTo>
                  <a:cubicBezTo>
                    <a:pt x="969" y="473"/>
                    <a:pt x="1164" y="536"/>
                    <a:pt x="1329" y="666"/>
                  </a:cubicBezTo>
                  <a:cubicBezTo>
                    <a:pt x="1366" y="703"/>
                    <a:pt x="1422" y="722"/>
                    <a:pt x="1478" y="722"/>
                  </a:cubicBezTo>
                  <a:cubicBezTo>
                    <a:pt x="1534" y="722"/>
                    <a:pt x="1590" y="684"/>
                    <a:pt x="1646" y="647"/>
                  </a:cubicBezTo>
                  <a:cubicBezTo>
                    <a:pt x="1739" y="554"/>
                    <a:pt x="1739" y="405"/>
                    <a:pt x="1646" y="312"/>
                  </a:cubicBezTo>
                  <a:cubicBezTo>
                    <a:pt x="1390" y="104"/>
                    <a:pt x="1078" y="1"/>
                    <a:pt x="7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29"/>
            <p:cNvSpPr/>
            <p:nvPr/>
          </p:nvSpPr>
          <p:spPr>
            <a:xfrm>
              <a:off x="5818751" y="2785116"/>
              <a:ext cx="310465" cy="448711"/>
            </a:xfrm>
            <a:custGeom>
              <a:avLst/>
              <a:gdLst/>
              <a:ahLst/>
              <a:cxnLst/>
              <a:rect l="l" t="t" r="r" b="b"/>
              <a:pathLst>
                <a:path w="8444" h="12204" extrusionOk="0">
                  <a:moveTo>
                    <a:pt x="2024" y="1"/>
                  </a:moveTo>
                  <a:cubicBezTo>
                    <a:pt x="1475" y="1"/>
                    <a:pt x="939" y="383"/>
                    <a:pt x="857" y="1014"/>
                  </a:cubicBezTo>
                  <a:lnTo>
                    <a:pt x="37" y="6530"/>
                  </a:lnTo>
                  <a:cubicBezTo>
                    <a:pt x="0" y="6773"/>
                    <a:pt x="37" y="7015"/>
                    <a:pt x="149" y="7239"/>
                  </a:cubicBezTo>
                  <a:lnTo>
                    <a:pt x="2274" y="11563"/>
                  </a:lnTo>
                  <a:cubicBezTo>
                    <a:pt x="2479" y="11974"/>
                    <a:pt x="2895" y="12203"/>
                    <a:pt x="3319" y="12203"/>
                  </a:cubicBezTo>
                  <a:cubicBezTo>
                    <a:pt x="3587" y="12203"/>
                    <a:pt x="3858" y="12112"/>
                    <a:pt x="4082" y="11917"/>
                  </a:cubicBezTo>
                  <a:lnTo>
                    <a:pt x="7903" y="8543"/>
                  </a:lnTo>
                  <a:cubicBezTo>
                    <a:pt x="8369" y="8115"/>
                    <a:pt x="8443" y="7388"/>
                    <a:pt x="8052" y="6885"/>
                  </a:cubicBezTo>
                  <a:lnTo>
                    <a:pt x="2926" y="436"/>
                  </a:lnTo>
                  <a:cubicBezTo>
                    <a:pt x="2683" y="137"/>
                    <a:pt x="2351" y="1"/>
                    <a:pt x="20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29"/>
            <p:cNvSpPr/>
            <p:nvPr/>
          </p:nvSpPr>
          <p:spPr>
            <a:xfrm>
              <a:off x="6117524" y="2795190"/>
              <a:ext cx="320980" cy="428893"/>
            </a:xfrm>
            <a:custGeom>
              <a:avLst/>
              <a:gdLst/>
              <a:ahLst/>
              <a:cxnLst/>
              <a:rect l="l" t="t" r="r" b="b"/>
              <a:pathLst>
                <a:path w="8730" h="11665" extrusionOk="0">
                  <a:moveTo>
                    <a:pt x="7527" y="0"/>
                  </a:moveTo>
                  <a:cubicBezTo>
                    <a:pt x="7247" y="0"/>
                    <a:pt x="6962" y="102"/>
                    <a:pt x="6729" y="329"/>
                  </a:cubicBezTo>
                  <a:lnTo>
                    <a:pt x="485" y="6480"/>
                  </a:lnTo>
                  <a:cubicBezTo>
                    <a:pt x="19" y="6927"/>
                    <a:pt x="0" y="7654"/>
                    <a:pt x="410" y="8139"/>
                  </a:cubicBezTo>
                  <a:lnTo>
                    <a:pt x="3113" y="11270"/>
                  </a:lnTo>
                  <a:cubicBezTo>
                    <a:pt x="3349" y="11534"/>
                    <a:pt x="3669" y="11664"/>
                    <a:pt x="3987" y="11664"/>
                  </a:cubicBezTo>
                  <a:cubicBezTo>
                    <a:pt x="4322" y="11664"/>
                    <a:pt x="4654" y="11520"/>
                    <a:pt x="4883" y="11233"/>
                  </a:cubicBezTo>
                  <a:lnTo>
                    <a:pt x="8350" y="7002"/>
                  </a:lnTo>
                  <a:cubicBezTo>
                    <a:pt x="8537" y="6797"/>
                    <a:pt x="8630" y="6517"/>
                    <a:pt x="8630" y="6256"/>
                  </a:cubicBezTo>
                  <a:lnTo>
                    <a:pt x="8704" y="1205"/>
                  </a:lnTo>
                  <a:cubicBezTo>
                    <a:pt x="8730" y="489"/>
                    <a:pt x="8140" y="0"/>
                    <a:pt x="75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29"/>
            <p:cNvSpPr/>
            <p:nvPr/>
          </p:nvSpPr>
          <p:spPr>
            <a:xfrm>
              <a:off x="7632676" y="2142457"/>
              <a:ext cx="1393194" cy="1636264"/>
            </a:xfrm>
            <a:custGeom>
              <a:avLst/>
              <a:gdLst/>
              <a:ahLst/>
              <a:cxnLst/>
              <a:rect l="l" t="t" r="r" b="b"/>
              <a:pathLst>
                <a:path w="37892" h="44503" extrusionOk="0">
                  <a:moveTo>
                    <a:pt x="15838" y="1"/>
                  </a:moveTo>
                  <a:cubicBezTo>
                    <a:pt x="11189" y="1"/>
                    <a:pt x="6861" y="2795"/>
                    <a:pt x="5648" y="9938"/>
                  </a:cubicBezTo>
                  <a:cubicBezTo>
                    <a:pt x="5443" y="11242"/>
                    <a:pt x="3579" y="13199"/>
                    <a:pt x="2852" y="14411"/>
                  </a:cubicBezTo>
                  <a:cubicBezTo>
                    <a:pt x="2647" y="14765"/>
                    <a:pt x="2423" y="15156"/>
                    <a:pt x="2200" y="15585"/>
                  </a:cubicBezTo>
                  <a:cubicBezTo>
                    <a:pt x="1137" y="17206"/>
                    <a:pt x="671" y="19163"/>
                    <a:pt x="932" y="21102"/>
                  </a:cubicBezTo>
                  <a:cubicBezTo>
                    <a:pt x="1081" y="22220"/>
                    <a:pt x="1491" y="23283"/>
                    <a:pt x="2088" y="24214"/>
                  </a:cubicBezTo>
                  <a:cubicBezTo>
                    <a:pt x="1976" y="24419"/>
                    <a:pt x="1845" y="24625"/>
                    <a:pt x="1715" y="24848"/>
                  </a:cubicBezTo>
                  <a:cubicBezTo>
                    <a:pt x="559" y="26507"/>
                    <a:pt x="0" y="28408"/>
                    <a:pt x="243" y="30365"/>
                  </a:cubicBezTo>
                  <a:cubicBezTo>
                    <a:pt x="597" y="33235"/>
                    <a:pt x="2628" y="35565"/>
                    <a:pt x="5517" y="36888"/>
                  </a:cubicBezTo>
                  <a:cubicBezTo>
                    <a:pt x="9040" y="38510"/>
                    <a:pt x="12507" y="40225"/>
                    <a:pt x="15526" y="42350"/>
                  </a:cubicBezTo>
                  <a:cubicBezTo>
                    <a:pt x="17479" y="43704"/>
                    <a:pt x="20043" y="44502"/>
                    <a:pt x="22851" y="44502"/>
                  </a:cubicBezTo>
                  <a:cubicBezTo>
                    <a:pt x="23714" y="44502"/>
                    <a:pt x="24599" y="44427"/>
                    <a:pt x="25497" y="44269"/>
                  </a:cubicBezTo>
                  <a:cubicBezTo>
                    <a:pt x="30977" y="43300"/>
                    <a:pt x="35189" y="39386"/>
                    <a:pt x="35432" y="35006"/>
                  </a:cubicBezTo>
                  <a:cubicBezTo>
                    <a:pt x="35469" y="34316"/>
                    <a:pt x="35413" y="33608"/>
                    <a:pt x="35245" y="32937"/>
                  </a:cubicBezTo>
                  <a:cubicBezTo>
                    <a:pt x="35077" y="32341"/>
                    <a:pt x="34705" y="31782"/>
                    <a:pt x="34742" y="31148"/>
                  </a:cubicBezTo>
                  <a:cubicBezTo>
                    <a:pt x="34816" y="30365"/>
                    <a:pt x="35450" y="29750"/>
                    <a:pt x="35972" y="29098"/>
                  </a:cubicBezTo>
                  <a:cubicBezTo>
                    <a:pt x="37649" y="26992"/>
                    <a:pt x="37892" y="23972"/>
                    <a:pt x="36550" y="21717"/>
                  </a:cubicBezTo>
                  <a:cubicBezTo>
                    <a:pt x="36047" y="20878"/>
                    <a:pt x="35376" y="20151"/>
                    <a:pt x="34574" y="19611"/>
                  </a:cubicBezTo>
                  <a:cubicBezTo>
                    <a:pt x="37109" y="16032"/>
                    <a:pt x="35637" y="11037"/>
                    <a:pt x="31555" y="9416"/>
                  </a:cubicBezTo>
                  <a:cubicBezTo>
                    <a:pt x="31387" y="9341"/>
                    <a:pt x="31201" y="9285"/>
                    <a:pt x="31014" y="9211"/>
                  </a:cubicBezTo>
                  <a:cubicBezTo>
                    <a:pt x="30474" y="9043"/>
                    <a:pt x="29896" y="8912"/>
                    <a:pt x="29318" y="8875"/>
                  </a:cubicBezTo>
                  <a:cubicBezTo>
                    <a:pt x="28554" y="8819"/>
                    <a:pt x="27846" y="8931"/>
                    <a:pt x="27268" y="8316"/>
                  </a:cubicBezTo>
                  <a:cubicBezTo>
                    <a:pt x="26951" y="7981"/>
                    <a:pt x="26802" y="7515"/>
                    <a:pt x="26653" y="7067"/>
                  </a:cubicBezTo>
                  <a:cubicBezTo>
                    <a:pt x="25926" y="4868"/>
                    <a:pt x="24677" y="2985"/>
                    <a:pt x="22571" y="1830"/>
                  </a:cubicBezTo>
                  <a:cubicBezTo>
                    <a:pt x="20469" y="672"/>
                    <a:pt x="18115" y="1"/>
                    <a:pt x="15838" y="1"/>
                  </a:cubicBezTo>
                  <a:close/>
                </a:path>
              </a:pathLst>
            </a:custGeom>
            <a:solidFill>
              <a:srgbClr val="3B302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29"/>
            <p:cNvSpPr/>
            <p:nvPr/>
          </p:nvSpPr>
          <p:spPr>
            <a:xfrm>
              <a:off x="7970496" y="2389939"/>
              <a:ext cx="791568" cy="1488495"/>
            </a:xfrm>
            <a:custGeom>
              <a:avLst/>
              <a:gdLst/>
              <a:ahLst/>
              <a:cxnLst/>
              <a:rect l="l" t="t" r="r" b="b"/>
              <a:pathLst>
                <a:path w="21529" h="40484" extrusionOk="0">
                  <a:moveTo>
                    <a:pt x="5257" y="1"/>
                  </a:moveTo>
                  <a:lnTo>
                    <a:pt x="5257" y="1"/>
                  </a:lnTo>
                  <a:cubicBezTo>
                    <a:pt x="5089" y="1082"/>
                    <a:pt x="5276" y="2610"/>
                    <a:pt x="4325" y="3915"/>
                  </a:cubicBezTo>
                  <a:cubicBezTo>
                    <a:pt x="4027" y="4288"/>
                    <a:pt x="3635" y="4604"/>
                    <a:pt x="3188" y="4791"/>
                  </a:cubicBezTo>
                  <a:cubicBezTo>
                    <a:pt x="3187" y="4791"/>
                    <a:pt x="3187" y="4791"/>
                    <a:pt x="3186" y="4791"/>
                  </a:cubicBezTo>
                  <a:cubicBezTo>
                    <a:pt x="3077" y="4791"/>
                    <a:pt x="1865" y="2331"/>
                    <a:pt x="1865" y="2331"/>
                  </a:cubicBezTo>
                  <a:lnTo>
                    <a:pt x="1865" y="2331"/>
                  </a:lnTo>
                  <a:cubicBezTo>
                    <a:pt x="1865" y="2331"/>
                    <a:pt x="2200" y="5089"/>
                    <a:pt x="1827" y="5145"/>
                  </a:cubicBezTo>
                  <a:cubicBezTo>
                    <a:pt x="1250" y="5257"/>
                    <a:pt x="616" y="5331"/>
                    <a:pt x="1" y="5499"/>
                  </a:cubicBezTo>
                  <a:lnTo>
                    <a:pt x="933" y="13495"/>
                  </a:lnTo>
                  <a:cubicBezTo>
                    <a:pt x="1231" y="16235"/>
                    <a:pt x="3039" y="18583"/>
                    <a:pt x="5611" y="19590"/>
                  </a:cubicBezTo>
                  <a:lnTo>
                    <a:pt x="6077" y="22385"/>
                  </a:lnTo>
                  <a:lnTo>
                    <a:pt x="486" y="23951"/>
                  </a:lnTo>
                  <a:lnTo>
                    <a:pt x="10196" y="40483"/>
                  </a:lnTo>
                  <a:lnTo>
                    <a:pt x="16347" y="31444"/>
                  </a:lnTo>
                  <a:lnTo>
                    <a:pt x="21528" y="24249"/>
                  </a:lnTo>
                  <a:lnTo>
                    <a:pt x="15732" y="22329"/>
                  </a:lnTo>
                  <a:lnTo>
                    <a:pt x="14278" y="16645"/>
                  </a:lnTo>
                  <a:cubicBezTo>
                    <a:pt x="15172" y="15210"/>
                    <a:pt x="15545" y="13532"/>
                    <a:pt x="15340" y="11855"/>
                  </a:cubicBezTo>
                  <a:lnTo>
                    <a:pt x="15303" y="11556"/>
                  </a:lnTo>
                  <a:cubicBezTo>
                    <a:pt x="15303" y="11407"/>
                    <a:pt x="15284" y="11240"/>
                    <a:pt x="15266" y="11072"/>
                  </a:cubicBezTo>
                  <a:lnTo>
                    <a:pt x="15210" y="10587"/>
                  </a:lnTo>
                  <a:lnTo>
                    <a:pt x="15601" y="10550"/>
                  </a:lnTo>
                  <a:cubicBezTo>
                    <a:pt x="16906" y="10326"/>
                    <a:pt x="17819" y="9134"/>
                    <a:pt x="17651" y="7829"/>
                  </a:cubicBezTo>
                  <a:cubicBezTo>
                    <a:pt x="17509" y="6565"/>
                    <a:pt x="16449" y="5642"/>
                    <a:pt x="15202" y="5642"/>
                  </a:cubicBezTo>
                  <a:cubicBezTo>
                    <a:pt x="15143" y="5642"/>
                    <a:pt x="15083" y="5644"/>
                    <a:pt x="15023" y="5648"/>
                  </a:cubicBezTo>
                  <a:lnTo>
                    <a:pt x="15023" y="5667"/>
                  </a:lnTo>
                  <a:lnTo>
                    <a:pt x="14651" y="5704"/>
                  </a:lnTo>
                  <a:cubicBezTo>
                    <a:pt x="8146" y="4828"/>
                    <a:pt x="5630" y="2666"/>
                    <a:pt x="5257" y="1"/>
                  </a:cubicBezTo>
                  <a:close/>
                </a:path>
              </a:pathLst>
            </a:custGeom>
            <a:solidFill>
              <a:srgbClr val="EB8D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29"/>
            <p:cNvSpPr/>
            <p:nvPr/>
          </p:nvSpPr>
          <p:spPr>
            <a:xfrm>
              <a:off x="8002042" y="2815522"/>
              <a:ext cx="543460" cy="377124"/>
            </a:xfrm>
            <a:custGeom>
              <a:avLst/>
              <a:gdLst/>
              <a:ahLst/>
              <a:cxnLst/>
              <a:rect l="l" t="t" r="r" b="b"/>
              <a:pathLst>
                <a:path w="14781" h="10257" extrusionOk="0">
                  <a:moveTo>
                    <a:pt x="14445" y="0"/>
                  </a:moveTo>
                  <a:lnTo>
                    <a:pt x="14445" y="0"/>
                  </a:lnTo>
                  <a:cubicBezTo>
                    <a:pt x="14631" y="3858"/>
                    <a:pt x="11873" y="7250"/>
                    <a:pt x="8052" y="7679"/>
                  </a:cubicBezTo>
                  <a:cubicBezTo>
                    <a:pt x="7783" y="7709"/>
                    <a:pt x="7515" y="7724"/>
                    <a:pt x="7250" y="7724"/>
                  </a:cubicBezTo>
                  <a:cubicBezTo>
                    <a:pt x="3606" y="7724"/>
                    <a:pt x="435" y="4925"/>
                    <a:pt x="0" y="1137"/>
                  </a:cubicBezTo>
                  <a:lnTo>
                    <a:pt x="0" y="1137"/>
                  </a:lnTo>
                  <a:lnTo>
                    <a:pt x="56" y="1920"/>
                  </a:lnTo>
                  <a:cubicBezTo>
                    <a:pt x="392" y="4865"/>
                    <a:pt x="2423" y="7325"/>
                    <a:pt x="5238" y="8220"/>
                  </a:cubicBezTo>
                  <a:cubicBezTo>
                    <a:pt x="5784" y="9474"/>
                    <a:pt x="7024" y="10256"/>
                    <a:pt x="8360" y="10256"/>
                  </a:cubicBezTo>
                  <a:cubicBezTo>
                    <a:pt x="8572" y="10256"/>
                    <a:pt x="8787" y="10236"/>
                    <a:pt x="9003" y="10195"/>
                  </a:cubicBezTo>
                  <a:cubicBezTo>
                    <a:pt x="10568" y="9897"/>
                    <a:pt x="11724" y="8555"/>
                    <a:pt x="11761" y="6952"/>
                  </a:cubicBezTo>
                  <a:cubicBezTo>
                    <a:pt x="13755" y="5349"/>
                    <a:pt x="14780" y="2833"/>
                    <a:pt x="14482" y="298"/>
                  </a:cubicBezTo>
                  <a:lnTo>
                    <a:pt x="14445" y="0"/>
                  </a:ln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29"/>
            <p:cNvSpPr/>
            <p:nvPr/>
          </p:nvSpPr>
          <p:spPr>
            <a:xfrm>
              <a:off x="8511897" y="2642053"/>
              <a:ext cx="45261" cy="70998"/>
            </a:xfrm>
            <a:custGeom>
              <a:avLst/>
              <a:gdLst/>
              <a:ahLst/>
              <a:cxnLst/>
              <a:rect l="l" t="t" r="r" b="b"/>
              <a:pathLst>
                <a:path w="1231" h="1931" extrusionOk="0">
                  <a:moveTo>
                    <a:pt x="974" y="0"/>
                  </a:moveTo>
                  <a:cubicBezTo>
                    <a:pt x="902" y="0"/>
                    <a:pt x="837" y="37"/>
                    <a:pt x="802" y="96"/>
                  </a:cubicBezTo>
                  <a:lnTo>
                    <a:pt x="0" y="1345"/>
                  </a:lnTo>
                  <a:lnTo>
                    <a:pt x="820" y="1904"/>
                  </a:lnTo>
                  <a:cubicBezTo>
                    <a:pt x="860" y="1917"/>
                    <a:pt x="899" y="1930"/>
                    <a:pt x="939" y="1930"/>
                  </a:cubicBezTo>
                  <a:cubicBezTo>
                    <a:pt x="955" y="1930"/>
                    <a:pt x="972" y="1928"/>
                    <a:pt x="988" y="1922"/>
                  </a:cubicBezTo>
                  <a:cubicBezTo>
                    <a:pt x="1044" y="1922"/>
                    <a:pt x="1100" y="1885"/>
                    <a:pt x="1137" y="1829"/>
                  </a:cubicBezTo>
                  <a:cubicBezTo>
                    <a:pt x="1193" y="1736"/>
                    <a:pt x="1174" y="1587"/>
                    <a:pt x="1062" y="1531"/>
                  </a:cubicBezTo>
                  <a:lnTo>
                    <a:pt x="597" y="1214"/>
                  </a:lnTo>
                  <a:lnTo>
                    <a:pt x="1156" y="338"/>
                  </a:lnTo>
                  <a:cubicBezTo>
                    <a:pt x="1230" y="245"/>
                    <a:pt x="1193" y="96"/>
                    <a:pt x="1100" y="40"/>
                  </a:cubicBezTo>
                  <a:cubicBezTo>
                    <a:pt x="1059" y="13"/>
                    <a:pt x="1015" y="0"/>
                    <a:pt x="974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29"/>
            <p:cNvSpPr/>
            <p:nvPr/>
          </p:nvSpPr>
          <p:spPr>
            <a:xfrm>
              <a:off x="8165805" y="2944062"/>
              <a:ext cx="67211" cy="33201"/>
            </a:xfrm>
            <a:custGeom>
              <a:avLst/>
              <a:gdLst/>
              <a:ahLst/>
              <a:cxnLst/>
              <a:rect l="l" t="t" r="r" b="b"/>
              <a:pathLst>
                <a:path w="1828" h="903" extrusionOk="0">
                  <a:moveTo>
                    <a:pt x="1185" y="0"/>
                  </a:moveTo>
                  <a:cubicBezTo>
                    <a:pt x="758" y="0"/>
                    <a:pt x="347" y="195"/>
                    <a:pt x="75" y="549"/>
                  </a:cubicBezTo>
                  <a:cubicBezTo>
                    <a:pt x="1" y="642"/>
                    <a:pt x="19" y="772"/>
                    <a:pt x="131" y="865"/>
                  </a:cubicBezTo>
                  <a:cubicBezTo>
                    <a:pt x="169" y="903"/>
                    <a:pt x="224" y="903"/>
                    <a:pt x="299" y="903"/>
                  </a:cubicBezTo>
                  <a:cubicBezTo>
                    <a:pt x="355" y="884"/>
                    <a:pt x="392" y="865"/>
                    <a:pt x="430" y="810"/>
                  </a:cubicBezTo>
                  <a:cubicBezTo>
                    <a:pt x="623" y="575"/>
                    <a:pt x="908" y="443"/>
                    <a:pt x="1202" y="443"/>
                  </a:cubicBezTo>
                  <a:cubicBezTo>
                    <a:pt x="1305" y="443"/>
                    <a:pt x="1409" y="459"/>
                    <a:pt x="1511" y="493"/>
                  </a:cubicBezTo>
                  <a:cubicBezTo>
                    <a:pt x="1537" y="506"/>
                    <a:pt x="1564" y="512"/>
                    <a:pt x="1591" y="512"/>
                  </a:cubicBezTo>
                  <a:cubicBezTo>
                    <a:pt x="1678" y="512"/>
                    <a:pt x="1762" y="448"/>
                    <a:pt x="1790" y="362"/>
                  </a:cubicBezTo>
                  <a:cubicBezTo>
                    <a:pt x="1827" y="250"/>
                    <a:pt x="1771" y="120"/>
                    <a:pt x="1660" y="83"/>
                  </a:cubicBezTo>
                  <a:cubicBezTo>
                    <a:pt x="1503" y="27"/>
                    <a:pt x="1343" y="0"/>
                    <a:pt x="1185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29"/>
            <p:cNvSpPr/>
            <p:nvPr/>
          </p:nvSpPr>
          <p:spPr>
            <a:xfrm>
              <a:off x="8229560" y="2573408"/>
              <a:ext cx="110339" cy="43055"/>
            </a:xfrm>
            <a:custGeom>
              <a:avLst/>
              <a:gdLst/>
              <a:ahLst/>
              <a:cxnLst/>
              <a:rect l="l" t="t" r="r" b="b"/>
              <a:pathLst>
                <a:path w="3001" h="1171" extrusionOk="0">
                  <a:moveTo>
                    <a:pt x="1453" y="1"/>
                  </a:moveTo>
                  <a:cubicBezTo>
                    <a:pt x="1016" y="1"/>
                    <a:pt x="578" y="151"/>
                    <a:pt x="224" y="453"/>
                  </a:cubicBezTo>
                  <a:cubicBezTo>
                    <a:pt x="0" y="695"/>
                    <a:pt x="75" y="900"/>
                    <a:pt x="242" y="994"/>
                  </a:cubicBezTo>
                  <a:cubicBezTo>
                    <a:pt x="385" y="1051"/>
                    <a:pt x="549" y="1075"/>
                    <a:pt x="710" y="1075"/>
                  </a:cubicBezTo>
                  <a:cubicBezTo>
                    <a:pt x="760" y="1075"/>
                    <a:pt x="809" y="1073"/>
                    <a:pt x="858" y="1068"/>
                  </a:cubicBezTo>
                  <a:cubicBezTo>
                    <a:pt x="1081" y="1068"/>
                    <a:pt x="1305" y="1068"/>
                    <a:pt x="1491" y="1087"/>
                  </a:cubicBezTo>
                  <a:cubicBezTo>
                    <a:pt x="1678" y="1105"/>
                    <a:pt x="1901" y="1124"/>
                    <a:pt x="2125" y="1143"/>
                  </a:cubicBezTo>
                  <a:cubicBezTo>
                    <a:pt x="2227" y="1161"/>
                    <a:pt x="2330" y="1171"/>
                    <a:pt x="2432" y="1171"/>
                  </a:cubicBezTo>
                  <a:cubicBezTo>
                    <a:pt x="2535" y="1171"/>
                    <a:pt x="2637" y="1161"/>
                    <a:pt x="2740" y="1143"/>
                  </a:cubicBezTo>
                  <a:cubicBezTo>
                    <a:pt x="2926" y="1068"/>
                    <a:pt x="3001" y="863"/>
                    <a:pt x="2833" y="602"/>
                  </a:cubicBezTo>
                  <a:cubicBezTo>
                    <a:pt x="2463" y="202"/>
                    <a:pt x="1959" y="1"/>
                    <a:pt x="1453" y="1"/>
                  </a:cubicBezTo>
                  <a:close/>
                </a:path>
              </a:pathLst>
            </a:custGeom>
            <a:solidFill>
              <a:srgbClr val="3B302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29"/>
            <p:cNvSpPr/>
            <p:nvPr/>
          </p:nvSpPr>
          <p:spPr>
            <a:xfrm>
              <a:off x="7997924" y="2592491"/>
              <a:ext cx="108317" cy="48570"/>
            </a:xfrm>
            <a:custGeom>
              <a:avLst/>
              <a:gdLst/>
              <a:ahLst/>
              <a:cxnLst/>
              <a:rect l="l" t="t" r="r" b="b"/>
              <a:pathLst>
                <a:path w="2946" h="1321" extrusionOk="0">
                  <a:moveTo>
                    <a:pt x="1722" y="0"/>
                  </a:moveTo>
                  <a:cubicBezTo>
                    <a:pt x="1589" y="0"/>
                    <a:pt x="1456" y="15"/>
                    <a:pt x="1324" y="46"/>
                  </a:cubicBezTo>
                  <a:cubicBezTo>
                    <a:pt x="839" y="102"/>
                    <a:pt x="411" y="381"/>
                    <a:pt x="150" y="792"/>
                  </a:cubicBezTo>
                  <a:cubicBezTo>
                    <a:pt x="0" y="1071"/>
                    <a:pt x="112" y="1276"/>
                    <a:pt x="299" y="1313"/>
                  </a:cubicBezTo>
                  <a:cubicBezTo>
                    <a:pt x="350" y="1318"/>
                    <a:pt x="401" y="1320"/>
                    <a:pt x="452" y="1320"/>
                  </a:cubicBezTo>
                  <a:cubicBezTo>
                    <a:pt x="606" y="1320"/>
                    <a:pt x="760" y="1299"/>
                    <a:pt x="914" y="1257"/>
                  </a:cubicBezTo>
                  <a:cubicBezTo>
                    <a:pt x="1119" y="1202"/>
                    <a:pt x="1342" y="1146"/>
                    <a:pt x="1529" y="1108"/>
                  </a:cubicBezTo>
                  <a:cubicBezTo>
                    <a:pt x="1715" y="1071"/>
                    <a:pt x="1939" y="1052"/>
                    <a:pt x="2163" y="1015"/>
                  </a:cubicBezTo>
                  <a:cubicBezTo>
                    <a:pt x="2368" y="1015"/>
                    <a:pt x="2573" y="959"/>
                    <a:pt x="2759" y="866"/>
                  </a:cubicBezTo>
                  <a:cubicBezTo>
                    <a:pt x="2908" y="773"/>
                    <a:pt x="2945" y="549"/>
                    <a:pt x="2703" y="326"/>
                  </a:cubicBezTo>
                  <a:cubicBezTo>
                    <a:pt x="2418" y="109"/>
                    <a:pt x="2075" y="0"/>
                    <a:pt x="1722" y="0"/>
                  </a:cubicBezTo>
                  <a:close/>
                </a:path>
              </a:pathLst>
            </a:custGeom>
            <a:solidFill>
              <a:srgbClr val="3B302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29"/>
            <p:cNvSpPr/>
            <p:nvPr/>
          </p:nvSpPr>
          <p:spPr>
            <a:xfrm>
              <a:off x="8254231" y="2655584"/>
              <a:ext cx="43864" cy="39635"/>
            </a:xfrm>
            <a:custGeom>
              <a:avLst/>
              <a:gdLst/>
              <a:ahLst/>
              <a:cxnLst/>
              <a:rect l="l" t="t" r="r" b="b"/>
              <a:pathLst>
                <a:path w="1193" h="1078" extrusionOk="0">
                  <a:moveTo>
                    <a:pt x="587" y="0"/>
                  </a:moveTo>
                  <a:cubicBezTo>
                    <a:pt x="362" y="0"/>
                    <a:pt x="154" y="153"/>
                    <a:pt x="93" y="380"/>
                  </a:cubicBezTo>
                  <a:cubicBezTo>
                    <a:pt x="0" y="660"/>
                    <a:pt x="168" y="958"/>
                    <a:pt x="447" y="1051"/>
                  </a:cubicBezTo>
                  <a:cubicBezTo>
                    <a:pt x="500" y="1069"/>
                    <a:pt x="553" y="1077"/>
                    <a:pt x="605" y="1077"/>
                  </a:cubicBezTo>
                  <a:cubicBezTo>
                    <a:pt x="826" y="1077"/>
                    <a:pt x="1024" y="924"/>
                    <a:pt x="1100" y="697"/>
                  </a:cubicBezTo>
                  <a:cubicBezTo>
                    <a:pt x="1193" y="417"/>
                    <a:pt x="1025" y="119"/>
                    <a:pt x="746" y="26"/>
                  </a:cubicBezTo>
                  <a:cubicBezTo>
                    <a:pt x="693" y="8"/>
                    <a:pt x="639" y="0"/>
                    <a:pt x="587" y="0"/>
                  </a:cubicBezTo>
                  <a:close/>
                </a:path>
              </a:pathLst>
            </a:custGeom>
            <a:solidFill>
              <a:srgbClr val="3B302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29"/>
            <p:cNvSpPr/>
            <p:nvPr/>
          </p:nvSpPr>
          <p:spPr>
            <a:xfrm>
              <a:off x="8250113" y="2685182"/>
              <a:ext cx="58975" cy="25259"/>
            </a:xfrm>
            <a:custGeom>
              <a:avLst/>
              <a:gdLst/>
              <a:ahLst/>
              <a:cxnLst/>
              <a:rect l="l" t="t" r="r" b="b"/>
              <a:pathLst>
                <a:path w="1604" h="687" extrusionOk="0">
                  <a:moveTo>
                    <a:pt x="927" y="0"/>
                  </a:moveTo>
                  <a:cubicBezTo>
                    <a:pt x="639" y="0"/>
                    <a:pt x="354" y="99"/>
                    <a:pt x="112" y="283"/>
                  </a:cubicBezTo>
                  <a:cubicBezTo>
                    <a:pt x="19" y="358"/>
                    <a:pt x="0" y="488"/>
                    <a:pt x="56" y="582"/>
                  </a:cubicBezTo>
                  <a:cubicBezTo>
                    <a:pt x="104" y="653"/>
                    <a:pt x="175" y="687"/>
                    <a:pt x="244" y="687"/>
                  </a:cubicBezTo>
                  <a:cubicBezTo>
                    <a:pt x="283" y="687"/>
                    <a:pt x="321" y="676"/>
                    <a:pt x="354" y="656"/>
                  </a:cubicBezTo>
                  <a:cubicBezTo>
                    <a:pt x="527" y="521"/>
                    <a:pt x="740" y="450"/>
                    <a:pt x="950" y="450"/>
                  </a:cubicBezTo>
                  <a:cubicBezTo>
                    <a:pt x="1059" y="450"/>
                    <a:pt x="1166" y="469"/>
                    <a:pt x="1268" y="507"/>
                  </a:cubicBezTo>
                  <a:cubicBezTo>
                    <a:pt x="1294" y="520"/>
                    <a:pt x="1320" y="533"/>
                    <a:pt x="1353" y="533"/>
                  </a:cubicBezTo>
                  <a:cubicBezTo>
                    <a:pt x="1367" y="533"/>
                    <a:pt x="1382" y="531"/>
                    <a:pt x="1398" y="526"/>
                  </a:cubicBezTo>
                  <a:cubicBezTo>
                    <a:pt x="1473" y="526"/>
                    <a:pt x="1529" y="470"/>
                    <a:pt x="1566" y="414"/>
                  </a:cubicBezTo>
                  <a:cubicBezTo>
                    <a:pt x="1603" y="302"/>
                    <a:pt x="1566" y="172"/>
                    <a:pt x="1454" y="116"/>
                  </a:cubicBezTo>
                  <a:cubicBezTo>
                    <a:pt x="1284" y="38"/>
                    <a:pt x="1105" y="0"/>
                    <a:pt x="927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29"/>
            <p:cNvSpPr/>
            <p:nvPr/>
          </p:nvSpPr>
          <p:spPr>
            <a:xfrm>
              <a:off x="8045207" y="2684299"/>
              <a:ext cx="43900" cy="39672"/>
            </a:xfrm>
            <a:custGeom>
              <a:avLst/>
              <a:gdLst/>
              <a:ahLst/>
              <a:cxnLst/>
              <a:rect l="l" t="t" r="r" b="b"/>
              <a:pathLst>
                <a:path w="1194" h="1079" extrusionOk="0">
                  <a:moveTo>
                    <a:pt x="596" y="0"/>
                  </a:moveTo>
                  <a:cubicBezTo>
                    <a:pt x="374" y="0"/>
                    <a:pt x="168" y="143"/>
                    <a:pt x="94" y="382"/>
                  </a:cubicBezTo>
                  <a:cubicBezTo>
                    <a:pt x="1" y="662"/>
                    <a:pt x="168" y="960"/>
                    <a:pt x="448" y="1053"/>
                  </a:cubicBezTo>
                  <a:cubicBezTo>
                    <a:pt x="501" y="1071"/>
                    <a:pt x="554" y="1079"/>
                    <a:pt x="606" y="1079"/>
                  </a:cubicBezTo>
                  <a:cubicBezTo>
                    <a:pt x="832" y="1079"/>
                    <a:pt x="1040" y="926"/>
                    <a:pt x="1100" y="699"/>
                  </a:cubicBezTo>
                  <a:cubicBezTo>
                    <a:pt x="1193" y="419"/>
                    <a:pt x="1044" y="121"/>
                    <a:pt x="765" y="28"/>
                  </a:cubicBezTo>
                  <a:cubicBezTo>
                    <a:pt x="709" y="9"/>
                    <a:pt x="652" y="0"/>
                    <a:pt x="596" y="0"/>
                  </a:cubicBezTo>
                  <a:close/>
                </a:path>
              </a:pathLst>
            </a:custGeom>
            <a:solidFill>
              <a:srgbClr val="3B302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29"/>
            <p:cNvSpPr/>
            <p:nvPr/>
          </p:nvSpPr>
          <p:spPr>
            <a:xfrm>
              <a:off x="8041089" y="2713750"/>
              <a:ext cx="58975" cy="25333"/>
            </a:xfrm>
            <a:custGeom>
              <a:avLst/>
              <a:gdLst/>
              <a:ahLst/>
              <a:cxnLst/>
              <a:rect l="l" t="t" r="r" b="b"/>
              <a:pathLst>
                <a:path w="1604" h="689" extrusionOk="0">
                  <a:moveTo>
                    <a:pt x="941" y="0"/>
                  </a:moveTo>
                  <a:cubicBezTo>
                    <a:pt x="648" y="0"/>
                    <a:pt x="358" y="95"/>
                    <a:pt x="113" y="271"/>
                  </a:cubicBezTo>
                  <a:cubicBezTo>
                    <a:pt x="19" y="345"/>
                    <a:pt x="1" y="494"/>
                    <a:pt x="57" y="587"/>
                  </a:cubicBezTo>
                  <a:cubicBezTo>
                    <a:pt x="101" y="655"/>
                    <a:pt x="166" y="688"/>
                    <a:pt x="235" y="688"/>
                  </a:cubicBezTo>
                  <a:cubicBezTo>
                    <a:pt x="281" y="688"/>
                    <a:pt x="329" y="673"/>
                    <a:pt x="373" y="643"/>
                  </a:cubicBezTo>
                  <a:cubicBezTo>
                    <a:pt x="528" y="513"/>
                    <a:pt x="727" y="443"/>
                    <a:pt x="929" y="443"/>
                  </a:cubicBezTo>
                  <a:cubicBezTo>
                    <a:pt x="1044" y="443"/>
                    <a:pt x="1160" y="466"/>
                    <a:pt x="1268" y="513"/>
                  </a:cubicBezTo>
                  <a:cubicBezTo>
                    <a:pt x="1305" y="532"/>
                    <a:pt x="1361" y="532"/>
                    <a:pt x="1399" y="532"/>
                  </a:cubicBezTo>
                  <a:cubicBezTo>
                    <a:pt x="1473" y="513"/>
                    <a:pt x="1529" y="476"/>
                    <a:pt x="1566" y="401"/>
                  </a:cubicBezTo>
                  <a:cubicBezTo>
                    <a:pt x="1604" y="289"/>
                    <a:pt x="1566" y="159"/>
                    <a:pt x="1454" y="103"/>
                  </a:cubicBezTo>
                  <a:cubicBezTo>
                    <a:pt x="1288" y="34"/>
                    <a:pt x="1114" y="0"/>
                    <a:pt x="941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29"/>
            <p:cNvSpPr/>
            <p:nvPr/>
          </p:nvSpPr>
          <p:spPr>
            <a:xfrm>
              <a:off x="8186689" y="2762467"/>
              <a:ext cx="181448" cy="123686"/>
            </a:xfrm>
            <a:custGeom>
              <a:avLst/>
              <a:gdLst/>
              <a:ahLst/>
              <a:cxnLst/>
              <a:rect l="l" t="t" r="r" b="b"/>
              <a:pathLst>
                <a:path w="4935" h="3364" extrusionOk="0">
                  <a:moveTo>
                    <a:pt x="3580" y="1"/>
                  </a:moveTo>
                  <a:cubicBezTo>
                    <a:pt x="3517" y="1"/>
                    <a:pt x="3451" y="15"/>
                    <a:pt x="3384" y="45"/>
                  </a:cubicBezTo>
                  <a:cubicBezTo>
                    <a:pt x="2676" y="623"/>
                    <a:pt x="1893" y="1070"/>
                    <a:pt x="1054" y="1424"/>
                  </a:cubicBezTo>
                  <a:cubicBezTo>
                    <a:pt x="1" y="1830"/>
                    <a:pt x="963" y="3363"/>
                    <a:pt x="2470" y="3363"/>
                  </a:cubicBezTo>
                  <a:cubicBezTo>
                    <a:pt x="2696" y="3363"/>
                    <a:pt x="2934" y="3329"/>
                    <a:pt x="3179" y="3251"/>
                  </a:cubicBezTo>
                  <a:cubicBezTo>
                    <a:pt x="4934" y="2695"/>
                    <a:pt x="4454" y="1"/>
                    <a:pt x="35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29"/>
            <p:cNvSpPr/>
            <p:nvPr/>
          </p:nvSpPr>
          <p:spPr>
            <a:xfrm>
              <a:off x="8504286" y="2724633"/>
              <a:ext cx="114531" cy="97507"/>
            </a:xfrm>
            <a:custGeom>
              <a:avLst/>
              <a:gdLst/>
              <a:ahLst/>
              <a:cxnLst/>
              <a:rect l="l" t="t" r="r" b="b"/>
              <a:pathLst>
                <a:path w="3115" h="2652" extrusionOk="0">
                  <a:moveTo>
                    <a:pt x="1754" y="445"/>
                  </a:moveTo>
                  <a:cubicBezTo>
                    <a:pt x="2766" y="445"/>
                    <a:pt x="2962" y="2034"/>
                    <a:pt x="1847" y="2211"/>
                  </a:cubicBezTo>
                  <a:lnTo>
                    <a:pt x="1829" y="2211"/>
                  </a:lnTo>
                  <a:cubicBezTo>
                    <a:pt x="1793" y="2215"/>
                    <a:pt x="1758" y="2217"/>
                    <a:pt x="1723" y="2217"/>
                  </a:cubicBezTo>
                  <a:cubicBezTo>
                    <a:pt x="1283" y="2217"/>
                    <a:pt x="910" y="1896"/>
                    <a:pt x="841" y="1447"/>
                  </a:cubicBezTo>
                  <a:cubicBezTo>
                    <a:pt x="804" y="1223"/>
                    <a:pt x="878" y="981"/>
                    <a:pt x="1009" y="795"/>
                  </a:cubicBezTo>
                  <a:cubicBezTo>
                    <a:pt x="1139" y="608"/>
                    <a:pt x="1344" y="496"/>
                    <a:pt x="1549" y="459"/>
                  </a:cubicBezTo>
                  <a:lnTo>
                    <a:pt x="1586" y="459"/>
                  </a:lnTo>
                  <a:cubicBezTo>
                    <a:pt x="1645" y="450"/>
                    <a:pt x="1701" y="445"/>
                    <a:pt x="1754" y="445"/>
                  </a:cubicBezTo>
                  <a:close/>
                  <a:moveTo>
                    <a:pt x="1690" y="0"/>
                  </a:moveTo>
                  <a:cubicBezTo>
                    <a:pt x="1631" y="0"/>
                    <a:pt x="1572" y="4"/>
                    <a:pt x="1512" y="12"/>
                  </a:cubicBezTo>
                  <a:cubicBezTo>
                    <a:pt x="1176" y="49"/>
                    <a:pt x="859" y="236"/>
                    <a:pt x="654" y="515"/>
                  </a:cubicBezTo>
                  <a:cubicBezTo>
                    <a:pt x="1" y="1416"/>
                    <a:pt x="653" y="2651"/>
                    <a:pt x="1722" y="2651"/>
                  </a:cubicBezTo>
                  <a:cubicBezTo>
                    <a:pt x="1781" y="2651"/>
                    <a:pt x="1842" y="2648"/>
                    <a:pt x="1903" y="2640"/>
                  </a:cubicBezTo>
                  <a:lnTo>
                    <a:pt x="1922" y="2640"/>
                  </a:lnTo>
                  <a:cubicBezTo>
                    <a:pt x="2630" y="2509"/>
                    <a:pt x="3115" y="1838"/>
                    <a:pt x="3003" y="1130"/>
                  </a:cubicBezTo>
                  <a:cubicBezTo>
                    <a:pt x="2900" y="463"/>
                    <a:pt x="2343" y="0"/>
                    <a:pt x="1690" y="0"/>
                  </a:cubicBezTo>
                  <a:close/>
                </a:path>
              </a:pathLst>
            </a:custGeom>
            <a:solidFill>
              <a:srgbClr val="F7EE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29"/>
            <p:cNvSpPr/>
            <p:nvPr/>
          </p:nvSpPr>
          <p:spPr>
            <a:xfrm>
              <a:off x="8117161" y="2628082"/>
              <a:ext cx="95081" cy="181301"/>
            </a:xfrm>
            <a:custGeom>
              <a:avLst/>
              <a:gdLst/>
              <a:ahLst/>
              <a:cxnLst/>
              <a:rect l="l" t="t" r="r" b="b"/>
              <a:pathLst>
                <a:path w="2586" h="4931" extrusionOk="0">
                  <a:moveTo>
                    <a:pt x="1628" y="0"/>
                  </a:moveTo>
                  <a:cubicBezTo>
                    <a:pt x="1508" y="0"/>
                    <a:pt x="1389" y="80"/>
                    <a:pt x="1398" y="234"/>
                  </a:cubicBezTo>
                  <a:lnTo>
                    <a:pt x="1436" y="1836"/>
                  </a:lnTo>
                  <a:cubicBezTo>
                    <a:pt x="1436" y="1874"/>
                    <a:pt x="1436" y="1892"/>
                    <a:pt x="1436" y="1930"/>
                  </a:cubicBezTo>
                  <a:cubicBezTo>
                    <a:pt x="1387" y="2364"/>
                    <a:pt x="1187" y="2437"/>
                    <a:pt x="1001" y="2437"/>
                  </a:cubicBezTo>
                  <a:cubicBezTo>
                    <a:pt x="971" y="2437"/>
                    <a:pt x="942" y="2435"/>
                    <a:pt x="914" y="2433"/>
                  </a:cubicBezTo>
                  <a:cubicBezTo>
                    <a:pt x="888" y="2431"/>
                    <a:pt x="863" y="2429"/>
                    <a:pt x="837" y="2429"/>
                  </a:cubicBezTo>
                  <a:cubicBezTo>
                    <a:pt x="658" y="2429"/>
                    <a:pt x="485" y="2486"/>
                    <a:pt x="355" y="2601"/>
                  </a:cubicBezTo>
                  <a:cubicBezTo>
                    <a:pt x="187" y="2750"/>
                    <a:pt x="94" y="2955"/>
                    <a:pt x="75" y="3160"/>
                  </a:cubicBezTo>
                  <a:lnTo>
                    <a:pt x="75" y="3253"/>
                  </a:lnTo>
                  <a:cubicBezTo>
                    <a:pt x="1" y="4036"/>
                    <a:pt x="560" y="4725"/>
                    <a:pt x="1342" y="4837"/>
                  </a:cubicBezTo>
                  <a:lnTo>
                    <a:pt x="2218" y="4930"/>
                  </a:lnTo>
                  <a:lnTo>
                    <a:pt x="2256" y="4930"/>
                  </a:lnTo>
                  <a:cubicBezTo>
                    <a:pt x="2262" y="4931"/>
                    <a:pt x="2267" y="4931"/>
                    <a:pt x="2273" y="4931"/>
                  </a:cubicBezTo>
                  <a:cubicBezTo>
                    <a:pt x="2555" y="4931"/>
                    <a:pt x="2585" y="4483"/>
                    <a:pt x="2274" y="4464"/>
                  </a:cubicBezTo>
                  <a:lnTo>
                    <a:pt x="1398" y="4371"/>
                  </a:lnTo>
                  <a:cubicBezTo>
                    <a:pt x="858" y="4297"/>
                    <a:pt x="485" y="3812"/>
                    <a:pt x="541" y="3290"/>
                  </a:cubicBezTo>
                  <a:lnTo>
                    <a:pt x="541" y="3197"/>
                  </a:lnTo>
                  <a:cubicBezTo>
                    <a:pt x="541" y="3104"/>
                    <a:pt x="578" y="3029"/>
                    <a:pt x="653" y="2973"/>
                  </a:cubicBezTo>
                  <a:cubicBezTo>
                    <a:pt x="709" y="2917"/>
                    <a:pt x="783" y="2899"/>
                    <a:pt x="858" y="2899"/>
                  </a:cubicBezTo>
                  <a:cubicBezTo>
                    <a:pt x="909" y="2905"/>
                    <a:pt x="958" y="2909"/>
                    <a:pt x="1007" y="2909"/>
                  </a:cubicBezTo>
                  <a:cubicBezTo>
                    <a:pt x="1502" y="2909"/>
                    <a:pt x="1834" y="2563"/>
                    <a:pt x="1902" y="1986"/>
                  </a:cubicBezTo>
                  <a:cubicBezTo>
                    <a:pt x="1902" y="1930"/>
                    <a:pt x="1902" y="1874"/>
                    <a:pt x="1902" y="1818"/>
                  </a:cubicBezTo>
                  <a:lnTo>
                    <a:pt x="1864" y="215"/>
                  </a:lnTo>
                  <a:cubicBezTo>
                    <a:pt x="1855" y="70"/>
                    <a:pt x="1741" y="0"/>
                    <a:pt x="1628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29"/>
            <p:cNvSpPr/>
            <p:nvPr/>
          </p:nvSpPr>
          <p:spPr>
            <a:xfrm>
              <a:off x="7460678" y="3256843"/>
              <a:ext cx="1789989" cy="1972944"/>
            </a:xfrm>
            <a:custGeom>
              <a:avLst/>
              <a:gdLst/>
              <a:ahLst/>
              <a:cxnLst/>
              <a:rect l="l" t="t" r="r" b="b"/>
              <a:pathLst>
                <a:path w="48684" h="53660" extrusionOk="0">
                  <a:moveTo>
                    <a:pt x="15582" y="0"/>
                  </a:moveTo>
                  <a:cubicBezTo>
                    <a:pt x="11817" y="56"/>
                    <a:pt x="10661" y="1696"/>
                    <a:pt x="8164" y="4604"/>
                  </a:cubicBezTo>
                  <a:lnTo>
                    <a:pt x="559" y="13681"/>
                  </a:lnTo>
                  <a:cubicBezTo>
                    <a:pt x="0" y="14352"/>
                    <a:pt x="19" y="15339"/>
                    <a:pt x="597" y="15992"/>
                  </a:cubicBezTo>
                  <a:lnTo>
                    <a:pt x="6095" y="22105"/>
                  </a:lnTo>
                  <a:cubicBezTo>
                    <a:pt x="6452" y="22512"/>
                    <a:pt x="6938" y="22708"/>
                    <a:pt x="7422" y="22708"/>
                  </a:cubicBezTo>
                  <a:cubicBezTo>
                    <a:pt x="8025" y="22708"/>
                    <a:pt x="8624" y="22404"/>
                    <a:pt x="8965" y="21826"/>
                  </a:cubicBezTo>
                  <a:lnTo>
                    <a:pt x="10885" y="18564"/>
                  </a:lnTo>
                  <a:lnTo>
                    <a:pt x="10885" y="18564"/>
                  </a:lnTo>
                  <a:lnTo>
                    <a:pt x="10493" y="20484"/>
                  </a:lnTo>
                  <a:cubicBezTo>
                    <a:pt x="10083" y="22422"/>
                    <a:pt x="10903" y="24398"/>
                    <a:pt x="12581" y="25479"/>
                  </a:cubicBezTo>
                  <a:lnTo>
                    <a:pt x="13252" y="30436"/>
                  </a:lnTo>
                  <a:cubicBezTo>
                    <a:pt x="13476" y="32021"/>
                    <a:pt x="13103" y="33642"/>
                    <a:pt x="12227" y="34984"/>
                  </a:cubicBezTo>
                  <a:lnTo>
                    <a:pt x="10792" y="37165"/>
                  </a:lnTo>
                  <a:cubicBezTo>
                    <a:pt x="8872" y="40110"/>
                    <a:pt x="7660" y="43465"/>
                    <a:pt x="7250" y="46969"/>
                  </a:cubicBezTo>
                  <a:cubicBezTo>
                    <a:pt x="7176" y="47565"/>
                    <a:pt x="6989" y="50584"/>
                    <a:pt x="6822" y="53660"/>
                  </a:cubicBezTo>
                  <a:lnTo>
                    <a:pt x="41656" y="53660"/>
                  </a:lnTo>
                  <a:lnTo>
                    <a:pt x="41787" y="50939"/>
                  </a:lnTo>
                  <a:cubicBezTo>
                    <a:pt x="42048" y="46074"/>
                    <a:pt x="40389" y="41228"/>
                    <a:pt x="37724" y="37184"/>
                  </a:cubicBezTo>
                  <a:lnTo>
                    <a:pt x="36307" y="34984"/>
                  </a:lnTo>
                  <a:cubicBezTo>
                    <a:pt x="35748" y="33642"/>
                    <a:pt x="35506" y="32207"/>
                    <a:pt x="35543" y="30753"/>
                  </a:cubicBezTo>
                  <a:lnTo>
                    <a:pt x="35730" y="25460"/>
                  </a:lnTo>
                  <a:cubicBezTo>
                    <a:pt x="37407" y="24398"/>
                    <a:pt x="38246" y="22403"/>
                    <a:pt x="37836" y="20465"/>
                  </a:cubicBezTo>
                  <a:lnTo>
                    <a:pt x="37426" y="18545"/>
                  </a:lnTo>
                  <a:lnTo>
                    <a:pt x="39532" y="21788"/>
                  </a:lnTo>
                  <a:cubicBezTo>
                    <a:pt x="39868" y="22339"/>
                    <a:pt x="40439" y="22622"/>
                    <a:pt x="41015" y="22622"/>
                  </a:cubicBezTo>
                  <a:cubicBezTo>
                    <a:pt x="41492" y="22622"/>
                    <a:pt x="41973" y="22428"/>
                    <a:pt x="42327" y="22031"/>
                  </a:cubicBezTo>
                  <a:lnTo>
                    <a:pt x="48012" y="15694"/>
                  </a:lnTo>
                  <a:cubicBezTo>
                    <a:pt x="48683" y="14948"/>
                    <a:pt x="48664" y="13848"/>
                    <a:pt x="47993" y="13122"/>
                  </a:cubicBezTo>
                  <a:lnTo>
                    <a:pt x="40165" y="4604"/>
                  </a:lnTo>
                  <a:cubicBezTo>
                    <a:pt x="37892" y="1976"/>
                    <a:pt x="36680" y="317"/>
                    <a:pt x="33661" y="37"/>
                  </a:cubicBezTo>
                  <a:cubicBezTo>
                    <a:pt x="33635" y="35"/>
                    <a:pt x="33609" y="34"/>
                    <a:pt x="33583" y="34"/>
                  </a:cubicBezTo>
                  <a:cubicBezTo>
                    <a:pt x="33040" y="34"/>
                    <a:pt x="32589" y="584"/>
                    <a:pt x="32393" y="1100"/>
                  </a:cubicBezTo>
                  <a:lnTo>
                    <a:pt x="29504" y="8518"/>
                  </a:lnTo>
                  <a:cubicBezTo>
                    <a:pt x="28647" y="10717"/>
                    <a:pt x="26522" y="12171"/>
                    <a:pt x="24174" y="12171"/>
                  </a:cubicBezTo>
                  <a:cubicBezTo>
                    <a:pt x="21807" y="12171"/>
                    <a:pt x="19701" y="10736"/>
                    <a:pt x="18825" y="8537"/>
                  </a:cubicBezTo>
                  <a:lnTo>
                    <a:pt x="18825" y="8518"/>
                  </a:lnTo>
                  <a:lnTo>
                    <a:pt x="1558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29"/>
            <p:cNvSpPr/>
            <p:nvPr/>
          </p:nvSpPr>
          <p:spPr>
            <a:xfrm>
              <a:off x="8996383" y="3877000"/>
              <a:ext cx="195346" cy="526327"/>
            </a:xfrm>
            <a:custGeom>
              <a:avLst/>
              <a:gdLst/>
              <a:ahLst/>
              <a:cxnLst/>
              <a:rect l="l" t="t" r="r" b="b"/>
              <a:pathLst>
                <a:path w="5313" h="14315" extrusionOk="0">
                  <a:moveTo>
                    <a:pt x="5256" y="1"/>
                  </a:moveTo>
                  <a:lnTo>
                    <a:pt x="0" y="5555"/>
                  </a:lnTo>
                  <a:lnTo>
                    <a:pt x="3523" y="11296"/>
                  </a:lnTo>
                  <a:lnTo>
                    <a:pt x="5312" y="14315"/>
                  </a:lnTo>
                  <a:lnTo>
                    <a:pt x="5256" y="1"/>
                  </a:lnTo>
                  <a:close/>
                </a:path>
              </a:pathLst>
            </a:custGeom>
            <a:solidFill>
              <a:srgbClr val="EB8D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29"/>
            <p:cNvSpPr/>
            <p:nvPr/>
          </p:nvSpPr>
          <p:spPr>
            <a:xfrm>
              <a:off x="8080173" y="3383617"/>
              <a:ext cx="535923" cy="320723"/>
            </a:xfrm>
            <a:custGeom>
              <a:avLst/>
              <a:gdLst/>
              <a:ahLst/>
              <a:cxnLst/>
              <a:rect l="l" t="t" r="r" b="b"/>
              <a:pathLst>
                <a:path w="14576" h="8723" extrusionOk="0">
                  <a:moveTo>
                    <a:pt x="0" y="0"/>
                  </a:moveTo>
                  <a:lnTo>
                    <a:pt x="1976" y="5051"/>
                  </a:lnTo>
                  <a:lnTo>
                    <a:pt x="1976" y="5089"/>
                  </a:lnTo>
                  <a:cubicBezTo>
                    <a:pt x="2833" y="7288"/>
                    <a:pt x="4958" y="8723"/>
                    <a:pt x="7306" y="8723"/>
                  </a:cubicBezTo>
                  <a:cubicBezTo>
                    <a:pt x="9673" y="8723"/>
                    <a:pt x="11779" y="7269"/>
                    <a:pt x="12637" y="5070"/>
                  </a:cubicBezTo>
                  <a:lnTo>
                    <a:pt x="14575" y="93"/>
                  </a:lnTo>
                  <a:lnTo>
                    <a:pt x="14575" y="93"/>
                  </a:lnTo>
                  <a:lnTo>
                    <a:pt x="7977" y="5797"/>
                  </a:lnTo>
                  <a:cubicBezTo>
                    <a:pt x="7819" y="5927"/>
                    <a:pt x="7628" y="5992"/>
                    <a:pt x="7439" y="5992"/>
                  </a:cubicBezTo>
                  <a:cubicBezTo>
                    <a:pt x="7250" y="5992"/>
                    <a:pt x="7064" y="5927"/>
                    <a:pt x="6915" y="579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29"/>
            <p:cNvSpPr/>
            <p:nvPr/>
          </p:nvSpPr>
          <p:spPr>
            <a:xfrm>
              <a:off x="7779305" y="3835196"/>
              <a:ext cx="100118" cy="241268"/>
            </a:xfrm>
            <a:custGeom>
              <a:avLst/>
              <a:gdLst/>
              <a:ahLst/>
              <a:cxnLst/>
              <a:rect l="l" t="t" r="r" b="b"/>
              <a:pathLst>
                <a:path w="2723" h="6562" extrusionOk="0">
                  <a:moveTo>
                    <a:pt x="2387" y="1"/>
                  </a:moveTo>
                  <a:lnTo>
                    <a:pt x="1" y="6562"/>
                  </a:lnTo>
                  <a:lnTo>
                    <a:pt x="2237" y="2741"/>
                  </a:lnTo>
                  <a:lnTo>
                    <a:pt x="2014" y="3784"/>
                  </a:lnTo>
                  <a:lnTo>
                    <a:pt x="2722" y="3002"/>
                  </a:lnTo>
                  <a:lnTo>
                    <a:pt x="2387" y="1"/>
                  </a:lnTo>
                  <a:close/>
                </a:path>
              </a:pathLst>
            </a:custGeom>
            <a:solidFill>
              <a:srgbClr val="EF75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29"/>
            <p:cNvSpPr/>
            <p:nvPr/>
          </p:nvSpPr>
          <p:spPr>
            <a:xfrm>
              <a:off x="7923213" y="4192943"/>
              <a:ext cx="65152" cy="220679"/>
            </a:xfrm>
            <a:custGeom>
              <a:avLst/>
              <a:gdLst/>
              <a:ahLst/>
              <a:cxnLst/>
              <a:rect l="l" t="t" r="r" b="b"/>
              <a:pathLst>
                <a:path w="1772" h="6002" extrusionOk="0">
                  <a:moveTo>
                    <a:pt x="1" y="0"/>
                  </a:moveTo>
                  <a:lnTo>
                    <a:pt x="728" y="6002"/>
                  </a:lnTo>
                  <a:lnTo>
                    <a:pt x="1101" y="5032"/>
                  </a:lnTo>
                  <a:cubicBezTo>
                    <a:pt x="1772" y="3280"/>
                    <a:pt x="1343" y="1305"/>
                    <a:pt x="1" y="0"/>
                  </a:cubicBezTo>
                  <a:close/>
                </a:path>
              </a:pathLst>
            </a:custGeom>
            <a:solidFill>
              <a:srgbClr val="EF75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29"/>
            <p:cNvSpPr/>
            <p:nvPr/>
          </p:nvSpPr>
          <p:spPr>
            <a:xfrm>
              <a:off x="8703088" y="4192943"/>
              <a:ext cx="71292" cy="267263"/>
            </a:xfrm>
            <a:custGeom>
              <a:avLst/>
              <a:gdLst/>
              <a:ahLst/>
              <a:cxnLst/>
              <a:rect l="l" t="t" r="r" b="b"/>
              <a:pathLst>
                <a:path w="1939" h="7269" extrusionOk="0">
                  <a:moveTo>
                    <a:pt x="1939" y="0"/>
                  </a:moveTo>
                  <a:lnTo>
                    <a:pt x="1939" y="0"/>
                  </a:lnTo>
                  <a:cubicBezTo>
                    <a:pt x="429" y="1305"/>
                    <a:pt x="0" y="3448"/>
                    <a:pt x="876" y="5219"/>
                  </a:cubicBezTo>
                  <a:lnTo>
                    <a:pt x="1883" y="7269"/>
                  </a:lnTo>
                  <a:lnTo>
                    <a:pt x="1939" y="0"/>
                  </a:lnTo>
                  <a:close/>
                </a:path>
              </a:pathLst>
            </a:custGeom>
            <a:solidFill>
              <a:srgbClr val="EF75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29"/>
            <p:cNvSpPr/>
            <p:nvPr/>
          </p:nvSpPr>
          <p:spPr>
            <a:xfrm>
              <a:off x="8792838" y="3785192"/>
              <a:ext cx="117913" cy="270021"/>
            </a:xfrm>
            <a:custGeom>
              <a:avLst/>
              <a:gdLst/>
              <a:ahLst/>
              <a:cxnLst/>
              <a:rect l="l" t="t" r="r" b="b"/>
              <a:pathLst>
                <a:path w="3207" h="7344" extrusionOk="0">
                  <a:moveTo>
                    <a:pt x="1" y="0"/>
                  </a:moveTo>
                  <a:lnTo>
                    <a:pt x="1660" y="6561"/>
                  </a:lnTo>
                  <a:lnTo>
                    <a:pt x="1268" y="4306"/>
                  </a:lnTo>
                  <a:lnTo>
                    <a:pt x="3207" y="734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F75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29"/>
            <p:cNvSpPr/>
            <p:nvPr/>
          </p:nvSpPr>
          <p:spPr>
            <a:xfrm>
              <a:off x="6722607" y="3035944"/>
              <a:ext cx="1084862" cy="1071883"/>
            </a:xfrm>
            <a:custGeom>
              <a:avLst/>
              <a:gdLst/>
              <a:ahLst/>
              <a:cxnLst/>
              <a:rect l="l" t="t" r="r" b="b"/>
              <a:pathLst>
                <a:path w="29506" h="29153" extrusionOk="0">
                  <a:moveTo>
                    <a:pt x="14804" y="1"/>
                  </a:moveTo>
                  <a:cubicBezTo>
                    <a:pt x="14335" y="1"/>
                    <a:pt x="13867" y="23"/>
                    <a:pt x="13402" y="63"/>
                  </a:cubicBezTo>
                  <a:cubicBezTo>
                    <a:pt x="11967" y="156"/>
                    <a:pt x="10550" y="473"/>
                    <a:pt x="9208" y="994"/>
                  </a:cubicBezTo>
                  <a:cubicBezTo>
                    <a:pt x="7847" y="1516"/>
                    <a:pt x="6655" y="2374"/>
                    <a:pt x="5741" y="3492"/>
                  </a:cubicBezTo>
                  <a:cubicBezTo>
                    <a:pt x="4269" y="5319"/>
                    <a:pt x="4008" y="7574"/>
                    <a:pt x="4194" y="9848"/>
                  </a:cubicBezTo>
                  <a:cubicBezTo>
                    <a:pt x="4232" y="10127"/>
                    <a:pt x="4530" y="11376"/>
                    <a:pt x="4381" y="11525"/>
                  </a:cubicBezTo>
                  <a:cubicBezTo>
                    <a:pt x="3412" y="12681"/>
                    <a:pt x="1361" y="13780"/>
                    <a:pt x="728" y="15253"/>
                  </a:cubicBezTo>
                  <a:cubicBezTo>
                    <a:pt x="38" y="17005"/>
                    <a:pt x="1" y="18943"/>
                    <a:pt x="653" y="20714"/>
                  </a:cubicBezTo>
                  <a:cubicBezTo>
                    <a:pt x="1045" y="21776"/>
                    <a:pt x="1716" y="22839"/>
                    <a:pt x="1604" y="23975"/>
                  </a:cubicBezTo>
                  <a:cubicBezTo>
                    <a:pt x="1529" y="24721"/>
                    <a:pt x="1138" y="25336"/>
                    <a:pt x="858" y="25970"/>
                  </a:cubicBezTo>
                  <a:cubicBezTo>
                    <a:pt x="579" y="26622"/>
                    <a:pt x="355" y="27461"/>
                    <a:pt x="672" y="28113"/>
                  </a:cubicBezTo>
                  <a:cubicBezTo>
                    <a:pt x="1037" y="28934"/>
                    <a:pt x="1996" y="29153"/>
                    <a:pt x="3015" y="29153"/>
                  </a:cubicBezTo>
                  <a:cubicBezTo>
                    <a:pt x="4079" y="29153"/>
                    <a:pt x="5207" y="28915"/>
                    <a:pt x="5797" y="28877"/>
                  </a:cubicBezTo>
                  <a:cubicBezTo>
                    <a:pt x="8276" y="28710"/>
                    <a:pt x="10755" y="28505"/>
                    <a:pt x="13215" y="28244"/>
                  </a:cubicBezTo>
                  <a:cubicBezTo>
                    <a:pt x="13868" y="28188"/>
                    <a:pt x="14501" y="28113"/>
                    <a:pt x="15154" y="28039"/>
                  </a:cubicBezTo>
                  <a:cubicBezTo>
                    <a:pt x="15806" y="27964"/>
                    <a:pt x="16440" y="27908"/>
                    <a:pt x="17092" y="27834"/>
                  </a:cubicBezTo>
                  <a:cubicBezTo>
                    <a:pt x="19552" y="27554"/>
                    <a:pt x="22012" y="27237"/>
                    <a:pt x="24473" y="26864"/>
                  </a:cubicBezTo>
                  <a:cubicBezTo>
                    <a:pt x="25610" y="26697"/>
                    <a:pt x="28927" y="26827"/>
                    <a:pt x="29337" y="25038"/>
                  </a:cubicBezTo>
                  <a:cubicBezTo>
                    <a:pt x="29505" y="24330"/>
                    <a:pt x="29132" y="23547"/>
                    <a:pt x="28704" y="22988"/>
                  </a:cubicBezTo>
                  <a:cubicBezTo>
                    <a:pt x="28294" y="22428"/>
                    <a:pt x="27790" y="21907"/>
                    <a:pt x="27567" y="21180"/>
                  </a:cubicBezTo>
                  <a:cubicBezTo>
                    <a:pt x="27231" y="20080"/>
                    <a:pt x="27679" y="18925"/>
                    <a:pt x="27846" y="17788"/>
                  </a:cubicBezTo>
                  <a:cubicBezTo>
                    <a:pt x="28126" y="15924"/>
                    <a:pt x="27697" y="14041"/>
                    <a:pt x="26653" y="12476"/>
                  </a:cubicBezTo>
                  <a:cubicBezTo>
                    <a:pt x="25721" y="11171"/>
                    <a:pt x="24454" y="10407"/>
                    <a:pt x="23261" y="9512"/>
                  </a:cubicBezTo>
                  <a:cubicBezTo>
                    <a:pt x="23038" y="9307"/>
                    <a:pt x="23056" y="8021"/>
                    <a:pt x="23000" y="7704"/>
                  </a:cubicBezTo>
                  <a:cubicBezTo>
                    <a:pt x="22814" y="6549"/>
                    <a:pt x="22534" y="5430"/>
                    <a:pt x="22143" y="4331"/>
                  </a:cubicBezTo>
                  <a:cubicBezTo>
                    <a:pt x="21491" y="2597"/>
                    <a:pt x="20391" y="1311"/>
                    <a:pt x="18676" y="659"/>
                  </a:cubicBezTo>
                  <a:cubicBezTo>
                    <a:pt x="17439" y="178"/>
                    <a:pt x="16121" y="1"/>
                    <a:pt x="14804" y="1"/>
                  </a:cubicBezTo>
                  <a:close/>
                </a:path>
              </a:pathLst>
            </a:custGeom>
            <a:solidFill>
              <a:srgbClr val="B145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29"/>
            <p:cNvSpPr/>
            <p:nvPr/>
          </p:nvSpPr>
          <p:spPr>
            <a:xfrm>
              <a:off x="7947222" y="3892038"/>
              <a:ext cx="649682" cy="1133873"/>
            </a:xfrm>
            <a:custGeom>
              <a:avLst/>
              <a:gdLst/>
              <a:ahLst/>
              <a:cxnLst/>
              <a:rect l="l" t="t" r="r" b="b"/>
              <a:pathLst>
                <a:path w="17670" h="30839" extrusionOk="0">
                  <a:moveTo>
                    <a:pt x="13004" y="1"/>
                  </a:moveTo>
                  <a:cubicBezTo>
                    <a:pt x="12994" y="1"/>
                    <a:pt x="12983" y="1"/>
                    <a:pt x="12972" y="2"/>
                  </a:cubicBezTo>
                  <a:cubicBezTo>
                    <a:pt x="12674" y="39"/>
                    <a:pt x="12451" y="281"/>
                    <a:pt x="12451" y="580"/>
                  </a:cubicBezTo>
                  <a:lnTo>
                    <a:pt x="12339" y="4195"/>
                  </a:lnTo>
                  <a:cubicBezTo>
                    <a:pt x="12339" y="4345"/>
                    <a:pt x="12208" y="4456"/>
                    <a:pt x="12078" y="4475"/>
                  </a:cubicBezTo>
                  <a:lnTo>
                    <a:pt x="11985" y="4475"/>
                  </a:lnTo>
                  <a:cubicBezTo>
                    <a:pt x="11854" y="4475"/>
                    <a:pt x="11742" y="4382"/>
                    <a:pt x="11705" y="4270"/>
                  </a:cubicBezTo>
                  <a:lnTo>
                    <a:pt x="11034" y="1474"/>
                  </a:lnTo>
                  <a:cubicBezTo>
                    <a:pt x="10941" y="1139"/>
                    <a:pt x="10643" y="915"/>
                    <a:pt x="10326" y="915"/>
                  </a:cubicBezTo>
                  <a:cubicBezTo>
                    <a:pt x="10009" y="1008"/>
                    <a:pt x="9823" y="1325"/>
                    <a:pt x="9916" y="1623"/>
                  </a:cubicBezTo>
                  <a:cubicBezTo>
                    <a:pt x="9916" y="1623"/>
                    <a:pt x="10904" y="5649"/>
                    <a:pt x="10904" y="5668"/>
                  </a:cubicBezTo>
                  <a:cubicBezTo>
                    <a:pt x="10978" y="6022"/>
                    <a:pt x="10941" y="6395"/>
                    <a:pt x="10829" y="6749"/>
                  </a:cubicBezTo>
                  <a:cubicBezTo>
                    <a:pt x="10792" y="6870"/>
                    <a:pt x="10685" y="6931"/>
                    <a:pt x="10575" y="6931"/>
                  </a:cubicBezTo>
                  <a:cubicBezTo>
                    <a:pt x="10466" y="6931"/>
                    <a:pt x="10354" y="6870"/>
                    <a:pt x="10307" y="6749"/>
                  </a:cubicBezTo>
                  <a:lnTo>
                    <a:pt x="9804" y="5258"/>
                  </a:lnTo>
                  <a:cubicBezTo>
                    <a:pt x="9722" y="5025"/>
                    <a:pt x="9509" y="4883"/>
                    <a:pt x="9276" y="4883"/>
                  </a:cubicBezTo>
                  <a:cubicBezTo>
                    <a:pt x="9192" y="4883"/>
                    <a:pt x="9105" y="4901"/>
                    <a:pt x="9021" y="4941"/>
                  </a:cubicBezTo>
                  <a:cubicBezTo>
                    <a:pt x="8760" y="5090"/>
                    <a:pt x="8648" y="5407"/>
                    <a:pt x="8760" y="5687"/>
                  </a:cubicBezTo>
                  <a:lnTo>
                    <a:pt x="9301" y="7234"/>
                  </a:lnTo>
                  <a:cubicBezTo>
                    <a:pt x="9431" y="8128"/>
                    <a:pt x="9711" y="8985"/>
                    <a:pt x="10121" y="9806"/>
                  </a:cubicBezTo>
                  <a:lnTo>
                    <a:pt x="9804" y="10495"/>
                  </a:lnTo>
                  <a:lnTo>
                    <a:pt x="9450" y="11259"/>
                  </a:lnTo>
                  <a:lnTo>
                    <a:pt x="9468" y="11259"/>
                  </a:lnTo>
                  <a:lnTo>
                    <a:pt x="5275" y="18156"/>
                  </a:lnTo>
                  <a:cubicBezTo>
                    <a:pt x="5349" y="18379"/>
                    <a:pt x="5312" y="18640"/>
                    <a:pt x="5182" y="18845"/>
                  </a:cubicBezTo>
                  <a:lnTo>
                    <a:pt x="4585" y="19758"/>
                  </a:lnTo>
                  <a:lnTo>
                    <a:pt x="112" y="26543"/>
                  </a:lnTo>
                  <a:lnTo>
                    <a:pt x="0" y="26710"/>
                  </a:lnTo>
                  <a:lnTo>
                    <a:pt x="1808" y="28835"/>
                  </a:lnTo>
                  <a:cubicBezTo>
                    <a:pt x="2882" y="30278"/>
                    <a:pt x="4127" y="30839"/>
                    <a:pt x="5288" y="30839"/>
                  </a:cubicBezTo>
                  <a:cubicBezTo>
                    <a:pt x="6304" y="30839"/>
                    <a:pt x="7256" y="30410"/>
                    <a:pt x="7977" y="29767"/>
                  </a:cubicBezTo>
                  <a:cubicBezTo>
                    <a:pt x="8462" y="29320"/>
                    <a:pt x="8835" y="28742"/>
                    <a:pt x="9040" y="28108"/>
                  </a:cubicBezTo>
                  <a:lnTo>
                    <a:pt x="14072" y="12471"/>
                  </a:lnTo>
                  <a:lnTo>
                    <a:pt x="14091" y="12471"/>
                  </a:lnTo>
                  <a:lnTo>
                    <a:pt x="14296" y="11781"/>
                  </a:lnTo>
                  <a:lnTo>
                    <a:pt x="14333" y="11707"/>
                  </a:lnTo>
                  <a:cubicBezTo>
                    <a:pt x="15209" y="10272"/>
                    <a:pt x="15899" y="8725"/>
                    <a:pt x="16383" y="7103"/>
                  </a:cubicBezTo>
                  <a:lnTo>
                    <a:pt x="17539" y="4121"/>
                  </a:lnTo>
                  <a:cubicBezTo>
                    <a:pt x="17669" y="3823"/>
                    <a:pt x="17520" y="3469"/>
                    <a:pt x="17203" y="3357"/>
                  </a:cubicBezTo>
                  <a:cubicBezTo>
                    <a:pt x="17147" y="3339"/>
                    <a:pt x="17091" y="3331"/>
                    <a:pt x="17036" y="3331"/>
                  </a:cubicBezTo>
                  <a:cubicBezTo>
                    <a:pt x="16799" y="3331"/>
                    <a:pt x="16586" y="3484"/>
                    <a:pt x="16495" y="3711"/>
                  </a:cubicBezTo>
                  <a:lnTo>
                    <a:pt x="15936" y="5053"/>
                  </a:lnTo>
                  <a:cubicBezTo>
                    <a:pt x="15888" y="5179"/>
                    <a:pt x="15774" y="5244"/>
                    <a:pt x="15660" y="5244"/>
                  </a:cubicBezTo>
                  <a:cubicBezTo>
                    <a:pt x="15555" y="5244"/>
                    <a:pt x="15449" y="5188"/>
                    <a:pt x="15395" y="5071"/>
                  </a:cubicBezTo>
                  <a:cubicBezTo>
                    <a:pt x="15302" y="4885"/>
                    <a:pt x="15284" y="4661"/>
                    <a:pt x="15321" y="4438"/>
                  </a:cubicBezTo>
                  <a:lnTo>
                    <a:pt x="15917" y="1232"/>
                  </a:lnTo>
                  <a:cubicBezTo>
                    <a:pt x="15973" y="896"/>
                    <a:pt x="15750" y="580"/>
                    <a:pt x="15414" y="561"/>
                  </a:cubicBezTo>
                  <a:cubicBezTo>
                    <a:pt x="15401" y="560"/>
                    <a:pt x="15389" y="560"/>
                    <a:pt x="15377" y="560"/>
                  </a:cubicBezTo>
                  <a:cubicBezTo>
                    <a:pt x="15094" y="560"/>
                    <a:pt x="14853" y="760"/>
                    <a:pt x="14799" y="1046"/>
                  </a:cubicBezTo>
                  <a:lnTo>
                    <a:pt x="14240" y="4140"/>
                  </a:lnTo>
                  <a:cubicBezTo>
                    <a:pt x="14207" y="4334"/>
                    <a:pt x="14034" y="4486"/>
                    <a:pt x="13843" y="4486"/>
                  </a:cubicBezTo>
                  <a:cubicBezTo>
                    <a:pt x="13814" y="4486"/>
                    <a:pt x="13785" y="4482"/>
                    <a:pt x="13755" y="4475"/>
                  </a:cubicBezTo>
                  <a:cubicBezTo>
                    <a:pt x="13569" y="4438"/>
                    <a:pt x="13438" y="4289"/>
                    <a:pt x="13457" y="4102"/>
                  </a:cubicBezTo>
                  <a:lnTo>
                    <a:pt x="13550" y="580"/>
                  </a:lnTo>
                  <a:cubicBezTo>
                    <a:pt x="13568" y="255"/>
                    <a:pt x="13308" y="1"/>
                    <a:pt x="13004" y="1"/>
                  </a:cubicBezTo>
                  <a:close/>
                </a:path>
              </a:pathLst>
            </a:custGeom>
            <a:solidFill>
              <a:srgbClr val="FFCFC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29"/>
            <p:cNvSpPr/>
            <p:nvPr/>
          </p:nvSpPr>
          <p:spPr>
            <a:xfrm>
              <a:off x="8333722" y="4127975"/>
              <a:ext cx="56218" cy="79381"/>
            </a:xfrm>
            <a:custGeom>
              <a:avLst/>
              <a:gdLst/>
              <a:ahLst/>
              <a:cxnLst/>
              <a:rect l="l" t="t" r="r" b="b"/>
              <a:pathLst>
                <a:path w="1529" h="2159" extrusionOk="0">
                  <a:moveTo>
                    <a:pt x="216" y="1"/>
                  </a:moveTo>
                  <a:cubicBezTo>
                    <a:pt x="152" y="1"/>
                    <a:pt x="84" y="39"/>
                    <a:pt x="56" y="108"/>
                  </a:cubicBezTo>
                  <a:cubicBezTo>
                    <a:pt x="0" y="201"/>
                    <a:pt x="37" y="295"/>
                    <a:pt x="131" y="351"/>
                  </a:cubicBezTo>
                  <a:cubicBezTo>
                    <a:pt x="187" y="369"/>
                    <a:pt x="1156" y="872"/>
                    <a:pt x="1063" y="1953"/>
                  </a:cubicBezTo>
                  <a:cubicBezTo>
                    <a:pt x="1063" y="2047"/>
                    <a:pt x="1137" y="2140"/>
                    <a:pt x="1230" y="2158"/>
                  </a:cubicBezTo>
                  <a:lnTo>
                    <a:pt x="1249" y="2158"/>
                  </a:lnTo>
                  <a:cubicBezTo>
                    <a:pt x="1342" y="2140"/>
                    <a:pt x="1398" y="2065"/>
                    <a:pt x="1417" y="1991"/>
                  </a:cubicBezTo>
                  <a:cubicBezTo>
                    <a:pt x="1529" y="649"/>
                    <a:pt x="336" y="34"/>
                    <a:pt x="280" y="15"/>
                  </a:cubicBezTo>
                  <a:cubicBezTo>
                    <a:pt x="261" y="5"/>
                    <a:pt x="239" y="1"/>
                    <a:pt x="2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29"/>
            <p:cNvSpPr/>
            <p:nvPr/>
          </p:nvSpPr>
          <p:spPr>
            <a:xfrm>
              <a:off x="6460822" y="3979802"/>
              <a:ext cx="1683106" cy="1229432"/>
            </a:xfrm>
            <a:custGeom>
              <a:avLst/>
              <a:gdLst/>
              <a:ahLst/>
              <a:cxnLst/>
              <a:rect l="l" t="t" r="r" b="b"/>
              <a:pathLst>
                <a:path w="45777" h="33438" extrusionOk="0">
                  <a:moveTo>
                    <a:pt x="29370" y="0"/>
                  </a:moveTo>
                  <a:cubicBezTo>
                    <a:pt x="29341" y="0"/>
                    <a:pt x="29311" y="0"/>
                    <a:pt x="29282" y="1"/>
                  </a:cubicBezTo>
                  <a:lnTo>
                    <a:pt x="17316" y="206"/>
                  </a:lnTo>
                  <a:cubicBezTo>
                    <a:pt x="13998" y="261"/>
                    <a:pt x="10867" y="1958"/>
                    <a:pt x="8668" y="4884"/>
                  </a:cubicBezTo>
                  <a:lnTo>
                    <a:pt x="206" y="16216"/>
                  </a:lnTo>
                  <a:cubicBezTo>
                    <a:pt x="38" y="16440"/>
                    <a:pt x="1" y="16738"/>
                    <a:pt x="113" y="16999"/>
                  </a:cubicBezTo>
                  <a:lnTo>
                    <a:pt x="262" y="17390"/>
                  </a:lnTo>
                  <a:lnTo>
                    <a:pt x="3896" y="26467"/>
                  </a:lnTo>
                  <a:cubicBezTo>
                    <a:pt x="3952" y="26616"/>
                    <a:pt x="4064" y="26746"/>
                    <a:pt x="4195" y="26821"/>
                  </a:cubicBezTo>
                  <a:cubicBezTo>
                    <a:pt x="4275" y="26865"/>
                    <a:pt x="4362" y="26885"/>
                    <a:pt x="4449" y="26885"/>
                  </a:cubicBezTo>
                  <a:cubicBezTo>
                    <a:pt x="4621" y="26885"/>
                    <a:pt x="4791" y="26802"/>
                    <a:pt x="4903" y="26653"/>
                  </a:cubicBezTo>
                  <a:lnTo>
                    <a:pt x="8519" y="22087"/>
                  </a:lnTo>
                  <a:lnTo>
                    <a:pt x="9096" y="21323"/>
                  </a:lnTo>
                  <a:cubicBezTo>
                    <a:pt x="9171" y="21248"/>
                    <a:pt x="9246" y="21192"/>
                    <a:pt x="9320" y="21155"/>
                  </a:cubicBezTo>
                  <a:cubicBezTo>
                    <a:pt x="9395" y="21117"/>
                    <a:pt x="9474" y="21100"/>
                    <a:pt x="9552" y="21100"/>
                  </a:cubicBezTo>
                  <a:cubicBezTo>
                    <a:pt x="9900" y="21100"/>
                    <a:pt x="10235" y="21450"/>
                    <a:pt x="10159" y="21938"/>
                  </a:cubicBezTo>
                  <a:lnTo>
                    <a:pt x="8575" y="32580"/>
                  </a:lnTo>
                  <a:cubicBezTo>
                    <a:pt x="8519" y="33028"/>
                    <a:pt x="8817" y="33438"/>
                    <a:pt x="9190" y="33438"/>
                  </a:cubicBezTo>
                  <a:lnTo>
                    <a:pt x="34407" y="33438"/>
                  </a:lnTo>
                  <a:cubicBezTo>
                    <a:pt x="34799" y="33400"/>
                    <a:pt x="35078" y="33028"/>
                    <a:pt x="35022" y="32655"/>
                  </a:cubicBezTo>
                  <a:lnTo>
                    <a:pt x="33997" y="19049"/>
                  </a:lnTo>
                  <a:cubicBezTo>
                    <a:pt x="33960" y="18588"/>
                    <a:pt x="34280" y="18269"/>
                    <a:pt x="34608" y="18269"/>
                  </a:cubicBezTo>
                  <a:cubicBezTo>
                    <a:pt x="34771" y="18269"/>
                    <a:pt x="34936" y="18348"/>
                    <a:pt x="35059" y="18527"/>
                  </a:cubicBezTo>
                  <a:lnTo>
                    <a:pt x="39384" y="24454"/>
                  </a:lnTo>
                  <a:cubicBezTo>
                    <a:pt x="39492" y="24626"/>
                    <a:pt x="39672" y="24710"/>
                    <a:pt x="39851" y="24710"/>
                  </a:cubicBezTo>
                  <a:cubicBezTo>
                    <a:pt x="40040" y="24710"/>
                    <a:pt x="40229" y="24617"/>
                    <a:pt x="40334" y="24435"/>
                  </a:cubicBezTo>
                  <a:lnTo>
                    <a:pt x="40427" y="24286"/>
                  </a:lnTo>
                  <a:lnTo>
                    <a:pt x="40539" y="24118"/>
                  </a:lnTo>
                  <a:lnTo>
                    <a:pt x="45012" y="17334"/>
                  </a:lnTo>
                  <a:lnTo>
                    <a:pt x="45609" y="16440"/>
                  </a:lnTo>
                  <a:cubicBezTo>
                    <a:pt x="45758" y="16234"/>
                    <a:pt x="45776" y="15974"/>
                    <a:pt x="45702" y="15731"/>
                  </a:cubicBezTo>
                  <a:cubicBezTo>
                    <a:pt x="45683" y="15657"/>
                    <a:pt x="45646" y="15582"/>
                    <a:pt x="45590" y="15526"/>
                  </a:cubicBezTo>
                  <a:lnTo>
                    <a:pt x="45068" y="14818"/>
                  </a:lnTo>
                  <a:lnTo>
                    <a:pt x="43111" y="12171"/>
                  </a:lnTo>
                  <a:lnTo>
                    <a:pt x="40483" y="8593"/>
                  </a:lnTo>
                  <a:lnTo>
                    <a:pt x="37967" y="5201"/>
                  </a:lnTo>
                  <a:cubicBezTo>
                    <a:pt x="37650" y="4772"/>
                    <a:pt x="37315" y="4343"/>
                    <a:pt x="36998" y="3896"/>
                  </a:cubicBezTo>
                  <a:cubicBezTo>
                    <a:pt x="36439" y="3057"/>
                    <a:pt x="35730" y="2330"/>
                    <a:pt x="34910" y="1753"/>
                  </a:cubicBezTo>
                  <a:cubicBezTo>
                    <a:pt x="33294" y="614"/>
                    <a:pt x="31353" y="0"/>
                    <a:pt x="293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29"/>
            <p:cNvSpPr/>
            <p:nvPr/>
          </p:nvSpPr>
          <p:spPr>
            <a:xfrm>
              <a:off x="6947403" y="3979802"/>
              <a:ext cx="611995" cy="187808"/>
            </a:xfrm>
            <a:custGeom>
              <a:avLst/>
              <a:gdLst/>
              <a:ahLst/>
              <a:cxnLst/>
              <a:rect l="l" t="t" r="r" b="b"/>
              <a:pathLst>
                <a:path w="16645" h="5108" extrusionOk="0">
                  <a:moveTo>
                    <a:pt x="16551" y="1"/>
                  </a:moveTo>
                  <a:lnTo>
                    <a:pt x="13289" y="56"/>
                  </a:lnTo>
                  <a:lnTo>
                    <a:pt x="4101" y="206"/>
                  </a:lnTo>
                  <a:cubicBezTo>
                    <a:pt x="2684" y="243"/>
                    <a:pt x="1286" y="560"/>
                    <a:pt x="0" y="1137"/>
                  </a:cubicBezTo>
                  <a:cubicBezTo>
                    <a:pt x="447" y="2200"/>
                    <a:pt x="2199" y="5107"/>
                    <a:pt x="8220" y="5107"/>
                  </a:cubicBezTo>
                  <a:cubicBezTo>
                    <a:pt x="14072" y="5107"/>
                    <a:pt x="16066" y="1473"/>
                    <a:pt x="166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29"/>
            <p:cNvSpPr/>
            <p:nvPr/>
          </p:nvSpPr>
          <p:spPr>
            <a:xfrm>
              <a:off x="7655288" y="4494437"/>
              <a:ext cx="159019" cy="412605"/>
            </a:xfrm>
            <a:custGeom>
              <a:avLst/>
              <a:gdLst/>
              <a:ahLst/>
              <a:cxnLst/>
              <a:rect l="l" t="t" r="r" b="b"/>
              <a:pathLst>
                <a:path w="4325" h="11222" extrusionOk="0">
                  <a:moveTo>
                    <a:pt x="0" y="1"/>
                  </a:moveTo>
                  <a:lnTo>
                    <a:pt x="1883" y="11221"/>
                  </a:lnTo>
                  <a:lnTo>
                    <a:pt x="1846" y="9450"/>
                  </a:lnTo>
                  <a:lnTo>
                    <a:pt x="1510" y="5052"/>
                  </a:lnTo>
                  <a:cubicBezTo>
                    <a:pt x="1473" y="4847"/>
                    <a:pt x="1547" y="4623"/>
                    <a:pt x="1696" y="4474"/>
                  </a:cubicBezTo>
                  <a:lnTo>
                    <a:pt x="1696" y="4400"/>
                  </a:lnTo>
                  <a:lnTo>
                    <a:pt x="1734" y="4437"/>
                  </a:lnTo>
                  <a:cubicBezTo>
                    <a:pt x="1839" y="4324"/>
                    <a:pt x="1976" y="4270"/>
                    <a:pt x="2112" y="4270"/>
                  </a:cubicBezTo>
                  <a:cubicBezTo>
                    <a:pt x="2290" y="4270"/>
                    <a:pt x="2467" y="4361"/>
                    <a:pt x="2572" y="4530"/>
                  </a:cubicBezTo>
                  <a:lnTo>
                    <a:pt x="4138" y="6636"/>
                  </a:lnTo>
                  <a:lnTo>
                    <a:pt x="4324" y="6822"/>
                  </a:lnTo>
                  <a:lnTo>
                    <a:pt x="2591" y="372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29"/>
            <p:cNvSpPr/>
            <p:nvPr/>
          </p:nvSpPr>
          <p:spPr>
            <a:xfrm>
              <a:off x="6636277" y="3871375"/>
              <a:ext cx="385176" cy="397420"/>
            </a:xfrm>
            <a:custGeom>
              <a:avLst/>
              <a:gdLst/>
              <a:ahLst/>
              <a:cxnLst/>
              <a:rect l="l" t="t" r="r" b="b"/>
              <a:pathLst>
                <a:path w="10476" h="10809" extrusionOk="0">
                  <a:moveTo>
                    <a:pt x="6756" y="0"/>
                  </a:moveTo>
                  <a:cubicBezTo>
                    <a:pt x="5934" y="0"/>
                    <a:pt x="4931" y="210"/>
                    <a:pt x="3709" y="732"/>
                  </a:cubicBezTo>
                  <a:lnTo>
                    <a:pt x="820" y="2763"/>
                  </a:lnTo>
                  <a:cubicBezTo>
                    <a:pt x="299" y="3117"/>
                    <a:pt x="0" y="3714"/>
                    <a:pt x="19" y="4347"/>
                  </a:cubicBezTo>
                  <a:lnTo>
                    <a:pt x="75" y="8131"/>
                  </a:lnTo>
                  <a:cubicBezTo>
                    <a:pt x="75" y="8872"/>
                    <a:pt x="672" y="9456"/>
                    <a:pt x="1405" y="9456"/>
                  </a:cubicBezTo>
                  <a:cubicBezTo>
                    <a:pt x="1427" y="9456"/>
                    <a:pt x="1450" y="9455"/>
                    <a:pt x="1473" y="9454"/>
                  </a:cubicBezTo>
                  <a:lnTo>
                    <a:pt x="2231" y="9399"/>
                  </a:lnTo>
                  <a:lnTo>
                    <a:pt x="2231" y="9399"/>
                  </a:lnTo>
                  <a:lnTo>
                    <a:pt x="2554" y="10405"/>
                  </a:lnTo>
                  <a:cubicBezTo>
                    <a:pt x="2642" y="10658"/>
                    <a:pt x="2877" y="10808"/>
                    <a:pt x="3118" y="10808"/>
                  </a:cubicBezTo>
                  <a:cubicBezTo>
                    <a:pt x="3232" y="10808"/>
                    <a:pt x="3347" y="10775"/>
                    <a:pt x="3448" y="10703"/>
                  </a:cubicBezTo>
                  <a:cubicBezTo>
                    <a:pt x="3728" y="10498"/>
                    <a:pt x="3877" y="10144"/>
                    <a:pt x="3840" y="9790"/>
                  </a:cubicBezTo>
                  <a:lnTo>
                    <a:pt x="3542" y="6062"/>
                  </a:lnTo>
                  <a:lnTo>
                    <a:pt x="4436" y="10218"/>
                  </a:lnTo>
                  <a:cubicBezTo>
                    <a:pt x="4469" y="10395"/>
                    <a:pt x="4621" y="10494"/>
                    <a:pt x="4773" y="10494"/>
                  </a:cubicBezTo>
                  <a:cubicBezTo>
                    <a:pt x="4878" y="10494"/>
                    <a:pt x="4983" y="10447"/>
                    <a:pt x="5051" y="10349"/>
                  </a:cubicBezTo>
                  <a:cubicBezTo>
                    <a:pt x="5666" y="9380"/>
                    <a:pt x="5965" y="8243"/>
                    <a:pt x="5871" y="7087"/>
                  </a:cubicBezTo>
                  <a:lnTo>
                    <a:pt x="5778" y="6081"/>
                  </a:lnTo>
                  <a:lnTo>
                    <a:pt x="5778" y="6081"/>
                  </a:lnTo>
                  <a:cubicBezTo>
                    <a:pt x="5848" y="6084"/>
                    <a:pt x="5918" y="6085"/>
                    <a:pt x="5988" y="6085"/>
                  </a:cubicBezTo>
                  <a:cubicBezTo>
                    <a:pt x="7350" y="6085"/>
                    <a:pt x="8682" y="5568"/>
                    <a:pt x="9692" y="4646"/>
                  </a:cubicBezTo>
                  <a:cubicBezTo>
                    <a:pt x="10289" y="4068"/>
                    <a:pt x="10475" y="3192"/>
                    <a:pt x="10177" y="2428"/>
                  </a:cubicBezTo>
                  <a:cubicBezTo>
                    <a:pt x="9776" y="1358"/>
                    <a:pt x="8847" y="0"/>
                    <a:pt x="6756" y="0"/>
                  </a:cubicBezTo>
                  <a:close/>
                </a:path>
              </a:pathLst>
            </a:custGeom>
            <a:solidFill>
              <a:srgbClr val="EB8D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29"/>
            <p:cNvSpPr/>
            <p:nvPr/>
          </p:nvSpPr>
          <p:spPr>
            <a:xfrm>
              <a:off x="6678743" y="4114629"/>
              <a:ext cx="38422" cy="103023"/>
            </a:xfrm>
            <a:custGeom>
              <a:avLst/>
              <a:gdLst/>
              <a:ahLst/>
              <a:cxnLst/>
              <a:rect l="l" t="t" r="r" b="b"/>
              <a:pathLst>
                <a:path w="1045" h="2802" extrusionOk="0">
                  <a:moveTo>
                    <a:pt x="170" y="1"/>
                  </a:moveTo>
                  <a:cubicBezTo>
                    <a:pt x="157" y="1"/>
                    <a:pt x="144" y="2"/>
                    <a:pt x="131" y="5"/>
                  </a:cubicBezTo>
                  <a:cubicBezTo>
                    <a:pt x="38" y="24"/>
                    <a:pt x="1" y="117"/>
                    <a:pt x="20" y="192"/>
                  </a:cubicBezTo>
                  <a:lnTo>
                    <a:pt x="728" y="2689"/>
                  </a:lnTo>
                  <a:cubicBezTo>
                    <a:pt x="746" y="2745"/>
                    <a:pt x="784" y="2782"/>
                    <a:pt x="840" y="2801"/>
                  </a:cubicBezTo>
                  <a:lnTo>
                    <a:pt x="914" y="2801"/>
                  </a:lnTo>
                  <a:cubicBezTo>
                    <a:pt x="989" y="2782"/>
                    <a:pt x="1045" y="2689"/>
                    <a:pt x="1007" y="2615"/>
                  </a:cubicBezTo>
                  <a:lnTo>
                    <a:pt x="318" y="117"/>
                  </a:lnTo>
                  <a:cubicBezTo>
                    <a:pt x="302" y="39"/>
                    <a:pt x="235" y="1"/>
                    <a:pt x="170" y="1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29"/>
            <p:cNvSpPr/>
            <p:nvPr/>
          </p:nvSpPr>
          <p:spPr>
            <a:xfrm>
              <a:off x="6746616" y="4098341"/>
              <a:ext cx="36804" cy="13751"/>
            </a:xfrm>
            <a:custGeom>
              <a:avLst/>
              <a:gdLst/>
              <a:ahLst/>
              <a:cxnLst/>
              <a:rect l="l" t="t" r="r" b="b"/>
              <a:pathLst>
                <a:path w="1001" h="374" extrusionOk="0">
                  <a:moveTo>
                    <a:pt x="800" y="0"/>
                  </a:moveTo>
                  <a:cubicBezTo>
                    <a:pt x="795" y="0"/>
                    <a:pt x="789" y="0"/>
                    <a:pt x="783" y="1"/>
                  </a:cubicBezTo>
                  <a:cubicBezTo>
                    <a:pt x="447" y="38"/>
                    <a:pt x="131" y="76"/>
                    <a:pt x="131" y="76"/>
                  </a:cubicBezTo>
                  <a:cubicBezTo>
                    <a:pt x="56" y="94"/>
                    <a:pt x="0" y="169"/>
                    <a:pt x="19" y="243"/>
                  </a:cubicBezTo>
                  <a:cubicBezTo>
                    <a:pt x="19" y="318"/>
                    <a:pt x="75" y="374"/>
                    <a:pt x="131" y="374"/>
                  </a:cubicBezTo>
                  <a:lnTo>
                    <a:pt x="187" y="374"/>
                  </a:lnTo>
                  <a:lnTo>
                    <a:pt x="820" y="299"/>
                  </a:lnTo>
                  <a:cubicBezTo>
                    <a:pt x="1001" y="263"/>
                    <a:pt x="971" y="0"/>
                    <a:pt x="800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6668485" y="4109297"/>
              <a:ext cx="36841" cy="14450"/>
            </a:xfrm>
            <a:custGeom>
              <a:avLst/>
              <a:gdLst/>
              <a:ahLst/>
              <a:cxnLst/>
              <a:rect l="l" t="t" r="r" b="b"/>
              <a:pathLst>
                <a:path w="1002" h="393" extrusionOk="0">
                  <a:moveTo>
                    <a:pt x="801" y="0"/>
                  </a:moveTo>
                  <a:cubicBezTo>
                    <a:pt x="795" y="0"/>
                    <a:pt x="789" y="1"/>
                    <a:pt x="783" y="1"/>
                  </a:cubicBezTo>
                  <a:cubicBezTo>
                    <a:pt x="448" y="38"/>
                    <a:pt x="149" y="76"/>
                    <a:pt x="149" y="76"/>
                  </a:cubicBezTo>
                  <a:cubicBezTo>
                    <a:pt x="56" y="94"/>
                    <a:pt x="0" y="169"/>
                    <a:pt x="19" y="262"/>
                  </a:cubicBezTo>
                  <a:cubicBezTo>
                    <a:pt x="19" y="318"/>
                    <a:pt x="75" y="374"/>
                    <a:pt x="131" y="393"/>
                  </a:cubicBezTo>
                  <a:lnTo>
                    <a:pt x="187" y="393"/>
                  </a:lnTo>
                  <a:lnTo>
                    <a:pt x="820" y="299"/>
                  </a:lnTo>
                  <a:cubicBezTo>
                    <a:pt x="1001" y="281"/>
                    <a:pt x="989" y="0"/>
                    <a:pt x="801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29"/>
            <p:cNvSpPr/>
            <p:nvPr/>
          </p:nvSpPr>
          <p:spPr>
            <a:xfrm>
              <a:off x="6833240" y="4074295"/>
              <a:ext cx="18237" cy="33017"/>
            </a:xfrm>
            <a:custGeom>
              <a:avLst/>
              <a:gdLst/>
              <a:ahLst/>
              <a:cxnLst/>
              <a:rect l="l" t="t" r="r" b="b"/>
              <a:pathLst>
                <a:path w="496" h="898" extrusionOk="0">
                  <a:moveTo>
                    <a:pt x="193" y="0"/>
                  </a:moveTo>
                  <a:cubicBezTo>
                    <a:pt x="98" y="0"/>
                    <a:pt x="1" y="89"/>
                    <a:pt x="48" y="208"/>
                  </a:cubicBezTo>
                  <a:cubicBezTo>
                    <a:pt x="123" y="375"/>
                    <a:pt x="160" y="562"/>
                    <a:pt x="179" y="748"/>
                  </a:cubicBezTo>
                  <a:cubicBezTo>
                    <a:pt x="198" y="823"/>
                    <a:pt x="235" y="879"/>
                    <a:pt x="309" y="879"/>
                  </a:cubicBezTo>
                  <a:cubicBezTo>
                    <a:pt x="328" y="897"/>
                    <a:pt x="328" y="897"/>
                    <a:pt x="347" y="897"/>
                  </a:cubicBezTo>
                  <a:cubicBezTo>
                    <a:pt x="421" y="879"/>
                    <a:pt x="496" y="804"/>
                    <a:pt x="496" y="730"/>
                  </a:cubicBezTo>
                  <a:cubicBezTo>
                    <a:pt x="458" y="506"/>
                    <a:pt x="403" y="301"/>
                    <a:pt x="328" y="96"/>
                  </a:cubicBezTo>
                  <a:cubicBezTo>
                    <a:pt x="301" y="28"/>
                    <a:pt x="247" y="0"/>
                    <a:pt x="193" y="0"/>
                  </a:cubicBezTo>
                  <a:close/>
                </a:path>
              </a:pathLst>
            </a:custGeom>
            <a:solidFill>
              <a:srgbClr val="DA74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29"/>
            <p:cNvSpPr/>
            <p:nvPr/>
          </p:nvSpPr>
          <p:spPr>
            <a:xfrm>
              <a:off x="6872692" y="3291772"/>
              <a:ext cx="712039" cy="843630"/>
            </a:xfrm>
            <a:custGeom>
              <a:avLst/>
              <a:gdLst/>
              <a:ahLst/>
              <a:cxnLst/>
              <a:rect l="l" t="t" r="r" b="b"/>
              <a:pathLst>
                <a:path w="19366" h="22945" extrusionOk="0">
                  <a:moveTo>
                    <a:pt x="13942" y="1"/>
                  </a:moveTo>
                  <a:lnTo>
                    <a:pt x="13793" y="2741"/>
                  </a:lnTo>
                  <a:cubicBezTo>
                    <a:pt x="13793" y="2834"/>
                    <a:pt x="13700" y="2927"/>
                    <a:pt x="13588" y="2927"/>
                  </a:cubicBezTo>
                  <a:lnTo>
                    <a:pt x="9394" y="2927"/>
                  </a:lnTo>
                  <a:cubicBezTo>
                    <a:pt x="8928" y="2927"/>
                    <a:pt x="8518" y="2573"/>
                    <a:pt x="8444" y="2107"/>
                  </a:cubicBezTo>
                  <a:lnTo>
                    <a:pt x="8145" y="94"/>
                  </a:lnTo>
                  <a:lnTo>
                    <a:pt x="7885" y="1660"/>
                  </a:lnTo>
                  <a:cubicBezTo>
                    <a:pt x="7773" y="2386"/>
                    <a:pt x="7120" y="2946"/>
                    <a:pt x="6375" y="2946"/>
                  </a:cubicBezTo>
                  <a:lnTo>
                    <a:pt x="2796" y="2946"/>
                  </a:lnTo>
                  <a:cubicBezTo>
                    <a:pt x="2703" y="3393"/>
                    <a:pt x="2647" y="3840"/>
                    <a:pt x="2666" y="4288"/>
                  </a:cubicBezTo>
                  <a:lnTo>
                    <a:pt x="2666" y="5984"/>
                  </a:lnTo>
                  <a:cubicBezTo>
                    <a:pt x="2647" y="6263"/>
                    <a:pt x="2666" y="6543"/>
                    <a:pt x="2722" y="6822"/>
                  </a:cubicBezTo>
                  <a:lnTo>
                    <a:pt x="2051" y="6822"/>
                  </a:lnTo>
                  <a:cubicBezTo>
                    <a:pt x="914" y="6841"/>
                    <a:pt x="1" y="7773"/>
                    <a:pt x="19" y="8928"/>
                  </a:cubicBezTo>
                  <a:lnTo>
                    <a:pt x="19" y="9320"/>
                  </a:lnTo>
                  <a:cubicBezTo>
                    <a:pt x="1" y="10457"/>
                    <a:pt x="914" y="11389"/>
                    <a:pt x="2051" y="11407"/>
                  </a:cubicBezTo>
                  <a:lnTo>
                    <a:pt x="2852" y="11407"/>
                  </a:lnTo>
                  <a:cubicBezTo>
                    <a:pt x="3188" y="13308"/>
                    <a:pt x="4269" y="14986"/>
                    <a:pt x="5853" y="16067"/>
                  </a:cubicBezTo>
                  <a:lnTo>
                    <a:pt x="5853" y="18900"/>
                  </a:lnTo>
                  <a:cubicBezTo>
                    <a:pt x="4977" y="18919"/>
                    <a:pt x="4120" y="19049"/>
                    <a:pt x="3281" y="19291"/>
                  </a:cubicBezTo>
                  <a:cubicBezTo>
                    <a:pt x="3262" y="19310"/>
                    <a:pt x="3244" y="19329"/>
                    <a:pt x="3225" y="19347"/>
                  </a:cubicBezTo>
                  <a:cubicBezTo>
                    <a:pt x="3225" y="19366"/>
                    <a:pt x="4082" y="22944"/>
                    <a:pt x="10158" y="22944"/>
                  </a:cubicBezTo>
                  <a:cubicBezTo>
                    <a:pt x="15023" y="22944"/>
                    <a:pt x="16682" y="19925"/>
                    <a:pt x="17148" y="18714"/>
                  </a:cubicBezTo>
                  <a:lnTo>
                    <a:pt x="17148" y="18714"/>
                  </a:lnTo>
                  <a:lnTo>
                    <a:pt x="14371" y="18751"/>
                  </a:lnTo>
                  <a:lnTo>
                    <a:pt x="14371" y="15489"/>
                  </a:lnTo>
                  <a:cubicBezTo>
                    <a:pt x="15563" y="14408"/>
                    <a:pt x="16346" y="12973"/>
                    <a:pt x="16626" y="11389"/>
                  </a:cubicBezTo>
                  <a:lnTo>
                    <a:pt x="17297" y="11389"/>
                  </a:lnTo>
                  <a:cubicBezTo>
                    <a:pt x="18452" y="11370"/>
                    <a:pt x="19366" y="10420"/>
                    <a:pt x="19347" y="9283"/>
                  </a:cubicBezTo>
                  <a:lnTo>
                    <a:pt x="19347" y="8891"/>
                  </a:lnTo>
                  <a:cubicBezTo>
                    <a:pt x="19347" y="7754"/>
                    <a:pt x="18434" y="6822"/>
                    <a:pt x="17297" y="6822"/>
                  </a:cubicBezTo>
                  <a:lnTo>
                    <a:pt x="16738" y="6822"/>
                  </a:lnTo>
                  <a:lnTo>
                    <a:pt x="16738" y="4865"/>
                  </a:lnTo>
                  <a:cubicBezTo>
                    <a:pt x="16738" y="4455"/>
                    <a:pt x="16700" y="4064"/>
                    <a:pt x="16644" y="3654"/>
                  </a:cubicBezTo>
                  <a:cubicBezTo>
                    <a:pt x="16626" y="3412"/>
                    <a:pt x="16589" y="3169"/>
                    <a:pt x="16533" y="2946"/>
                  </a:cubicBezTo>
                  <a:lnTo>
                    <a:pt x="16160" y="2946"/>
                  </a:lnTo>
                  <a:cubicBezTo>
                    <a:pt x="15731" y="2946"/>
                    <a:pt x="15340" y="2703"/>
                    <a:pt x="15153" y="2331"/>
                  </a:cubicBezTo>
                  <a:lnTo>
                    <a:pt x="13942" y="1"/>
                  </a:lnTo>
                  <a:close/>
                </a:path>
              </a:pathLst>
            </a:custGeom>
            <a:solidFill>
              <a:srgbClr val="FFCFC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29"/>
            <p:cNvSpPr/>
            <p:nvPr/>
          </p:nvSpPr>
          <p:spPr>
            <a:xfrm>
              <a:off x="7503144" y="3584882"/>
              <a:ext cx="50077" cy="67395"/>
            </a:xfrm>
            <a:custGeom>
              <a:avLst/>
              <a:gdLst/>
              <a:ahLst/>
              <a:cxnLst/>
              <a:rect l="l" t="t" r="r" b="b"/>
              <a:pathLst>
                <a:path w="1362" h="1833" extrusionOk="0">
                  <a:moveTo>
                    <a:pt x="1101" y="1"/>
                  </a:moveTo>
                  <a:cubicBezTo>
                    <a:pt x="1037" y="1"/>
                    <a:pt x="974" y="29"/>
                    <a:pt x="933" y="80"/>
                  </a:cubicBezTo>
                  <a:lnTo>
                    <a:pt x="1" y="1143"/>
                  </a:lnTo>
                  <a:lnTo>
                    <a:pt x="728" y="1777"/>
                  </a:lnTo>
                  <a:cubicBezTo>
                    <a:pt x="765" y="1814"/>
                    <a:pt x="821" y="1832"/>
                    <a:pt x="877" y="1832"/>
                  </a:cubicBezTo>
                  <a:cubicBezTo>
                    <a:pt x="951" y="1832"/>
                    <a:pt x="1007" y="1795"/>
                    <a:pt x="1063" y="1758"/>
                  </a:cubicBezTo>
                  <a:cubicBezTo>
                    <a:pt x="1138" y="1646"/>
                    <a:pt x="1138" y="1497"/>
                    <a:pt x="1044" y="1422"/>
                  </a:cubicBezTo>
                  <a:lnTo>
                    <a:pt x="672" y="1087"/>
                  </a:lnTo>
                  <a:lnTo>
                    <a:pt x="1287" y="397"/>
                  </a:lnTo>
                  <a:cubicBezTo>
                    <a:pt x="1361" y="285"/>
                    <a:pt x="1361" y="136"/>
                    <a:pt x="1249" y="62"/>
                  </a:cubicBezTo>
                  <a:cubicBezTo>
                    <a:pt x="1207" y="20"/>
                    <a:pt x="1154" y="1"/>
                    <a:pt x="11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29"/>
            <p:cNvSpPr/>
            <p:nvPr/>
          </p:nvSpPr>
          <p:spPr>
            <a:xfrm>
              <a:off x="6906261" y="3584882"/>
              <a:ext cx="50077" cy="67395"/>
            </a:xfrm>
            <a:custGeom>
              <a:avLst/>
              <a:gdLst/>
              <a:ahLst/>
              <a:cxnLst/>
              <a:rect l="l" t="t" r="r" b="b"/>
              <a:pathLst>
                <a:path w="1362" h="1833" extrusionOk="0">
                  <a:moveTo>
                    <a:pt x="251" y="1"/>
                  </a:moveTo>
                  <a:cubicBezTo>
                    <a:pt x="199" y="1"/>
                    <a:pt x="144" y="20"/>
                    <a:pt x="94" y="62"/>
                  </a:cubicBezTo>
                  <a:cubicBezTo>
                    <a:pt x="1" y="136"/>
                    <a:pt x="1" y="304"/>
                    <a:pt x="75" y="397"/>
                  </a:cubicBezTo>
                  <a:lnTo>
                    <a:pt x="690" y="1087"/>
                  </a:lnTo>
                  <a:lnTo>
                    <a:pt x="318" y="1422"/>
                  </a:lnTo>
                  <a:cubicBezTo>
                    <a:pt x="224" y="1497"/>
                    <a:pt x="206" y="1646"/>
                    <a:pt x="299" y="1758"/>
                  </a:cubicBezTo>
                  <a:cubicBezTo>
                    <a:pt x="336" y="1795"/>
                    <a:pt x="411" y="1832"/>
                    <a:pt x="485" y="1832"/>
                  </a:cubicBezTo>
                  <a:cubicBezTo>
                    <a:pt x="541" y="1832"/>
                    <a:pt x="597" y="1814"/>
                    <a:pt x="635" y="1777"/>
                  </a:cubicBezTo>
                  <a:lnTo>
                    <a:pt x="1361" y="1143"/>
                  </a:lnTo>
                  <a:lnTo>
                    <a:pt x="430" y="80"/>
                  </a:lnTo>
                  <a:cubicBezTo>
                    <a:pt x="378" y="29"/>
                    <a:pt x="316" y="1"/>
                    <a:pt x="25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9"/>
            <p:cNvSpPr/>
            <p:nvPr/>
          </p:nvSpPr>
          <p:spPr>
            <a:xfrm>
              <a:off x="7166685" y="3790119"/>
              <a:ext cx="66512" cy="30039"/>
            </a:xfrm>
            <a:custGeom>
              <a:avLst/>
              <a:gdLst/>
              <a:ahLst/>
              <a:cxnLst/>
              <a:rect l="l" t="t" r="r" b="b"/>
              <a:pathLst>
                <a:path w="1809" h="817" extrusionOk="0">
                  <a:moveTo>
                    <a:pt x="1068" y="1"/>
                  </a:moveTo>
                  <a:cubicBezTo>
                    <a:pt x="711" y="1"/>
                    <a:pt x="359" y="141"/>
                    <a:pt x="94" y="407"/>
                  </a:cubicBezTo>
                  <a:cubicBezTo>
                    <a:pt x="0" y="500"/>
                    <a:pt x="0" y="649"/>
                    <a:pt x="94" y="742"/>
                  </a:cubicBezTo>
                  <a:cubicBezTo>
                    <a:pt x="149" y="780"/>
                    <a:pt x="205" y="817"/>
                    <a:pt x="261" y="817"/>
                  </a:cubicBezTo>
                  <a:cubicBezTo>
                    <a:pt x="317" y="817"/>
                    <a:pt x="392" y="780"/>
                    <a:pt x="429" y="742"/>
                  </a:cubicBezTo>
                  <a:cubicBezTo>
                    <a:pt x="609" y="562"/>
                    <a:pt x="836" y="467"/>
                    <a:pt x="1069" y="467"/>
                  </a:cubicBezTo>
                  <a:cubicBezTo>
                    <a:pt x="1197" y="467"/>
                    <a:pt x="1328" y="496"/>
                    <a:pt x="1454" y="556"/>
                  </a:cubicBezTo>
                  <a:cubicBezTo>
                    <a:pt x="1481" y="565"/>
                    <a:pt x="1511" y="570"/>
                    <a:pt x="1540" y="570"/>
                  </a:cubicBezTo>
                  <a:cubicBezTo>
                    <a:pt x="1632" y="570"/>
                    <a:pt x="1724" y="524"/>
                    <a:pt x="1752" y="425"/>
                  </a:cubicBezTo>
                  <a:cubicBezTo>
                    <a:pt x="1808" y="314"/>
                    <a:pt x="1771" y="164"/>
                    <a:pt x="1641" y="127"/>
                  </a:cubicBezTo>
                  <a:cubicBezTo>
                    <a:pt x="1457" y="42"/>
                    <a:pt x="1262" y="1"/>
                    <a:pt x="10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9"/>
            <p:cNvSpPr/>
            <p:nvPr/>
          </p:nvSpPr>
          <p:spPr>
            <a:xfrm>
              <a:off x="7205401" y="3618451"/>
              <a:ext cx="144974" cy="98794"/>
            </a:xfrm>
            <a:custGeom>
              <a:avLst/>
              <a:gdLst/>
              <a:ahLst/>
              <a:cxnLst/>
              <a:rect l="l" t="t" r="r" b="b"/>
              <a:pathLst>
                <a:path w="3943" h="2687" extrusionOk="0">
                  <a:moveTo>
                    <a:pt x="2826" y="0"/>
                  </a:moveTo>
                  <a:cubicBezTo>
                    <a:pt x="2770" y="0"/>
                    <a:pt x="2714" y="14"/>
                    <a:pt x="2656" y="43"/>
                  </a:cubicBezTo>
                  <a:cubicBezTo>
                    <a:pt x="2097" y="509"/>
                    <a:pt x="1482" y="901"/>
                    <a:pt x="830" y="1199"/>
                  </a:cubicBezTo>
                  <a:cubicBezTo>
                    <a:pt x="1" y="1534"/>
                    <a:pt x="767" y="2687"/>
                    <a:pt x="1939" y="2687"/>
                  </a:cubicBezTo>
                  <a:cubicBezTo>
                    <a:pt x="2138" y="2687"/>
                    <a:pt x="2347" y="2654"/>
                    <a:pt x="2563" y="2578"/>
                  </a:cubicBezTo>
                  <a:cubicBezTo>
                    <a:pt x="3942" y="2078"/>
                    <a:pt x="3504" y="0"/>
                    <a:pt x="28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9"/>
            <p:cNvSpPr/>
            <p:nvPr/>
          </p:nvSpPr>
          <p:spPr>
            <a:xfrm>
              <a:off x="6973435" y="3651542"/>
              <a:ext cx="514671" cy="365984"/>
            </a:xfrm>
            <a:custGeom>
              <a:avLst/>
              <a:gdLst/>
              <a:ahLst/>
              <a:cxnLst/>
              <a:rect l="l" t="t" r="r" b="b"/>
              <a:pathLst>
                <a:path w="13998" h="9954" extrusionOk="0">
                  <a:moveTo>
                    <a:pt x="0" y="1"/>
                  </a:moveTo>
                  <a:lnTo>
                    <a:pt x="0" y="1306"/>
                  </a:lnTo>
                  <a:lnTo>
                    <a:pt x="0" y="1604"/>
                  </a:lnTo>
                  <a:lnTo>
                    <a:pt x="94" y="1604"/>
                  </a:lnTo>
                  <a:cubicBezTo>
                    <a:pt x="429" y="3505"/>
                    <a:pt x="1510" y="5182"/>
                    <a:pt x="3113" y="6282"/>
                  </a:cubicBezTo>
                  <a:lnTo>
                    <a:pt x="3113" y="6636"/>
                  </a:lnTo>
                  <a:cubicBezTo>
                    <a:pt x="3225" y="6729"/>
                    <a:pt x="3374" y="6804"/>
                    <a:pt x="3504" y="6878"/>
                  </a:cubicBezTo>
                  <a:cubicBezTo>
                    <a:pt x="3635" y="8593"/>
                    <a:pt x="5182" y="9954"/>
                    <a:pt x="7083" y="9954"/>
                  </a:cubicBezTo>
                  <a:cubicBezTo>
                    <a:pt x="8965" y="9954"/>
                    <a:pt x="10568" y="8556"/>
                    <a:pt x="10643" y="6804"/>
                  </a:cubicBezTo>
                  <a:cubicBezTo>
                    <a:pt x="10997" y="6599"/>
                    <a:pt x="11314" y="6375"/>
                    <a:pt x="11631" y="6133"/>
                  </a:cubicBezTo>
                  <a:lnTo>
                    <a:pt x="11631" y="5704"/>
                  </a:lnTo>
                  <a:cubicBezTo>
                    <a:pt x="12823" y="4642"/>
                    <a:pt x="13625" y="3188"/>
                    <a:pt x="13886" y="1604"/>
                  </a:cubicBezTo>
                  <a:lnTo>
                    <a:pt x="13998" y="1604"/>
                  </a:lnTo>
                  <a:lnTo>
                    <a:pt x="13998" y="1306"/>
                  </a:lnTo>
                  <a:lnTo>
                    <a:pt x="13998" y="1"/>
                  </a:lnTo>
                  <a:cubicBezTo>
                    <a:pt x="13998" y="3561"/>
                    <a:pt x="10866" y="6450"/>
                    <a:pt x="7008" y="6450"/>
                  </a:cubicBezTo>
                  <a:cubicBezTo>
                    <a:pt x="3132" y="6450"/>
                    <a:pt x="0" y="3561"/>
                    <a:pt x="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9"/>
            <p:cNvSpPr/>
            <p:nvPr/>
          </p:nvSpPr>
          <p:spPr>
            <a:xfrm>
              <a:off x="7283863" y="3649189"/>
              <a:ext cx="29488" cy="47614"/>
            </a:xfrm>
            <a:custGeom>
              <a:avLst/>
              <a:gdLst/>
              <a:ahLst/>
              <a:cxnLst/>
              <a:rect l="l" t="t" r="r" b="b"/>
              <a:pathLst>
                <a:path w="802" h="1295" extrusionOk="0">
                  <a:moveTo>
                    <a:pt x="605" y="1"/>
                  </a:moveTo>
                  <a:cubicBezTo>
                    <a:pt x="576" y="1"/>
                    <a:pt x="547" y="9"/>
                    <a:pt x="522" y="28"/>
                  </a:cubicBezTo>
                  <a:cubicBezTo>
                    <a:pt x="131" y="288"/>
                    <a:pt x="0" y="810"/>
                    <a:pt x="243" y="1220"/>
                  </a:cubicBezTo>
                  <a:cubicBezTo>
                    <a:pt x="280" y="1258"/>
                    <a:pt x="336" y="1295"/>
                    <a:pt x="392" y="1295"/>
                  </a:cubicBezTo>
                  <a:cubicBezTo>
                    <a:pt x="429" y="1295"/>
                    <a:pt x="448" y="1276"/>
                    <a:pt x="485" y="1258"/>
                  </a:cubicBezTo>
                  <a:cubicBezTo>
                    <a:pt x="560" y="1202"/>
                    <a:pt x="578" y="1109"/>
                    <a:pt x="541" y="1015"/>
                  </a:cubicBezTo>
                  <a:cubicBezTo>
                    <a:pt x="392" y="773"/>
                    <a:pt x="466" y="475"/>
                    <a:pt x="690" y="326"/>
                  </a:cubicBezTo>
                  <a:cubicBezTo>
                    <a:pt x="765" y="270"/>
                    <a:pt x="802" y="158"/>
                    <a:pt x="746" y="83"/>
                  </a:cubicBezTo>
                  <a:cubicBezTo>
                    <a:pt x="721" y="34"/>
                    <a:pt x="663" y="1"/>
                    <a:pt x="605" y="1"/>
                  </a:cubicBezTo>
                  <a:close/>
                </a:path>
              </a:pathLst>
            </a:custGeom>
            <a:solidFill>
              <a:srgbClr val="FFCFC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9"/>
            <p:cNvSpPr/>
            <p:nvPr/>
          </p:nvSpPr>
          <p:spPr>
            <a:xfrm>
              <a:off x="7278384" y="3444541"/>
              <a:ext cx="92544" cy="41474"/>
            </a:xfrm>
            <a:custGeom>
              <a:avLst/>
              <a:gdLst/>
              <a:ahLst/>
              <a:cxnLst/>
              <a:rect l="l" t="t" r="r" b="b"/>
              <a:pathLst>
                <a:path w="2517" h="1128" extrusionOk="0">
                  <a:moveTo>
                    <a:pt x="1036" y="1"/>
                  </a:moveTo>
                  <a:cubicBezTo>
                    <a:pt x="739" y="1"/>
                    <a:pt x="448" y="88"/>
                    <a:pt x="205" y="263"/>
                  </a:cubicBezTo>
                  <a:cubicBezTo>
                    <a:pt x="0" y="449"/>
                    <a:pt x="19" y="636"/>
                    <a:pt x="149" y="710"/>
                  </a:cubicBezTo>
                  <a:cubicBezTo>
                    <a:pt x="317" y="804"/>
                    <a:pt x="485" y="841"/>
                    <a:pt x="671" y="859"/>
                  </a:cubicBezTo>
                  <a:cubicBezTo>
                    <a:pt x="858" y="878"/>
                    <a:pt x="1044" y="915"/>
                    <a:pt x="1212" y="934"/>
                  </a:cubicBezTo>
                  <a:cubicBezTo>
                    <a:pt x="1361" y="971"/>
                    <a:pt x="1547" y="1009"/>
                    <a:pt x="1734" y="1064"/>
                  </a:cubicBezTo>
                  <a:cubicBezTo>
                    <a:pt x="1860" y="1106"/>
                    <a:pt x="1996" y="1127"/>
                    <a:pt x="2135" y="1127"/>
                  </a:cubicBezTo>
                  <a:cubicBezTo>
                    <a:pt x="2181" y="1127"/>
                    <a:pt x="2228" y="1125"/>
                    <a:pt x="2274" y="1120"/>
                  </a:cubicBezTo>
                  <a:cubicBezTo>
                    <a:pt x="2423" y="1083"/>
                    <a:pt x="2517" y="934"/>
                    <a:pt x="2386" y="692"/>
                  </a:cubicBezTo>
                  <a:cubicBezTo>
                    <a:pt x="2162" y="338"/>
                    <a:pt x="1790" y="95"/>
                    <a:pt x="1380" y="39"/>
                  </a:cubicBezTo>
                  <a:cubicBezTo>
                    <a:pt x="1266" y="13"/>
                    <a:pt x="1150" y="1"/>
                    <a:pt x="1036" y="1"/>
                  </a:cubicBezTo>
                  <a:close/>
                </a:path>
              </a:pathLst>
            </a:custGeom>
            <a:solidFill>
              <a:srgbClr val="9E454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9"/>
            <p:cNvSpPr/>
            <p:nvPr/>
          </p:nvSpPr>
          <p:spPr>
            <a:xfrm>
              <a:off x="7061824" y="3438952"/>
              <a:ext cx="89823" cy="45445"/>
            </a:xfrm>
            <a:custGeom>
              <a:avLst/>
              <a:gdLst/>
              <a:ahLst/>
              <a:cxnLst/>
              <a:rect l="l" t="t" r="r" b="b"/>
              <a:pathLst>
                <a:path w="2443" h="1236" extrusionOk="0">
                  <a:moveTo>
                    <a:pt x="1505" y="0"/>
                  </a:moveTo>
                  <a:cubicBezTo>
                    <a:pt x="941" y="0"/>
                    <a:pt x="394" y="303"/>
                    <a:pt x="94" y="825"/>
                  </a:cubicBezTo>
                  <a:cubicBezTo>
                    <a:pt x="1" y="1067"/>
                    <a:pt x="113" y="1216"/>
                    <a:pt x="262" y="1235"/>
                  </a:cubicBezTo>
                  <a:cubicBezTo>
                    <a:pt x="429" y="1235"/>
                    <a:pt x="616" y="1198"/>
                    <a:pt x="784" y="1123"/>
                  </a:cubicBezTo>
                  <a:cubicBezTo>
                    <a:pt x="951" y="1049"/>
                    <a:pt x="1138" y="993"/>
                    <a:pt x="1305" y="956"/>
                  </a:cubicBezTo>
                  <a:cubicBezTo>
                    <a:pt x="1454" y="900"/>
                    <a:pt x="1641" y="844"/>
                    <a:pt x="1827" y="806"/>
                  </a:cubicBezTo>
                  <a:cubicBezTo>
                    <a:pt x="1995" y="788"/>
                    <a:pt x="2163" y="713"/>
                    <a:pt x="2330" y="620"/>
                  </a:cubicBezTo>
                  <a:cubicBezTo>
                    <a:pt x="2442" y="508"/>
                    <a:pt x="2442" y="322"/>
                    <a:pt x="2219" y="173"/>
                  </a:cubicBezTo>
                  <a:cubicBezTo>
                    <a:pt x="1990" y="55"/>
                    <a:pt x="1746" y="0"/>
                    <a:pt x="1505" y="0"/>
                  </a:cubicBezTo>
                  <a:close/>
                </a:path>
              </a:pathLst>
            </a:custGeom>
            <a:solidFill>
              <a:srgbClr val="9E454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9"/>
            <p:cNvSpPr/>
            <p:nvPr/>
          </p:nvSpPr>
          <p:spPr>
            <a:xfrm>
              <a:off x="7173523" y="3487081"/>
              <a:ext cx="68351" cy="122693"/>
            </a:xfrm>
            <a:custGeom>
              <a:avLst/>
              <a:gdLst/>
              <a:ahLst/>
              <a:cxnLst/>
              <a:rect l="l" t="t" r="r" b="b"/>
              <a:pathLst>
                <a:path w="1859" h="3337" extrusionOk="0">
                  <a:moveTo>
                    <a:pt x="1343" y="1"/>
                  </a:moveTo>
                  <a:cubicBezTo>
                    <a:pt x="1212" y="1"/>
                    <a:pt x="1100" y="94"/>
                    <a:pt x="1082" y="224"/>
                  </a:cubicBezTo>
                  <a:lnTo>
                    <a:pt x="1026" y="1119"/>
                  </a:lnTo>
                  <a:cubicBezTo>
                    <a:pt x="1026" y="1212"/>
                    <a:pt x="970" y="1305"/>
                    <a:pt x="895" y="1380"/>
                  </a:cubicBezTo>
                  <a:cubicBezTo>
                    <a:pt x="821" y="1436"/>
                    <a:pt x="728" y="1473"/>
                    <a:pt x="616" y="1473"/>
                  </a:cubicBezTo>
                  <a:cubicBezTo>
                    <a:pt x="599" y="1471"/>
                    <a:pt x="582" y="1469"/>
                    <a:pt x="564" y="1469"/>
                  </a:cubicBezTo>
                  <a:cubicBezTo>
                    <a:pt x="448" y="1469"/>
                    <a:pt x="324" y="1522"/>
                    <a:pt x="243" y="1604"/>
                  </a:cubicBezTo>
                  <a:cubicBezTo>
                    <a:pt x="131" y="1697"/>
                    <a:pt x="57" y="1827"/>
                    <a:pt x="57" y="1976"/>
                  </a:cubicBezTo>
                  <a:lnTo>
                    <a:pt x="19" y="2424"/>
                  </a:lnTo>
                  <a:cubicBezTo>
                    <a:pt x="1" y="2629"/>
                    <a:pt x="75" y="2834"/>
                    <a:pt x="206" y="3001"/>
                  </a:cubicBezTo>
                  <a:cubicBezTo>
                    <a:pt x="336" y="3151"/>
                    <a:pt x="523" y="3244"/>
                    <a:pt x="728" y="3262"/>
                  </a:cubicBezTo>
                  <a:lnTo>
                    <a:pt x="1529" y="3337"/>
                  </a:lnTo>
                  <a:lnTo>
                    <a:pt x="1548" y="3337"/>
                  </a:lnTo>
                  <a:lnTo>
                    <a:pt x="1529" y="3318"/>
                  </a:lnTo>
                  <a:lnTo>
                    <a:pt x="1529" y="3318"/>
                  </a:lnTo>
                  <a:cubicBezTo>
                    <a:pt x="1535" y="3319"/>
                    <a:pt x="1541" y="3319"/>
                    <a:pt x="1547" y="3319"/>
                  </a:cubicBezTo>
                  <a:cubicBezTo>
                    <a:pt x="1847" y="3319"/>
                    <a:pt x="1858" y="2871"/>
                    <a:pt x="1548" y="2852"/>
                  </a:cubicBezTo>
                  <a:lnTo>
                    <a:pt x="765" y="2796"/>
                  </a:lnTo>
                  <a:cubicBezTo>
                    <a:pt x="690" y="2796"/>
                    <a:pt x="616" y="2740"/>
                    <a:pt x="560" y="2685"/>
                  </a:cubicBezTo>
                  <a:cubicBezTo>
                    <a:pt x="504" y="2629"/>
                    <a:pt x="467" y="2535"/>
                    <a:pt x="485" y="2442"/>
                  </a:cubicBezTo>
                  <a:lnTo>
                    <a:pt x="504" y="2014"/>
                  </a:lnTo>
                  <a:cubicBezTo>
                    <a:pt x="523" y="1976"/>
                    <a:pt x="541" y="1939"/>
                    <a:pt x="579" y="1939"/>
                  </a:cubicBezTo>
                  <a:cubicBezTo>
                    <a:pt x="602" y="1941"/>
                    <a:pt x="625" y="1942"/>
                    <a:pt x="648" y="1942"/>
                  </a:cubicBezTo>
                  <a:cubicBezTo>
                    <a:pt x="1100" y="1942"/>
                    <a:pt x="1456" y="1600"/>
                    <a:pt x="1492" y="1156"/>
                  </a:cubicBezTo>
                  <a:lnTo>
                    <a:pt x="1548" y="262"/>
                  </a:lnTo>
                  <a:cubicBezTo>
                    <a:pt x="1566" y="131"/>
                    <a:pt x="1473" y="19"/>
                    <a:pt x="13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9"/>
            <p:cNvSpPr/>
            <p:nvPr/>
          </p:nvSpPr>
          <p:spPr>
            <a:xfrm>
              <a:off x="7277024" y="3541129"/>
              <a:ext cx="65814" cy="23200"/>
            </a:xfrm>
            <a:custGeom>
              <a:avLst/>
              <a:gdLst/>
              <a:ahLst/>
              <a:cxnLst/>
              <a:rect l="l" t="t" r="r" b="b"/>
              <a:pathLst>
                <a:path w="1790" h="631" extrusionOk="0">
                  <a:moveTo>
                    <a:pt x="992" y="0"/>
                  </a:moveTo>
                  <a:cubicBezTo>
                    <a:pt x="966" y="0"/>
                    <a:pt x="940" y="1"/>
                    <a:pt x="913" y="3"/>
                  </a:cubicBezTo>
                  <a:cubicBezTo>
                    <a:pt x="652" y="3"/>
                    <a:pt x="391" y="59"/>
                    <a:pt x="149" y="189"/>
                  </a:cubicBezTo>
                  <a:cubicBezTo>
                    <a:pt x="37" y="245"/>
                    <a:pt x="0" y="394"/>
                    <a:pt x="56" y="506"/>
                  </a:cubicBezTo>
                  <a:cubicBezTo>
                    <a:pt x="95" y="584"/>
                    <a:pt x="169" y="625"/>
                    <a:pt x="254" y="625"/>
                  </a:cubicBezTo>
                  <a:cubicBezTo>
                    <a:pt x="292" y="625"/>
                    <a:pt x="332" y="617"/>
                    <a:pt x="373" y="599"/>
                  </a:cubicBezTo>
                  <a:cubicBezTo>
                    <a:pt x="522" y="506"/>
                    <a:pt x="694" y="460"/>
                    <a:pt x="871" y="460"/>
                  </a:cubicBezTo>
                  <a:cubicBezTo>
                    <a:pt x="1048" y="460"/>
                    <a:pt x="1230" y="506"/>
                    <a:pt x="1398" y="599"/>
                  </a:cubicBezTo>
                  <a:cubicBezTo>
                    <a:pt x="1431" y="620"/>
                    <a:pt x="1472" y="630"/>
                    <a:pt x="1514" y="630"/>
                  </a:cubicBezTo>
                  <a:cubicBezTo>
                    <a:pt x="1589" y="630"/>
                    <a:pt x="1667" y="597"/>
                    <a:pt x="1715" y="525"/>
                  </a:cubicBezTo>
                  <a:cubicBezTo>
                    <a:pt x="1789" y="413"/>
                    <a:pt x="1752" y="264"/>
                    <a:pt x="1640" y="208"/>
                  </a:cubicBezTo>
                  <a:cubicBezTo>
                    <a:pt x="1439" y="74"/>
                    <a:pt x="1223" y="0"/>
                    <a:pt x="992" y="0"/>
                  </a:cubicBezTo>
                  <a:close/>
                </a:path>
              </a:pathLst>
            </a:custGeom>
            <a:solidFill>
              <a:srgbClr val="4E18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9"/>
            <p:cNvSpPr/>
            <p:nvPr/>
          </p:nvSpPr>
          <p:spPr>
            <a:xfrm>
              <a:off x="7065243" y="3541129"/>
              <a:ext cx="65851" cy="23200"/>
            </a:xfrm>
            <a:custGeom>
              <a:avLst/>
              <a:gdLst/>
              <a:ahLst/>
              <a:cxnLst/>
              <a:rect l="l" t="t" r="r" b="b"/>
              <a:pathLst>
                <a:path w="1791" h="631" extrusionOk="0">
                  <a:moveTo>
                    <a:pt x="993" y="0"/>
                  </a:moveTo>
                  <a:cubicBezTo>
                    <a:pt x="967" y="0"/>
                    <a:pt x="941" y="1"/>
                    <a:pt x="914" y="3"/>
                  </a:cubicBezTo>
                  <a:cubicBezTo>
                    <a:pt x="653" y="3"/>
                    <a:pt x="392" y="59"/>
                    <a:pt x="150" y="189"/>
                  </a:cubicBezTo>
                  <a:cubicBezTo>
                    <a:pt x="38" y="245"/>
                    <a:pt x="1" y="394"/>
                    <a:pt x="57" y="506"/>
                  </a:cubicBezTo>
                  <a:cubicBezTo>
                    <a:pt x="95" y="584"/>
                    <a:pt x="170" y="625"/>
                    <a:pt x="249" y="625"/>
                  </a:cubicBezTo>
                  <a:cubicBezTo>
                    <a:pt x="284" y="625"/>
                    <a:pt x="320" y="617"/>
                    <a:pt x="355" y="599"/>
                  </a:cubicBezTo>
                  <a:cubicBezTo>
                    <a:pt x="513" y="506"/>
                    <a:pt x="691" y="460"/>
                    <a:pt x="870" y="460"/>
                  </a:cubicBezTo>
                  <a:cubicBezTo>
                    <a:pt x="1049" y="460"/>
                    <a:pt x="1231" y="506"/>
                    <a:pt x="1399" y="599"/>
                  </a:cubicBezTo>
                  <a:cubicBezTo>
                    <a:pt x="1432" y="620"/>
                    <a:pt x="1473" y="630"/>
                    <a:pt x="1515" y="630"/>
                  </a:cubicBezTo>
                  <a:cubicBezTo>
                    <a:pt x="1589" y="630"/>
                    <a:pt x="1668" y="597"/>
                    <a:pt x="1716" y="525"/>
                  </a:cubicBezTo>
                  <a:cubicBezTo>
                    <a:pt x="1790" y="413"/>
                    <a:pt x="1753" y="264"/>
                    <a:pt x="1641" y="208"/>
                  </a:cubicBezTo>
                  <a:cubicBezTo>
                    <a:pt x="1440" y="74"/>
                    <a:pt x="1224" y="0"/>
                    <a:pt x="993" y="0"/>
                  </a:cubicBezTo>
                  <a:close/>
                </a:path>
              </a:pathLst>
            </a:custGeom>
            <a:solidFill>
              <a:srgbClr val="4E18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9"/>
            <p:cNvSpPr/>
            <p:nvPr/>
          </p:nvSpPr>
          <p:spPr>
            <a:xfrm>
              <a:off x="6660249" y="4319718"/>
              <a:ext cx="530923" cy="548314"/>
            </a:xfrm>
            <a:custGeom>
              <a:avLst/>
              <a:gdLst/>
              <a:ahLst/>
              <a:cxnLst/>
              <a:rect l="l" t="t" r="r" b="b"/>
              <a:pathLst>
                <a:path w="14440" h="14913" extrusionOk="0">
                  <a:moveTo>
                    <a:pt x="1" y="0"/>
                  </a:moveTo>
                  <a:lnTo>
                    <a:pt x="8313" y="13606"/>
                  </a:lnTo>
                  <a:lnTo>
                    <a:pt x="10531" y="14668"/>
                  </a:lnTo>
                  <a:cubicBezTo>
                    <a:pt x="10888" y="14836"/>
                    <a:pt x="11251" y="14913"/>
                    <a:pt x="11603" y="14913"/>
                  </a:cubicBezTo>
                  <a:cubicBezTo>
                    <a:pt x="13127" y="14913"/>
                    <a:pt x="14439" y="13475"/>
                    <a:pt x="14091" y="11780"/>
                  </a:cubicBezTo>
                  <a:lnTo>
                    <a:pt x="12768" y="5331"/>
                  </a:lnTo>
                  <a:cubicBezTo>
                    <a:pt x="12265" y="2740"/>
                    <a:pt x="10103" y="802"/>
                    <a:pt x="7456" y="578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893B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9"/>
            <p:cNvSpPr/>
            <p:nvPr/>
          </p:nvSpPr>
          <p:spPr>
            <a:xfrm>
              <a:off x="5817170" y="4200554"/>
              <a:ext cx="686192" cy="441320"/>
            </a:xfrm>
            <a:custGeom>
              <a:avLst/>
              <a:gdLst/>
              <a:ahLst/>
              <a:cxnLst/>
              <a:rect l="l" t="t" r="r" b="b"/>
              <a:pathLst>
                <a:path w="18663" h="12003" extrusionOk="0">
                  <a:moveTo>
                    <a:pt x="9663" y="1"/>
                  </a:moveTo>
                  <a:cubicBezTo>
                    <a:pt x="7790" y="1"/>
                    <a:pt x="5984" y="911"/>
                    <a:pt x="4889" y="2533"/>
                  </a:cubicBezTo>
                  <a:lnTo>
                    <a:pt x="1199" y="7882"/>
                  </a:lnTo>
                  <a:cubicBezTo>
                    <a:pt x="1" y="9614"/>
                    <a:pt x="1226" y="12002"/>
                    <a:pt x="3271" y="12002"/>
                  </a:cubicBezTo>
                  <a:cubicBezTo>
                    <a:pt x="3295" y="12002"/>
                    <a:pt x="3318" y="12002"/>
                    <a:pt x="3342" y="12001"/>
                  </a:cubicBezTo>
                  <a:lnTo>
                    <a:pt x="5784" y="11945"/>
                  </a:lnTo>
                  <a:lnTo>
                    <a:pt x="18663" y="2850"/>
                  </a:lnTo>
                  <a:lnTo>
                    <a:pt x="11599" y="334"/>
                  </a:lnTo>
                  <a:cubicBezTo>
                    <a:pt x="10963" y="109"/>
                    <a:pt x="10309" y="1"/>
                    <a:pt x="9663" y="1"/>
                  </a:cubicBezTo>
                  <a:close/>
                </a:path>
              </a:pathLst>
            </a:custGeom>
            <a:solidFill>
              <a:srgbClr val="893B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9"/>
            <p:cNvSpPr/>
            <p:nvPr/>
          </p:nvSpPr>
          <p:spPr>
            <a:xfrm>
              <a:off x="6015421" y="4266920"/>
              <a:ext cx="929262" cy="1097179"/>
            </a:xfrm>
            <a:custGeom>
              <a:avLst/>
              <a:gdLst/>
              <a:ahLst/>
              <a:cxnLst/>
              <a:rect l="l" t="t" r="r" b="b"/>
              <a:pathLst>
                <a:path w="25274" h="29841" extrusionOk="0">
                  <a:moveTo>
                    <a:pt x="10978" y="1"/>
                  </a:moveTo>
                  <a:cubicBezTo>
                    <a:pt x="8872" y="20"/>
                    <a:pt x="6934" y="1119"/>
                    <a:pt x="5871" y="2927"/>
                  </a:cubicBezTo>
                  <a:lnTo>
                    <a:pt x="1398" y="10476"/>
                  </a:lnTo>
                  <a:cubicBezTo>
                    <a:pt x="19" y="12787"/>
                    <a:pt x="0" y="15676"/>
                    <a:pt x="1323" y="18024"/>
                  </a:cubicBezTo>
                  <a:lnTo>
                    <a:pt x="4063" y="22851"/>
                  </a:lnTo>
                  <a:lnTo>
                    <a:pt x="3616" y="28536"/>
                  </a:lnTo>
                  <a:lnTo>
                    <a:pt x="11463" y="29207"/>
                  </a:lnTo>
                  <a:lnTo>
                    <a:pt x="15060" y="29505"/>
                  </a:lnTo>
                  <a:lnTo>
                    <a:pt x="19067" y="29841"/>
                  </a:lnTo>
                  <a:lnTo>
                    <a:pt x="19496" y="24175"/>
                  </a:lnTo>
                  <a:lnTo>
                    <a:pt x="23857" y="18770"/>
                  </a:lnTo>
                  <a:cubicBezTo>
                    <a:pt x="24994" y="17353"/>
                    <a:pt x="25274" y="15433"/>
                    <a:pt x="24603" y="13737"/>
                  </a:cubicBezTo>
                  <a:lnTo>
                    <a:pt x="20856" y="4232"/>
                  </a:lnTo>
                  <a:cubicBezTo>
                    <a:pt x="20092" y="2256"/>
                    <a:pt x="18340" y="840"/>
                    <a:pt x="16234" y="486"/>
                  </a:cubicBezTo>
                  <a:lnTo>
                    <a:pt x="13532" y="57"/>
                  </a:lnTo>
                  <a:lnTo>
                    <a:pt x="13233" y="1"/>
                  </a:lnTo>
                  <a:close/>
                </a:path>
              </a:pathLst>
            </a:custGeom>
            <a:solidFill>
              <a:srgbClr val="FF8E7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9"/>
            <p:cNvSpPr/>
            <p:nvPr/>
          </p:nvSpPr>
          <p:spPr>
            <a:xfrm>
              <a:off x="6015421" y="4266920"/>
              <a:ext cx="929262" cy="1097179"/>
            </a:xfrm>
            <a:custGeom>
              <a:avLst/>
              <a:gdLst/>
              <a:ahLst/>
              <a:cxnLst/>
              <a:rect l="l" t="t" r="r" b="b"/>
              <a:pathLst>
                <a:path w="25274" h="29841" extrusionOk="0">
                  <a:moveTo>
                    <a:pt x="10978" y="1"/>
                  </a:moveTo>
                  <a:cubicBezTo>
                    <a:pt x="8872" y="20"/>
                    <a:pt x="6934" y="1119"/>
                    <a:pt x="5871" y="2927"/>
                  </a:cubicBezTo>
                  <a:lnTo>
                    <a:pt x="1398" y="10476"/>
                  </a:lnTo>
                  <a:cubicBezTo>
                    <a:pt x="19" y="12787"/>
                    <a:pt x="0" y="15676"/>
                    <a:pt x="1323" y="18024"/>
                  </a:cubicBezTo>
                  <a:lnTo>
                    <a:pt x="4063" y="22851"/>
                  </a:lnTo>
                  <a:lnTo>
                    <a:pt x="3616" y="28536"/>
                  </a:lnTo>
                  <a:lnTo>
                    <a:pt x="11463" y="29207"/>
                  </a:lnTo>
                  <a:lnTo>
                    <a:pt x="15060" y="29505"/>
                  </a:lnTo>
                  <a:lnTo>
                    <a:pt x="19067" y="29841"/>
                  </a:lnTo>
                  <a:lnTo>
                    <a:pt x="19496" y="24175"/>
                  </a:lnTo>
                  <a:lnTo>
                    <a:pt x="23857" y="18770"/>
                  </a:lnTo>
                  <a:cubicBezTo>
                    <a:pt x="24994" y="17353"/>
                    <a:pt x="25274" y="15433"/>
                    <a:pt x="24603" y="13737"/>
                  </a:cubicBezTo>
                  <a:lnTo>
                    <a:pt x="20856" y="4232"/>
                  </a:lnTo>
                  <a:cubicBezTo>
                    <a:pt x="20092" y="2256"/>
                    <a:pt x="18340" y="840"/>
                    <a:pt x="16234" y="486"/>
                  </a:cubicBezTo>
                  <a:lnTo>
                    <a:pt x="13532" y="57"/>
                  </a:lnTo>
                  <a:lnTo>
                    <a:pt x="13233" y="1"/>
                  </a:lnTo>
                  <a:close/>
                </a:path>
              </a:pathLst>
            </a:custGeom>
            <a:solidFill>
              <a:srgbClr val="B145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9"/>
            <p:cNvSpPr/>
            <p:nvPr/>
          </p:nvSpPr>
          <p:spPr>
            <a:xfrm>
              <a:off x="6076381" y="4289568"/>
              <a:ext cx="829254" cy="978604"/>
            </a:xfrm>
            <a:custGeom>
              <a:avLst/>
              <a:gdLst/>
              <a:ahLst/>
              <a:cxnLst/>
              <a:rect l="l" t="t" r="r" b="b"/>
              <a:pathLst>
                <a:path w="22554" h="26616" extrusionOk="0">
                  <a:moveTo>
                    <a:pt x="9786" y="0"/>
                  </a:moveTo>
                  <a:cubicBezTo>
                    <a:pt x="7922" y="0"/>
                    <a:pt x="6189" y="1007"/>
                    <a:pt x="5257" y="2609"/>
                  </a:cubicBezTo>
                  <a:lnTo>
                    <a:pt x="1250" y="9338"/>
                  </a:lnTo>
                  <a:cubicBezTo>
                    <a:pt x="20" y="11407"/>
                    <a:pt x="1" y="13979"/>
                    <a:pt x="1194" y="16085"/>
                  </a:cubicBezTo>
                  <a:lnTo>
                    <a:pt x="3635" y="20390"/>
                  </a:lnTo>
                  <a:lnTo>
                    <a:pt x="3244" y="25441"/>
                  </a:lnTo>
                  <a:lnTo>
                    <a:pt x="10233" y="26038"/>
                  </a:lnTo>
                  <a:lnTo>
                    <a:pt x="13439" y="26317"/>
                  </a:lnTo>
                  <a:lnTo>
                    <a:pt x="16999" y="26615"/>
                  </a:lnTo>
                  <a:lnTo>
                    <a:pt x="17409" y="21565"/>
                  </a:lnTo>
                  <a:lnTo>
                    <a:pt x="21286" y="16737"/>
                  </a:lnTo>
                  <a:cubicBezTo>
                    <a:pt x="22292" y="15470"/>
                    <a:pt x="22553" y="13755"/>
                    <a:pt x="21957" y="12264"/>
                  </a:cubicBezTo>
                  <a:lnTo>
                    <a:pt x="18602" y="3765"/>
                  </a:lnTo>
                  <a:cubicBezTo>
                    <a:pt x="17912" y="2013"/>
                    <a:pt x="16365" y="746"/>
                    <a:pt x="14501" y="429"/>
                  </a:cubicBezTo>
                  <a:lnTo>
                    <a:pt x="12079" y="56"/>
                  </a:lnTo>
                  <a:lnTo>
                    <a:pt x="118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9"/>
            <p:cNvSpPr/>
            <p:nvPr/>
          </p:nvSpPr>
          <p:spPr>
            <a:xfrm>
              <a:off x="6449204" y="4381891"/>
              <a:ext cx="131591" cy="73719"/>
            </a:xfrm>
            <a:custGeom>
              <a:avLst/>
              <a:gdLst/>
              <a:ahLst/>
              <a:cxnLst/>
              <a:rect l="l" t="t" r="r" b="b"/>
              <a:pathLst>
                <a:path w="3579" h="2005" extrusionOk="0">
                  <a:moveTo>
                    <a:pt x="1669" y="0"/>
                  </a:moveTo>
                  <a:cubicBezTo>
                    <a:pt x="781" y="0"/>
                    <a:pt x="72" y="393"/>
                    <a:pt x="37" y="900"/>
                  </a:cubicBezTo>
                  <a:cubicBezTo>
                    <a:pt x="0" y="1459"/>
                    <a:pt x="764" y="1944"/>
                    <a:pt x="1734" y="2000"/>
                  </a:cubicBezTo>
                  <a:cubicBezTo>
                    <a:pt x="1795" y="2003"/>
                    <a:pt x="1857" y="2005"/>
                    <a:pt x="1917" y="2005"/>
                  </a:cubicBezTo>
                  <a:cubicBezTo>
                    <a:pt x="2804" y="2005"/>
                    <a:pt x="3524" y="1628"/>
                    <a:pt x="3541" y="1105"/>
                  </a:cubicBezTo>
                  <a:cubicBezTo>
                    <a:pt x="3579" y="564"/>
                    <a:pt x="2815" y="61"/>
                    <a:pt x="1845" y="5"/>
                  </a:cubicBezTo>
                  <a:cubicBezTo>
                    <a:pt x="1786" y="2"/>
                    <a:pt x="1727" y="0"/>
                    <a:pt x="1669" y="0"/>
                  </a:cubicBezTo>
                  <a:close/>
                </a:path>
              </a:pathLst>
            </a:custGeom>
            <a:solidFill>
              <a:srgbClr val="B145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9"/>
            <p:cNvSpPr/>
            <p:nvPr/>
          </p:nvSpPr>
          <p:spPr>
            <a:xfrm>
              <a:off x="6433430" y="4735926"/>
              <a:ext cx="95963" cy="114494"/>
            </a:xfrm>
            <a:custGeom>
              <a:avLst/>
              <a:gdLst/>
              <a:ahLst/>
              <a:cxnLst/>
              <a:rect l="l" t="t" r="r" b="b"/>
              <a:pathLst>
                <a:path w="2610" h="3114" extrusionOk="0">
                  <a:moveTo>
                    <a:pt x="1344" y="0"/>
                  </a:moveTo>
                  <a:cubicBezTo>
                    <a:pt x="756" y="0"/>
                    <a:pt x="236" y="442"/>
                    <a:pt x="168" y="1056"/>
                  </a:cubicBezTo>
                  <a:lnTo>
                    <a:pt x="94" y="1746"/>
                  </a:lnTo>
                  <a:cubicBezTo>
                    <a:pt x="0" y="2398"/>
                    <a:pt x="448" y="2994"/>
                    <a:pt x="1100" y="3106"/>
                  </a:cubicBezTo>
                  <a:cubicBezTo>
                    <a:pt x="1146" y="3111"/>
                    <a:pt x="1192" y="3114"/>
                    <a:pt x="1237" y="3114"/>
                  </a:cubicBezTo>
                  <a:cubicBezTo>
                    <a:pt x="1834" y="3114"/>
                    <a:pt x="2354" y="2669"/>
                    <a:pt x="2423" y="2062"/>
                  </a:cubicBezTo>
                  <a:lnTo>
                    <a:pt x="2517" y="1373"/>
                  </a:lnTo>
                  <a:cubicBezTo>
                    <a:pt x="2610" y="720"/>
                    <a:pt x="2163" y="105"/>
                    <a:pt x="1510" y="12"/>
                  </a:cubicBezTo>
                  <a:cubicBezTo>
                    <a:pt x="1454" y="4"/>
                    <a:pt x="1399" y="0"/>
                    <a:pt x="1344" y="0"/>
                  </a:cubicBezTo>
                  <a:close/>
                </a:path>
              </a:pathLst>
            </a:custGeom>
            <a:solidFill>
              <a:srgbClr val="FF6A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9"/>
            <p:cNvSpPr/>
            <p:nvPr/>
          </p:nvSpPr>
          <p:spPr>
            <a:xfrm>
              <a:off x="6405340" y="4724712"/>
              <a:ext cx="80889" cy="45445"/>
            </a:xfrm>
            <a:custGeom>
              <a:avLst/>
              <a:gdLst/>
              <a:ahLst/>
              <a:cxnLst/>
              <a:rect l="l" t="t" r="r" b="b"/>
              <a:pathLst>
                <a:path w="2200" h="1236" extrusionOk="0">
                  <a:moveTo>
                    <a:pt x="0" y="0"/>
                  </a:moveTo>
                  <a:cubicBezTo>
                    <a:pt x="0" y="0"/>
                    <a:pt x="19" y="1156"/>
                    <a:pt x="895" y="1230"/>
                  </a:cubicBezTo>
                  <a:cubicBezTo>
                    <a:pt x="949" y="1234"/>
                    <a:pt x="1001" y="1236"/>
                    <a:pt x="1050" y="1236"/>
                  </a:cubicBezTo>
                  <a:cubicBezTo>
                    <a:pt x="1785" y="1236"/>
                    <a:pt x="2025" y="850"/>
                    <a:pt x="2200" y="18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8E7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9"/>
            <p:cNvSpPr/>
            <p:nvPr/>
          </p:nvSpPr>
          <p:spPr>
            <a:xfrm>
              <a:off x="6396442" y="4716292"/>
              <a:ext cx="99640" cy="62578"/>
            </a:xfrm>
            <a:custGeom>
              <a:avLst/>
              <a:gdLst/>
              <a:ahLst/>
              <a:cxnLst/>
              <a:rect l="l" t="t" r="r" b="b"/>
              <a:pathLst>
                <a:path w="2710" h="1702" extrusionOk="0">
                  <a:moveTo>
                    <a:pt x="243" y="1"/>
                  </a:moveTo>
                  <a:cubicBezTo>
                    <a:pt x="123" y="1"/>
                    <a:pt x="0" y="85"/>
                    <a:pt x="0" y="248"/>
                  </a:cubicBezTo>
                  <a:cubicBezTo>
                    <a:pt x="0" y="714"/>
                    <a:pt x="261" y="1627"/>
                    <a:pt x="1100" y="1702"/>
                  </a:cubicBezTo>
                  <a:lnTo>
                    <a:pt x="1305" y="1702"/>
                  </a:lnTo>
                  <a:cubicBezTo>
                    <a:pt x="2218" y="1702"/>
                    <a:pt x="2498" y="1124"/>
                    <a:pt x="2665" y="472"/>
                  </a:cubicBezTo>
                  <a:cubicBezTo>
                    <a:pt x="2709" y="295"/>
                    <a:pt x="2571" y="184"/>
                    <a:pt x="2436" y="184"/>
                  </a:cubicBezTo>
                  <a:cubicBezTo>
                    <a:pt x="2341" y="184"/>
                    <a:pt x="2248" y="238"/>
                    <a:pt x="2218" y="360"/>
                  </a:cubicBezTo>
                  <a:cubicBezTo>
                    <a:pt x="2063" y="943"/>
                    <a:pt x="1877" y="1242"/>
                    <a:pt x="1296" y="1242"/>
                  </a:cubicBezTo>
                  <a:cubicBezTo>
                    <a:pt x="1246" y="1242"/>
                    <a:pt x="1193" y="1240"/>
                    <a:pt x="1137" y="1236"/>
                  </a:cubicBezTo>
                  <a:cubicBezTo>
                    <a:pt x="503" y="1180"/>
                    <a:pt x="466" y="267"/>
                    <a:pt x="466" y="229"/>
                  </a:cubicBezTo>
                  <a:cubicBezTo>
                    <a:pt x="466" y="76"/>
                    <a:pt x="356" y="1"/>
                    <a:pt x="243" y="1"/>
                  </a:cubicBezTo>
                  <a:close/>
                </a:path>
              </a:pathLst>
            </a:custGeom>
            <a:solidFill>
              <a:srgbClr val="B145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1" name="Google Shape;721;p29"/>
            <p:cNvSpPr/>
            <p:nvPr/>
          </p:nvSpPr>
          <p:spPr>
            <a:xfrm>
              <a:off x="6486192" y="4731550"/>
              <a:ext cx="81587" cy="45445"/>
            </a:xfrm>
            <a:custGeom>
              <a:avLst/>
              <a:gdLst/>
              <a:ahLst/>
              <a:cxnLst/>
              <a:rect l="l" t="t" r="r" b="b"/>
              <a:pathLst>
                <a:path w="2219" h="1236" extrusionOk="0">
                  <a:moveTo>
                    <a:pt x="1" y="1"/>
                  </a:moveTo>
                  <a:cubicBezTo>
                    <a:pt x="1" y="1"/>
                    <a:pt x="19" y="1175"/>
                    <a:pt x="895" y="1231"/>
                  </a:cubicBezTo>
                  <a:cubicBezTo>
                    <a:pt x="948" y="1234"/>
                    <a:pt x="999" y="1236"/>
                    <a:pt x="1048" y="1236"/>
                  </a:cubicBezTo>
                  <a:cubicBezTo>
                    <a:pt x="1803" y="1236"/>
                    <a:pt x="2043" y="835"/>
                    <a:pt x="2219" y="18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8E7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2" name="Google Shape;722;p29"/>
            <p:cNvSpPr/>
            <p:nvPr/>
          </p:nvSpPr>
          <p:spPr>
            <a:xfrm>
              <a:off x="6477294" y="4723351"/>
              <a:ext cx="100339" cy="61696"/>
            </a:xfrm>
            <a:custGeom>
              <a:avLst/>
              <a:gdLst/>
              <a:ahLst/>
              <a:cxnLst/>
              <a:rect l="l" t="t" r="r" b="b"/>
              <a:pathLst>
                <a:path w="2729" h="1678" extrusionOk="0">
                  <a:moveTo>
                    <a:pt x="233" y="0"/>
                  </a:moveTo>
                  <a:cubicBezTo>
                    <a:pt x="117" y="0"/>
                    <a:pt x="0" y="75"/>
                    <a:pt x="0" y="224"/>
                  </a:cubicBezTo>
                  <a:cubicBezTo>
                    <a:pt x="19" y="708"/>
                    <a:pt x="261" y="1622"/>
                    <a:pt x="1119" y="1678"/>
                  </a:cubicBezTo>
                  <a:lnTo>
                    <a:pt x="1305" y="1678"/>
                  </a:lnTo>
                  <a:cubicBezTo>
                    <a:pt x="2237" y="1678"/>
                    <a:pt x="2516" y="1100"/>
                    <a:pt x="2684" y="485"/>
                  </a:cubicBezTo>
                  <a:cubicBezTo>
                    <a:pt x="2729" y="296"/>
                    <a:pt x="2581" y="180"/>
                    <a:pt x="2439" y="180"/>
                  </a:cubicBezTo>
                  <a:cubicBezTo>
                    <a:pt x="2343" y="180"/>
                    <a:pt x="2248" y="234"/>
                    <a:pt x="2218" y="354"/>
                  </a:cubicBezTo>
                  <a:cubicBezTo>
                    <a:pt x="2082" y="952"/>
                    <a:pt x="1898" y="1237"/>
                    <a:pt x="1322" y="1237"/>
                  </a:cubicBezTo>
                  <a:cubicBezTo>
                    <a:pt x="1270" y="1237"/>
                    <a:pt x="1215" y="1235"/>
                    <a:pt x="1156" y="1230"/>
                  </a:cubicBezTo>
                  <a:cubicBezTo>
                    <a:pt x="504" y="1174"/>
                    <a:pt x="466" y="261"/>
                    <a:pt x="466" y="224"/>
                  </a:cubicBezTo>
                  <a:cubicBezTo>
                    <a:pt x="466" y="75"/>
                    <a:pt x="350" y="0"/>
                    <a:pt x="233" y="0"/>
                  </a:cubicBezTo>
                  <a:close/>
                </a:path>
              </a:pathLst>
            </a:custGeom>
            <a:solidFill>
              <a:srgbClr val="B145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29"/>
            <p:cNvSpPr/>
            <p:nvPr/>
          </p:nvSpPr>
          <p:spPr>
            <a:xfrm>
              <a:off x="6405524" y="4649302"/>
              <a:ext cx="166373" cy="81661"/>
            </a:xfrm>
            <a:custGeom>
              <a:avLst/>
              <a:gdLst/>
              <a:ahLst/>
              <a:cxnLst/>
              <a:rect l="l" t="t" r="r" b="b"/>
              <a:pathLst>
                <a:path w="4525" h="2221" extrusionOk="0">
                  <a:moveTo>
                    <a:pt x="425" y="1"/>
                  </a:moveTo>
                  <a:cubicBezTo>
                    <a:pt x="139" y="1"/>
                    <a:pt x="0" y="434"/>
                    <a:pt x="238" y="616"/>
                  </a:cubicBezTo>
                  <a:lnTo>
                    <a:pt x="1225" y="1753"/>
                  </a:lnTo>
                  <a:cubicBezTo>
                    <a:pt x="1463" y="2059"/>
                    <a:pt x="1832" y="2220"/>
                    <a:pt x="2206" y="2220"/>
                  </a:cubicBezTo>
                  <a:cubicBezTo>
                    <a:pt x="2447" y="2220"/>
                    <a:pt x="2691" y="2153"/>
                    <a:pt x="2903" y="2014"/>
                  </a:cubicBezTo>
                  <a:lnTo>
                    <a:pt x="4170" y="1175"/>
                  </a:lnTo>
                  <a:cubicBezTo>
                    <a:pt x="4524" y="989"/>
                    <a:pt x="4450" y="374"/>
                    <a:pt x="4058" y="337"/>
                  </a:cubicBezTo>
                  <a:lnTo>
                    <a:pt x="443" y="1"/>
                  </a:lnTo>
                  <a:cubicBezTo>
                    <a:pt x="437" y="1"/>
                    <a:pt x="431" y="1"/>
                    <a:pt x="425" y="1"/>
                  </a:cubicBezTo>
                  <a:close/>
                </a:path>
              </a:pathLst>
            </a:custGeom>
            <a:solidFill>
              <a:srgbClr val="893B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29"/>
            <p:cNvSpPr/>
            <p:nvPr/>
          </p:nvSpPr>
          <p:spPr>
            <a:xfrm>
              <a:off x="6235401" y="4479950"/>
              <a:ext cx="142548" cy="70777"/>
            </a:xfrm>
            <a:custGeom>
              <a:avLst/>
              <a:gdLst/>
              <a:ahLst/>
              <a:cxnLst/>
              <a:rect l="l" t="t" r="r" b="b"/>
              <a:pathLst>
                <a:path w="3877" h="1925" extrusionOk="0">
                  <a:moveTo>
                    <a:pt x="2117" y="0"/>
                  </a:moveTo>
                  <a:cubicBezTo>
                    <a:pt x="2011" y="0"/>
                    <a:pt x="1901" y="7"/>
                    <a:pt x="1789" y="22"/>
                  </a:cubicBezTo>
                  <a:cubicBezTo>
                    <a:pt x="1118" y="78"/>
                    <a:pt x="522" y="469"/>
                    <a:pt x="205" y="1066"/>
                  </a:cubicBezTo>
                  <a:cubicBezTo>
                    <a:pt x="0" y="1495"/>
                    <a:pt x="131" y="1811"/>
                    <a:pt x="354" y="1886"/>
                  </a:cubicBezTo>
                  <a:cubicBezTo>
                    <a:pt x="476" y="1910"/>
                    <a:pt x="598" y="1924"/>
                    <a:pt x="719" y="1924"/>
                  </a:cubicBezTo>
                  <a:cubicBezTo>
                    <a:pt x="874" y="1924"/>
                    <a:pt x="1027" y="1901"/>
                    <a:pt x="1174" y="1849"/>
                  </a:cubicBezTo>
                  <a:cubicBezTo>
                    <a:pt x="1472" y="1793"/>
                    <a:pt x="1752" y="1737"/>
                    <a:pt x="2013" y="1700"/>
                  </a:cubicBezTo>
                  <a:cubicBezTo>
                    <a:pt x="2255" y="1681"/>
                    <a:pt x="2553" y="1644"/>
                    <a:pt x="2833" y="1625"/>
                  </a:cubicBezTo>
                  <a:cubicBezTo>
                    <a:pt x="2862" y="1627"/>
                    <a:pt x="2890" y="1628"/>
                    <a:pt x="2919" y="1628"/>
                  </a:cubicBezTo>
                  <a:cubicBezTo>
                    <a:pt x="3169" y="1628"/>
                    <a:pt x="3417" y="1556"/>
                    <a:pt x="3634" y="1439"/>
                  </a:cubicBezTo>
                  <a:cubicBezTo>
                    <a:pt x="3840" y="1308"/>
                    <a:pt x="3877" y="954"/>
                    <a:pt x="3597" y="600"/>
                  </a:cubicBezTo>
                  <a:cubicBezTo>
                    <a:pt x="3355" y="293"/>
                    <a:pt x="2805" y="0"/>
                    <a:pt x="2117" y="0"/>
                  </a:cubicBezTo>
                  <a:close/>
                </a:path>
              </a:pathLst>
            </a:custGeom>
            <a:solidFill>
              <a:srgbClr val="893B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5" name="Google Shape;725;p29"/>
            <p:cNvSpPr/>
            <p:nvPr/>
          </p:nvSpPr>
          <p:spPr>
            <a:xfrm>
              <a:off x="6646535" y="4505136"/>
              <a:ext cx="135047" cy="86661"/>
            </a:xfrm>
            <a:custGeom>
              <a:avLst/>
              <a:gdLst/>
              <a:ahLst/>
              <a:cxnLst/>
              <a:rect l="l" t="t" r="r" b="b"/>
              <a:pathLst>
                <a:path w="3673" h="2357" extrusionOk="0">
                  <a:moveTo>
                    <a:pt x="1413" y="1"/>
                  </a:moveTo>
                  <a:cubicBezTo>
                    <a:pt x="1007" y="1"/>
                    <a:pt x="660" y="115"/>
                    <a:pt x="430" y="269"/>
                  </a:cubicBezTo>
                  <a:cubicBezTo>
                    <a:pt x="57" y="549"/>
                    <a:pt x="1" y="884"/>
                    <a:pt x="169" y="1070"/>
                  </a:cubicBezTo>
                  <a:cubicBezTo>
                    <a:pt x="374" y="1257"/>
                    <a:pt x="635" y="1406"/>
                    <a:pt x="896" y="1462"/>
                  </a:cubicBezTo>
                  <a:cubicBezTo>
                    <a:pt x="1175" y="1555"/>
                    <a:pt x="1455" y="1648"/>
                    <a:pt x="1697" y="1760"/>
                  </a:cubicBezTo>
                  <a:cubicBezTo>
                    <a:pt x="1921" y="1853"/>
                    <a:pt x="2182" y="1984"/>
                    <a:pt x="2461" y="2114"/>
                  </a:cubicBezTo>
                  <a:cubicBezTo>
                    <a:pt x="2685" y="2263"/>
                    <a:pt x="2964" y="2357"/>
                    <a:pt x="3244" y="2357"/>
                  </a:cubicBezTo>
                  <a:cubicBezTo>
                    <a:pt x="3486" y="2338"/>
                    <a:pt x="3673" y="2058"/>
                    <a:pt x="3598" y="1611"/>
                  </a:cubicBezTo>
                  <a:cubicBezTo>
                    <a:pt x="3524" y="1164"/>
                    <a:pt x="3114" y="511"/>
                    <a:pt x="2331" y="194"/>
                  </a:cubicBezTo>
                  <a:cubicBezTo>
                    <a:pt x="2009" y="57"/>
                    <a:pt x="1696" y="1"/>
                    <a:pt x="1413" y="1"/>
                  </a:cubicBezTo>
                  <a:close/>
                </a:path>
              </a:pathLst>
            </a:custGeom>
            <a:solidFill>
              <a:srgbClr val="893B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6" name="Google Shape;726;p29"/>
            <p:cNvSpPr/>
            <p:nvPr/>
          </p:nvSpPr>
          <p:spPr>
            <a:xfrm>
              <a:off x="6632159" y="4646765"/>
              <a:ext cx="95963" cy="38238"/>
            </a:xfrm>
            <a:custGeom>
              <a:avLst/>
              <a:gdLst/>
              <a:ahLst/>
              <a:cxnLst/>
              <a:rect l="l" t="t" r="r" b="b"/>
              <a:pathLst>
                <a:path w="2610" h="1040" extrusionOk="0">
                  <a:moveTo>
                    <a:pt x="1257" y="1"/>
                  </a:moveTo>
                  <a:cubicBezTo>
                    <a:pt x="892" y="1"/>
                    <a:pt x="527" y="104"/>
                    <a:pt x="206" y="312"/>
                  </a:cubicBezTo>
                  <a:cubicBezTo>
                    <a:pt x="56" y="424"/>
                    <a:pt x="1" y="629"/>
                    <a:pt x="112" y="797"/>
                  </a:cubicBezTo>
                  <a:cubicBezTo>
                    <a:pt x="181" y="900"/>
                    <a:pt x="285" y="954"/>
                    <a:pt x="395" y="954"/>
                  </a:cubicBezTo>
                  <a:cubicBezTo>
                    <a:pt x="463" y="954"/>
                    <a:pt x="533" y="933"/>
                    <a:pt x="597" y="890"/>
                  </a:cubicBezTo>
                  <a:cubicBezTo>
                    <a:pt x="797" y="768"/>
                    <a:pt x="1025" y="708"/>
                    <a:pt x="1254" y="708"/>
                  </a:cubicBezTo>
                  <a:cubicBezTo>
                    <a:pt x="1515" y="708"/>
                    <a:pt x="1776" y="787"/>
                    <a:pt x="1995" y="946"/>
                  </a:cubicBezTo>
                  <a:cubicBezTo>
                    <a:pt x="2051" y="1002"/>
                    <a:pt x="2125" y="1021"/>
                    <a:pt x="2218" y="1039"/>
                  </a:cubicBezTo>
                  <a:cubicBezTo>
                    <a:pt x="2312" y="1039"/>
                    <a:pt x="2424" y="983"/>
                    <a:pt x="2498" y="890"/>
                  </a:cubicBezTo>
                  <a:cubicBezTo>
                    <a:pt x="2610" y="741"/>
                    <a:pt x="2591" y="517"/>
                    <a:pt x="2442" y="406"/>
                  </a:cubicBezTo>
                  <a:cubicBezTo>
                    <a:pt x="2094" y="137"/>
                    <a:pt x="1676" y="1"/>
                    <a:pt x="1257" y="1"/>
                  </a:cubicBezTo>
                  <a:close/>
                </a:path>
              </a:pathLst>
            </a:custGeom>
            <a:solidFill>
              <a:srgbClr val="4E180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7" name="Google Shape;727;p29"/>
            <p:cNvSpPr/>
            <p:nvPr/>
          </p:nvSpPr>
          <p:spPr>
            <a:xfrm>
              <a:off x="6249115" y="4609593"/>
              <a:ext cx="102103" cy="37723"/>
            </a:xfrm>
            <a:custGeom>
              <a:avLst/>
              <a:gdLst/>
              <a:ahLst/>
              <a:cxnLst/>
              <a:rect l="l" t="t" r="r" b="b"/>
              <a:pathLst>
                <a:path w="2777" h="1026" extrusionOk="0">
                  <a:moveTo>
                    <a:pt x="1345" y="1"/>
                  </a:moveTo>
                  <a:cubicBezTo>
                    <a:pt x="983" y="1"/>
                    <a:pt x="618" y="99"/>
                    <a:pt x="298" y="298"/>
                  </a:cubicBezTo>
                  <a:cubicBezTo>
                    <a:pt x="1" y="517"/>
                    <a:pt x="202" y="946"/>
                    <a:pt x="506" y="946"/>
                  </a:cubicBezTo>
                  <a:cubicBezTo>
                    <a:pt x="565" y="946"/>
                    <a:pt x="627" y="931"/>
                    <a:pt x="689" y="895"/>
                  </a:cubicBezTo>
                  <a:cubicBezTo>
                    <a:pt x="890" y="764"/>
                    <a:pt x="1120" y="698"/>
                    <a:pt x="1349" y="698"/>
                  </a:cubicBezTo>
                  <a:cubicBezTo>
                    <a:pt x="1610" y="698"/>
                    <a:pt x="1869" y="782"/>
                    <a:pt x="2087" y="951"/>
                  </a:cubicBezTo>
                  <a:cubicBezTo>
                    <a:pt x="2143" y="988"/>
                    <a:pt x="2218" y="1025"/>
                    <a:pt x="2311" y="1025"/>
                  </a:cubicBezTo>
                  <a:cubicBezTo>
                    <a:pt x="2646" y="1025"/>
                    <a:pt x="2777" y="597"/>
                    <a:pt x="2516" y="392"/>
                  </a:cubicBezTo>
                  <a:cubicBezTo>
                    <a:pt x="2176" y="132"/>
                    <a:pt x="1762" y="1"/>
                    <a:pt x="1345" y="1"/>
                  </a:cubicBezTo>
                  <a:close/>
                </a:path>
              </a:pathLst>
            </a:custGeom>
            <a:solidFill>
              <a:srgbClr val="4E180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9"/>
            <p:cNvSpPr/>
            <p:nvPr/>
          </p:nvSpPr>
          <p:spPr>
            <a:xfrm>
              <a:off x="6436850" y="4572384"/>
              <a:ext cx="109677" cy="41327"/>
            </a:xfrm>
            <a:custGeom>
              <a:avLst/>
              <a:gdLst/>
              <a:ahLst/>
              <a:cxnLst/>
              <a:rect l="l" t="t" r="r" b="b"/>
              <a:pathLst>
                <a:path w="2983" h="1124" extrusionOk="0">
                  <a:moveTo>
                    <a:pt x="1380" y="1"/>
                  </a:moveTo>
                  <a:cubicBezTo>
                    <a:pt x="629" y="1"/>
                    <a:pt x="36" y="395"/>
                    <a:pt x="1" y="938"/>
                  </a:cubicBezTo>
                  <a:lnTo>
                    <a:pt x="94" y="938"/>
                  </a:lnTo>
                  <a:cubicBezTo>
                    <a:pt x="319" y="592"/>
                    <a:pt x="800" y="374"/>
                    <a:pt x="1359" y="374"/>
                  </a:cubicBezTo>
                  <a:cubicBezTo>
                    <a:pt x="1403" y="374"/>
                    <a:pt x="1447" y="376"/>
                    <a:pt x="1492" y="378"/>
                  </a:cubicBezTo>
                  <a:cubicBezTo>
                    <a:pt x="2125" y="434"/>
                    <a:pt x="2629" y="733"/>
                    <a:pt x="2834" y="1124"/>
                  </a:cubicBezTo>
                  <a:lnTo>
                    <a:pt x="2945" y="1124"/>
                  </a:lnTo>
                  <a:cubicBezTo>
                    <a:pt x="2983" y="565"/>
                    <a:pt x="2330" y="43"/>
                    <a:pt x="1529" y="6"/>
                  </a:cubicBezTo>
                  <a:cubicBezTo>
                    <a:pt x="1479" y="2"/>
                    <a:pt x="1429" y="1"/>
                    <a:pt x="1380" y="1"/>
                  </a:cubicBezTo>
                  <a:close/>
                </a:path>
              </a:pathLst>
            </a:custGeom>
            <a:solidFill>
              <a:srgbClr val="B145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9"/>
            <p:cNvSpPr/>
            <p:nvPr/>
          </p:nvSpPr>
          <p:spPr>
            <a:xfrm>
              <a:off x="6361476" y="4841890"/>
              <a:ext cx="225495" cy="85374"/>
            </a:xfrm>
            <a:custGeom>
              <a:avLst/>
              <a:gdLst/>
              <a:ahLst/>
              <a:cxnLst/>
              <a:rect l="l" t="t" r="r" b="b"/>
              <a:pathLst>
                <a:path w="6133" h="2322" extrusionOk="0">
                  <a:moveTo>
                    <a:pt x="56" y="0"/>
                  </a:moveTo>
                  <a:lnTo>
                    <a:pt x="56" y="0"/>
                  </a:lnTo>
                  <a:cubicBezTo>
                    <a:pt x="0" y="1175"/>
                    <a:pt x="1305" y="2200"/>
                    <a:pt x="2983" y="2312"/>
                  </a:cubicBezTo>
                  <a:cubicBezTo>
                    <a:pt x="3083" y="2318"/>
                    <a:pt x="3183" y="2322"/>
                    <a:pt x="3281" y="2322"/>
                  </a:cubicBezTo>
                  <a:cubicBezTo>
                    <a:pt x="4823" y="2322"/>
                    <a:pt x="6062" y="1514"/>
                    <a:pt x="6132" y="411"/>
                  </a:cubicBezTo>
                  <a:lnTo>
                    <a:pt x="5927" y="411"/>
                  </a:lnTo>
                  <a:cubicBezTo>
                    <a:pt x="5467" y="1093"/>
                    <a:pt x="4492" y="1541"/>
                    <a:pt x="3359" y="1541"/>
                  </a:cubicBezTo>
                  <a:cubicBezTo>
                    <a:pt x="3253" y="1541"/>
                    <a:pt x="3146" y="1537"/>
                    <a:pt x="3038" y="1529"/>
                  </a:cubicBezTo>
                  <a:cubicBezTo>
                    <a:pt x="1752" y="1454"/>
                    <a:pt x="690" y="821"/>
                    <a:pt x="299" y="19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B145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32"/>
          <p:cNvSpPr txBox="1">
            <a:spLocks noGrp="1"/>
          </p:cNvSpPr>
          <p:nvPr>
            <p:ph type="title"/>
          </p:nvPr>
        </p:nvSpPr>
        <p:spPr>
          <a:xfrm>
            <a:off x="629897" y="3416015"/>
            <a:ext cx="6859016" cy="132088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-US" sz="5867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II. GIAO TIẾP, ỨNG XỬ TRONG GIA ĐÌNH</a:t>
            </a:r>
            <a:br>
              <a:rPr lang="en-US" sz="5867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sz="12800" dirty="0"/>
          </a:p>
        </p:txBody>
      </p:sp>
      <p:grpSp>
        <p:nvGrpSpPr>
          <p:cNvPr id="759" name="Google Shape;759;p32"/>
          <p:cNvGrpSpPr/>
          <p:nvPr/>
        </p:nvGrpSpPr>
        <p:grpSpPr>
          <a:xfrm>
            <a:off x="6839008" y="2832287"/>
            <a:ext cx="6940369" cy="4632856"/>
            <a:chOff x="5129255" y="2124215"/>
            <a:chExt cx="5205277" cy="3474642"/>
          </a:xfrm>
        </p:grpSpPr>
        <p:grpSp>
          <p:nvGrpSpPr>
            <p:cNvPr id="760" name="Google Shape;760;p32"/>
            <p:cNvGrpSpPr/>
            <p:nvPr/>
          </p:nvGrpSpPr>
          <p:grpSpPr>
            <a:xfrm>
              <a:off x="5129255" y="2571846"/>
              <a:ext cx="5205277" cy="3027012"/>
              <a:chOff x="4727275" y="2304100"/>
              <a:chExt cx="5665299" cy="3294527"/>
            </a:xfrm>
          </p:grpSpPr>
          <p:sp>
            <p:nvSpPr>
              <p:cNvPr id="761" name="Google Shape;761;p32"/>
              <p:cNvSpPr/>
              <p:nvPr/>
            </p:nvSpPr>
            <p:spPr>
              <a:xfrm>
                <a:off x="4727275" y="2304100"/>
                <a:ext cx="5391399" cy="3142127"/>
              </a:xfrm>
              <a:custGeom>
                <a:avLst/>
                <a:gdLst/>
                <a:ahLst/>
                <a:cxnLst/>
                <a:rect l="l" t="t" r="r" b="b"/>
                <a:pathLst>
                  <a:path w="252495" h="147155" extrusionOk="0">
                    <a:moveTo>
                      <a:pt x="69126" y="0"/>
                    </a:moveTo>
                    <a:cubicBezTo>
                      <a:pt x="64849" y="0"/>
                      <a:pt x="60598" y="349"/>
                      <a:pt x="56425" y="1096"/>
                    </a:cubicBezTo>
                    <a:cubicBezTo>
                      <a:pt x="36635" y="4611"/>
                      <a:pt x="20407" y="17941"/>
                      <a:pt x="18466" y="35631"/>
                    </a:cubicBezTo>
                    <a:cubicBezTo>
                      <a:pt x="17599" y="43642"/>
                      <a:pt x="26501" y="57771"/>
                      <a:pt x="23693" y="65372"/>
                    </a:cubicBezTo>
                    <a:cubicBezTo>
                      <a:pt x="20840" y="73064"/>
                      <a:pt x="1" y="96665"/>
                      <a:pt x="526" y="114629"/>
                    </a:cubicBezTo>
                    <a:cubicBezTo>
                      <a:pt x="1028" y="132501"/>
                      <a:pt x="5821" y="138070"/>
                      <a:pt x="12600" y="147155"/>
                    </a:cubicBezTo>
                    <a:lnTo>
                      <a:pt x="234074" y="147155"/>
                    </a:lnTo>
                    <a:cubicBezTo>
                      <a:pt x="238297" y="137933"/>
                      <a:pt x="241607" y="130584"/>
                      <a:pt x="236653" y="118486"/>
                    </a:cubicBezTo>
                    <a:cubicBezTo>
                      <a:pt x="232705" y="108831"/>
                      <a:pt x="243433" y="100865"/>
                      <a:pt x="247587" y="91872"/>
                    </a:cubicBezTo>
                    <a:cubicBezTo>
                      <a:pt x="251284" y="83860"/>
                      <a:pt x="252494" y="74251"/>
                      <a:pt x="251604" y="65509"/>
                    </a:cubicBezTo>
                    <a:cubicBezTo>
                      <a:pt x="250371" y="53617"/>
                      <a:pt x="244437" y="41679"/>
                      <a:pt x="234188" y="33166"/>
                    </a:cubicBezTo>
                    <a:cubicBezTo>
                      <a:pt x="221815" y="22878"/>
                      <a:pt x="204526" y="18545"/>
                      <a:pt x="187518" y="18545"/>
                    </a:cubicBezTo>
                    <a:cubicBezTo>
                      <a:pt x="182564" y="18545"/>
                      <a:pt x="177635" y="18912"/>
                      <a:pt x="172857" y="19607"/>
                    </a:cubicBezTo>
                    <a:cubicBezTo>
                      <a:pt x="165178" y="20716"/>
                      <a:pt x="157534" y="22579"/>
                      <a:pt x="149717" y="22579"/>
                    </a:cubicBezTo>
                    <a:cubicBezTo>
                      <a:pt x="148517" y="22579"/>
                      <a:pt x="147314" y="22535"/>
                      <a:pt x="146105" y="22438"/>
                    </a:cubicBezTo>
                    <a:cubicBezTo>
                      <a:pt x="132867" y="21411"/>
                      <a:pt x="121180" y="14243"/>
                      <a:pt x="109128" y="8971"/>
                    </a:cubicBezTo>
                    <a:cubicBezTo>
                      <a:pt x="96639" y="3534"/>
                      <a:pt x="82748" y="0"/>
                      <a:pt x="69126" y="0"/>
                    </a:cubicBezTo>
                    <a:close/>
                  </a:path>
                </a:pathLst>
              </a:custGeom>
              <a:solidFill>
                <a:srgbClr val="FFA79B">
                  <a:alpha val="4688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32"/>
              <p:cNvSpPr/>
              <p:nvPr/>
            </p:nvSpPr>
            <p:spPr>
              <a:xfrm>
                <a:off x="5001175" y="2456500"/>
                <a:ext cx="5391399" cy="3142127"/>
              </a:xfrm>
              <a:custGeom>
                <a:avLst/>
                <a:gdLst/>
                <a:ahLst/>
                <a:cxnLst/>
                <a:rect l="l" t="t" r="r" b="b"/>
                <a:pathLst>
                  <a:path w="252495" h="147155" extrusionOk="0">
                    <a:moveTo>
                      <a:pt x="69126" y="0"/>
                    </a:moveTo>
                    <a:cubicBezTo>
                      <a:pt x="64849" y="0"/>
                      <a:pt x="60598" y="349"/>
                      <a:pt x="56425" y="1096"/>
                    </a:cubicBezTo>
                    <a:cubicBezTo>
                      <a:pt x="36635" y="4611"/>
                      <a:pt x="20407" y="17941"/>
                      <a:pt x="18466" y="35631"/>
                    </a:cubicBezTo>
                    <a:cubicBezTo>
                      <a:pt x="17599" y="43642"/>
                      <a:pt x="26501" y="57771"/>
                      <a:pt x="23693" y="65372"/>
                    </a:cubicBezTo>
                    <a:cubicBezTo>
                      <a:pt x="20840" y="73064"/>
                      <a:pt x="1" y="96665"/>
                      <a:pt x="526" y="114629"/>
                    </a:cubicBezTo>
                    <a:cubicBezTo>
                      <a:pt x="1028" y="132501"/>
                      <a:pt x="5821" y="138070"/>
                      <a:pt x="12600" y="147155"/>
                    </a:cubicBezTo>
                    <a:lnTo>
                      <a:pt x="234074" y="147155"/>
                    </a:lnTo>
                    <a:cubicBezTo>
                      <a:pt x="238297" y="137933"/>
                      <a:pt x="241607" y="130584"/>
                      <a:pt x="236653" y="118486"/>
                    </a:cubicBezTo>
                    <a:cubicBezTo>
                      <a:pt x="232705" y="108831"/>
                      <a:pt x="243433" y="100865"/>
                      <a:pt x="247587" y="91872"/>
                    </a:cubicBezTo>
                    <a:cubicBezTo>
                      <a:pt x="251284" y="83860"/>
                      <a:pt x="252494" y="74251"/>
                      <a:pt x="251604" y="65509"/>
                    </a:cubicBezTo>
                    <a:cubicBezTo>
                      <a:pt x="250371" y="53617"/>
                      <a:pt x="244437" y="41679"/>
                      <a:pt x="234188" y="33166"/>
                    </a:cubicBezTo>
                    <a:cubicBezTo>
                      <a:pt x="221815" y="22878"/>
                      <a:pt x="204526" y="18545"/>
                      <a:pt x="187518" y="18545"/>
                    </a:cubicBezTo>
                    <a:cubicBezTo>
                      <a:pt x="182564" y="18545"/>
                      <a:pt x="177635" y="18912"/>
                      <a:pt x="172857" y="19607"/>
                    </a:cubicBezTo>
                    <a:cubicBezTo>
                      <a:pt x="165178" y="20716"/>
                      <a:pt x="157534" y="22579"/>
                      <a:pt x="149717" y="22579"/>
                    </a:cubicBezTo>
                    <a:cubicBezTo>
                      <a:pt x="148517" y="22579"/>
                      <a:pt x="147314" y="22535"/>
                      <a:pt x="146105" y="22438"/>
                    </a:cubicBezTo>
                    <a:cubicBezTo>
                      <a:pt x="132867" y="21411"/>
                      <a:pt x="121180" y="14243"/>
                      <a:pt x="109128" y="8971"/>
                    </a:cubicBezTo>
                    <a:cubicBezTo>
                      <a:pt x="96639" y="3534"/>
                      <a:pt x="82748" y="0"/>
                      <a:pt x="69126" y="0"/>
                    </a:cubicBezTo>
                    <a:close/>
                  </a:path>
                </a:pathLst>
              </a:custGeom>
              <a:solidFill>
                <a:srgbClr val="FFA79B">
                  <a:alpha val="4688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63" name="Google Shape;763;p32"/>
            <p:cNvGrpSpPr/>
            <p:nvPr/>
          </p:nvGrpSpPr>
          <p:grpSpPr>
            <a:xfrm>
              <a:off x="6182907" y="2124215"/>
              <a:ext cx="3097991" cy="3212190"/>
              <a:chOff x="6605307" y="2566184"/>
              <a:chExt cx="2675988" cy="2774631"/>
            </a:xfrm>
          </p:grpSpPr>
          <p:sp>
            <p:nvSpPr>
              <p:cNvPr id="764" name="Google Shape;764;p32"/>
              <p:cNvSpPr/>
              <p:nvPr/>
            </p:nvSpPr>
            <p:spPr>
              <a:xfrm>
                <a:off x="6713275" y="2566184"/>
                <a:ext cx="1654914" cy="1523909"/>
              </a:xfrm>
              <a:custGeom>
                <a:avLst/>
                <a:gdLst/>
                <a:ahLst/>
                <a:cxnLst/>
                <a:rect l="l" t="t" r="r" b="b"/>
                <a:pathLst>
                  <a:path w="79205" h="72935" extrusionOk="0">
                    <a:moveTo>
                      <a:pt x="57403" y="18834"/>
                    </a:moveTo>
                    <a:lnTo>
                      <a:pt x="57403" y="19023"/>
                    </a:lnTo>
                    <a:lnTo>
                      <a:pt x="57371" y="18834"/>
                    </a:lnTo>
                    <a:close/>
                    <a:moveTo>
                      <a:pt x="38600" y="0"/>
                    </a:moveTo>
                    <a:cubicBezTo>
                      <a:pt x="37757" y="0"/>
                      <a:pt x="36913" y="71"/>
                      <a:pt x="36074" y="215"/>
                    </a:cubicBezTo>
                    <a:cubicBezTo>
                      <a:pt x="32829" y="688"/>
                      <a:pt x="29710" y="2011"/>
                      <a:pt x="26780" y="3649"/>
                    </a:cubicBezTo>
                    <a:cubicBezTo>
                      <a:pt x="21802" y="6453"/>
                      <a:pt x="17234" y="10328"/>
                      <a:pt x="13863" y="15337"/>
                    </a:cubicBezTo>
                    <a:cubicBezTo>
                      <a:pt x="10334" y="20599"/>
                      <a:pt x="8444" y="26774"/>
                      <a:pt x="8475" y="33075"/>
                    </a:cubicBezTo>
                    <a:cubicBezTo>
                      <a:pt x="8601" y="39911"/>
                      <a:pt x="10712" y="46590"/>
                      <a:pt x="7688" y="52923"/>
                    </a:cubicBezTo>
                    <a:cubicBezTo>
                      <a:pt x="5356" y="57806"/>
                      <a:pt x="1198" y="61681"/>
                      <a:pt x="316" y="67383"/>
                    </a:cubicBezTo>
                    <a:cubicBezTo>
                      <a:pt x="1" y="69242"/>
                      <a:pt x="316" y="71574"/>
                      <a:pt x="1828" y="72456"/>
                    </a:cubicBezTo>
                    <a:cubicBezTo>
                      <a:pt x="2394" y="72752"/>
                      <a:pt x="3029" y="72910"/>
                      <a:pt x="3675" y="72910"/>
                    </a:cubicBezTo>
                    <a:cubicBezTo>
                      <a:pt x="3783" y="72910"/>
                      <a:pt x="3893" y="72906"/>
                      <a:pt x="4002" y="72897"/>
                    </a:cubicBezTo>
                    <a:cubicBezTo>
                      <a:pt x="6058" y="72923"/>
                      <a:pt x="8114" y="72935"/>
                      <a:pt x="10169" y="72935"/>
                    </a:cubicBezTo>
                    <a:cubicBezTo>
                      <a:pt x="28259" y="72935"/>
                      <a:pt x="46284" y="71984"/>
                      <a:pt x="64334" y="70881"/>
                    </a:cubicBezTo>
                    <a:cubicBezTo>
                      <a:pt x="67484" y="70755"/>
                      <a:pt x="70666" y="70439"/>
                      <a:pt x="73785" y="69967"/>
                    </a:cubicBezTo>
                    <a:cubicBezTo>
                      <a:pt x="75865" y="69589"/>
                      <a:pt x="78259" y="68707"/>
                      <a:pt x="78826" y="66407"/>
                    </a:cubicBezTo>
                    <a:cubicBezTo>
                      <a:pt x="79204" y="64611"/>
                      <a:pt x="78353" y="62784"/>
                      <a:pt x="77345" y="61366"/>
                    </a:cubicBezTo>
                    <a:cubicBezTo>
                      <a:pt x="76337" y="59917"/>
                      <a:pt x="75108" y="58625"/>
                      <a:pt x="74573" y="56892"/>
                    </a:cubicBezTo>
                    <a:cubicBezTo>
                      <a:pt x="73596" y="53805"/>
                      <a:pt x="75077" y="50591"/>
                      <a:pt x="75739" y="47441"/>
                    </a:cubicBezTo>
                    <a:cubicBezTo>
                      <a:pt x="76621" y="42999"/>
                      <a:pt x="75833" y="38430"/>
                      <a:pt x="73596" y="34492"/>
                    </a:cubicBezTo>
                    <a:cubicBezTo>
                      <a:pt x="71170" y="30302"/>
                      <a:pt x="67138" y="28034"/>
                      <a:pt x="63672" y="25135"/>
                    </a:cubicBezTo>
                    <a:cubicBezTo>
                      <a:pt x="61593" y="23403"/>
                      <a:pt x="59608" y="21197"/>
                      <a:pt x="58379" y="18614"/>
                    </a:cubicBezTo>
                    <a:cubicBezTo>
                      <a:pt x="58568" y="18551"/>
                      <a:pt x="58726" y="18519"/>
                      <a:pt x="58915" y="18456"/>
                    </a:cubicBezTo>
                    <a:cubicBezTo>
                      <a:pt x="64113" y="16629"/>
                      <a:pt x="66161" y="10360"/>
                      <a:pt x="63074" y="5823"/>
                    </a:cubicBezTo>
                    <a:cubicBezTo>
                      <a:pt x="61412" y="3407"/>
                      <a:pt x="58777" y="2170"/>
                      <a:pt x="56134" y="2170"/>
                    </a:cubicBezTo>
                    <a:cubicBezTo>
                      <a:pt x="53815" y="2170"/>
                      <a:pt x="51489" y="3123"/>
                      <a:pt x="49810" y="5067"/>
                    </a:cubicBezTo>
                    <a:cubicBezTo>
                      <a:pt x="48613" y="3744"/>
                      <a:pt x="47258" y="2641"/>
                      <a:pt x="45746" y="1790"/>
                    </a:cubicBezTo>
                    <a:cubicBezTo>
                      <a:pt x="43535" y="614"/>
                      <a:pt x="41079" y="0"/>
                      <a:pt x="3860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32"/>
              <p:cNvSpPr/>
              <p:nvPr/>
            </p:nvSpPr>
            <p:spPr>
              <a:xfrm>
                <a:off x="6667848" y="4668046"/>
                <a:ext cx="498992" cy="672768"/>
              </a:xfrm>
              <a:custGeom>
                <a:avLst/>
                <a:gdLst/>
                <a:ahLst/>
                <a:cxnLst/>
                <a:rect l="l" t="t" r="r" b="b"/>
                <a:pathLst>
                  <a:path w="23882" h="32199" extrusionOk="0">
                    <a:moveTo>
                      <a:pt x="16604" y="1"/>
                    </a:moveTo>
                    <a:lnTo>
                      <a:pt x="1" y="1040"/>
                    </a:lnTo>
                    <a:lnTo>
                      <a:pt x="3718" y="32199"/>
                    </a:lnTo>
                    <a:lnTo>
                      <a:pt x="23882" y="29962"/>
                    </a:lnTo>
                    <a:lnTo>
                      <a:pt x="16604" y="1"/>
                    </a:ln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32"/>
              <p:cNvSpPr/>
              <p:nvPr/>
            </p:nvSpPr>
            <p:spPr>
              <a:xfrm>
                <a:off x="8062168" y="3630540"/>
                <a:ext cx="1219127" cy="1509492"/>
              </a:xfrm>
              <a:custGeom>
                <a:avLst/>
                <a:gdLst/>
                <a:ahLst/>
                <a:cxnLst/>
                <a:rect l="l" t="t" r="r" b="b"/>
                <a:pathLst>
                  <a:path w="58348" h="72245" extrusionOk="0">
                    <a:moveTo>
                      <a:pt x="47762" y="1"/>
                    </a:moveTo>
                    <a:cubicBezTo>
                      <a:pt x="47006" y="1"/>
                      <a:pt x="46376" y="568"/>
                      <a:pt x="46313" y="1324"/>
                    </a:cubicBezTo>
                    <a:lnTo>
                      <a:pt x="45052" y="10366"/>
                    </a:lnTo>
                    <a:cubicBezTo>
                      <a:pt x="44993" y="10725"/>
                      <a:pt x="44706" y="10999"/>
                      <a:pt x="44353" y="10999"/>
                    </a:cubicBezTo>
                    <a:cubicBezTo>
                      <a:pt x="44335" y="10999"/>
                      <a:pt x="44315" y="10998"/>
                      <a:pt x="44296" y="10996"/>
                    </a:cubicBezTo>
                    <a:lnTo>
                      <a:pt x="44076" y="10996"/>
                    </a:lnTo>
                    <a:cubicBezTo>
                      <a:pt x="43761" y="10965"/>
                      <a:pt x="43509" y="10713"/>
                      <a:pt x="43477" y="10398"/>
                    </a:cubicBezTo>
                    <a:lnTo>
                      <a:pt x="42563" y="3151"/>
                    </a:lnTo>
                    <a:cubicBezTo>
                      <a:pt x="42437" y="2332"/>
                      <a:pt x="41807" y="1671"/>
                      <a:pt x="40957" y="1576"/>
                    </a:cubicBezTo>
                    <a:cubicBezTo>
                      <a:pt x="40201" y="1702"/>
                      <a:pt x="39665" y="2427"/>
                      <a:pt x="39791" y="3214"/>
                    </a:cubicBezTo>
                    <a:cubicBezTo>
                      <a:pt x="39791" y="3214"/>
                      <a:pt x="41114" y="13580"/>
                      <a:pt x="41114" y="13611"/>
                    </a:cubicBezTo>
                    <a:cubicBezTo>
                      <a:pt x="41177" y="14556"/>
                      <a:pt x="41020" y="15470"/>
                      <a:pt x="40642" y="16320"/>
                    </a:cubicBezTo>
                    <a:cubicBezTo>
                      <a:pt x="40516" y="16586"/>
                      <a:pt x="40273" y="16709"/>
                      <a:pt x="40030" y="16709"/>
                    </a:cubicBezTo>
                    <a:cubicBezTo>
                      <a:pt x="39725" y="16709"/>
                      <a:pt x="39420" y="16514"/>
                      <a:pt x="39350" y="16163"/>
                    </a:cubicBezTo>
                    <a:cubicBezTo>
                      <a:pt x="39003" y="14619"/>
                      <a:pt x="38499" y="12288"/>
                      <a:pt x="38499" y="12288"/>
                    </a:cubicBezTo>
                    <a:cubicBezTo>
                      <a:pt x="38372" y="11625"/>
                      <a:pt x="37791" y="11169"/>
                      <a:pt x="37140" y="11169"/>
                    </a:cubicBezTo>
                    <a:cubicBezTo>
                      <a:pt x="36986" y="11169"/>
                      <a:pt x="36828" y="11194"/>
                      <a:pt x="36672" y="11248"/>
                    </a:cubicBezTo>
                    <a:cubicBezTo>
                      <a:pt x="35979" y="11532"/>
                      <a:pt x="35632" y="12288"/>
                      <a:pt x="35790" y="13044"/>
                    </a:cubicBezTo>
                    <a:lnTo>
                      <a:pt x="36735" y="17108"/>
                    </a:lnTo>
                    <a:cubicBezTo>
                      <a:pt x="36735" y="17108"/>
                      <a:pt x="36294" y="22621"/>
                      <a:pt x="38562" y="25520"/>
                    </a:cubicBezTo>
                    <a:lnTo>
                      <a:pt x="25645" y="43068"/>
                    </a:lnTo>
                    <a:lnTo>
                      <a:pt x="19439" y="33837"/>
                    </a:lnTo>
                    <a:lnTo>
                      <a:pt x="0" y="44454"/>
                    </a:lnTo>
                    <a:lnTo>
                      <a:pt x="15060" y="66476"/>
                    </a:lnTo>
                    <a:cubicBezTo>
                      <a:pt x="17535" y="70653"/>
                      <a:pt x="20827" y="72245"/>
                      <a:pt x="23956" y="72245"/>
                    </a:cubicBezTo>
                    <a:cubicBezTo>
                      <a:pt x="26043" y="72245"/>
                      <a:pt x="28058" y="71536"/>
                      <a:pt x="29709" y="70414"/>
                    </a:cubicBezTo>
                    <a:cubicBezTo>
                      <a:pt x="31033" y="69501"/>
                      <a:pt x="32072" y="68241"/>
                      <a:pt x="32734" y="66791"/>
                    </a:cubicBezTo>
                    <a:lnTo>
                      <a:pt x="51952" y="24102"/>
                    </a:lnTo>
                    <a:cubicBezTo>
                      <a:pt x="52866" y="21960"/>
                      <a:pt x="53653" y="20133"/>
                      <a:pt x="54220" y="18809"/>
                    </a:cubicBezTo>
                    <a:lnTo>
                      <a:pt x="57938" y="11658"/>
                    </a:lnTo>
                    <a:cubicBezTo>
                      <a:pt x="58347" y="10933"/>
                      <a:pt x="58032" y="10019"/>
                      <a:pt x="57276" y="9641"/>
                    </a:cubicBezTo>
                    <a:cubicBezTo>
                      <a:pt x="57103" y="9571"/>
                      <a:pt x="56924" y="9537"/>
                      <a:pt x="56748" y="9537"/>
                    </a:cubicBezTo>
                    <a:cubicBezTo>
                      <a:pt x="56219" y="9537"/>
                      <a:pt x="55717" y="9838"/>
                      <a:pt x="55480" y="10335"/>
                    </a:cubicBezTo>
                    <a:lnTo>
                      <a:pt x="53685" y="13580"/>
                    </a:lnTo>
                    <a:cubicBezTo>
                      <a:pt x="53556" y="13836"/>
                      <a:pt x="53318" y="13958"/>
                      <a:pt x="53078" y="13958"/>
                    </a:cubicBezTo>
                    <a:cubicBezTo>
                      <a:pt x="52788" y="13958"/>
                      <a:pt x="52496" y="13781"/>
                      <a:pt x="52393" y="13454"/>
                    </a:cubicBezTo>
                    <a:cubicBezTo>
                      <a:pt x="52204" y="12949"/>
                      <a:pt x="52204" y="12382"/>
                      <a:pt x="52362" y="11847"/>
                    </a:cubicBezTo>
                    <a:lnTo>
                      <a:pt x="54724" y="3939"/>
                    </a:lnTo>
                    <a:cubicBezTo>
                      <a:pt x="55030" y="2869"/>
                      <a:pt x="54165" y="2158"/>
                      <a:pt x="53325" y="2158"/>
                    </a:cubicBezTo>
                    <a:cubicBezTo>
                      <a:pt x="52780" y="2158"/>
                      <a:pt x="52245" y="2457"/>
                      <a:pt x="52046" y="3151"/>
                    </a:cubicBezTo>
                    <a:lnTo>
                      <a:pt x="49778" y="10776"/>
                    </a:lnTo>
                    <a:cubicBezTo>
                      <a:pt x="49650" y="11211"/>
                      <a:pt x="49231" y="11521"/>
                      <a:pt x="48792" y="11521"/>
                    </a:cubicBezTo>
                    <a:cubicBezTo>
                      <a:pt x="48690" y="11521"/>
                      <a:pt x="48587" y="11504"/>
                      <a:pt x="48486" y="11469"/>
                    </a:cubicBezTo>
                    <a:cubicBezTo>
                      <a:pt x="48045" y="11311"/>
                      <a:pt x="47762" y="10902"/>
                      <a:pt x="47856" y="10429"/>
                    </a:cubicBezTo>
                    <a:lnTo>
                      <a:pt x="49085" y="1639"/>
                    </a:lnTo>
                    <a:cubicBezTo>
                      <a:pt x="49211" y="820"/>
                      <a:pt x="48581" y="64"/>
                      <a:pt x="47762" y="1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32"/>
              <p:cNvSpPr/>
              <p:nvPr/>
            </p:nvSpPr>
            <p:spPr>
              <a:xfrm>
                <a:off x="8531545" y="4500171"/>
                <a:ext cx="66506" cy="134976"/>
              </a:xfrm>
              <a:custGeom>
                <a:avLst/>
                <a:gdLst/>
                <a:ahLst/>
                <a:cxnLst/>
                <a:rect l="l" t="t" r="r" b="b"/>
                <a:pathLst>
                  <a:path w="3183" h="6460" extrusionOk="0">
                    <a:moveTo>
                      <a:pt x="2206" y="1"/>
                    </a:moveTo>
                    <a:lnTo>
                      <a:pt x="0" y="6459"/>
                    </a:lnTo>
                    <a:lnTo>
                      <a:pt x="0" y="6459"/>
                    </a:lnTo>
                    <a:lnTo>
                      <a:pt x="3182" y="1450"/>
                    </a:lnTo>
                    <a:lnTo>
                      <a:pt x="220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32"/>
              <p:cNvSpPr/>
              <p:nvPr/>
            </p:nvSpPr>
            <p:spPr>
              <a:xfrm>
                <a:off x="6605307" y="3759612"/>
                <a:ext cx="1996553" cy="1548229"/>
              </a:xfrm>
              <a:custGeom>
                <a:avLst/>
                <a:gdLst/>
                <a:ahLst/>
                <a:cxnLst/>
                <a:rect l="l" t="t" r="r" b="b"/>
                <a:pathLst>
                  <a:path w="95556" h="74099" extrusionOk="0">
                    <a:moveTo>
                      <a:pt x="60603" y="1"/>
                    </a:moveTo>
                    <a:cubicBezTo>
                      <a:pt x="55683" y="1"/>
                      <a:pt x="50799" y="811"/>
                      <a:pt x="45935" y="1385"/>
                    </a:cubicBezTo>
                    <a:lnTo>
                      <a:pt x="29080" y="3433"/>
                    </a:lnTo>
                    <a:cubicBezTo>
                      <a:pt x="28292" y="3496"/>
                      <a:pt x="27536" y="3622"/>
                      <a:pt x="26780" y="3811"/>
                    </a:cubicBezTo>
                    <a:cubicBezTo>
                      <a:pt x="25709" y="4126"/>
                      <a:pt x="24701" y="4567"/>
                      <a:pt x="23724" y="5103"/>
                    </a:cubicBezTo>
                    <a:lnTo>
                      <a:pt x="17076" y="8348"/>
                    </a:lnTo>
                    <a:cubicBezTo>
                      <a:pt x="13107" y="10301"/>
                      <a:pt x="10019" y="12380"/>
                      <a:pt x="7656" y="16066"/>
                    </a:cubicBezTo>
                    <a:cubicBezTo>
                      <a:pt x="5546" y="19374"/>
                      <a:pt x="4096" y="23092"/>
                      <a:pt x="3025" y="26841"/>
                    </a:cubicBezTo>
                    <a:cubicBezTo>
                      <a:pt x="1198" y="33237"/>
                      <a:pt x="379" y="39916"/>
                      <a:pt x="1" y="46563"/>
                    </a:cubicBezTo>
                    <a:lnTo>
                      <a:pt x="19345" y="44736"/>
                    </a:lnTo>
                    <a:lnTo>
                      <a:pt x="19439" y="44515"/>
                    </a:lnTo>
                    <a:lnTo>
                      <a:pt x="27662" y="74098"/>
                    </a:lnTo>
                    <a:lnTo>
                      <a:pt x="74668" y="68050"/>
                    </a:lnTo>
                    <a:lnTo>
                      <a:pt x="74731" y="35505"/>
                    </a:lnTo>
                    <a:lnTo>
                      <a:pt x="74731" y="38309"/>
                    </a:lnTo>
                    <a:lnTo>
                      <a:pt x="95555" y="34276"/>
                    </a:lnTo>
                    <a:cubicBezTo>
                      <a:pt x="93539" y="28070"/>
                      <a:pt x="91082" y="21926"/>
                      <a:pt x="87805" y="16255"/>
                    </a:cubicBezTo>
                    <a:cubicBezTo>
                      <a:pt x="82670" y="7466"/>
                      <a:pt x="74825" y="1228"/>
                      <a:pt x="64491" y="188"/>
                    </a:cubicBezTo>
                    <a:cubicBezTo>
                      <a:pt x="63193" y="57"/>
                      <a:pt x="61896" y="1"/>
                      <a:pt x="606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32"/>
              <p:cNvSpPr/>
              <p:nvPr/>
            </p:nvSpPr>
            <p:spPr>
              <a:xfrm>
                <a:off x="7028610" y="2847166"/>
                <a:ext cx="896585" cy="1175500"/>
              </a:xfrm>
              <a:custGeom>
                <a:avLst/>
                <a:gdLst/>
                <a:ahLst/>
                <a:cxnLst/>
                <a:rect l="l" t="t" r="r" b="b"/>
                <a:pathLst>
                  <a:path w="42911" h="56260" extrusionOk="0">
                    <a:moveTo>
                      <a:pt x="5167" y="0"/>
                    </a:moveTo>
                    <a:cubicBezTo>
                      <a:pt x="3245" y="2268"/>
                      <a:pt x="2111" y="5104"/>
                      <a:pt x="1922" y="8065"/>
                    </a:cubicBezTo>
                    <a:lnTo>
                      <a:pt x="946" y="23566"/>
                    </a:lnTo>
                    <a:cubicBezTo>
                      <a:pt x="725" y="26716"/>
                      <a:pt x="1607" y="29804"/>
                      <a:pt x="3403" y="32387"/>
                    </a:cubicBezTo>
                    <a:cubicBezTo>
                      <a:pt x="5262" y="35758"/>
                      <a:pt x="8381" y="38216"/>
                      <a:pt x="12067" y="39192"/>
                    </a:cubicBezTo>
                    <a:lnTo>
                      <a:pt x="12697" y="44012"/>
                    </a:lnTo>
                    <a:lnTo>
                      <a:pt x="12602" y="44012"/>
                    </a:lnTo>
                    <a:lnTo>
                      <a:pt x="0" y="51101"/>
                    </a:lnTo>
                    <a:cubicBezTo>
                      <a:pt x="0" y="51101"/>
                      <a:pt x="2556" y="56259"/>
                      <a:pt x="14693" y="56259"/>
                    </a:cubicBezTo>
                    <a:cubicBezTo>
                      <a:pt x="16688" y="56259"/>
                      <a:pt x="18942" y="56120"/>
                      <a:pt x="21487" y="55795"/>
                    </a:cubicBezTo>
                    <a:cubicBezTo>
                      <a:pt x="37208" y="53779"/>
                      <a:pt x="42910" y="43918"/>
                      <a:pt x="42910" y="43918"/>
                    </a:cubicBezTo>
                    <a:lnTo>
                      <a:pt x="29804" y="41208"/>
                    </a:lnTo>
                    <a:lnTo>
                      <a:pt x="28544" y="31410"/>
                    </a:lnTo>
                    <a:cubicBezTo>
                      <a:pt x="29206" y="29898"/>
                      <a:pt x="29584" y="28291"/>
                      <a:pt x="29678" y="26653"/>
                    </a:cubicBezTo>
                    <a:lnTo>
                      <a:pt x="29773" y="25204"/>
                    </a:lnTo>
                    <a:lnTo>
                      <a:pt x="31348" y="25299"/>
                    </a:lnTo>
                    <a:cubicBezTo>
                      <a:pt x="31447" y="25304"/>
                      <a:pt x="31546" y="25307"/>
                      <a:pt x="31644" y="25307"/>
                    </a:cubicBezTo>
                    <a:cubicBezTo>
                      <a:pt x="34255" y="25307"/>
                      <a:pt x="36427" y="23310"/>
                      <a:pt x="36609" y="20699"/>
                    </a:cubicBezTo>
                    <a:cubicBezTo>
                      <a:pt x="36767" y="17958"/>
                      <a:pt x="34687" y="15626"/>
                      <a:pt x="31978" y="15437"/>
                    </a:cubicBezTo>
                    <a:lnTo>
                      <a:pt x="30718" y="15374"/>
                    </a:lnTo>
                    <a:cubicBezTo>
                      <a:pt x="29102" y="15885"/>
                      <a:pt x="27409" y="16140"/>
                      <a:pt x="25708" y="16140"/>
                    </a:cubicBezTo>
                    <a:cubicBezTo>
                      <a:pt x="25519" y="16140"/>
                      <a:pt x="25330" y="16137"/>
                      <a:pt x="25141" y="16131"/>
                    </a:cubicBezTo>
                    <a:cubicBezTo>
                      <a:pt x="10712" y="15847"/>
                      <a:pt x="6396" y="4883"/>
                      <a:pt x="5167" y="0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32"/>
              <p:cNvSpPr/>
              <p:nvPr/>
            </p:nvSpPr>
            <p:spPr>
              <a:xfrm>
                <a:off x="7099717" y="3372480"/>
                <a:ext cx="550976" cy="391032"/>
              </a:xfrm>
              <a:custGeom>
                <a:avLst/>
                <a:gdLst/>
                <a:ahLst/>
                <a:cxnLst/>
                <a:rect l="l" t="t" r="r" b="b"/>
                <a:pathLst>
                  <a:path w="26370" h="18715" extrusionOk="0">
                    <a:moveTo>
                      <a:pt x="25204" y="1"/>
                    </a:moveTo>
                    <a:lnTo>
                      <a:pt x="25204" y="190"/>
                    </a:lnTo>
                    <a:cubicBezTo>
                      <a:pt x="24719" y="7523"/>
                      <a:pt x="18610" y="13165"/>
                      <a:pt x="11360" y="13165"/>
                    </a:cubicBezTo>
                    <a:cubicBezTo>
                      <a:pt x="11072" y="13165"/>
                      <a:pt x="10782" y="13157"/>
                      <a:pt x="10491" y="13139"/>
                    </a:cubicBezTo>
                    <a:cubicBezTo>
                      <a:pt x="6269" y="12886"/>
                      <a:pt x="2426" y="10713"/>
                      <a:pt x="0" y="7247"/>
                    </a:cubicBezTo>
                    <a:lnTo>
                      <a:pt x="0" y="7247"/>
                    </a:lnTo>
                    <a:cubicBezTo>
                      <a:pt x="2079" y="11059"/>
                      <a:pt x="5765" y="13674"/>
                      <a:pt x="10019" y="14367"/>
                    </a:cubicBezTo>
                    <a:cubicBezTo>
                      <a:pt x="10113" y="16793"/>
                      <a:pt x="12570" y="18715"/>
                      <a:pt x="15595" y="18715"/>
                    </a:cubicBezTo>
                    <a:cubicBezTo>
                      <a:pt x="18619" y="18715"/>
                      <a:pt x="21140" y="16730"/>
                      <a:pt x="21140" y="14273"/>
                    </a:cubicBezTo>
                    <a:cubicBezTo>
                      <a:pt x="21140" y="13454"/>
                      <a:pt x="20888" y="12666"/>
                      <a:pt x="20384" y="12036"/>
                    </a:cubicBezTo>
                    <a:cubicBezTo>
                      <a:pt x="23849" y="9610"/>
                      <a:pt x="26023" y="5735"/>
                      <a:pt x="26307" y="1513"/>
                    </a:cubicBezTo>
                    <a:lnTo>
                      <a:pt x="26370" y="64"/>
                    </a:lnTo>
                    <a:lnTo>
                      <a:pt x="2520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32"/>
              <p:cNvSpPr/>
              <p:nvPr/>
            </p:nvSpPr>
            <p:spPr>
              <a:xfrm>
                <a:off x="7671128" y="3218794"/>
                <a:ext cx="63873" cy="87880"/>
              </a:xfrm>
              <a:custGeom>
                <a:avLst/>
                <a:gdLst/>
                <a:ahLst/>
                <a:cxnLst/>
                <a:rect l="l" t="t" r="r" b="b"/>
                <a:pathLst>
                  <a:path w="3057" h="4206" extrusionOk="0">
                    <a:moveTo>
                      <a:pt x="2511" y="1"/>
                    </a:moveTo>
                    <a:cubicBezTo>
                      <a:pt x="2395" y="1"/>
                      <a:pt x="2279" y="50"/>
                      <a:pt x="2206" y="141"/>
                    </a:cubicBezTo>
                    <a:lnTo>
                      <a:pt x="0" y="2788"/>
                    </a:lnTo>
                    <a:lnTo>
                      <a:pt x="2300" y="4142"/>
                    </a:lnTo>
                    <a:cubicBezTo>
                      <a:pt x="2363" y="4174"/>
                      <a:pt x="2426" y="4174"/>
                      <a:pt x="2521" y="4174"/>
                    </a:cubicBezTo>
                    <a:lnTo>
                      <a:pt x="2521" y="4205"/>
                    </a:lnTo>
                    <a:cubicBezTo>
                      <a:pt x="2930" y="4205"/>
                      <a:pt x="3056" y="3670"/>
                      <a:pt x="2741" y="3481"/>
                    </a:cubicBezTo>
                    <a:lnTo>
                      <a:pt x="1229" y="2567"/>
                    </a:lnTo>
                    <a:lnTo>
                      <a:pt x="2804" y="645"/>
                    </a:lnTo>
                    <a:cubicBezTo>
                      <a:pt x="2930" y="488"/>
                      <a:pt x="2930" y="236"/>
                      <a:pt x="2741" y="78"/>
                    </a:cubicBezTo>
                    <a:cubicBezTo>
                      <a:pt x="2675" y="26"/>
                      <a:pt x="2593" y="1"/>
                      <a:pt x="251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32"/>
              <p:cNvSpPr/>
              <p:nvPr/>
            </p:nvSpPr>
            <p:spPr>
              <a:xfrm>
                <a:off x="7244858" y="3492358"/>
                <a:ext cx="76723" cy="29586"/>
              </a:xfrm>
              <a:custGeom>
                <a:avLst/>
                <a:gdLst/>
                <a:ahLst/>
                <a:cxnLst/>
                <a:rect l="l" t="t" r="r" b="b"/>
                <a:pathLst>
                  <a:path w="3672" h="1416" extrusionOk="0">
                    <a:moveTo>
                      <a:pt x="1562" y="0"/>
                    </a:moveTo>
                    <a:cubicBezTo>
                      <a:pt x="1154" y="0"/>
                      <a:pt x="743" y="92"/>
                      <a:pt x="363" y="281"/>
                    </a:cubicBezTo>
                    <a:cubicBezTo>
                      <a:pt x="0" y="505"/>
                      <a:pt x="206" y="1001"/>
                      <a:pt x="565" y="1001"/>
                    </a:cubicBezTo>
                    <a:cubicBezTo>
                      <a:pt x="611" y="1001"/>
                      <a:pt x="660" y="992"/>
                      <a:pt x="710" y="975"/>
                    </a:cubicBezTo>
                    <a:cubicBezTo>
                      <a:pt x="982" y="844"/>
                      <a:pt x="1273" y="781"/>
                      <a:pt x="1561" y="781"/>
                    </a:cubicBezTo>
                    <a:cubicBezTo>
                      <a:pt x="2039" y="781"/>
                      <a:pt x="2510" y="955"/>
                      <a:pt x="2884" y="1290"/>
                    </a:cubicBezTo>
                    <a:cubicBezTo>
                      <a:pt x="2947" y="1353"/>
                      <a:pt x="3041" y="1416"/>
                      <a:pt x="3136" y="1416"/>
                    </a:cubicBezTo>
                    <a:cubicBezTo>
                      <a:pt x="3514" y="1416"/>
                      <a:pt x="3671" y="975"/>
                      <a:pt x="3419" y="722"/>
                    </a:cubicBezTo>
                    <a:cubicBezTo>
                      <a:pt x="2908" y="251"/>
                      <a:pt x="2239" y="0"/>
                      <a:pt x="156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32"/>
              <p:cNvSpPr/>
              <p:nvPr/>
            </p:nvSpPr>
            <p:spPr>
              <a:xfrm>
                <a:off x="7265900" y="3272641"/>
                <a:ext cx="209484" cy="141098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6753" extrusionOk="0">
                    <a:moveTo>
                      <a:pt x="7025" y="0"/>
                    </a:moveTo>
                    <a:cubicBezTo>
                      <a:pt x="6876" y="0"/>
                      <a:pt x="6724" y="37"/>
                      <a:pt x="6571" y="116"/>
                    </a:cubicBezTo>
                    <a:cubicBezTo>
                      <a:pt x="5216" y="1313"/>
                      <a:pt x="3672" y="2353"/>
                      <a:pt x="2034" y="3141"/>
                    </a:cubicBezTo>
                    <a:cubicBezTo>
                      <a:pt x="0" y="4039"/>
                      <a:pt x="1930" y="6752"/>
                      <a:pt x="4816" y="6752"/>
                    </a:cubicBezTo>
                    <a:cubicBezTo>
                      <a:pt x="5373" y="6752"/>
                      <a:pt x="5965" y="6652"/>
                      <a:pt x="6571" y="6417"/>
                    </a:cubicBezTo>
                    <a:cubicBezTo>
                      <a:pt x="10026" y="5082"/>
                      <a:pt x="8772" y="0"/>
                      <a:pt x="702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4" name="Google Shape;774;p32"/>
              <p:cNvSpPr/>
              <p:nvPr/>
            </p:nvSpPr>
            <p:spPr>
              <a:xfrm>
                <a:off x="7081935" y="3078166"/>
                <a:ext cx="98098" cy="51420"/>
              </a:xfrm>
              <a:custGeom>
                <a:avLst/>
                <a:gdLst/>
                <a:ahLst/>
                <a:cxnLst/>
                <a:rect l="l" t="t" r="r" b="b"/>
                <a:pathLst>
                  <a:path w="4695" h="2461" extrusionOk="0">
                    <a:moveTo>
                      <a:pt x="2980" y="1"/>
                    </a:moveTo>
                    <a:cubicBezTo>
                      <a:pt x="2622" y="1"/>
                      <a:pt x="2262" y="65"/>
                      <a:pt x="1922" y="192"/>
                    </a:cubicBezTo>
                    <a:cubicBezTo>
                      <a:pt x="1135" y="413"/>
                      <a:pt x="504" y="948"/>
                      <a:pt x="158" y="1673"/>
                    </a:cubicBezTo>
                    <a:cubicBezTo>
                      <a:pt x="0" y="2146"/>
                      <a:pt x="221" y="2429"/>
                      <a:pt x="504" y="2461"/>
                    </a:cubicBezTo>
                    <a:cubicBezTo>
                      <a:pt x="851" y="2429"/>
                      <a:pt x="1198" y="2366"/>
                      <a:pt x="1513" y="2209"/>
                    </a:cubicBezTo>
                    <a:cubicBezTo>
                      <a:pt x="1859" y="2051"/>
                      <a:pt x="2206" y="1925"/>
                      <a:pt x="2489" y="1831"/>
                    </a:cubicBezTo>
                    <a:cubicBezTo>
                      <a:pt x="2804" y="1736"/>
                      <a:pt x="3151" y="1610"/>
                      <a:pt x="3529" y="1547"/>
                    </a:cubicBezTo>
                    <a:cubicBezTo>
                      <a:pt x="3844" y="1453"/>
                      <a:pt x="4191" y="1326"/>
                      <a:pt x="4474" y="1137"/>
                    </a:cubicBezTo>
                    <a:cubicBezTo>
                      <a:pt x="4695" y="948"/>
                      <a:pt x="4695" y="570"/>
                      <a:pt x="4254" y="287"/>
                    </a:cubicBezTo>
                    <a:cubicBezTo>
                      <a:pt x="3855" y="96"/>
                      <a:pt x="3418" y="1"/>
                      <a:pt x="298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5" name="Google Shape;775;p32"/>
              <p:cNvSpPr/>
              <p:nvPr/>
            </p:nvSpPr>
            <p:spPr>
              <a:xfrm>
                <a:off x="7356441" y="3166429"/>
                <a:ext cx="42812" cy="43481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2081" extrusionOk="0">
                    <a:moveTo>
                      <a:pt x="1009" y="1"/>
                    </a:moveTo>
                    <a:cubicBezTo>
                      <a:pt x="442" y="1"/>
                      <a:pt x="1" y="442"/>
                      <a:pt x="1" y="1041"/>
                    </a:cubicBezTo>
                    <a:cubicBezTo>
                      <a:pt x="1" y="1608"/>
                      <a:pt x="442" y="2080"/>
                      <a:pt x="1009" y="2080"/>
                    </a:cubicBezTo>
                    <a:cubicBezTo>
                      <a:pt x="1608" y="2080"/>
                      <a:pt x="2049" y="1608"/>
                      <a:pt x="2049" y="1041"/>
                    </a:cubicBezTo>
                    <a:cubicBezTo>
                      <a:pt x="2049" y="442"/>
                      <a:pt x="1608" y="1"/>
                      <a:pt x="1009" y="1"/>
                    </a:cubicBezTo>
                    <a:close/>
                  </a:path>
                </a:pathLst>
              </a:custGeom>
              <a:solidFill>
                <a:srgbClr val="502A2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6" name="Google Shape;776;p32"/>
              <p:cNvSpPr/>
              <p:nvPr/>
            </p:nvSpPr>
            <p:spPr>
              <a:xfrm>
                <a:off x="7132628" y="3173680"/>
                <a:ext cx="50710" cy="43355"/>
              </a:xfrm>
              <a:custGeom>
                <a:avLst/>
                <a:gdLst/>
                <a:ahLst/>
                <a:cxnLst/>
                <a:rect l="l" t="t" r="r" b="b"/>
                <a:pathLst>
                  <a:path w="2427" h="2075" extrusionOk="0">
                    <a:moveTo>
                      <a:pt x="1040" y="0"/>
                    </a:moveTo>
                    <a:cubicBezTo>
                      <a:pt x="473" y="0"/>
                      <a:pt x="0" y="473"/>
                      <a:pt x="0" y="1040"/>
                    </a:cubicBezTo>
                    <a:cubicBezTo>
                      <a:pt x="0" y="1658"/>
                      <a:pt x="519" y="2074"/>
                      <a:pt x="1050" y="2074"/>
                    </a:cubicBezTo>
                    <a:cubicBezTo>
                      <a:pt x="1304" y="2074"/>
                      <a:pt x="1561" y="1979"/>
                      <a:pt x="1765" y="1765"/>
                    </a:cubicBezTo>
                    <a:cubicBezTo>
                      <a:pt x="2426" y="1103"/>
                      <a:pt x="1954" y="0"/>
                      <a:pt x="1040" y="0"/>
                    </a:cubicBezTo>
                    <a:close/>
                  </a:path>
                </a:pathLst>
              </a:custGeom>
              <a:solidFill>
                <a:srgbClr val="502A2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7" name="Google Shape;777;p32"/>
              <p:cNvSpPr/>
              <p:nvPr/>
            </p:nvSpPr>
            <p:spPr>
              <a:xfrm>
                <a:off x="7118147" y="3208304"/>
                <a:ext cx="72419" cy="23986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1148" extrusionOk="0">
                    <a:moveTo>
                      <a:pt x="1852" y="1"/>
                    </a:moveTo>
                    <a:cubicBezTo>
                      <a:pt x="1329" y="1"/>
                      <a:pt x="808" y="143"/>
                      <a:pt x="347" y="423"/>
                    </a:cubicBezTo>
                    <a:cubicBezTo>
                      <a:pt x="0" y="612"/>
                      <a:pt x="126" y="1147"/>
                      <a:pt x="536" y="1147"/>
                    </a:cubicBezTo>
                    <a:cubicBezTo>
                      <a:pt x="599" y="1147"/>
                      <a:pt x="662" y="1147"/>
                      <a:pt x="725" y="1116"/>
                    </a:cubicBezTo>
                    <a:cubicBezTo>
                      <a:pt x="1066" y="894"/>
                      <a:pt x="1454" y="783"/>
                      <a:pt x="1842" y="783"/>
                    </a:cubicBezTo>
                    <a:cubicBezTo>
                      <a:pt x="2171" y="783"/>
                      <a:pt x="2501" y="863"/>
                      <a:pt x="2804" y="1021"/>
                    </a:cubicBezTo>
                    <a:cubicBezTo>
                      <a:pt x="2871" y="1066"/>
                      <a:pt x="2946" y="1087"/>
                      <a:pt x="3020" y="1087"/>
                    </a:cubicBezTo>
                    <a:cubicBezTo>
                      <a:pt x="3156" y="1087"/>
                      <a:pt x="3290" y="1017"/>
                      <a:pt x="3371" y="895"/>
                    </a:cubicBezTo>
                    <a:cubicBezTo>
                      <a:pt x="3466" y="706"/>
                      <a:pt x="3434" y="454"/>
                      <a:pt x="3245" y="360"/>
                    </a:cubicBezTo>
                    <a:cubicBezTo>
                      <a:pt x="2809" y="119"/>
                      <a:pt x="2330" y="1"/>
                      <a:pt x="185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8" name="Google Shape;778;p32"/>
              <p:cNvSpPr/>
              <p:nvPr/>
            </p:nvSpPr>
            <p:spPr>
              <a:xfrm>
                <a:off x="7345909" y="3204271"/>
                <a:ext cx="75511" cy="24070"/>
              </a:xfrm>
              <a:custGeom>
                <a:avLst/>
                <a:gdLst/>
                <a:ahLst/>
                <a:cxnLst/>
                <a:rect l="l" t="t" r="r" b="b"/>
                <a:pathLst>
                  <a:path w="3614" h="1152" extrusionOk="0">
                    <a:moveTo>
                      <a:pt x="1874" y="0"/>
                    </a:moveTo>
                    <a:cubicBezTo>
                      <a:pt x="1347" y="0"/>
                      <a:pt x="816" y="142"/>
                      <a:pt x="347" y="427"/>
                    </a:cubicBezTo>
                    <a:cubicBezTo>
                      <a:pt x="1" y="616"/>
                      <a:pt x="127" y="1151"/>
                      <a:pt x="536" y="1151"/>
                    </a:cubicBezTo>
                    <a:cubicBezTo>
                      <a:pt x="599" y="1151"/>
                      <a:pt x="662" y="1120"/>
                      <a:pt x="725" y="1088"/>
                    </a:cubicBezTo>
                    <a:cubicBezTo>
                      <a:pt x="1061" y="887"/>
                      <a:pt x="1441" y="784"/>
                      <a:pt x="1823" y="784"/>
                    </a:cubicBezTo>
                    <a:cubicBezTo>
                      <a:pt x="2159" y="784"/>
                      <a:pt x="2496" y="863"/>
                      <a:pt x="2805" y="1025"/>
                    </a:cubicBezTo>
                    <a:cubicBezTo>
                      <a:pt x="2873" y="1064"/>
                      <a:pt x="2941" y="1082"/>
                      <a:pt x="3006" y="1082"/>
                    </a:cubicBezTo>
                    <a:cubicBezTo>
                      <a:pt x="3361" y="1082"/>
                      <a:pt x="3614" y="572"/>
                      <a:pt x="3214" y="332"/>
                    </a:cubicBezTo>
                    <a:cubicBezTo>
                      <a:pt x="2801" y="111"/>
                      <a:pt x="2339" y="0"/>
                      <a:pt x="187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9" name="Google Shape;779;p32"/>
              <p:cNvSpPr/>
              <p:nvPr/>
            </p:nvSpPr>
            <p:spPr>
              <a:xfrm>
                <a:off x="7189234" y="3145367"/>
                <a:ext cx="93292" cy="181047"/>
              </a:xfrm>
              <a:custGeom>
                <a:avLst/>
                <a:gdLst/>
                <a:ahLst/>
                <a:cxnLst/>
                <a:rect l="l" t="t" r="r" b="b"/>
                <a:pathLst>
                  <a:path w="4465" h="8665" extrusionOk="0">
                    <a:moveTo>
                      <a:pt x="3277" y="1"/>
                    </a:moveTo>
                    <a:cubicBezTo>
                      <a:pt x="3057" y="1"/>
                      <a:pt x="2899" y="158"/>
                      <a:pt x="2899" y="379"/>
                    </a:cubicBezTo>
                    <a:lnTo>
                      <a:pt x="2805" y="3183"/>
                    </a:lnTo>
                    <a:cubicBezTo>
                      <a:pt x="2805" y="3246"/>
                      <a:pt x="2805" y="3309"/>
                      <a:pt x="2805" y="3372"/>
                    </a:cubicBezTo>
                    <a:cubicBezTo>
                      <a:pt x="2677" y="4059"/>
                      <a:pt x="2324" y="4212"/>
                      <a:pt x="1993" y="4212"/>
                    </a:cubicBezTo>
                    <a:cubicBezTo>
                      <a:pt x="1915" y="4212"/>
                      <a:pt x="1838" y="4203"/>
                      <a:pt x="1765" y="4191"/>
                    </a:cubicBezTo>
                    <a:cubicBezTo>
                      <a:pt x="1710" y="4186"/>
                      <a:pt x="1655" y="4183"/>
                      <a:pt x="1601" y="4183"/>
                    </a:cubicBezTo>
                    <a:cubicBezTo>
                      <a:pt x="1310" y="4183"/>
                      <a:pt x="1027" y="4257"/>
                      <a:pt x="788" y="4443"/>
                    </a:cubicBezTo>
                    <a:cubicBezTo>
                      <a:pt x="473" y="4664"/>
                      <a:pt x="284" y="4979"/>
                      <a:pt x="221" y="5357"/>
                    </a:cubicBezTo>
                    <a:lnTo>
                      <a:pt x="221" y="5514"/>
                    </a:lnTo>
                    <a:cubicBezTo>
                      <a:pt x="1" y="6869"/>
                      <a:pt x="914" y="8161"/>
                      <a:pt x="2269" y="8413"/>
                    </a:cubicBezTo>
                    <a:lnTo>
                      <a:pt x="3844" y="8665"/>
                    </a:lnTo>
                    <a:lnTo>
                      <a:pt x="3907" y="8665"/>
                    </a:lnTo>
                    <a:lnTo>
                      <a:pt x="3907" y="8633"/>
                    </a:lnTo>
                    <a:cubicBezTo>
                      <a:pt x="3917" y="8634"/>
                      <a:pt x="3927" y="8634"/>
                      <a:pt x="3936" y="8634"/>
                    </a:cubicBezTo>
                    <a:cubicBezTo>
                      <a:pt x="4414" y="8634"/>
                      <a:pt x="4465" y="7876"/>
                      <a:pt x="3970" y="7846"/>
                    </a:cubicBezTo>
                    <a:lnTo>
                      <a:pt x="2395" y="7593"/>
                    </a:lnTo>
                    <a:cubicBezTo>
                      <a:pt x="1450" y="7404"/>
                      <a:pt x="820" y="6522"/>
                      <a:pt x="977" y="5577"/>
                    </a:cubicBezTo>
                    <a:lnTo>
                      <a:pt x="1009" y="5451"/>
                    </a:lnTo>
                    <a:cubicBezTo>
                      <a:pt x="1009" y="5294"/>
                      <a:pt x="1103" y="5136"/>
                      <a:pt x="1229" y="5042"/>
                    </a:cubicBezTo>
                    <a:cubicBezTo>
                      <a:pt x="1307" y="4990"/>
                      <a:pt x="1426" y="4939"/>
                      <a:pt x="1535" y="4939"/>
                    </a:cubicBezTo>
                    <a:cubicBezTo>
                      <a:pt x="1560" y="4939"/>
                      <a:pt x="1584" y="4941"/>
                      <a:pt x="1607" y="4947"/>
                    </a:cubicBezTo>
                    <a:cubicBezTo>
                      <a:pt x="1727" y="4965"/>
                      <a:pt x="1842" y="4974"/>
                      <a:pt x="1953" y="4974"/>
                    </a:cubicBezTo>
                    <a:cubicBezTo>
                      <a:pt x="2806" y="4974"/>
                      <a:pt x="3393" y="4442"/>
                      <a:pt x="3561" y="3466"/>
                    </a:cubicBezTo>
                    <a:cubicBezTo>
                      <a:pt x="3592" y="3372"/>
                      <a:pt x="3592" y="3277"/>
                      <a:pt x="3592" y="3183"/>
                    </a:cubicBezTo>
                    <a:lnTo>
                      <a:pt x="3687" y="379"/>
                    </a:lnTo>
                    <a:cubicBezTo>
                      <a:pt x="3687" y="158"/>
                      <a:pt x="3498" y="1"/>
                      <a:pt x="327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0" name="Google Shape;780;p32"/>
              <p:cNvSpPr/>
              <p:nvPr/>
            </p:nvSpPr>
            <p:spPr>
              <a:xfrm>
                <a:off x="7636232" y="3337564"/>
                <a:ext cx="142874" cy="165272"/>
              </a:xfrm>
              <a:custGeom>
                <a:avLst/>
                <a:gdLst/>
                <a:ahLst/>
                <a:cxnLst/>
                <a:rect l="l" t="t" r="r" b="b"/>
                <a:pathLst>
                  <a:path w="6838" h="7910" extrusionOk="0">
                    <a:moveTo>
                      <a:pt x="3403" y="790"/>
                    </a:moveTo>
                    <a:cubicBezTo>
                      <a:pt x="4065" y="790"/>
                      <a:pt x="4726" y="1105"/>
                      <a:pt x="5167" y="1640"/>
                    </a:cubicBezTo>
                    <a:cubicBezTo>
                      <a:pt x="5703" y="2239"/>
                      <a:pt x="5986" y="3027"/>
                      <a:pt x="6018" y="3877"/>
                    </a:cubicBezTo>
                    <a:cubicBezTo>
                      <a:pt x="6049" y="4696"/>
                      <a:pt x="5797" y="5484"/>
                      <a:pt x="5293" y="6146"/>
                    </a:cubicBezTo>
                    <a:cubicBezTo>
                      <a:pt x="4884" y="6713"/>
                      <a:pt x="4254" y="7059"/>
                      <a:pt x="3529" y="7122"/>
                    </a:cubicBezTo>
                    <a:cubicBezTo>
                      <a:pt x="3499" y="7124"/>
                      <a:pt x="3470" y="7124"/>
                      <a:pt x="3440" y="7124"/>
                    </a:cubicBezTo>
                    <a:cubicBezTo>
                      <a:pt x="2091" y="7124"/>
                      <a:pt x="913" y="5730"/>
                      <a:pt x="851" y="4035"/>
                    </a:cubicBezTo>
                    <a:cubicBezTo>
                      <a:pt x="788" y="2302"/>
                      <a:pt x="1922" y="821"/>
                      <a:pt x="3340" y="790"/>
                    </a:cubicBezTo>
                    <a:close/>
                    <a:moveTo>
                      <a:pt x="3410" y="1"/>
                    </a:moveTo>
                    <a:cubicBezTo>
                      <a:pt x="3376" y="1"/>
                      <a:pt x="3342" y="1"/>
                      <a:pt x="3309" y="2"/>
                    </a:cubicBezTo>
                    <a:cubicBezTo>
                      <a:pt x="1450" y="65"/>
                      <a:pt x="1" y="1924"/>
                      <a:pt x="64" y="4066"/>
                    </a:cubicBezTo>
                    <a:cubicBezTo>
                      <a:pt x="158" y="6209"/>
                      <a:pt x="1670" y="7910"/>
                      <a:pt x="3466" y="7910"/>
                    </a:cubicBezTo>
                    <a:lnTo>
                      <a:pt x="3561" y="7910"/>
                    </a:lnTo>
                    <a:cubicBezTo>
                      <a:pt x="4506" y="7847"/>
                      <a:pt x="5356" y="7374"/>
                      <a:pt x="5923" y="6650"/>
                    </a:cubicBezTo>
                    <a:cubicBezTo>
                      <a:pt x="6522" y="5831"/>
                      <a:pt x="6837" y="4854"/>
                      <a:pt x="6806" y="3846"/>
                    </a:cubicBezTo>
                    <a:cubicBezTo>
                      <a:pt x="6774" y="2838"/>
                      <a:pt x="6396" y="1861"/>
                      <a:pt x="5734" y="1105"/>
                    </a:cubicBezTo>
                    <a:cubicBezTo>
                      <a:pt x="5157" y="406"/>
                      <a:pt x="4317" y="1"/>
                      <a:pt x="341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81" name="Google Shape;781;p32"/>
            <p:cNvGrpSpPr/>
            <p:nvPr/>
          </p:nvGrpSpPr>
          <p:grpSpPr>
            <a:xfrm>
              <a:off x="5157624" y="3588991"/>
              <a:ext cx="2154500" cy="1777906"/>
              <a:chOff x="5213641" y="3831430"/>
              <a:chExt cx="1861018" cy="1535723"/>
            </a:xfrm>
          </p:grpSpPr>
          <p:sp>
            <p:nvSpPr>
              <p:cNvPr id="782" name="Google Shape;782;p32"/>
              <p:cNvSpPr/>
              <p:nvPr/>
            </p:nvSpPr>
            <p:spPr>
              <a:xfrm>
                <a:off x="6425584" y="4287685"/>
                <a:ext cx="649074" cy="995895"/>
              </a:xfrm>
              <a:custGeom>
                <a:avLst/>
                <a:gdLst/>
                <a:ahLst/>
                <a:cxnLst/>
                <a:rect l="l" t="t" r="r" b="b"/>
                <a:pathLst>
                  <a:path w="31065" h="47664" extrusionOk="0">
                    <a:moveTo>
                      <a:pt x="26378" y="1"/>
                    </a:moveTo>
                    <a:cubicBezTo>
                      <a:pt x="26314" y="1"/>
                      <a:pt x="26248" y="9"/>
                      <a:pt x="26182" y="25"/>
                    </a:cubicBezTo>
                    <a:cubicBezTo>
                      <a:pt x="25709" y="120"/>
                      <a:pt x="25394" y="561"/>
                      <a:pt x="25457" y="1033"/>
                    </a:cubicBezTo>
                    <a:lnTo>
                      <a:pt x="25898" y="5948"/>
                    </a:lnTo>
                    <a:cubicBezTo>
                      <a:pt x="25930" y="6326"/>
                      <a:pt x="25646" y="6641"/>
                      <a:pt x="25268" y="6673"/>
                    </a:cubicBezTo>
                    <a:cubicBezTo>
                      <a:pt x="25247" y="6675"/>
                      <a:pt x="25227" y="6676"/>
                      <a:pt x="25206" y="6676"/>
                    </a:cubicBezTo>
                    <a:cubicBezTo>
                      <a:pt x="24949" y="6676"/>
                      <a:pt x="24728" y="6495"/>
                      <a:pt x="24669" y="6232"/>
                    </a:cubicBezTo>
                    <a:lnTo>
                      <a:pt x="23315" y="844"/>
                    </a:lnTo>
                    <a:cubicBezTo>
                      <a:pt x="23214" y="441"/>
                      <a:pt x="22851" y="159"/>
                      <a:pt x="22452" y="159"/>
                    </a:cubicBezTo>
                    <a:cubicBezTo>
                      <a:pt x="22352" y="159"/>
                      <a:pt x="22250" y="177"/>
                      <a:pt x="22149" y="214"/>
                    </a:cubicBezTo>
                    <a:cubicBezTo>
                      <a:pt x="21708" y="403"/>
                      <a:pt x="21456" y="876"/>
                      <a:pt x="21582" y="1317"/>
                    </a:cubicBezTo>
                    <a:lnTo>
                      <a:pt x="22968" y="6830"/>
                    </a:lnTo>
                    <a:cubicBezTo>
                      <a:pt x="23031" y="7082"/>
                      <a:pt x="22905" y="7303"/>
                      <a:pt x="22684" y="7366"/>
                    </a:cubicBezTo>
                    <a:lnTo>
                      <a:pt x="22527" y="7429"/>
                    </a:lnTo>
                    <a:cubicBezTo>
                      <a:pt x="22487" y="7442"/>
                      <a:pt x="22445" y="7449"/>
                      <a:pt x="22403" y="7449"/>
                    </a:cubicBezTo>
                    <a:cubicBezTo>
                      <a:pt x="22249" y="7449"/>
                      <a:pt x="22097" y="7364"/>
                      <a:pt x="22023" y="7240"/>
                    </a:cubicBezTo>
                    <a:lnTo>
                      <a:pt x="19786" y="3302"/>
                    </a:lnTo>
                    <a:cubicBezTo>
                      <a:pt x="19560" y="2925"/>
                      <a:pt x="19173" y="2728"/>
                      <a:pt x="18770" y="2728"/>
                    </a:cubicBezTo>
                    <a:cubicBezTo>
                      <a:pt x="18668" y="2728"/>
                      <a:pt x="18565" y="2741"/>
                      <a:pt x="18463" y="2766"/>
                    </a:cubicBezTo>
                    <a:cubicBezTo>
                      <a:pt x="18022" y="3018"/>
                      <a:pt x="17864" y="3554"/>
                      <a:pt x="18116" y="3995"/>
                    </a:cubicBezTo>
                    <a:cubicBezTo>
                      <a:pt x="18116" y="3995"/>
                      <a:pt x="21361" y="9666"/>
                      <a:pt x="21361" y="9666"/>
                    </a:cubicBezTo>
                    <a:cubicBezTo>
                      <a:pt x="21645" y="10201"/>
                      <a:pt x="21739" y="10769"/>
                      <a:pt x="21739" y="11367"/>
                    </a:cubicBezTo>
                    <a:cubicBezTo>
                      <a:pt x="21701" y="11599"/>
                      <a:pt x="21483" y="11748"/>
                      <a:pt x="21271" y="11748"/>
                    </a:cubicBezTo>
                    <a:cubicBezTo>
                      <a:pt x="21137" y="11748"/>
                      <a:pt x="21005" y="11690"/>
                      <a:pt x="20920" y="11556"/>
                    </a:cubicBezTo>
                    <a:lnTo>
                      <a:pt x="19502" y="9540"/>
                    </a:lnTo>
                    <a:cubicBezTo>
                      <a:pt x="19323" y="9288"/>
                      <a:pt x="19041" y="9160"/>
                      <a:pt x="18756" y="9160"/>
                    </a:cubicBezTo>
                    <a:cubicBezTo>
                      <a:pt x="18541" y="9160"/>
                      <a:pt x="18324" y="9233"/>
                      <a:pt x="18148" y="9382"/>
                    </a:cubicBezTo>
                    <a:cubicBezTo>
                      <a:pt x="17833" y="9697"/>
                      <a:pt x="17770" y="10233"/>
                      <a:pt x="18053" y="10611"/>
                    </a:cubicBezTo>
                    <a:lnTo>
                      <a:pt x="19566" y="12753"/>
                    </a:lnTo>
                    <a:cubicBezTo>
                      <a:pt x="19566" y="12753"/>
                      <a:pt x="20605" y="16030"/>
                      <a:pt x="22653" y="17133"/>
                    </a:cubicBezTo>
                    <a:lnTo>
                      <a:pt x="22306" y="19779"/>
                    </a:lnTo>
                    <a:cubicBezTo>
                      <a:pt x="22054" y="20630"/>
                      <a:pt x="21834" y="21512"/>
                      <a:pt x="21613" y="22362"/>
                    </a:cubicBezTo>
                    <a:cubicBezTo>
                      <a:pt x="21456" y="23087"/>
                      <a:pt x="21267" y="23812"/>
                      <a:pt x="21078" y="24536"/>
                    </a:cubicBezTo>
                    <a:cubicBezTo>
                      <a:pt x="21046" y="24725"/>
                      <a:pt x="20983" y="24883"/>
                      <a:pt x="20952" y="25040"/>
                    </a:cubicBezTo>
                    <a:cubicBezTo>
                      <a:pt x="20889" y="25198"/>
                      <a:pt x="20857" y="25355"/>
                      <a:pt x="20826" y="25513"/>
                    </a:cubicBezTo>
                    <a:cubicBezTo>
                      <a:pt x="20731" y="25828"/>
                      <a:pt x="20605" y="26111"/>
                      <a:pt x="20511" y="26395"/>
                    </a:cubicBezTo>
                    <a:cubicBezTo>
                      <a:pt x="20164" y="27435"/>
                      <a:pt x="19660" y="28411"/>
                      <a:pt x="19030" y="29293"/>
                    </a:cubicBezTo>
                    <a:cubicBezTo>
                      <a:pt x="18778" y="29608"/>
                      <a:pt x="18494" y="29924"/>
                      <a:pt x="18179" y="30176"/>
                    </a:cubicBezTo>
                    <a:cubicBezTo>
                      <a:pt x="17896" y="30428"/>
                      <a:pt x="17612" y="30617"/>
                      <a:pt x="17297" y="30774"/>
                    </a:cubicBezTo>
                    <a:cubicBezTo>
                      <a:pt x="16541" y="31184"/>
                      <a:pt x="15722" y="31467"/>
                      <a:pt x="14903" y="31688"/>
                    </a:cubicBezTo>
                    <a:cubicBezTo>
                      <a:pt x="13863" y="31908"/>
                      <a:pt x="12855" y="32097"/>
                      <a:pt x="11784" y="32192"/>
                    </a:cubicBezTo>
                    <a:cubicBezTo>
                      <a:pt x="10618" y="32318"/>
                      <a:pt x="9263" y="32381"/>
                      <a:pt x="7751" y="32507"/>
                    </a:cubicBezTo>
                    <a:lnTo>
                      <a:pt x="7688" y="32507"/>
                    </a:lnTo>
                    <a:cubicBezTo>
                      <a:pt x="7247" y="32570"/>
                      <a:pt x="6806" y="32664"/>
                      <a:pt x="6396" y="32759"/>
                    </a:cubicBezTo>
                    <a:cubicBezTo>
                      <a:pt x="2332" y="33893"/>
                      <a:pt x="1" y="38083"/>
                      <a:pt x="1135" y="42116"/>
                    </a:cubicBezTo>
                    <a:cubicBezTo>
                      <a:pt x="2075" y="45485"/>
                      <a:pt x="5116" y="47664"/>
                      <a:pt x="8426" y="47664"/>
                    </a:cubicBezTo>
                    <a:cubicBezTo>
                      <a:pt x="9109" y="47664"/>
                      <a:pt x="9803" y="47571"/>
                      <a:pt x="10492" y="47377"/>
                    </a:cubicBezTo>
                    <a:cubicBezTo>
                      <a:pt x="11910" y="46999"/>
                      <a:pt x="13485" y="46527"/>
                      <a:pt x="15218" y="45960"/>
                    </a:cubicBezTo>
                    <a:cubicBezTo>
                      <a:pt x="17077" y="45329"/>
                      <a:pt x="18841" y="44510"/>
                      <a:pt x="20542" y="43534"/>
                    </a:cubicBezTo>
                    <a:cubicBezTo>
                      <a:pt x="22432" y="42431"/>
                      <a:pt x="24102" y="41045"/>
                      <a:pt x="25551" y="39438"/>
                    </a:cubicBezTo>
                    <a:cubicBezTo>
                      <a:pt x="26308" y="38587"/>
                      <a:pt x="26969" y="37642"/>
                      <a:pt x="27568" y="36634"/>
                    </a:cubicBezTo>
                    <a:cubicBezTo>
                      <a:pt x="28103" y="35689"/>
                      <a:pt x="28544" y="34681"/>
                      <a:pt x="28891" y="33641"/>
                    </a:cubicBezTo>
                    <a:cubicBezTo>
                      <a:pt x="29458" y="31782"/>
                      <a:pt x="29773" y="29860"/>
                      <a:pt x="29836" y="27907"/>
                    </a:cubicBezTo>
                    <a:lnTo>
                      <a:pt x="29836" y="27403"/>
                    </a:lnTo>
                    <a:cubicBezTo>
                      <a:pt x="30088" y="24095"/>
                      <a:pt x="30309" y="13320"/>
                      <a:pt x="30466" y="9477"/>
                    </a:cubicBezTo>
                    <a:lnTo>
                      <a:pt x="31002" y="4468"/>
                    </a:lnTo>
                    <a:cubicBezTo>
                      <a:pt x="31065" y="3932"/>
                      <a:pt x="30655" y="3459"/>
                      <a:pt x="30120" y="3459"/>
                    </a:cubicBezTo>
                    <a:cubicBezTo>
                      <a:pt x="29647" y="3459"/>
                      <a:pt x="29238" y="3806"/>
                      <a:pt x="29206" y="4278"/>
                    </a:cubicBezTo>
                    <a:lnTo>
                      <a:pt x="28891" y="6578"/>
                    </a:lnTo>
                    <a:cubicBezTo>
                      <a:pt x="28871" y="6839"/>
                      <a:pt x="28660" y="6997"/>
                      <a:pt x="28436" y="6997"/>
                    </a:cubicBezTo>
                    <a:cubicBezTo>
                      <a:pt x="28308" y="6997"/>
                      <a:pt x="28175" y="6945"/>
                      <a:pt x="28072" y="6830"/>
                    </a:cubicBezTo>
                    <a:cubicBezTo>
                      <a:pt x="27851" y="6578"/>
                      <a:pt x="27725" y="6263"/>
                      <a:pt x="27694" y="5917"/>
                    </a:cubicBezTo>
                    <a:lnTo>
                      <a:pt x="27253" y="813"/>
                    </a:lnTo>
                    <a:cubicBezTo>
                      <a:pt x="27198" y="347"/>
                      <a:pt x="26810" y="1"/>
                      <a:pt x="26378" y="1"/>
                    </a:cubicBezTo>
                    <a:close/>
                  </a:path>
                </a:pathLst>
              </a:custGeom>
              <a:solidFill>
                <a:srgbClr val="EB8D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3" name="Google Shape;783;p32"/>
              <p:cNvSpPr/>
              <p:nvPr/>
            </p:nvSpPr>
            <p:spPr>
              <a:xfrm>
                <a:off x="6869302" y="4498855"/>
                <a:ext cx="77036" cy="73087"/>
              </a:xfrm>
              <a:custGeom>
                <a:avLst/>
                <a:gdLst/>
                <a:ahLst/>
                <a:cxnLst/>
                <a:rect l="l" t="t" r="r" b="b"/>
                <a:pathLst>
                  <a:path w="3687" h="3498" extrusionOk="0">
                    <a:moveTo>
                      <a:pt x="410" y="1"/>
                    </a:moveTo>
                    <a:cubicBezTo>
                      <a:pt x="189" y="1"/>
                      <a:pt x="0" y="190"/>
                      <a:pt x="0" y="410"/>
                    </a:cubicBezTo>
                    <a:cubicBezTo>
                      <a:pt x="0" y="631"/>
                      <a:pt x="189" y="789"/>
                      <a:pt x="410" y="789"/>
                    </a:cubicBezTo>
                    <a:cubicBezTo>
                      <a:pt x="504" y="789"/>
                      <a:pt x="2521" y="789"/>
                      <a:pt x="2867" y="3151"/>
                    </a:cubicBezTo>
                    <a:cubicBezTo>
                      <a:pt x="2899" y="3372"/>
                      <a:pt x="3056" y="3498"/>
                      <a:pt x="3245" y="3498"/>
                    </a:cubicBezTo>
                    <a:lnTo>
                      <a:pt x="3308" y="3498"/>
                    </a:lnTo>
                    <a:cubicBezTo>
                      <a:pt x="3529" y="3466"/>
                      <a:pt x="3686" y="3246"/>
                      <a:pt x="3655" y="3057"/>
                    </a:cubicBezTo>
                    <a:cubicBezTo>
                      <a:pt x="3308" y="631"/>
                      <a:pt x="1418" y="1"/>
                      <a:pt x="441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4" name="Google Shape;784;p32"/>
              <p:cNvSpPr/>
              <p:nvPr/>
            </p:nvSpPr>
            <p:spPr>
              <a:xfrm>
                <a:off x="5213641" y="4362407"/>
                <a:ext cx="683299" cy="971219"/>
              </a:xfrm>
              <a:custGeom>
                <a:avLst/>
                <a:gdLst/>
                <a:ahLst/>
                <a:cxnLst/>
                <a:rect l="l" t="t" r="r" b="b"/>
                <a:pathLst>
                  <a:path w="32703" h="46483" extrusionOk="0">
                    <a:moveTo>
                      <a:pt x="8388" y="0"/>
                    </a:moveTo>
                    <a:cubicBezTo>
                      <a:pt x="7965" y="0"/>
                      <a:pt x="7608" y="292"/>
                      <a:pt x="7530" y="734"/>
                    </a:cubicBezTo>
                    <a:lnTo>
                      <a:pt x="6553" y="6184"/>
                    </a:lnTo>
                    <a:cubicBezTo>
                      <a:pt x="6494" y="6450"/>
                      <a:pt x="6270" y="6660"/>
                      <a:pt x="6009" y="6660"/>
                    </a:cubicBezTo>
                    <a:cubicBezTo>
                      <a:pt x="5991" y="6660"/>
                      <a:pt x="5973" y="6659"/>
                      <a:pt x="5955" y="6657"/>
                    </a:cubicBezTo>
                    <a:cubicBezTo>
                      <a:pt x="5577" y="6657"/>
                      <a:pt x="5293" y="6342"/>
                      <a:pt x="5293" y="5995"/>
                    </a:cubicBezTo>
                    <a:lnTo>
                      <a:pt x="5388" y="1049"/>
                    </a:lnTo>
                    <a:cubicBezTo>
                      <a:pt x="5419" y="576"/>
                      <a:pt x="5073" y="167"/>
                      <a:pt x="4600" y="72"/>
                    </a:cubicBezTo>
                    <a:cubicBezTo>
                      <a:pt x="4563" y="68"/>
                      <a:pt x="4527" y="66"/>
                      <a:pt x="4492" y="66"/>
                    </a:cubicBezTo>
                    <a:cubicBezTo>
                      <a:pt x="4006" y="66"/>
                      <a:pt x="3621" y="456"/>
                      <a:pt x="3592" y="955"/>
                    </a:cubicBezTo>
                    <a:lnTo>
                      <a:pt x="3497" y="6090"/>
                    </a:lnTo>
                    <a:cubicBezTo>
                      <a:pt x="3497" y="6436"/>
                      <a:pt x="3371" y="6751"/>
                      <a:pt x="3151" y="7035"/>
                    </a:cubicBezTo>
                    <a:cubicBezTo>
                      <a:pt x="3053" y="7158"/>
                      <a:pt x="2916" y="7214"/>
                      <a:pt x="2782" y="7214"/>
                    </a:cubicBezTo>
                    <a:cubicBezTo>
                      <a:pt x="2573" y="7214"/>
                      <a:pt x="2370" y="7077"/>
                      <a:pt x="2332" y="6846"/>
                    </a:cubicBezTo>
                    <a:lnTo>
                      <a:pt x="1891" y="4546"/>
                    </a:lnTo>
                    <a:cubicBezTo>
                      <a:pt x="1800" y="4124"/>
                      <a:pt x="1421" y="3788"/>
                      <a:pt x="974" y="3788"/>
                    </a:cubicBezTo>
                    <a:cubicBezTo>
                      <a:pt x="954" y="3788"/>
                      <a:pt x="934" y="3789"/>
                      <a:pt x="914" y="3790"/>
                    </a:cubicBezTo>
                    <a:cubicBezTo>
                      <a:pt x="378" y="3853"/>
                      <a:pt x="0" y="4326"/>
                      <a:pt x="126" y="4861"/>
                    </a:cubicBezTo>
                    <a:lnTo>
                      <a:pt x="977" y="9839"/>
                    </a:lnTo>
                    <a:cubicBezTo>
                      <a:pt x="1387" y="13651"/>
                      <a:pt x="2300" y="24394"/>
                      <a:pt x="2804" y="27702"/>
                    </a:cubicBezTo>
                    <a:cubicBezTo>
                      <a:pt x="2804" y="27860"/>
                      <a:pt x="2804" y="28017"/>
                      <a:pt x="2836" y="28206"/>
                    </a:cubicBezTo>
                    <a:cubicBezTo>
                      <a:pt x="3025" y="30128"/>
                      <a:pt x="3466" y="32018"/>
                      <a:pt x="4159" y="33814"/>
                    </a:cubicBezTo>
                    <a:cubicBezTo>
                      <a:pt x="4569" y="34854"/>
                      <a:pt x="5073" y="35830"/>
                      <a:pt x="5671" y="36744"/>
                    </a:cubicBezTo>
                    <a:cubicBezTo>
                      <a:pt x="6333" y="37689"/>
                      <a:pt x="7057" y="38603"/>
                      <a:pt x="7877" y="39422"/>
                    </a:cubicBezTo>
                    <a:cubicBezTo>
                      <a:pt x="9420" y="40934"/>
                      <a:pt x="11185" y="42194"/>
                      <a:pt x="13138" y="43140"/>
                    </a:cubicBezTo>
                    <a:cubicBezTo>
                      <a:pt x="14902" y="44022"/>
                      <a:pt x="16729" y="44715"/>
                      <a:pt x="18620" y="45219"/>
                    </a:cubicBezTo>
                    <a:cubicBezTo>
                      <a:pt x="20384" y="45660"/>
                      <a:pt x="21991" y="46038"/>
                      <a:pt x="23440" y="46322"/>
                    </a:cubicBezTo>
                    <a:cubicBezTo>
                      <a:pt x="23881" y="46416"/>
                      <a:pt x="24322" y="46479"/>
                      <a:pt x="24763" y="46479"/>
                    </a:cubicBezTo>
                    <a:cubicBezTo>
                      <a:pt x="24841" y="46481"/>
                      <a:pt x="24919" y="46483"/>
                      <a:pt x="24996" y="46483"/>
                    </a:cubicBezTo>
                    <a:cubicBezTo>
                      <a:pt x="29112" y="46483"/>
                      <a:pt x="32453" y="43220"/>
                      <a:pt x="32576" y="39107"/>
                    </a:cubicBezTo>
                    <a:cubicBezTo>
                      <a:pt x="32702" y="34917"/>
                      <a:pt x="29394" y="31420"/>
                      <a:pt x="25204" y="31294"/>
                    </a:cubicBezTo>
                    <a:lnTo>
                      <a:pt x="25173" y="31294"/>
                    </a:lnTo>
                    <a:cubicBezTo>
                      <a:pt x="23661" y="31262"/>
                      <a:pt x="22306" y="31294"/>
                      <a:pt x="21109" y="31231"/>
                    </a:cubicBezTo>
                    <a:cubicBezTo>
                      <a:pt x="20069" y="31199"/>
                      <a:pt x="18998" y="31105"/>
                      <a:pt x="17958" y="30947"/>
                    </a:cubicBezTo>
                    <a:cubicBezTo>
                      <a:pt x="17107" y="30790"/>
                      <a:pt x="16288" y="30538"/>
                      <a:pt x="15532" y="30191"/>
                    </a:cubicBezTo>
                    <a:cubicBezTo>
                      <a:pt x="15186" y="30065"/>
                      <a:pt x="14871" y="29876"/>
                      <a:pt x="14587" y="29687"/>
                    </a:cubicBezTo>
                    <a:cubicBezTo>
                      <a:pt x="14241" y="29435"/>
                      <a:pt x="13957" y="29151"/>
                      <a:pt x="13673" y="28836"/>
                    </a:cubicBezTo>
                    <a:cubicBezTo>
                      <a:pt x="12980" y="27986"/>
                      <a:pt x="12413" y="27041"/>
                      <a:pt x="12004" y="26064"/>
                    </a:cubicBezTo>
                    <a:cubicBezTo>
                      <a:pt x="11878" y="25780"/>
                      <a:pt x="11783" y="25465"/>
                      <a:pt x="11657" y="25182"/>
                    </a:cubicBezTo>
                    <a:cubicBezTo>
                      <a:pt x="11594" y="25024"/>
                      <a:pt x="11531" y="24867"/>
                      <a:pt x="11500" y="24709"/>
                    </a:cubicBezTo>
                    <a:cubicBezTo>
                      <a:pt x="11437" y="24552"/>
                      <a:pt x="11374" y="24426"/>
                      <a:pt x="11311" y="24237"/>
                    </a:cubicBezTo>
                    <a:cubicBezTo>
                      <a:pt x="11122" y="23512"/>
                      <a:pt x="10869" y="22819"/>
                      <a:pt x="10649" y="22094"/>
                    </a:cubicBezTo>
                    <a:cubicBezTo>
                      <a:pt x="10365" y="21244"/>
                      <a:pt x="10082" y="20393"/>
                      <a:pt x="9798" y="19542"/>
                    </a:cubicBezTo>
                    <a:lnTo>
                      <a:pt x="9263" y="16959"/>
                    </a:lnTo>
                    <a:cubicBezTo>
                      <a:pt x="11248" y="15730"/>
                      <a:pt x="12067" y="12359"/>
                      <a:pt x="12067" y="12359"/>
                    </a:cubicBezTo>
                    <a:lnTo>
                      <a:pt x="13421" y="10154"/>
                    </a:lnTo>
                    <a:cubicBezTo>
                      <a:pt x="13673" y="9744"/>
                      <a:pt x="13610" y="9240"/>
                      <a:pt x="13232" y="8925"/>
                    </a:cubicBezTo>
                    <a:cubicBezTo>
                      <a:pt x="13072" y="8802"/>
                      <a:pt x="12879" y="8742"/>
                      <a:pt x="12687" y="8742"/>
                    </a:cubicBezTo>
                    <a:cubicBezTo>
                      <a:pt x="12388" y="8742"/>
                      <a:pt x="12094" y="8889"/>
                      <a:pt x="11941" y="9177"/>
                    </a:cubicBezTo>
                    <a:cubicBezTo>
                      <a:pt x="11941" y="9177"/>
                      <a:pt x="11153" y="10438"/>
                      <a:pt x="10649" y="11288"/>
                    </a:cubicBezTo>
                    <a:cubicBezTo>
                      <a:pt x="10560" y="11428"/>
                      <a:pt x="10419" y="11491"/>
                      <a:pt x="10276" y="11491"/>
                    </a:cubicBezTo>
                    <a:cubicBezTo>
                      <a:pt x="10067" y="11491"/>
                      <a:pt x="9855" y="11356"/>
                      <a:pt x="9798" y="11131"/>
                    </a:cubicBezTo>
                    <a:cubicBezTo>
                      <a:pt x="9735" y="10532"/>
                      <a:pt x="9830" y="9965"/>
                      <a:pt x="10050" y="9429"/>
                    </a:cubicBezTo>
                    <a:cubicBezTo>
                      <a:pt x="10050" y="9398"/>
                      <a:pt x="12917" y="3538"/>
                      <a:pt x="12917" y="3538"/>
                    </a:cubicBezTo>
                    <a:cubicBezTo>
                      <a:pt x="13138" y="3097"/>
                      <a:pt x="12949" y="2561"/>
                      <a:pt x="12508" y="2341"/>
                    </a:cubicBezTo>
                    <a:cubicBezTo>
                      <a:pt x="12431" y="2326"/>
                      <a:pt x="12353" y="2319"/>
                      <a:pt x="12276" y="2319"/>
                    </a:cubicBezTo>
                    <a:cubicBezTo>
                      <a:pt x="11847" y="2319"/>
                      <a:pt x="11430" y="2539"/>
                      <a:pt x="11216" y="2939"/>
                    </a:cubicBezTo>
                    <a:lnTo>
                      <a:pt x="9263" y="7035"/>
                    </a:lnTo>
                    <a:cubicBezTo>
                      <a:pt x="9188" y="7185"/>
                      <a:pt x="9034" y="7275"/>
                      <a:pt x="8880" y="7275"/>
                    </a:cubicBezTo>
                    <a:cubicBezTo>
                      <a:pt x="8839" y="7275"/>
                      <a:pt x="8798" y="7269"/>
                      <a:pt x="8759" y="7256"/>
                    </a:cubicBezTo>
                    <a:lnTo>
                      <a:pt x="8633" y="7224"/>
                    </a:lnTo>
                    <a:cubicBezTo>
                      <a:pt x="8412" y="7161"/>
                      <a:pt x="8255" y="6940"/>
                      <a:pt x="8286" y="6720"/>
                    </a:cubicBezTo>
                    <a:lnTo>
                      <a:pt x="9294" y="1112"/>
                    </a:lnTo>
                    <a:cubicBezTo>
                      <a:pt x="9389" y="639"/>
                      <a:pt x="9105" y="167"/>
                      <a:pt x="8664" y="41"/>
                    </a:cubicBezTo>
                    <a:cubicBezTo>
                      <a:pt x="8571" y="13"/>
                      <a:pt x="8478" y="0"/>
                      <a:pt x="8388" y="0"/>
                    </a:cubicBezTo>
                    <a:close/>
                  </a:path>
                </a:pathLst>
              </a:custGeom>
              <a:solidFill>
                <a:srgbClr val="EB8D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5" name="Google Shape;785;p32"/>
              <p:cNvSpPr/>
              <p:nvPr/>
            </p:nvSpPr>
            <p:spPr>
              <a:xfrm>
                <a:off x="5355166" y="4568646"/>
                <a:ext cx="72440" cy="7703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3687" extrusionOk="0">
                    <a:moveTo>
                      <a:pt x="3057" y="0"/>
                    </a:moveTo>
                    <a:cubicBezTo>
                      <a:pt x="2080" y="63"/>
                      <a:pt x="190" y="820"/>
                      <a:pt x="1" y="3245"/>
                    </a:cubicBezTo>
                    <a:cubicBezTo>
                      <a:pt x="1" y="3466"/>
                      <a:pt x="158" y="3655"/>
                      <a:pt x="379" y="3687"/>
                    </a:cubicBezTo>
                    <a:lnTo>
                      <a:pt x="410" y="3687"/>
                    </a:lnTo>
                    <a:cubicBezTo>
                      <a:pt x="599" y="3655"/>
                      <a:pt x="788" y="3497"/>
                      <a:pt x="788" y="3308"/>
                    </a:cubicBezTo>
                    <a:cubicBezTo>
                      <a:pt x="788" y="1985"/>
                      <a:pt x="1797" y="914"/>
                      <a:pt x="3088" y="788"/>
                    </a:cubicBezTo>
                    <a:cubicBezTo>
                      <a:pt x="3309" y="788"/>
                      <a:pt x="3466" y="599"/>
                      <a:pt x="3466" y="410"/>
                    </a:cubicBezTo>
                    <a:cubicBezTo>
                      <a:pt x="3466" y="189"/>
                      <a:pt x="3277" y="0"/>
                      <a:pt x="3057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6" name="Google Shape;786;p32"/>
              <p:cNvSpPr/>
              <p:nvPr/>
            </p:nvSpPr>
            <p:spPr>
              <a:xfrm>
                <a:off x="5578352" y="4835754"/>
                <a:ext cx="1167769" cy="531399"/>
              </a:xfrm>
              <a:custGeom>
                <a:avLst/>
                <a:gdLst/>
                <a:ahLst/>
                <a:cxnLst/>
                <a:rect l="l" t="t" r="r" b="b"/>
                <a:pathLst>
                  <a:path w="55890" h="25433" extrusionOk="0">
                    <a:moveTo>
                      <a:pt x="37270" y="1"/>
                    </a:moveTo>
                    <a:cubicBezTo>
                      <a:pt x="36861" y="1"/>
                      <a:pt x="36451" y="24"/>
                      <a:pt x="36042" y="71"/>
                    </a:cubicBezTo>
                    <a:lnTo>
                      <a:pt x="17076" y="1741"/>
                    </a:lnTo>
                    <a:cubicBezTo>
                      <a:pt x="17076" y="1741"/>
                      <a:pt x="10806" y="2151"/>
                      <a:pt x="0" y="7255"/>
                    </a:cubicBezTo>
                    <a:lnTo>
                      <a:pt x="1796" y="25118"/>
                    </a:lnTo>
                    <a:lnTo>
                      <a:pt x="8128" y="25370"/>
                    </a:lnTo>
                    <a:lnTo>
                      <a:pt x="9262" y="25433"/>
                    </a:lnTo>
                    <a:lnTo>
                      <a:pt x="15690" y="25055"/>
                    </a:lnTo>
                    <a:lnTo>
                      <a:pt x="41461" y="23637"/>
                    </a:lnTo>
                    <a:lnTo>
                      <a:pt x="41492" y="23826"/>
                    </a:lnTo>
                    <a:lnTo>
                      <a:pt x="44863" y="23448"/>
                    </a:lnTo>
                    <a:lnTo>
                      <a:pt x="49274" y="23196"/>
                    </a:lnTo>
                    <a:lnTo>
                      <a:pt x="49274" y="22976"/>
                    </a:lnTo>
                    <a:lnTo>
                      <a:pt x="55323" y="22314"/>
                    </a:lnTo>
                    <a:lnTo>
                      <a:pt x="55890" y="4388"/>
                    </a:lnTo>
                    <a:cubicBezTo>
                      <a:pt x="44926" y="71"/>
                      <a:pt x="38678" y="40"/>
                      <a:pt x="38503" y="40"/>
                    </a:cubicBezTo>
                    <a:cubicBezTo>
                      <a:pt x="38500" y="40"/>
                      <a:pt x="38499" y="40"/>
                      <a:pt x="38499" y="40"/>
                    </a:cubicBezTo>
                    <a:lnTo>
                      <a:pt x="38499" y="71"/>
                    </a:lnTo>
                    <a:cubicBezTo>
                      <a:pt x="38090" y="24"/>
                      <a:pt x="37680" y="1"/>
                      <a:pt x="3727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7" name="Google Shape;787;p32"/>
              <p:cNvSpPr/>
              <p:nvPr/>
            </p:nvSpPr>
            <p:spPr>
              <a:xfrm>
                <a:off x="5943711" y="4798476"/>
                <a:ext cx="420639" cy="308292"/>
              </a:xfrm>
              <a:custGeom>
                <a:avLst/>
                <a:gdLst/>
                <a:ahLst/>
                <a:cxnLst/>
                <a:rect l="l" t="t" r="r" b="b"/>
                <a:pathLst>
                  <a:path w="20132" h="14755" extrusionOk="0">
                    <a:moveTo>
                      <a:pt x="14262" y="0"/>
                    </a:moveTo>
                    <a:cubicBezTo>
                      <a:pt x="8661" y="0"/>
                      <a:pt x="192" y="1441"/>
                      <a:pt x="63" y="3116"/>
                    </a:cubicBezTo>
                    <a:cubicBezTo>
                      <a:pt x="0" y="3777"/>
                      <a:pt x="0" y="4470"/>
                      <a:pt x="63" y="5163"/>
                    </a:cubicBezTo>
                    <a:cubicBezTo>
                      <a:pt x="628" y="10660"/>
                      <a:pt x="4946" y="14755"/>
                      <a:pt x="9954" y="14755"/>
                    </a:cubicBezTo>
                    <a:cubicBezTo>
                      <a:pt x="10257" y="14755"/>
                      <a:pt x="10562" y="14740"/>
                      <a:pt x="10870" y="14709"/>
                    </a:cubicBezTo>
                    <a:cubicBezTo>
                      <a:pt x="16257" y="14142"/>
                      <a:pt x="20132" y="9007"/>
                      <a:pt x="19533" y="3179"/>
                    </a:cubicBezTo>
                    <a:cubicBezTo>
                      <a:pt x="19470" y="2454"/>
                      <a:pt x="19313" y="1761"/>
                      <a:pt x="19092" y="1068"/>
                    </a:cubicBezTo>
                    <a:cubicBezTo>
                      <a:pt x="18872" y="315"/>
                      <a:pt x="16880" y="0"/>
                      <a:pt x="142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8" name="Google Shape;788;p32"/>
              <p:cNvSpPr/>
              <p:nvPr/>
            </p:nvSpPr>
            <p:spPr>
              <a:xfrm>
                <a:off x="5642209" y="3831430"/>
                <a:ext cx="832712" cy="735346"/>
              </a:xfrm>
              <a:custGeom>
                <a:avLst/>
                <a:gdLst/>
                <a:ahLst/>
                <a:cxnLst/>
                <a:rect l="l" t="t" r="r" b="b"/>
                <a:pathLst>
                  <a:path w="39854" h="35194" extrusionOk="0">
                    <a:moveTo>
                      <a:pt x="21824" y="1"/>
                    </a:moveTo>
                    <a:cubicBezTo>
                      <a:pt x="20864" y="1"/>
                      <a:pt x="19816" y="135"/>
                      <a:pt x="18651" y="437"/>
                    </a:cubicBezTo>
                    <a:cubicBezTo>
                      <a:pt x="16194" y="1067"/>
                      <a:pt x="14114" y="2705"/>
                      <a:pt x="12917" y="4974"/>
                    </a:cubicBezTo>
                    <a:cubicBezTo>
                      <a:pt x="12570" y="5572"/>
                      <a:pt x="12318" y="6234"/>
                      <a:pt x="12192" y="6927"/>
                    </a:cubicBezTo>
                    <a:cubicBezTo>
                      <a:pt x="11499" y="7305"/>
                      <a:pt x="10806" y="7715"/>
                      <a:pt x="10176" y="8156"/>
                    </a:cubicBezTo>
                    <a:lnTo>
                      <a:pt x="8317" y="8376"/>
                    </a:lnTo>
                    <a:cubicBezTo>
                      <a:pt x="3214" y="9006"/>
                      <a:pt x="0" y="14583"/>
                      <a:pt x="1922" y="19497"/>
                    </a:cubicBezTo>
                    <a:lnTo>
                      <a:pt x="2520" y="20474"/>
                    </a:lnTo>
                    <a:cubicBezTo>
                      <a:pt x="2300" y="21892"/>
                      <a:pt x="2237" y="23341"/>
                      <a:pt x="2363" y="24790"/>
                    </a:cubicBezTo>
                    <a:lnTo>
                      <a:pt x="2363" y="24916"/>
                    </a:lnTo>
                    <a:cubicBezTo>
                      <a:pt x="2842" y="30751"/>
                      <a:pt x="7725" y="35193"/>
                      <a:pt x="13478" y="35193"/>
                    </a:cubicBezTo>
                    <a:cubicBezTo>
                      <a:pt x="13782" y="35193"/>
                      <a:pt x="14089" y="35181"/>
                      <a:pt x="14398" y="35155"/>
                    </a:cubicBezTo>
                    <a:lnTo>
                      <a:pt x="29961" y="33927"/>
                    </a:lnTo>
                    <a:cubicBezTo>
                      <a:pt x="35632" y="33486"/>
                      <a:pt x="39854" y="28539"/>
                      <a:pt x="39413" y="22868"/>
                    </a:cubicBezTo>
                    <a:lnTo>
                      <a:pt x="39350" y="21860"/>
                    </a:lnTo>
                    <a:cubicBezTo>
                      <a:pt x="39224" y="20474"/>
                      <a:pt x="38972" y="19088"/>
                      <a:pt x="38562" y="17765"/>
                    </a:cubicBezTo>
                    <a:cubicBezTo>
                      <a:pt x="39759" y="14173"/>
                      <a:pt x="39602" y="9321"/>
                      <a:pt x="34214" y="6423"/>
                    </a:cubicBezTo>
                    <a:cubicBezTo>
                      <a:pt x="29661" y="4000"/>
                      <a:pt x="27065" y="1"/>
                      <a:pt x="21824" y="1"/>
                    </a:cubicBezTo>
                    <a:close/>
                  </a:path>
                </a:pathLst>
              </a:custGeom>
              <a:solidFill>
                <a:srgbClr val="502A2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9" name="Google Shape;789;p32"/>
              <p:cNvSpPr/>
              <p:nvPr/>
            </p:nvSpPr>
            <p:spPr>
              <a:xfrm>
                <a:off x="5697499" y="4109801"/>
                <a:ext cx="791906" cy="935469"/>
              </a:xfrm>
              <a:custGeom>
                <a:avLst/>
                <a:gdLst/>
                <a:ahLst/>
                <a:cxnLst/>
                <a:rect l="l" t="t" r="r" b="b"/>
                <a:pathLst>
                  <a:path w="37901" h="44772" extrusionOk="0">
                    <a:moveTo>
                      <a:pt x="7026" y="1"/>
                    </a:moveTo>
                    <a:cubicBezTo>
                      <a:pt x="5167" y="1796"/>
                      <a:pt x="4254" y="4317"/>
                      <a:pt x="4506" y="6869"/>
                    </a:cubicBezTo>
                    <a:lnTo>
                      <a:pt x="4758" y="9546"/>
                    </a:lnTo>
                    <a:lnTo>
                      <a:pt x="5073" y="12791"/>
                    </a:lnTo>
                    <a:lnTo>
                      <a:pt x="4348" y="12886"/>
                    </a:lnTo>
                    <a:cubicBezTo>
                      <a:pt x="1828" y="13138"/>
                      <a:pt x="0" y="15375"/>
                      <a:pt x="252" y="17864"/>
                    </a:cubicBezTo>
                    <a:cubicBezTo>
                      <a:pt x="491" y="20246"/>
                      <a:pt x="2474" y="22009"/>
                      <a:pt x="4819" y="22009"/>
                    </a:cubicBezTo>
                    <a:cubicBezTo>
                      <a:pt x="4955" y="22009"/>
                      <a:pt x="5092" y="22003"/>
                      <a:pt x="5230" y="21991"/>
                    </a:cubicBezTo>
                    <a:lnTo>
                      <a:pt x="5955" y="21928"/>
                    </a:lnTo>
                    <a:lnTo>
                      <a:pt x="6175" y="24228"/>
                    </a:lnTo>
                    <a:cubicBezTo>
                      <a:pt x="6648" y="28859"/>
                      <a:pt x="9924" y="32703"/>
                      <a:pt x="14398" y="33900"/>
                    </a:cubicBezTo>
                    <a:lnTo>
                      <a:pt x="14839" y="38437"/>
                    </a:lnTo>
                    <a:cubicBezTo>
                      <a:pt x="15194" y="42077"/>
                      <a:pt x="18274" y="44772"/>
                      <a:pt x="21858" y="44772"/>
                    </a:cubicBezTo>
                    <a:cubicBezTo>
                      <a:pt x="22090" y="44772"/>
                      <a:pt x="22323" y="44760"/>
                      <a:pt x="22558" y="44737"/>
                    </a:cubicBezTo>
                    <a:cubicBezTo>
                      <a:pt x="26402" y="44359"/>
                      <a:pt x="29237" y="40957"/>
                      <a:pt x="28890" y="37082"/>
                    </a:cubicBezTo>
                    <a:lnTo>
                      <a:pt x="28418" y="32262"/>
                    </a:lnTo>
                    <a:cubicBezTo>
                      <a:pt x="32230" y="30088"/>
                      <a:pt x="34435" y="25898"/>
                      <a:pt x="34026" y="21518"/>
                    </a:cubicBezTo>
                    <a:lnTo>
                      <a:pt x="33774" y="19187"/>
                    </a:lnTo>
                    <a:cubicBezTo>
                      <a:pt x="36200" y="18840"/>
                      <a:pt x="37901" y="16635"/>
                      <a:pt x="37649" y="14241"/>
                    </a:cubicBezTo>
                    <a:cubicBezTo>
                      <a:pt x="37436" y="11894"/>
                      <a:pt x="35453" y="10107"/>
                      <a:pt x="33128" y="10107"/>
                    </a:cubicBezTo>
                    <a:cubicBezTo>
                      <a:pt x="33050" y="10107"/>
                      <a:pt x="32971" y="10109"/>
                      <a:pt x="32892" y="10114"/>
                    </a:cubicBezTo>
                    <a:lnTo>
                      <a:pt x="32577" y="6837"/>
                    </a:lnTo>
                    <a:lnTo>
                      <a:pt x="32388" y="4852"/>
                    </a:lnTo>
                    <a:cubicBezTo>
                      <a:pt x="32388" y="4821"/>
                      <a:pt x="32388" y="4821"/>
                      <a:pt x="32388" y="4789"/>
                    </a:cubicBezTo>
                    <a:cubicBezTo>
                      <a:pt x="32072" y="4317"/>
                      <a:pt x="31694" y="3907"/>
                      <a:pt x="31285" y="3561"/>
                    </a:cubicBezTo>
                    <a:cubicBezTo>
                      <a:pt x="29781" y="2518"/>
                      <a:pt x="28016" y="1960"/>
                      <a:pt x="26233" y="1960"/>
                    </a:cubicBezTo>
                    <a:cubicBezTo>
                      <a:pt x="25701" y="1960"/>
                      <a:pt x="25166" y="2010"/>
                      <a:pt x="24637" y="2111"/>
                    </a:cubicBezTo>
                    <a:cubicBezTo>
                      <a:pt x="21507" y="2661"/>
                      <a:pt x="18906" y="2880"/>
                      <a:pt x="16748" y="2880"/>
                    </a:cubicBezTo>
                    <a:cubicBezTo>
                      <a:pt x="10374" y="2880"/>
                      <a:pt x="7873" y="966"/>
                      <a:pt x="7026" y="1"/>
                    </a:cubicBezTo>
                    <a:close/>
                  </a:path>
                </a:pathLst>
              </a:custGeom>
              <a:solidFill>
                <a:srgbClr val="EB8D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0" name="Google Shape;790;p32"/>
              <p:cNvSpPr/>
              <p:nvPr/>
            </p:nvSpPr>
            <p:spPr>
              <a:xfrm>
                <a:off x="5821911" y="4510703"/>
                <a:ext cx="595752" cy="385266"/>
              </a:xfrm>
              <a:custGeom>
                <a:avLst/>
                <a:gdLst/>
                <a:ahLst/>
                <a:cxnLst/>
                <a:rect l="l" t="t" r="r" b="b"/>
                <a:pathLst>
                  <a:path w="28513" h="18439" extrusionOk="0">
                    <a:moveTo>
                      <a:pt x="27820" y="1"/>
                    </a:moveTo>
                    <a:lnTo>
                      <a:pt x="27894" y="788"/>
                    </a:lnTo>
                    <a:lnTo>
                      <a:pt x="27894" y="788"/>
                    </a:lnTo>
                    <a:cubicBezTo>
                      <a:pt x="27887" y="558"/>
                      <a:pt x="27873" y="327"/>
                      <a:pt x="27851" y="96"/>
                    </a:cubicBezTo>
                    <a:lnTo>
                      <a:pt x="27820" y="1"/>
                    </a:lnTo>
                    <a:close/>
                    <a:moveTo>
                      <a:pt x="1" y="2710"/>
                    </a:moveTo>
                    <a:lnTo>
                      <a:pt x="1" y="2805"/>
                    </a:lnTo>
                    <a:cubicBezTo>
                      <a:pt x="20" y="2986"/>
                      <a:pt x="42" y="3165"/>
                      <a:pt x="69" y="3343"/>
                    </a:cubicBezTo>
                    <a:lnTo>
                      <a:pt x="69" y="3343"/>
                    </a:lnTo>
                    <a:lnTo>
                      <a:pt x="1" y="2710"/>
                    </a:lnTo>
                    <a:close/>
                    <a:moveTo>
                      <a:pt x="27894" y="788"/>
                    </a:moveTo>
                    <a:cubicBezTo>
                      <a:pt x="28076" y="6614"/>
                      <a:pt x="23713" y="11681"/>
                      <a:pt x="17833" y="12256"/>
                    </a:cubicBezTo>
                    <a:lnTo>
                      <a:pt x="12193" y="12824"/>
                    </a:lnTo>
                    <a:cubicBezTo>
                      <a:pt x="11841" y="12856"/>
                      <a:pt x="11491" y="12872"/>
                      <a:pt x="11144" y="12872"/>
                    </a:cubicBezTo>
                    <a:cubicBezTo>
                      <a:pt x="5623" y="12872"/>
                      <a:pt x="900" y="8832"/>
                      <a:pt x="69" y="3343"/>
                    </a:cubicBezTo>
                    <a:lnTo>
                      <a:pt x="69" y="3343"/>
                    </a:lnTo>
                    <a:lnTo>
                      <a:pt x="253" y="5042"/>
                    </a:lnTo>
                    <a:cubicBezTo>
                      <a:pt x="757" y="10114"/>
                      <a:pt x="4601" y="14178"/>
                      <a:pt x="9610" y="14997"/>
                    </a:cubicBezTo>
                    <a:cubicBezTo>
                      <a:pt x="10725" y="17328"/>
                      <a:pt x="12891" y="18438"/>
                      <a:pt x="15048" y="18438"/>
                    </a:cubicBezTo>
                    <a:cubicBezTo>
                      <a:pt x="17645" y="18438"/>
                      <a:pt x="20229" y="16829"/>
                      <a:pt x="20952" y="13800"/>
                    </a:cubicBezTo>
                    <a:cubicBezTo>
                      <a:pt x="25614" y="12004"/>
                      <a:pt x="28513" y="7310"/>
                      <a:pt x="28040" y="2332"/>
                    </a:cubicBezTo>
                    <a:lnTo>
                      <a:pt x="27894" y="788"/>
                    </a:ln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1" name="Google Shape;791;p32"/>
              <p:cNvSpPr/>
              <p:nvPr/>
            </p:nvSpPr>
            <p:spPr>
              <a:xfrm>
                <a:off x="5736135" y="4429858"/>
                <a:ext cx="68679" cy="86794"/>
              </a:xfrm>
              <a:custGeom>
                <a:avLst/>
                <a:gdLst/>
                <a:ahLst/>
                <a:cxnLst/>
                <a:rect l="l" t="t" r="r" b="b"/>
                <a:pathLst>
                  <a:path w="3287" h="4154" extrusionOk="0">
                    <a:moveTo>
                      <a:pt x="562" y="0"/>
                    </a:moveTo>
                    <a:cubicBezTo>
                      <a:pt x="256" y="0"/>
                      <a:pt x="1" y="420"/>
                      <a:pt x="294" y="688"/>
                    </a:cubicBezTo>
                    <a:lnTo>
                      <a:pt x="2153" y="2421"/>
                    </a:lnTo>
                    <a:lnTo>
                      <a:pt x="1176" y="3460"/>
                    </a:lnTo>
                    <a:cubicBezTo>
                      <a:pt x="924" y="3712"/>
                      <a:pt x="1113" y="4154"/>
                      <a:pt x="1459" y="4154"/>
                    </a:cubicBezTo>
                    <a:cubicBezTo>
                      <a:pt x="1554" y="4154"/>
                      <a:pt x="1648" y="4091"/>
                      <a:pt x="1743" y="4028"/>
                    </a:cubicBezTo>
                    <a:lnTo>
                      <a:pt x="3287" y="2389"/>
                    </a:lnTo>
                    <a:lnTo>
                      <a:pt x="829" y="121"/>
                    </a:lnTo>
                    <a:cubicBezTo>
                      <a:pt x="744" y="36"/>
                      <a:pt x="651" y="0"/>
                      <a:pt x="562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2" name="Google Shape;792;p32"/>
              <p:cNvSpPr/>
              <p:nvPr/>
            </p:nvSpPr>
            <p:spPr>
              <a:xfrm>
                <a:off x="6387408" y="4367088"/>
                <a:ext cx="57292" cy="88340"/>
              </a:xfrm>
              <a:custGeom>
                <a:avLst/>
                <a:gdLst/>
                <a:ahLst/>
                <a:cxnLst/>
                <a:rect l="l" t="t" r="r" b="b"/>
                <a:pathLst>
                  <a:path w="2742" h="4228" extrusionOk="0">
                    <a:moveTo>
                      <a:pt x="1815" y="0"/>
                    </a:moveTo>
                    <a:cubicBezTo>
                      <a:pt x="1686" y="0"/>
                      <a:pt x="1556" y="66"/>
                      <a:pt x="1481" y="226"/>
                    </a:cubicBezTo>
                    <a:lnTo>
                      <a:pt x="1" y="3219"/>
                    </a:lnTo>
                    <a:lnTo>
                      <a:pt x="2048" y="4196"/>
                    </a:lnTo>
                    <a:cubicBezTo>
                      <a:pt x="2080" y="4196"/>
                      <a:pt x="2143" y="4228"/>
                      <a:pt x="2206" y="4228"/>
                    </a:cubicBezTo>
                    <a:cubicBezTo>
                      <a:pt x="2616" y="4228"/>
                      <a:pt x="2742" y="3660"/>
                      <a:pt x="2364" y="3471"/>
                    </a:cubicBezTo>
                    <a:lnTo>
                      <a:pt x="1072" y="2841"/>
                    </a:lnTo>
                    <a:lnTo>
                      <a:pt x="2174" y="542"/>
                    </a:lnTo>
                    <a:cubicBezTo>
                      <a:pt x="2320" y="250"/>
                      <a:pt x="2067" y="0"/>
                      <a:pt x="1815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3" name="Google Shape;793;p32"/>
              <p:cNvSpPr/>
              <p:nvPr/>
            </p:nvSpPr>
            <p:spPr>
              <a:xfrm>
                <a:off x="6097085" y="4676363"/>
                <a:ext cx="86272" cy="37129"/>
              </a:xfrm>
              <a:custGeom>
                <a:avLst/>
                <a:gdLst/>
                <a:ahLst/>
                <a:cxnLst/>
                <a:rect l="l" t="t" r="r" b="b"/>
                <a:pathLst>
                  <a:path w="4129" h="1777" extrusionOk="0">
                    <a:moveTo>
                      <a:pt x="2194" y="0"/>
                    </a:moveTo>
                    <a:cubicBezTo>
                      <a:pt x="1321" y="0"/>
                      <a:pt x="451" y="483"/>
                      <a:pt x="64" y="1398"/>
                    </a:cubicBezTo>
                    <a:cubicBezTo>
                      <a:pt x="1" y="1524"/>
                      <a:pt x="64" y="1714"/>
                      <a:pt x="190" y="1777"/>
                    </a:cubicBezTo>
                    <a:lnTo>
                      <a:pt x="347" y="1777"/>
                    </a:lnTo>
                    <a:cubicBezTo>
                      <a:pt x="442" y="1777"/>
                      <a:pt x="537" y="1714"/>
                      <a:pt x="568" y="1619"/>
                    </a:cubicBezTo>
                    <a:cubicBezTo>
                      <a:pt x="867" y="934"/>
                      <a:pt x="1519" y="572"/>
                      <a:pt x="2179" y="572"/>
                    </a:cubicBezTo>
                    <a:cubicBezTo>
                      <a:pt x="2702" y="572"/>
                      <a:pt x="3230" y="799"/>
                      <a:pt x="3593" y="1272"/>
                    </a:cubicBezTo>
                    <a:cubicBezTo>
                      <a:pt x="3650" y="1349"/>
                      <a:pt x="3730" y="1390"/>
                      <a:pt x="3813" y="1390"/>
                    </a:cubicBezTo>
                    <a:cubicBezTo>
                      <a:pt x="3866" y="1390"/>
                      <a:pt x="3921" y="1373"/>
                      <a:pt x="3971" y="1335"/>
                    </a:cubicBezTo>
                    <a:cubicBezTo>
                      <a:pt x="4097" y="1241"/>
                      <a:pt x="4128" y="1052"/>
                      <a:pt x="4034" y="926"/>
                    </a:cubicBezTo>
                    <a:cubicBezTo>
                      <a:pt x="3575" y="301"/>
                      <a:pt x="2884" y="0"/>
                      <a:pt x="2194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4" name="Google Shape;794;p32"/>
              <p:cNvSpPr/>
              <p:nvPr/>
            </p:nvSpPr>
            <p:spPr>
              <a:xfrm>
                <a:off x="5889174" y="4248631"/>
                <a:ext cx="130901" cy="81758"/>
              </a:xfrm>
              <a:custGeom>
                <a:avLst/>
                <a:gdLst/>
                <a:ahLst/>
                <a:cxnLst/>
                <a:rect l="l" t="t" r="r" b="b"/>
                <a:pathLst>
                  <a:path w="6265" h="3913" extrusionOk="0">
                    <a:moveTo>
                      <a:pt x="4336" y="1"/>
                    </a:moveTo>
                    <a:cubicBezTo>
                      <a:pt x="3742" y="1"/>
                      <a:pt x="3037" y="146"/>
                      <a:pt x="2295" y="508"/>
                    </a:cubicBezTo>
                    <a:cubicBezTo>
                      <a:pt x="972" y="1170"/>
                      <a:pt x="247" y="2178"/>
                      <a:pt x="121" y="2871"/>
                    </a:cubicBezTo>
                    <a:cubicBezTo>
                      <a:pt x="0" y="3537"/>
                      <a:pt x="316" y="3912"/>
                      <a:pt x="704" y="3912"/>
                    </a:cubicBezTo>
                    <a:cubicBezTo>
                      <a:pt x="720" y="3912"/>
                      <a:pt x="736" y="3912"/>
                      <a:pt x="751" y="3911"/>
                    </a:cubicBezTo>
                    <a:cubicBezTo>
                      <a:pt x="1224" y="3816"/>
                      <a:pt x="1697" y="3627"/>
                      <a:pt x="2106" y="3375"/>
                    </a:cubicBezTo>
                    <a:cubicBezTo>
                      <a:pt x="2547" y="3123"/>
                      <a:pt x="2988" y="2871"/>
                      <a:pt x="3398" y="2682"/>
                    </a:cubicBezTo>
                    <a:cubicBezTo>
                      <a:pt x="3807" y="2493"/>
                      <a:pt x="4280" y="2304"/>
                      <a:pt x="4753" y="2083"/>
                    </a:cubicBezTo>
                    <a:cubicBezTo>
                      <a:pt x="5194" y="1926"/>
                      <a:pt x="5635" y="1705"/>
                      <a:pt x="5981" y="1359"/>
                    </a:cubicBezTo>
                    <a:cubicBezTo>
                      <a:pt x="6265" y="1075"/>
                      <a:pt x="6202" y="571"/>
                      <a:pt x="5540" y="256"/>
                    </a:cubicBezTo>
                    <a:cubicBezTo>
                      <a:pt x="5241" y="99"/>
                      <a:pt x="4826" y="1"/>
                      <a:pt x="4336" y="1"/>
                    </a:cubicBezTo>
                    <a:close/>
                  </a:path>
                </a:pathLst>
              </a:custGeom>
              <a:solidFill>
                <a:srgbClr val="502A2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5" name="Google Shape;795;p32"/>
              <p:cNvSpPr/>
              <p:nvPr/>
            </p:nvSpPr>
            <p:spPr>
              <a:xfrm>
                <a:off x="6158978" y="4217204"/>
                <a:ext cx="142853" cy="59820"/>
              </a:xfrm>
              <a:custGeom>
                <a:avLst/>
                <a:gdLst/>
                <a:ahLst/>
                <a:cxnLst/>
                <a:rect l="l" t="t" r="r" b="b"/>
                <a:pathLst>
                  <a:path w="6837" h="2863" extrusionOk="0">
                    <a:moveTo>
                      <a:pt x="2944" y="1"/>
                    </a:moveTo>
                    <a:cubicBezTo>
                      <a:pt x="1835" y="1"/>
                      <a:pt x="974" y="371"/>
                      <a:pt x="536" y="783"/>
                    </a:cubicBezTo>
                    <a:cubicBezTo>
                      <a:pt x="0" y="1256"/>
                      <a:pt x="63" y="1760"/>
                      <a:pt x="441" y="1981"/>
                    </a:cubicBezTo>
                    <a:cubicBezTo>
                      <a:pt x="883" y="2170"/>
                      <a:pt x="1355" y="2296"/>
                      <a:pt x="1859" y="2296"/>
                    </a:cubicBezTo>
                    <a:cubicBezTo>
                      <a:pt x="2363" y="2327"/>
                      <a:pt x="2867" y="2390"/>
                      <a:pt x="3308" y="2453"/>
                    </a:cubicBezTo>
                    <a:cubicBezTo>
                      <a:pt x="3750" y="2516"/>
                      <a:pt x="4285" y="2611"/>
                      <a:pt x="4789" y="2737"/>
                    </a:cubicBezTo>
                    <a:cubicBezTo>
                      <a:pt x="5083" y="2821"/>
                      <a:pt x="5405" y="2863"/>
                      <a:pt x="5727" y="2863"/>
                    </a:cubicBezTo>
                    <a:cubicBezTo>
                      <a:pt x="5888" y="2863"/>
                      <a:pt x="6049" y="2852"/>
                      <a:pt x="6207" y="2831"/>
                    </a:cubicBezTo>
                    <a:cubicBezTo>
                      <a:pt x="6648" y="2737"/>
                      <a:pt x="6837" y="2296"/>
                      <a:pt x="6522" y="1666"/>
                    </a:cubicBezTo>
                    <a:cubicBezTo>
                      <a:pt x="6207" y="1035"/>
                      <a:pt x="5199" y="279"/>
                      <a:pt x="3718" y="59"/>
                    </a:cubicBezTo>
                    <a:cubicBezTo>
                      <a:pt x="3449" y="19"/>
                      <a:pt x="3191" y="1"/>
                      <a:pt x="2944" y="1"/>
                    </a:cubicBezTo>
                    <a:close/>
                  </a:path>
                </a:pathLst>
              </a:custGeom>
              <a:solidFill>
                <a:srgbClr val="502A2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6" name="Google Shape;796;p32"/>
              <p:cNvSpPr/>
              <p:nvPr/>
            </p:nvSpPr>
            <p:spPr>
              <a:xfrm>
                <a:off x="5972025" y="4519270"/>
                <a:ext cx="210800" cy="115273"/>
              </a:xfrm>
              <a:custGeom>
                <a:avLst/>
                <a:gdLst/>
                <a:ahLst/>
                <a:cxnLst/>
                <a:rect l="l" t="t" r="r" b="b"/>
                <a:pathLst>
                  <a:path w="10089" h="5517" extrusionOk="0">
                    <a:moveTo>
                      <a:pt x="2111" y="1"/>
                    </a:moveTo>
                    <a:lnTo>
                      <a:pt x="2111" y="1"/>
                    </a:lnTo>
                    <a:cubicBezTo>
                      <a:pt x="0" y="61"/>
                      <a:pt x="1064" y="5516"/>
                      <a:pt x="4638" y="5516"/>
                    </a:cubicBezTo>
                    <a:cubicBezTo>
                      <a:pt x="4799" y="5516"/>
                      <a:pt x="4965" y="5505"/>
                      <a:pt x="5135" y="5482"/>
                    </a:cubicBezTo>
                    <a:cubicBezTo>
                      <a:pt x="9002" y="4930"/>
                      <a:pt x="10089" y="432"/>
                      <a:pt x="7697" y="432"/>
                    </a:cubicBezTo>
                    <a:cubicBezTo>
                      <a:pt x="7633" y="432"/>
                      <a:pt x="7567" y="435"/>
                      <a:pt x="7498" y="442"/>
                    </a:cubicBezTo>
                    <a:cubicBezTo>
                      <a:pt x="7157" y="460"/>
                      <a:pt x="6816" y="468"/>
                      <a:pt x="6473" y="468"/>
                    </a:cubicBezTo>
                    <a:cubicBezTo>
                      <a:pt x="5011" y="468"/>
                      <a:pt x="3540" y="307"/>
                      <a:pt x="211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7" name="Google Shape;797;p32"/>
              <p:cNvSpPr/>
              <p:nvPr/>
            </p:nvSpPr>
            <p:spPr>
              <a:xfrm>
                <a:off x="6033897" y="4552348"/>
                <a:ext cx="54659" cy="36732"/>
              </a:xfrm>
              <a:custGeom>
                <a:avLst/>
                <a:gdLst/>
                <a:ahLst/>
                <a:cxnLst/>
                <a:rect l="l" t="t" r="r" b="b"/>
                <a:pathLst>
                  <a:path w="2616" h="1758" extrusionOk="0">
                    <a:moveTo>
                      <a:pt x="632" y="0"/>
                    </a:moveTo>
                    <a:cubicBezTo>
                      <a:pt x="476" y="0"/>
                      <a:pt x="317" y="18"/>
                      <a:pt x="158" y="56"/>
                    </a:cubicBezTo>
                    <a:cubicBezTo>
                      <a:pt x="63" y="87"/>
                      <a:pt x="0" y="213"/>
                      <a:pt x="32" y="308"/>
                    </a:cubicBezTo>
                    <a:cubicBezTo>
                      <a:pt x="32" y="386"/>
                      <a:pt x="117" y="442"/>
                      <a:pt x="200" y="442"/>
                    </a:cubicBezTo>
                    <a:cubicBezTo>
                      <a:pt x="218" y="442"/>
                      <a:pt x="236" y="439"/>
                      <a:pt x="253" y="434"/>
                    </a:cubicBezTo>
                    <a:cubicBezTo>
                      <a:pt x="382" y="400"/>
                      <a:pt x="513" y="384"/>
                      <a:pt x="642" y="384"/>
                    </a:cubicBezTo>
                    <a:cubicBezTo>
                      <a:pt x="1357" y="384"/>
                      <a:pt x="2019" y="879"/>
                      <a:pt x="2206" y="1600"/>
                    </a:cubicBezTo>
                    <a:cubicBezTo>
                      <a:pt x="2237" y="1694"/>
                      <a:pt x="2300" y="1757"/>
                      <a:pt x="2395" y="1757"/>
                    </a:cubicBezTo>
                    <a:lnTo>
                      <a:pt x="2458" y="1726"/>
                    </a:lnTo>
                    <a:cubicBezTo>
                      <a:pt x="2552" y="1726"/>
                      <a:pt x="2615" y="1600"/>
                      <a:pt x="2584" y="1505"/>
                    </a:cubicBezTo>
                    <a:cubicBezTo>
                      <a:pt x="2342" y="593"/>
                      <a:pt x="1530" y="0"/>
                      <a:pt x="632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8" name="Google Shape;798;p32"/>
              <p:cNvSpPr/>
              <p:nvPr/>
            </p:nvSpPr>
            <p:spPr>
              <a:xfrm>
                <a:off x="5952278" y="4398995"/>
                <a:ext cx="61220" cy="49958"/>
              </a:xfrm>
              <a:custGeom>
                <a:avLst/>
                <a:gdLst/>
                <a:ahLst/>
                <a:cxnLst/>
                <a:rect l="l" t="t" r="r" b="b"/>
                <a:pathLst>
                  <a:path w="2930" h="2391" extrusionOk="0">
                    <a:moveTo>
                      <a:pt x="1468" y="1"/>
                    </a:moveTo>
                    <a:cubicBezTo>
                      <a:pt x="1019" y="1"/>
                      <a:pt x="591" y="252"/>
                      <a:pt x="409" y="684"/>
                    </a:cubicBezTo>
                    <a:cubicBezTo>
                      <a:pt x="0" y="1502"/>
                      <a:pt x="630" y="2391"/>
                      <a:pt x="1460" y="2391"/>
                    </a:cubicBezTo>
                    <a:cubicBezTo>
                      <a:pt x="1589" y="2391"/>
                      <a:pt x="1723" y="2369"/>
                      <a:pt x="1859" y="2323"/>
                    </a:cubicBezTo>
                    <a:cubicBezTo>
                      <a:pt x="2835" y="1944"/>
                      <a:pt x="2930" y="590"/>
                      <a:pt x="1985" y="117"/>
                    </a:cubicBezTo>
                    <a:cubicBezTo>
                      <a:pt x="1818" y="38"/>
                      <a:pt x="1642" y="1"/>
                      <a:pt x="1468" y="1"/>
                    </a:cubicBezTo>
                    <a:close/>
                  </a:path>
                </a:pathLst>
              </a:custGeom>
              <a:solidFill>
                <a:srgbClr val="502A2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9" name="Google Shape;799;p32"/>
              <p:cNvSpPr/>
              <p:nvPr/>
            </p:nvSpPr>
            <p:spPr>
              <a:xfrm>
                <a:off x="6187291" y="4375592"/>
                <a:ext cx="61241" cy="49665"/>
              </a:xfrm>
              <a:custGeom>
                <a:avLst/>
                <a:gdLst/>
                <a:ahLst/>
                <a:cxnLst/>
                <a:rect l="l" t="t" r="r" b="b"/>
                <a:pathLst>
                  <a:path w="2931" h="2377" extrusionOk="0">
                    <a:moveTo>
                      <a:pt x="1456" y="0"/>
                    </a:moveTo>
                    <a:cubicBezTo>
                      <a:pt x="1020" y="0"/>
                      <a:pt x="615" y="236"/>
                      <a:pt x="410" y="670"/>
                    </a:cubicBezTo>
                    <a:cubicBezTo>
                      <a:pt x="1" y="1488"/>
                      <a:pt x="630" y="2377"/>
                      <a:pt x="1460" y="2377"/>
                    </a:cubicBezTo>
                    <a:cubicBezTo>
                      <a:pt x="1589" y="2377"/>
                      <a:pt x="1723" y="2355"/>
                      <a:pt x="1859" y="2308"/>
                    </a:cubicBezTo>
                    <a:cubicBezTo>
                      <a:pt x="2867" y="1930"/>
                      <a:pt x="2930" y="544"/>
                      <a:pt x="1953" y="103"/>
                    </a:cubicBezTo>
                    <a:cubicBezTo>
                      <a:pt x="1789" y="34"/>
                      <a:pt x="1620" y="0"/>
                      <a:pt x="1456" y="0"/>
                    </a:cubicBezTo>
                    <a:close/>
                  </a:path>
                </a:pathLst>
              </a:custGeom>
              <a:solidFill>
                <a:srgbClr val="502A2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00" name="Google Shape;800;p32"/>
              <p:cNvSpPr/>
              <p:nvPr/>
            </p:nvSpPr>
            <p:spPr>
              <a:xfrm>
                <a:off x="5946992" y="4434936"/>
                <a:ext cx="71123" cy="27747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1328" extrusionOk="0">
                    <a:moveTo>
                      <a:pt x="1954" y="0"/>
                    </a:moveTo>
                    <a:cubicBezTo>
                      <a:pt x="1478" y="0"/>
                      <a:pt x="915" y="156"/>
                      <a:pt x="316" y="603"/>
                    </a:cubicBezTo>
                    <a:cubicBezTo>
                      <a:pt x="1" y="823"/>
                      <a:pt x="158" y="1327"/>
                      <a:pt x="536" y="1327"/>
                    </a:cubicBezTo>
                    <a:cubicBezTo>
                      <a:pt x="631" y="1296"/>
                      <a:pt x="694" y="1264"/>
                      <a:pt x="757" y="1233"/>
                    </a:cubicBezTo>
                    <a:cubicBezTo>
                      <a:pt x="1231" y="887"/>
                      <a:pt x="1627" y="780"/>
                      <a:pt x="1936" y="780"/>
                    </a:cubicBezTo>
                    <a:cubicBezTo>
                      <a:pt x="2387" y="780"/>
                      <a:pt x="2654" y="1006"/>
                      <a:pt x="2710" y="1044"/>
                    </a:cubicBezTo>
                    <a:cubicBezTo>
                      <a:pt x="2773" y="1122"/>
                      <a:pt x="2868" y="1162"/>
                      <a:pt x="2966" y="1162"/>
                    </a:cubicBezTo>
                    <a:cubicBezTo>
                      <a:pt x="3065" y="1162"/>
                      <a:pt x="3167" y="1122"/>
                      <a:pt x="3246" y="1044"/>
                    </a:cubicBezTo>
                    <a:cubicBezTo>
                      <a:pt x="3403" y="886"/>
                      <a:pt x="3403" y="634"/>
                      <a:pt x="3246" y="477"/>
                    </a:cubicBezTo>
                    <a:cubicBezTo>
                      <a:pt x="3017" y="248"/>
                      <a:pt x="2554" y="0"/>
                      <a:pt x="1954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01" name="Google Shape;801;p32"/>
              <p:cNvSpPr/>
              <p:nvPr/>
            </p:nvSpPr>
            <p:spPr>
              <a:xfrm>
                <a:off x="6185306" y="4408921"/>
                <a:ext cx="72690" cy="27413"/>
              </a:xfrm>
              <a:custGeom>
                <a:avLst/>
                <a:gdLst/>
                <a:ahLst/>
                <a:cxnLst/>
                <a:rect l="l" t="t" r="r" b="b"/>
                <a:pathLst>
                  <a:path w="3479" h="1312" extrusionOk="0">
                    <a:moveTo>
                      <a:pt x="1863" y="1"/>
                    </a:moveTo>
                    <a:cubicBezTo>
                      <a:pt x="1384" y="1"/>
                      <a:pt x="821" y="159"/>
                      <a:pt x="221" y="619"/>
                    </a:cubicBezTo>
                    <a:cubicBezTo>
                      <a:pt x="32" y="745"/>
                      <a:pt x="1" y="965"/>
                      <a:pt x="158" y="1154"/>
                    </a:cubicBezTo>
                    <a:cubicBezTo>
                      <a:pt x="221" y="1249"/>
                      <a:pt x="347" y="1312"/>
                      <a:pt x="473" y="1312"/>
                    </a:cubicBezTo>
                    <a:cubicBezTo>
                      <a:pt x="536" y="1312"/>
                      <a:pt x="631" y="1280"/>
                      <a:pt x="694" y="1249"/>
                    </a:cubicBezTo>
                    <a:cubicBezTo>
                      <a:pt x="1164" y="896"/>
                      <a:pt x="1564" y="787"/>
                      <a:pt x="1875" y="787"/>
                    </a:cubicBezTo>
                    <a:cubicBezTo>
                      <a:pt x="2315" y="787"/>
                      <a:pt x="2579" y="1005"/>
                      <a:pt x="2616" y="1060"/>
                    </a:cubicBezTo>
                    <a:cubicBezTo>
                      <a:pt x="2698" y="1136"/>
                      <a:pt x="2790" y="1168"/>
                      <a:pt x="2879" y="1168"/>
                    </a:cubicBezTo>
                    <a:cubicBezTo>
                      <a:pt x="3196" y="1168"/>
                      <a:pt x="3478" y="757"/>
                      <a:pt x="3183" y="461"/>
                    </a:cubicBezTo>
                    <a:cubicBezTo>
                      <a:pt x="2937" y="251"/>
                      <a:pt x="2466" y="1"/>
                      <a:pt x="1863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02" name="Google Shape;802;p32"/>
              <p:cNvSpPr/>
              <p:nvPr/>
            </p:nvSpPr>
            <p:spPr>
              <a:xfrm>
                <a:off x="6078655" y="4336225"/>
                <a:ext cx="82302" cy="152109"/>
              </a:xfrm>
              <a:custGeom>
                <a:avLst/>
                <a:gdLst/>
                <a:ahLst/>
                <a:cxnLst/>
                <a:rect l="l" t="t" r="r" b="b"/>
                <a:pathLst>
                  <a:path w="3939" h="7280" extrusionOk="0">
                    <a:moveTo>
                      <a:pt x="940" y="1"/>
                    </a:moveTo>
                    <a:cubicBezTo>
                      <a:pt x="656" y="1"/>
                      <a:pt x="299" y="318"/>
                      <a:pt x="505" y="569"/>
                    </a:cubicBezTo>
                    <a:lnTo>
                      <a:pt x="2931" y="4602"/>
                    </a:lnTo>
                    <a:cubicBezTo>
                      <a:pt x="3088" y="4854"/>
                      <a:pt x="3088" y="5169"/>
                      <a:pt x="2962" y="5421"/>
                    </a:cubicBezTo>
                    <a:cubicBezTo>
                      <a:pt x="2710" y="5925"/>
                      <a:pt x="2269" y="6240"/>
                      <a:pt x="1734" y="6335"/>
                    </a:cubicBezTo>
                    <a:cubicBezTo>
                      <a:pt x="1324" y="6398"/>
                      <a:pt x="946" y="6461"/>
                      <a:pt x="536" y="6461"/>
                    </a:cubicBezTo>
                    <a:cubicBezTo>
                      <a:pt x="1" y="6461"/>
                      <a:pt x="1" y="7248"/>
                      <a:pt x="536" y="7248"/>
                    </a:cubicBezTo>
                    <a:lnTo>
                      <a:pt x="536" y="7280"/>
                    </a:lnTo>
                    <a:cubicBezTo>
                      <a:pt x="977" y="7280"/>
                      <a:pt x="1450" y="7217"/>
                      <a:pt x="1891" y="7122"/>
                    </a:cubicBezTo>
                    <a:cubicBezTo>
                      <a:pt x="2679" y="6996"/>
                      <a:pt x="3340" y="6492"/>
                      <a:pt x="3687" y="5768"/>
                    </a:cubicBezTo>
                    <a:cubicBezTo>
                      <a:pt x="3939" y="5264"/>
                      <a:pt x="3876" y="4665"/>
                      <a:pt x="3592" y="4192"/>
                    </a:cubicBezTo>
                    <a:lnTo>
                      <a:pt x="1198" y="160"/>
                    </a:lnTo>
                    <a:cubicBezTo>
                      <a:pt x="1146" y="47"/>
                      <a:pt x="1048" y="1"/>
                      <a:pt x="940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" name="Google Shape;757;p32">
            <a:extLst>
              <a:ext uri="{FF2B5EF4-FFF2-40B4-BE49-F238E27FC236}">
                <a16:creationId xmlns:a16="http://schemas.microsoft.com/office/drawing/2014/main" id="{6AC94040-0047-3FCF-5004-EBB749DA0083}"/>
              </a:ext>
            </a:extLst>
          </p:cNvPr>
          <p:cNvSpPr txBox="1">
            <a:spLocks/>
          </p:cNvSpPr>
          <p:nvPr/>
        </p:nvSpPr>
        <p:spPr>
          <a:xfrm>
            <a:off x="960000" y="1973180"/>
            <a:ext cx="5745600" cy="192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acifico"/>
              <a:buNone/>
              <a:defRPr sz="5200" b="0" i="0" u="none" strike="noStrike" cap="none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>
              <a:buClr>
                <a:srgbClr val="5571A7"/>
              </a:buClr>
            </a:pPr>
            <a:endParaRPr lang="en-US" sz="6933" kern="0" dirty="0">
              <a:solidFill>
                <a:srgbClr val="5571A7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" name="Google Shape;1157;p41"/>
          <p:cNvGrpSpPr/>
          <p:nvPr/>
        </p:nvGrpSpPr>
        <p:grpSpPr>
          <a:xfrm>
            <a:off x="6753350" y="3045761"/>
            <a:ext cx="6670257" cy="4142551"/>
            <a:chOff x="4975826" y="2455773"/>
            <a:chExt cx="4726210" cy="2935203"/>
          </a:xfrm>
        </p:grpSpPr>
        <p:grpSp>
          <p:nvGrpSpPr>
            <p:cNvPr id="1158" name="Google Shape;1158;p41"/>
            <p:cNvGrpSpPr/>
            <p:nvPr/>
          </p:nvGrpSpPr>
          <p:grpSpPr>
            <a:xfrm>
              <a:off x="4975826" y="2455778"/>
              <a:ext cx="4726210" cy="2754172"/>
              <a:chOff x="4847994" y="1149093"/>
              <a:chExt cx="4922110" cy="2868332"/>
            </a:xfrm>
          </p:grpSpPr>
          <p:sp>
            <p:nvSpPr>
              <p:cNvPr id="1159" name="Google Shape;1159;p41"/>
              <p:cNvSpPr/>
              <p:nvPr/>
            </p:nvSpPr>
            <p:spPr>
              <a:xfrm>
                <a:off x="4847994" y="1149093"/>
                <a:ext cx="4922110" cy="2868332"/>
              </a:xfrm>
              <a:custGeom>
                <a:avLst/>
                <a:gdLst/>
                <a:ahLst/>
                <a:cxnLst/>
                <a:rect l="l" t="t" r="r" b="b"/>
                <a:pathLst>
                  <a:path w="62252" h="36277" extrusionOk="0">
                    <a:moveTo>
                      <a:pt x="17039" y="0"/>
                    </a:moveTo>
                    <a:cubicBezTo>
                      <a:pt x="15986" y="0"/>
                      <a:pt x="14939" y="85"/>
                      <a:pt x="13912" y="268"/>
                    </a:cubicBezTo>
                    <a:cubicBezTo>
                      <a:pt x="9030" y="1137"/>
                      <a:pt x="5031" y="4423"/>
                      <a:pt x="4554" y="8781"/>
                    </a:cubicBezTo>
                    <a:cubicBezTo>
                      <a:pt x="4335" y="10761"/>
                      <a:pt x="6534" y="14243"/>
                      <a:pt x="5845" y="16113"/>
                    </a:cubicBezTo>
                    <a:cubicBezTo>
                      <a:pt x="5141" y="18014"/>
                      <a:pt x="0" y="23836"/>
                      <a:pt x="125" y="28256"/>
                    </a:cubicBezTo>
                    <a:cubicBezTo>
                      <a:pt x="251" y="32669"/>
                      <a:pt x="1440" y="34039"/>
                      <a:pt x="3107" y="36276"/>
                    </a:cubicBezTo>
                    <a:lnTo>
                      <a:pt x="57714" y="36276"/>
                    </a:lnTo>
                    <a:cubicBezTo>
                      <a:pt x="58754" y="34007"/>
                      <a:pt x="59568" y="32192"/>
                      <a:pt x="58347" y="29211"/>
                    </a:cubicBezTo>
                    <a:cubicBezTo>
                      <a:pt x="57377" y="26825"/>
                      <a:pt x="60022" y="24868"/>
                      <a:pt x="61047" y="22646"/>
                    </a:cubicBezTo>
                    <a:cubicBezTo>
                      <a:pt x="61954" y="20675"/>
                      <a:pt x="62252" y="18304"/>
                      <a:pt x="62033" y="16152"/>
                    </a:cubicBezTo>
                    <a:cubicBezTo>
                      <a:pt x="61728" y="13218"/>
                      <a:pt x="60272" y="10276"/>
                      <a:pt x="57745" y="8171"/>
                    </a:cubicBezTo>
                    <a:cubicBezTo>
                      <a:pt x="54690" y="5637"/>
                      <a:pt x="50428" y="4569"/>
                      <a:pt x="46232" y="4569"/>
                    </a:cubicBezTo>
                    <a:cubicBezTo>
                      <a:pt x="45012" y="4569"/>
                      <a:pt x="43798" y="4659"/>
                      <a:pt x="42620" y="4830"/>
                    </a:cubicBezTo>
                    <a:cubicBezTo>
                      <a:pt x="40720" y="5109"/>
                      <a:pt x="38825" y="5567"/>
                      <a:pt x="36889" y="5567"/>
                    </a:cubicBezTo>
                    <a:cubicBezTo>
                      <a:pt x="36602" y="5567"/>
                      <a:pt x="36314" y="5557"/>
                      <a:pt x="36024" y="5534"/>
                    </a:cubicBezTo>
                    <a:cubicBezTo>
                      <a:pt x="32761" y="5276"/>
                      <a:pt x="29882" y="3508"/>
                      <a:pt x="26909" y="2209"/>
                    </a:cubicBezTo>
                    <a:cubicBezTo>
                      <a:pt x="23823" y="869"/>
                      <a:pt x="20397" y="0"/>
                      <a:pt x="17039" y="0"/>
                    </a:cubicBezTo>
                    <a:close/>
                  </a:path>
                </a:pathLst>
              </a:custGeom>
              <a:solidFill>
                <a:srgbClr val="FFA79B">
                  <a:alpha val="4688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0" name="Google Shape;1160;p41"/>
              <p:cNvSpPr/>
              <p:nvPr/>
            </p:nvSpPr>
            <p:spPr>
              <a:xfrm>
                <a:off x="5246407" y="1534384"/>
                <a:ext cx="4113566" cy="2483036"/>
              </a:xfrm>
              <a:custGeom>
                <a:avLst/>
                <a:gdLst/>
                <a:ahLst/>
                <a:cxnLst/>
                <a:rect l="l" t="t" r="r" b="b"/>
                <a:pathLst>
                  <a:path w="52026" h="31404" extrusionOk="0">
                    <a:moveTo>
                      <a:pt x="39890" y="0"/>
                    </a:moveTo>
                    <a:cubicBezTo>
                      <a:pt x="37663" y="0"/>
                      <a:pt x="35394" y="480"/>
                      <a:pt x="33332" y="1287"/>
                    </a:cubicBezTo>
                    <a:cubicBezTo>
                      <a:pt x="31564" y="1976"/>
                      <a:pt x="29858" y="2891"/>
                      <a:pt x="27965" y="3126"/>
                    </a:cubicBezTo>
                    <a:cubicBezTo>
                      <a:pt x="27628" y="3167"/>
                      <a:pt x="27292" y="3186"/>
                      <a:pt x="26957" y="3186"/>
                    </a:cubicBezTo>
                    <a:cubicBezTo>
                      <a:pt x="24554" y="3186"/>
                      <a:pt x="22198" y="2219"/>
                      <a:pt x="19835" y="1608"/>
                    </a:cubicBezTo>
                    <a:cubicBezTo>
                      <a:pt x="18162" y="1175"/>
                      <a:pt x="16414" y="925"/>
                      <a:pt x="14679" y="925"/>
                    </a:cubicBezTo>
                    <a:cubicBezTo>
                      <a:pt x="12624" y="925"/>
                      <a:pt x="10587" y="1275"/>
                      <a:pt x="8717" y="2085"/>
                    </a:cubicBezTo>
                    <a:cubicBezTo>
                      <a:pt x="4804" y="3775"/>
                      <a:pt x="2027" y="7594"/>
                      <a:pt x="2348" y="11795"/>
                    </a:cubicBezTo>
                    <a:cubicBezTo>
                      <a:pt x="2496" y="13705"/>
                      <a:pt x="3247" y="15582"/>
                      <a:pt x="2981" y="17476"/>
                    </a:cubicBezTo>
                    <a:cubicBezTo>
                      <a:pt x="2715" y="19393"/>
                      <a:pt x="1542" y="20997"/>
                      <a:pt x="924" y="22812"/>
                    </a:cubicBezTo>
                    <a:cubicBezTo>
                      <a:pt x="71" y="25277"/>
                      <a:pt x="0" y="28900"/>
                      <a:pt x="1354" y="31403"/>
                    </a:cubicBezTo>
                    <a:lnTo>
                      <a:pt x="50053" y="31403"/>
                    </a:lnTo>
                    <a:cubicBezTo>
                      <a:pt x="50476" y="30590"/>
                      <a:pt x="50781" y="29713"/>
                      <a:pt x="50969" y="28806"/>
                    </a:cubicBezTo>
                    <a:cubicBezTo>
                      <a:pt x="51501" y="26232"/>
                      <a:pt x="50648" y="24033"/>
                      <a:pt x="50437" y="21513"/>
                    </a:cubicBezTo>
                    <a:cubicBezTo>
                      <a:pt x="50233" y="19119"/>
                      <a:pt x="51110" y="17108"/>
                      <a:pt x="51595" y="14831"/>
                    </a:cubicBezTo>
                    <a:cubicBezTo>
                      <a:pt x="52025" y="12805"/>
                      <a:pt x="51877" y="10512"/>
                      <a:pt x="51337" y="8525"/>
                    </a:cubicBezTo>
                    <a:cubicBezTo>
                      <a:pt x="50601" y="5802"/>
                      <a:pt x="48903" y="3282"/>
                      <a:pt x="46454" y="1749"/>
                    </a:cubicBezTo>
                    <a:cubicBezTo>
                      <a:pt x="44502" y="525"/>
                      <a:pt x="42219" y="0"/>
                      <a:pt x="39890" y="0"/>
                    </a:cubicBezTo>
                    <a:close/>
                  </a:path>
                </a:pathLst>
              </a:custGeom>
              <a:solidFill>
                <a:srgbClr val="FFA79B">
                  <a:alpha val="4688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61" name="Google Shape;1161;p41"/>
            <p:cNvGrpSpPr/>
            <p:nvPr/>
          </p:nvGrpSpPr>
          <p:grpSpPr>
            <a:xfrm>
              <a:off x="5293580" y="2455773"/>
              <a:ext cx="3559441" cy="2935203"/>
              <a:chOff x="3270675" y="1548400"/>
              <a:chExt cx="1001700" cy="826050"/>
            </a:xfrm>
          </p:grpSpPr>
          <p:sp>
            <p:nvSpPr>
              <p:cNvPr id="1162" name="Google Shape;1162;p41"/>
              <p:cNvSpPr/>
              <p:nvPr/>
            </p:nvSpPr>
            <p:spPr>
              <a:xfrm>
                <a:off x="3795900" y="1907500"/>
                <a:ext cx="476475" cy="444150"/>
              </a:xfrm>
              <a:custGeom>
                <a:avLst/>
                <a:gdLst/>
                <a:ahLst/>
                <a:cxnLst/>
                <a:rect l="l" t="t" r="r" b="b"/>
                <a:pathLst>
                  <a:path w="19059" h="17766" extrusionOk="0">
                    <a:moveTo>
                      <a:pt x="11454" y="1"/>
                    </a:moveTo>
                    <a:cubicBezTo>
                      <a:pt x="11268" y="1"/>
                      <a:pt x="11081" y="9"/>
                      <a:pt x="10892" y="24"/>
                    </a:cubicBezTo>
                    <a:lnTo>
                      <a:pt x="6401" y="400"/>
                    </a:lnTo>
                    <a:cubicBezTo>
                      <a:pt x="2724" y="705"/>
                      <a:pt x="1" y="3936"/>
                      <a:pt x="306" y="7606"/>
                    </a:cubicBezTo>
                    <a:lnTo>
                      <a:pt x="916" y="14937"/>
                    </a:lnTo>
                    <a:cubicBezTo>
                      <a:pt x="1050" y="16548"/>
                      <a:pt x="2402" y="17765"/>
                      <a:pt x="3990" y="17765"/>
                    </a:cubicBezTo>
                    <a:cubicBezTo>
                      <a:pt x="4076" y="17765"/>
                      <a:pt x="4162" y="17761"/>
                      <a:pt x="4249" y="17754"/>
                    </a:cubicBezTo>
                    <a:lnTo>
                      <a:pt x="15923" y="16776"/>
                    </a:lnTo>
                    <a:cubicBezTo>
                      <a:pt x="16043" y="16766"/>
                      <a:pt x="16163" y="16762"/>
                      <a:pt x="16280" y="16762"/>
                    </a:cubicBezTo>
                    <a:cubicBezTo>
                      <a:pt x="17027" y="16762"/>
                      <a:pt x="17718" y="16936"/>
                      <a:pt x="18217" y="16936"/>
                    </a:cubicBezTo>
                    <a:cubicBezTo>
                      <a:pt x="18746" y="16936"/>
                      <a:pt x="19058" y="16740"/>
                      <a:pt x="18991" y="15931"/>
                    </a:cubicBezTo>
                    <a:lnTo>
                      <a:pt x="18122" y="6135"/>
                    </a:lnTo>
                    <a:cubicBezTo>
                      <a:pt x="17833" y="2638"/>
                      <a:pt x="14901" y="1"/>
                      <a:pt x="1145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3" name="Google Shape;1163;p41"/>
              <p:cNvSpPr/>
              <p:nvPr/>
            </p:nvSpPr>
            <p:spPr>
              <a:xfrm>
                <a:off x="3960025" y="1910250"/>
                <a:ext cx="143800" cy="433300"/>
              </a:xfrm>
              <a:custGeom>
                <a:avLst/>
                <a:gdLst/>
                <a:ahLst/>
                <a:cxnLst/>
                <a:rect l="l" t="t" r="r" b="b"/>
                <a:pathLst>
                  <a:path w="5752" h="17332" extrusionOk="0">
                    <a:moveTo>
                      <a:pt x="4335" y="0"/>
                    </a:moveTo>
                    <a:lnTo>
                      <a:pt x="0" y="368"/>
                    </a:lnTo>
                    <a:lnTo>
                      <a:pt x="1424" y="17331"/>
                    </a:lnTo>
                    <a:lnTo>
                      <a:pt x="5751" y="16971"/>
                    </a:lnTo>
                    <a:lnTo>
                      <a:pt x="433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4" name="Google Shape;1164;p41"/>
              <p:cNvSpPr/>
              <p:nvPr/>
            </p:nvSpPr>
            <p:spPr>
              <a:xfrm>
                <a:off x="4067225" y="1907500"/>
                <a:ext cx="88825" cy="347250"/>
              </a:xfrm>
              <a:custGeom>
                <a:avLst/>
                <a:gdLst/>
                <a:ahLst/>
                <a:cxnLst/>
                <a:rect l="l" t="t" r="r" b="b"/>
                <a:pathLst>
                  <a:path w="3553" h="13890" extrusionOk="0">
                    <a:moveTo>
                      <a:pt x="454" y="1"/>
                    </a:moveTo>
                    <a:lnTo>
                      <a:pt x="0" y="24"/>
                    </a:lnTo>
                    <a:lnTo>
                      <a:pt x="1197" y="13889"/>
                    </a:lnTo>
                    <a:lnTo>
                      <a:pt x="3553" y="2731"/>
                    </a:lnTo>
                    <a:lnTo>
                      <a:pt x="45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5" name="Google Shape;1165;p41"/>
              <p:cNvSpPr/>
              <p:nvPr/>
            </p:nvSpPr>
            <p:spPr>
              <a:xfrm>
                <a:off x="3883350" y="1916900"/>
                <a:ext cx="107400" cy="359150"/>
              </a:xfrm>
              <a:custGeom>
                <a:avLst/>
                <a:gdLst/>
                <a:ahLst/>
                <a:cxnLst/>
                <a:rect l="l" t="t" r="r" b="b"/>
                <a:pathLst>
                  <a:path w="4296" h="14366" extrusionOk="0">
                    <a:moveTo>
                      <a:pt x="3067" y="0"/>
                    </a:moveTo>
                    <a:lnTo>
                      <a:pt x="2629" y="133"/>
                    </a:lnTo>
                    <a:lnTo>
                      <a:pt x="0" y="3271"/>
                    </a:lnTo>
                    <a:lnTo>
                      <a:pt x="4296" y="14366"/>
                    </a:lnTo>
                    <a:lnTo>
                      <a:pt x="3732" y="8012"/>
                    </a:lnTo>
                    <a:lnTo>
                      <a:pt x="306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6" name="Google Shape;1166;p41"/>
              <p:cNvSpPr/>
              <p:nvPr/>
            </p:nvSpPr>
            <p:spPr>
              <a:xfrm>
                <a:off x="3845200" y="1569275"/>
                <a:ext cx="302250" cy="281950"/>
              </a:xfrm>
              <a:custGeom>
                <a:avLst/>
                <a:gdLst/>
                <a:ahLst/>
                <a:cxnLst/>
                <a:rect l="l" t="t" r="r" b="b"/>
                <a:pathLst>
                  <a:path w="12090" h="11278" extrusionOk="0">
                    <a:moveTo>
                      <a:pt x="10056" y="0"/>
                    </a:moveTo>
                    <a:cubicBezTo>
                      <a:pt x="9099" y="0"/>
                      <a:pt x="8331" y="717"/>
                      <a:pt x="8216" y="1613"/>
                    </a:cubicBezTo>
                    <a:cubicBezTo>
                      <a:pt x="7575" y="1258"/>
                      <a:pt x="6756" y="1029"/>
                      <a:pt x="5699" y="1029"/>
                    </a:cubicBezTo>
                    <a:cubicBezTo>
                      <a:pt x="5171" y="1029"/>
                      <a:pt x="4583" y="1086"/>
                      <a:pt x="3928" y="1214"/>
                    </a:cubicBezTo>
                    <a:cubicBezTo>
                      <a:pt x="720" y="1832"/>
                      <a:pt x="133" y="4539"/>
                      <a:pt x="32" y="5713"/>
                    </a:cubicBezTo>
                    <a:cubicBezTo>
                      <a:pt x="0" y="6026"/>
                      <a:pt x="251" y="6292"/>
                      <a:pt x="564" y="6292"/>
                    </a:cubicBezTo>
                    <a:cubicBezTo>
                      <a:pt x="697" y="6284"/>
                      <a:pt x="838" y="6284"/>
                      <a:pt x="986" y="6261"/>
                    </a:cubicBezTo>
                    <a:cubicBezTo>
                      <a:pt x="986" y="6386"/>
                      <a:pt x="994" y="6503"/>
                      <a:pt x="1002" y="6628"/>
                    </a:cubicBezTo>
                    <a:lnTo>
                      <a:pt x="1072" y="7372"/>
                    </a:lnTo>
                    <a:cubicBezTo>
                      <a:pt x="1272" y="9604"/>
                      <a:pt x="3141" y="11278"/>
                      <a:pt x="5332" y="11278"/>
                    </a:cubicBezTo>
                    <a:cubicBezTo>
                      <a:pt x="5461" y="11278"/>
                      <a:pt x="5590" y="11272"/>
                      <a:pt x="5720" y="11261"/>
                    </a:cubicBezTo>
                    <a:lnTo>
                      <a:pt x="7441" y="11112"/>
                    </a:lnTo>
                    <a:cubicBezTo>
                      <a:pt x="9804" y="10901"/>
                      <a:pt x="11542" y="8819"/>
                      <a:pt x="11330" y="6456"/>
                    </a:cubicBezTo>
                    <a:lnTo>
                      <a:pt x="11268" y="5713"/>
                    </a:lnTo>
                    <a:cubicBezTo>
                      <a:pt x="11197" y="4954"/>
                      <a:pt x="10939" y="4258"/>
                      <a:pt x="10540" y="3671"/>
                    </a:cubicBezTo>
                    <a:cubicBezTo>
                      <a:pt x="11463" y="3436"/>
                      <a:pt x="12089" y="2521"/>
                      <a:pt x="11901" y="1519"/>
                    </a:cubicBezTo>
                    <a:cubicBezTo>
                      <a:pt x="11745" y="666"/>
                      <a:pt x="10994" y="17"/>
                      <a:pt x="10117" y="1"/>
                    </a:cubicBezTo>
                    <a:cubicBezTo>
                      <a:pt x="10097" y="1"/>
                      <a:pt x="10077" y="0"/>
                      <a:pt x="10056" y="0"/>
                    </a:cubicBezTo>
                    <a:close/>
                  </a:path>
                </a:pathLst>
              </a:custGeom>
              <a:solidFill>
                <a:srgbClr val="FFF6F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7" name="Google Shape;1167;p41"/>
              <p:cNvSpPr/>
              <p:nvPr/>
            </p:nvSpPr>
            <p:spPr>
              <a:xfrm>
                <a:off x="3884700" y="1672375"/>
                <a:ext cx="213250" cy="298525"/>
              </a:xfrm>
              <a:custGeom>
                <a:avLst/>
                <a:gdLst/>
                <a:ahLst/>
                <a:cxnLst/>
                <a:rect l="l" t="t" r="r" b="b"/>
                <a:pathLst>
                  <a:path w="8530" h="11941" extrusionOk="0">
                    <a:moveTo>
                      <a:pt x="1284" y="1"/>
                    </a:moveTo>
                    <a:lnTo>
                      <a:pt x="1284" y="1"/>
                    </a:lnTo>
                    <a:cubicBezTo>
                      <a:pt x="1308" y="1237"/>
                      <a:pt x="674" y="1777"/>
                      <a:pt x="1" y="2012"/>
                    </a:cubicBezTo>
                    <a:lnTo>
                      <a:pt x="423" y="6800"/>
                    </a:lnTo>
                    <a:cubicBezTo>
                      <a:pt x="549" y="8138"/>
                      <a:pt x="1613" y="9171"/>
                      <a:pt x="2912" y="9280"/>
                    </a:cubicBezTo>
                    <a:lnTo>
                      <a:pt x="2974" y="9953"/>
                    </a:lnTo>
                    <a:cubicBezTo>
                      <a:pt x="3071" y="11088"/>
                      <a:pt x="4031" y="11941"/>
                      <a:pt x="5150" y="11941"/>
                    </a:cubicBezTo>
                    <a:cubicBezTo>
                      <a:pt x="5212" y="11941"/>
                      <a:pt x="5274" y="11938"/>
                      <a:pt x="5337" y="11933"/>
                    </a:cubicBezTo>
                    <a:cubicBezTo>
                      <a:pt x="6527" y="11823"/>
                      <a:pt x="7419" y="10759"/>
                      <a:pt x="7309" y="9570"/>
                    </a:cubicBezTo>
                    <a:lnTo>
                      <a:pt x="7137" y="7590"/>
                    </a:lnTo>
                    <a:cubicBezTo>
                      <a:pt x="7332" y="7168"/>
                      <a:pt x="7434" y="6683"/>
                      <a:pt x="7387" y="6174"/>
                    </a:cubicBezTo>
                    <a:lnTo>
                      <a:pt x="7356" y="5830"/>
                    </a:lnTo>
                    <a:cubicBezTo>
                      <a:pt x="7356" y="5791"/>
                      <a:pt x="7348" y="5752"/>
                      <a:pt x="7348" y="5713"/>
                    </a:cubicBezTo>
                    <a:lnTo>
                      <a:pt x="7215" y="4242"/>
                    </a:lnTo>
                    <a:lnTo>
                      <a:pt x="7559" y="4210"/>
                    </a:lnTo>
                    <a:cubicBezTo>
                      <a:pt x="8115" y="4163"/>
                      <a:pt x="8530" y="3670"/>
                      <a:pt x="8483" y="3107"/>
                    </a:cubicBezTo>
                    <a:lnTo>
                      <a:pt x="8451" y="2825"/>
                    </a:lnTo>
                    <a:cubicBezTo>
                      <a:pt x="8405" y="2291"/>
                      <a:pt x="7959" y="1894"/>
                      <a:pt x="7442" y="1894"/>
                    </a:cubicBezTo>
                    <a:cubicBezTo>
                      <a:pt x="7436" y="1894"/>
                      <a:pt x="7431" y="1894"/>
                      <a:pt x="7426" y="1894"/>
                    </a:cubicBezTo>
                    <a:cubicBezTo>
                      <a:pt x="6988" y="2090"/>
                      <a:pt x="6887" y="2489"/>
                      <a:pt x="6863" y="2755"/>
                    </a:cubicBezTo>
                    <a:cubicBezTo>
                      <a:pt x="6862" y="2762"/>
                      <a:pt x="6861" y="2765"/>
                      <a:pt x="6860" y="2765"/>
                    </a:cubicBezTo>
                    <a:cubicBezTo>
                      <a:pt x="6841" y="2765"/>
                      <a:pt x="6764" y="2341"/>
                      <a:pt x="6707" y="1996"/>
                    </a:cubicBezTo>
                    <a:cubicBezTo>
                      <a:pt x="6671" y="1785"/>
                      <a:pt x="6485" y="1638"/>
                      <a:pt x="6278" y="1638"/>
                    </a:cubicBezTo>
                    <a:cubicBezTo>
                      <a:pt x="6254" y="1638"/>
                      <a:pt x="6230" y="1640"/>
                      <a:pt x="6206" y="1644"/>
                    </a:cubicBezTo>
                    <a:lnTo>
                      <a:pt x="6198" y="1644"/>
                    </a:lnTo>
                    <a:cubicBezTo>
                      <a:pt x="5662" y="1729"/>
                      <a:pt x="5183" y="1766"/>
                      <a:pt x="4755" y="1766"/>
                    </a:cubicBezTo>
                    <a:cubicBezTo>
                      <a:pt x="1809" y="1766"/>
                      <a:pt x="1284" y="1"/>
                      <a:pt x="128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8" name="Google Shape;1168;p41"/>
              <p:cNvSpPr/>
              <p:nvPr/>
            </p:nvSpPr>
            <p:spPr>
              <a:xfrm>
                <a:off x="3894300" y="1818100"/>
                <a:ext cx="177625" cy="102500"/>
              </a:xfrm>
              <a:custGeom>
                <a:avLst/>
                <a:gdLst/>
                <a:ahLst/>
                <a:cxnLst/>
                <a:rect l="l" t="t" r="r" b="b"/>
                <a:pathLst>
                  <a:path w="7105" h="4100" extrusionOk="0">
                    <a:moveTo>
                      <a:pt x="6972" y="1"/>
                    </a:moveTo>
                    <a:cubicBezTo>
                      <a:pt x="7042" y="1456"/>
                      <a:pt x="5947" y="2724"/>
                      <a:pt x="4476" y="2857"/>
                    </a:cubicBezTo>
                    <a:lnTo>
                      <a:pt x="2974" y="2990"/>
                    </a:lnTo>
                    <a:cubicBezTo>
                      <a:pt x="2892" y="2997"/>
                      <a:pt x="2811" y="3001"/>
                      <a:pt x="2730" y="3001"/>
                    </a:cubicBezTo>
                    <a:cubicBezTo>
                      <a:pt x="1330" y="3001"/>
                      <a:pt x="134" y="1929"/>
                      <a:pt x="0" y="502"/>
                    </a:cubicBezTo>
                    <a:lnTo>
                      <a:pt x="0" y="502"/>
                    </a:lnTo>
                    <a:lnTo>
                      <a:pt x="39" y="971"/>
                    </a:lnTo>
                    <a:cubicBezTo>
                      <a:pt x="165" y="2333"/>
                      <a:pt x="1260" y="3365"/>
                      <a:pt x="2582" y="3459"/>
                    </a:cubicBezTo>
                    <a:cubicBezTo>
                      <a:pt x="2856" y="3811"/>
                      <a:pt x="3263" y="4046"/>
                      <a:pt x="3740" y="4093"/>
                    </a:cubicBezTo>
                    <a:cubicBezTo>
                      <a:pt x="3788" y="4097"/>
                      <a:pt x="3835" y="4099"/>
                      <a:pt x="3882" y="4099"/>
                    </a:cubicBezTo>
                    <a:cubicBezTo>
                      <a:pt x="4559" y="4099"/>
                      <a:pt x="5151" y="3684"/>
                      <a:pt x="5407" y="3084"/>
                    </a:cubicBezTo>
                    <a:cubicBezTo>
                      <a:pt x="6440" y="2614"/>
                      <a:pt x="7105" y="1534"/>
                      <a:pt x="7003" y="345"/>
                    </a:cubicBezTo>
                    <a:lnTo>
                      <a:pt x="697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9" name="Google Shape;1169;p41"/>
              <p:cNvSpPr/>
              <p:nvPr/>
            </p:nvSpPr>
            <p:spPr>
              <a:xfrm>
                <a:off x="4066250" y="1737625"/>
                <a:ext cx="14675" cy="22225"/>
              </a:xfrm>
              <a:custGeom>
                <a:avLst/>
                <a:gdLst/>
                <a:ahLst/>
                <a:cxnLst/>
                <a:rect l="l" t="t" r="r" b="b"/>
                <a:pathLst>
                  <a:path w="587" h="889" extrusionOk="0">
                    <a:moveTo>
                      <a:pt x="477" y="1"/>
                    </a:moveTo>
                    <a:cubicBezTo>
                      <a:pt x="448" y="1"/>
                      <a:pt x="418" y="15"/>
                      <a:pt x="399" y="43"/>
                    </a:cubicBezTo>
                    <a:lnTo>
                      <a:pt x="0" y="599"/>
                    </a:lnTo>
                    <a:lnTo>
                      <a:pt x="368" y="873"/>
                    </a:lnTo>
                    <a:cubicBezTo>
                      <a:pt x="391" y="880"/>
                      <a:pt x="407" y="888"/>
                      <a:pt x="430" y="888"/>
                    </a:cubicBezTo>
                    <a:cubicBezTo>
                      <a:pt x="454" y="888"/>
                      <a:pt x="485" y="880"/>
                      <a:pt x="501" y="849"/>
                    </a:cubicBezTo>
                    <a:cubicBezTo>
                      <a:pt x="532" y="810"/>
                      <a:pt x="524" y="755"/>
                      <a:pt x="485" y="724"/>
                    </a:cubicBezTo>
                    <a:lnTo>
                      <a:pt x="258" y="560"/>
                    </a:lnTo>
                    <a:lnTo>
                      <a:pt x="556" y="153"/>
                    </a:lnTo>
                    <a:cubicBezTo>
                      <a:pt x="587" y="106"/>
                      <a:pt x="571" y="51"/>
                      <a:pt x="532" y="20"/>
                    </a:cubicBezTo>
                    <a:cubicBezTo>
                      <a:pt x="516" y="7"/>
                      <a:pt x="497" y="1"/>
                      <a:pt x="47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0" name="Google Shape;1170;p41"/>
              <p:cNvSpPr/>
              <p:nvPr/>
            </p:nvSpPr>
            <p:spPr>
              <a:xfrm>
                <a:off x="3951425" y="1853175"/>
                <a:ext cx="2172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343" extrusionOk="0">
                    <a:moveTo>
                      <a:pt x="487" y="0"/>
                    </a:moveTo>
                    <a:cubicBezTo>
                      <a:pt x="342" y="0"/>
                      <a:pt x="179" y="43"/>
                      <a:pt x="39" y="178"/>
                    </a:cubicBezTo>
                    <a:cubicBezTo>
                      <a:pt x="0" y="218"/>
                      <a:pt x="0" y="280"/>
                      <a:pt x="31" y="311"/>
                    </a:cubicBezTo>
                    <a:cubicBezTo>
                      <a:pt x="55" y="335"/>
                      <a:pt x="78" y="343"/>
                      <a:pt x="102" y="343"/>
                    </a:cubicBezTo>
                    <a:cubicBezTo>
                      <a:pt x="125" y="343"/>
                      <a:pt x="149" y="335"/>
                      <a:pt x="164" y="319"/>
                    </a:cubicBezTo>
                    <a:cubicBezTo>
                      <a:pt x="267" y="217"/>
                      <a:pt x="383" y="187"/>
                      <a:pt x="482" y="187"/>
                    </a:cubicBezTo>
                    <a:cubicBezTo>
                      <a:pt x="610" y="187"/>
                      <a:pt x="711" y="237"/>
                      <a:pt x="720" y="241"/>
                    </a:cubicBezTo>
                    <a:cubicBezTo>
                      <a:pt x="733" y="247"/>
                      <a:pt x="746" y="250"/>
                      <a:pt x="759" y="250"/>
                    </a:cubicBezTo>
                    <a:cubicBezTo>
                      <a:pt x="794" y="250"/>
                      <a:pt x="828" y="228"/>
                      <a:pt x="845" y="194"/>
                    </a:cubicBezTo>
                    <a:cubicBezTo>
                      <a:pt x="869" y="155"/>
                      <a:pt x="853" y="92"/>
                      <a:pt x="806" y="69"/>
                    </a:cubicBezTo>
                    <a:cubicBezTo>
                      <a:pt x="735" y="35"/>
                      <a:pt x="619" y="0"/>
                      <a:pt x="48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1" name="Google Shape;1171;p41"/>
              <p:cNvSpPr/>
              <p:nvPr/>
            </p:nvSpPr>
            <p:spPr>
              <a:xfrm>
                <a:off x="3970975" y="1718200"/>
                <a:ext cx="35825" cy="14450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578" extrusionOk="0">
                    <a:moveTo>
                      <a:pt x="648" y="1"/>
                    </a:moveTo>
                    <a:cubicBezTo>
                      <a:pt x="396" y="1"/>
                      <a:pt x="199" y="91"/>
                      <a:pt x="110" y="186"/>
                    </a:cubicBezTo>
                    <a:cubicBezTo>
                      <a:pt x="1" y="304"/>
                      <a:pt x="24" y="405"/>
                      <a:pt x="102" y="445"/>
                    </a:cubicBezTo>
                    <a:cubicBezTo>
                      <a:pt x="181" y="492"/>
                      <a:pt x="290" y="492"/>
                      <a:pt x="400" y="499"/>
                    </a:cubicBezTo>
                    <a:cubicBezTo>
                      <a:pt x="501" y="499"/>
                      <a:pt x="611" y="507"/>
                      <a:pt x="705" y="515"/>
                    </a:cubicBezTo>
                    <a:cubicBezTo>
                      <a:pt x="799" y="523"/>
                      <a:pt x="900" y="538"/>
                      <a:pt x="1010" y="554"/>
                    </a:cubicBezTo>
                    <a:cubicBezTo>
                      <a:pt x="1075" y="564"/>
                      <a:pt x="1143" y="577"/>
                      <a:pt x="1207" y="577"/>
                    </a:cubicBezTo>
                    <a:cubicBezTo>
                      <a:pt x="1242" y="577"/>
                      <a:pt x="1276" y="573"/>
                      <a:pt x="1307" y="562"/>
                    </a:cubicBezTo>
                    <a:cubicBezTo>
                      <a:pt x="1393" y="538"/>
                      <a:pt x="1432" y="445"/>
                      <a:pt x="1354" y="312"/>
                    </a:cubicBezTo>
                    <a:cubicBezTo>
                      <a:pt x="1284" y="186"/>
                      <a:pt x="1065" y="38"/>
                      <a:pt x="760" y="6"/>
                    </a:cubicBezTo>
                    <a:cubicBezTo>
                      <a:pt x="721" y="2"/>
                      <a:pt x="684" y="1"/>
                      <a:pt x="648" y="1"/>
                    </a:cubicBezTo>
                    <a:close/>
                  </a:path>
                </a:pathLst>
              </a:custGeom>
              <a:solidFill>
                <a:srgbClr val="FFF6F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2" name="Google Shape;1172;p41"/>
              <p:cNvSpPr/>
              <p:nvPr/>
            </p:nvSpPr>
            <p:spPr>
              <a:xfrm>
                <a:off x="3894700" y="1721250"/>
                <a:ext cx="35625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1425" h="599" extrusionOk="0">
                    <a:moveTo>
                      <a:pt x="798" y="1"/>
                    </a:moveTo>
                    <a:cubicBezTo>
                      <a:pt x="752" y="1"/>
                      <a:pt x="706" y="3"/>
                      <a:pt x="657" y="10"/>
                    </a:cubicBezTo>
                    <a:cubicBezTo>
                      <a:pt x="352" y="49"/>
                      <a:pt x="141" y="205"/>
                      <a:pt x="70" y="338"/>
                    </a:cubicBezTo>
                    <a:cubicBezTo>
                      <a:pt x="0" y="471"/>
                      <a:pt x="47" y="565"/>
                      <a:pt x="133" y="589"/>
                    </a:cubicBezTo>
                    <a:cubicBezTo>
                      <a:pt x="158" y="595"/>
                      <a:pt x="185" y="598"/>
                      <a:pt x="212" y="598"/>
                    </a:cubicBezTo>
                    <a:cubicBezTo>
                      <a:pt x="279" y="598"/>
                      <a:pt x="353" y="582"/>
                      <a:pt x="430" y="565"/>
                    </a:cubicBezTo>
                    <a:cubicBezTo>
                      <a:pt x="532" y="549"/>
                      <a:pt x="642" y="534"/>
                      <a:pt x="728" y="518"/>
                    </a:cubicBezTo>
                    <a:cubicBezTo>
                      <a:pt x="822" y="503"/>
                      <a:pt x="931" y="495"/>
                      <a:pt x="1033" y="487"/>
                    </a:cubicBezTo>
                    <a:cubicBezTo>
                      <a:pt x="1142" y="479"/>
                      <a:pt x="1252" y="471"/>
                      <a:pt x="1330" y="424"/>
                    </a:cubicBezTo>
                    <a:cubicBezTo>
                      <a:pt x="1401" y="385"/>
                      <a:pt x="1424" y="283"/>
                      <a:pt x="1315" y="174"/>
                    </a:cubicBezTo>
                    <a:cubicBezTo>
                      <a:pt x="1229" y="82"/>
                      <a:pt x="1038" y="1"/>
                      <a:pt x="798" y="1"/>
                    </a:cubicBezTo>
                    <a:close/>
                  </a:path>
                </a:pathLst>
              </a:custGeom>
              <a:solidFill>
                <a:srgbClr val="FFF6F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3" name="Google Shape;1173;p41"/>
              <p:cNvSpPr/>
              <p:nvPr/>
            </p:nvSpPr>
            <p:spPr>
              <a:xfrm>
                <a:off x="3984475" y="1757075"/>
                <a:ext cx="14300" cy="1272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09" extrusionOk="0">
                    <a:moveTo>
                      <a:pt x="286" y="1"/>
                    </a:moveTo>
                    <a:cubicBezTo>
                      <a:pt x="182" y="1"/>
                      <a:pt x="84" y="62"/>
                      <a:pt x="47" y="165"/>
                    </a:cubicBezTo>
                    <a:cubicBezTo>
                      <a:pt x="0" y="298"/>
                      <a:pt x="63" y="447"/>
                      <a:pt x="196" y="494"/>
                    </a:cubicBezTo>
                    <a:cubicBezTo>
                      <a:pt x="224" y="504"/>
                      <a:pt x="253" y="508"/>
                      <a:pt x="282" y="508"/>
                    </a:cubicBezTo>
                    <a:cubicBezTo>
                      <a:pt x="388" y="508"/>
                      <a:pt x="488" y="444"/>
                      <a:pt x="525" y="345"/>
                    </a:cubicBezTo>
                    <a:cubicBezTo>
                      <a:pt x="572" y="212"/>
                      <a:pt x="501" y="63"/>
                      <a:pt x="376" y="16"/>
                    </a:cubicBezTo>
                    <a:cubicBezTo>
                      <a:pt x="346" y="6"/>
                      <a:pt x="316" y="1"/>
                      <a:pt x="286" y="1"/>
                    </a:cubicBezTo>
                    <a:close/>
                  </a:path>
                </a:pathLst>
              </a:custGeom>
              <a:solidFill>
                <a:srgbClr val="2E012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4" name="Google Shape;1174;p41"/>
              <p:cNvSpPr/>
              <p:nvPr/>
            </p:nvSpPr>
            <p:spPr>
              <a:xfrm>
                <a:off x="3982900" y="1766975"/>
                <a:ext cx="18800" cy="7150"/>
              </a:xfrm>
              <a:custGeom>
                <a:avLst/>
                <a:gdLst/>
                <a:ahLst/>
                <a:cxnLst/>
                <a:rect l="l" t="t" r="r" b="b"/>
                <a:pathLst>
                  <a:path w="752" h="286" extrusionOk="0">
                    <a:moveTo>
                      <a:pt x="431" y="0"/>
                    </a:moveTo>
                    <a:cubicBezTo>
                      <a:pt x="324" y="0"/>
                      <a:pt x="194" y="26"/>
                      <a:pt x="56" y="113"/>
                    </a:cubicBezTo>
                    <a:cubicBezTo>
                      <a:pt x="9" y="137"/>
                      <a:pt x="1" y="199"/>
                      <a:pt x="24" y="238"/>
                    </a:cubicBezTo>
                    <a:cubicBezTo>
                      <a:pt x="40" y="270"/>
                      <a:pt x="71" y="285"/>
                      <a:pt x="103" y="285"/>
                    </a:cubicBezTo>
                    <a:cubicBezTo>
                      <a:pt x="118" y="285"/>
                      <a:pt x="142" y="278"/>
                      <a:pt x="157" y="270"/>
                    </a:cubicBezTo>
                    <a:cubicBezTo>
                      <a:pt x="260" y="207"/>
                      <a:pt x="354" y="189"/>
                      <a:pt x="429" y="189"/>
                    </a:cubicBezTo>
                    <a:cubicBezTo>
                      <a:pt x="532" y="189"/>
                      <a:pt x="599" y="223"/>
                      <a:pt x="603" y="223"/>
                    </a:cubicBezTo>
                    <a:cubicBezTo>
                      <a:pt x="618" y="230"/>
                      <a:pt x="634" y="234"/>
                      <a:pt x="650" y="234"/>
                    </a:cubicBezTo>
                    <a:cubicBezTo>
                      <a:pt x="682" y="234"/>
                      <a:pt x="713" y="218"/>
                      <a:pt x="729" y="191"/>
                    </a:cubicBezTo>
                    <a:cubicBezTo>
                      <a:pt x="752" y="145"/>
                      <a:pt x="736" y="82"/>
                      <a:pt x="697" y="58"/>
                    </a:cubicBezTo>
                    <a:cubicBezTo>
                      <a:pt x="688" y="54"/>
                      <a:pt x="584" y="0"/>
                      <a:pt x="4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5" name="Google Shape;1175;p41"/>
              <p:cNvSpPr/>
              <p:nvPr/>
            </p:nvSpPr>
            <p:spPr>
              <a:xfrm>
                <a:off x="3915625" y="1763175"/>
                <a:ext cx="143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08" extrusionOk="0">
                    <a:moveTo>
                      <a:pt x="291" y="0"/>
                    </a:moveTo>
                    <a:cubicBezTo>
                      <a:pt x="185" y="0"/>
                      <a:pt x="84" y="66"/>
                      <a:pt x="47" y="171"/>
                    </a:cubicBezTo>
                    <a:cubicBezTo>
                      <a:pt x="0" y="297"/>
                      <a:pt x="71" y="445"/>
                      <a:pt x="204" y="492"/>
                    </a:cubicBezTo>
                    <a:cubicBezTo>
                      <a:pt x="232" y="503"/>
                      <a:pt x="261" y="508"/>
                      <a:pt x="290" y="508"/>
                    </a:cubicBezTo>
                    <a:cubicBezTo>
                      <a:pt x="390" y="508"/>
                      <a:pt x="488" y="447"/>
                      <a:pt x="524" y="343"/>
                    </a:cubicBezTo>
                    <a:cubicBezTo>
                      <a:pt x="571" y="210"/>
                      <a:pt x="509" y="70"/>
                      <a:pt x="376" y="15"/>
                    </a:cubicBezTo>
                    <a:cubicBezTo>
                      <a:pt x="348" y="5"/>
                      <a:pt x="319" y="0"/>
                      <a:pt x="291" y="0"/>
                    </a:cubicBezTo>
                    <a:close/>
                  </a:path>
                </a:pathLst>
              </a:custGeom>
              <a:solidFill>
                <a:srgbClr val="2E012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6" name="Google Shape;1176;p41"/>
              <p:cNvSpPr/>
              <p:nvPr/>
            </p:nvSpPr>
            <p:spPr>
              <a:xfrm>
                <a:off x="3914050" y="1773100"/>
                <a:ext cx="1900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760" h="283" extrusionOk="0">
                    <a:moveTo>
                      <a:pt x="425" y="1"/>
                    </a:moveTo>
                    <a:cubicBezTo>
                      <a:pt x="320" y="1"/>
                      <a:pt x="193" y="26"/>
                      <a:pt x="55" y="111"/>
                    </a:cubicBezTo>
                    <a:cubicBezTo>
                      <a:pt x="16" y="142"/>
                      <a:pt x="1" y="197"/>
                      <a:pt x="24" y="244"/>
                    </a:cubicBezTo>
                    <a:cubicBezTo>
                      <a:pt x="48" y="267"/>
                      <a:pt x="71" y="283"/>
                      <a:pt x="102" y="283"/>
                    </a:cubicBezTo>
                    <a:cubicBezTo>
                      <a:pt x="126" y="283"/>
                      <a:pt x="141" y="283"/>
                      <a:pt x="157" y="267"/>
                    </a:cubicBezTo>
                    <a:cubicBezTo>
                      <a:pt x="258" y="205"/>
                      <a:pt x="351" y="187"/>
                      <a:pt x="425" y="187"/>
                    </a:cubicBezTo>
                    <a:cubicBezTo>
                      <a:pt x="530" y="187"/>
                      <a:pt x="599" y="224"/>
                      <a:pt x="603" y="228"/>
                    </a:cubicBezTo>
                    <a:cubicBezTo>
                      <a:pt x="618" y="235"/>
                      <a:pt x="633" y="239"/>
                      <a:pt x="648" y="239"/>
                    </a:cubicBezTo>
                    <a:cubicBezTo>
                      <a:pt x="681" y="239"/>
                      <a:pt x="712" y="221"/>
                      <a:pt x="728" y="189"/>
                    </a:cubicBezTo>
                    <a:cubicBezTo>
                      <a:pt x="760" y="142"/>
                      <a:pt x="744" y="87"/>
                      <a:pt x="697" y="64"/>
                    </a:cubicBezTo>
                    <a:cubicBezTo>
                      <a:pt x="688" y="59"/>
                      <a:pt x="582" y="1"/>
                      <a:pt x="4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7" name="Google Shape;1177;p41"/>
              <p:cNvSpPr/>
              <p:nvPr/>
            </p:nvSpPr>
            <p:spPr>
              <a:xfrm>
                <a:off x="3960025" y="1740200"/>
                <a:ext cx="66925" cy="43300"/>
              </a:xfrm>
              <a:custGeom>
                <a:avLst/>
                <a:gdLst/>
                <a:ahLst/>
                <a:cxnLst/>
                <a:rect l="l" t="t" r="r" b="b"/>
                <a:pathLst>
                  <a:path w="2677" h="1732" extrusionOk="0">
                    <a:moveTo>
                      <a:pt x="1894" y="183"/>
                    </a:moveTo>
                    <a:cubicBezTo>
                      <a:pt x="2176" y="183"/>
                      <a:pt x="2418" y="402"/>
                      <a:pt x="2442" y="683"/>
                    </a:cubicBezTo>
                    <a:lnTo>
                      <a:pt x="2457" y="863"/>
                    </a:lnTo>
                    <a:cubicBezTo>
                      <a:pt x="2481" y="1161"/>
                      <a:pt x="2254" y="1419"/>
                      <a:pt x="1957" y="1450"/>
                    </a:cubicBezTo>
                    <a:lnTo>
                      <a:pt x="822" y="1544"/>
                    </a:lnTo>
                    <a:cubicBezTo>
                      <a:pt x="807" y="1545"/>
                      <a:pt x="793" y="1546"/>
                      <a:pt x="778" y="1546"/>
                    </a:cubicBezTo>
                    <a:cubicBezTo>
                      <a:pt x="499" y="1546"/>
                      <a:pt x="257" y="1334"/>
                      <a:pt x="235" y="1043"/>
                    </a:cubicBezTo>
                    <a:lnTo>
                      <a:pt x="219" y="871"/>
                    </a:lnTo>
                    <a:cubicBezTo>
                      <a:pt x="196" y="574"/>
                      <a:pt x="415" y="308"/>
                      <a:pt x="712" y="284"/>
                    </a:cubicBezTo>
                    <a:lnTo>
                      <a:pt x="1855" y="191"/>
                    </a:lnTo>
                    <a:cubicBezTo>
                      <a:pt x="1870" y="183"/>
                      <a:pt x="1886" y="183"/>
                      <a:pt x="1894" y="183"/>
                    </a:cubicBezTo>
                    <a:close/>
                    <a:moveTo>
                      <a:pt x="1902" y="0"/>
                    </a:moveTo>
                    <a:cubicBezTo>
                      <a:pt x="1881" y="0"/>
                      <a:pt x="1860" y="1"/>
                      <a:pt x="1839" y="3"/>
                    </a:cubicBezTo>
                    <a:lnTo>
                      <a:pt x="697" y="97"/>
                    </a:lnTo>
                    <a:cubicBezTo>
                      <a:pt x="298" y="128"/>
                      <a:pt x="0" y="480"/>
                      <a:pt x="32" y="887"/>
                    </a:cubicBezTo>
                    <a:lnTo>
                      <a:pt x="47" y="1059"/>
                    </a:lnTo>
                    <a:cubicBezTo>
                      <a:pt x="79" y="1442"/>
                      <a:pt x="399" y="1732"/>
                      <a:pt x="775" y="1732"/>
                    </a:cubicBezTo>
                    <a:lnTo>
                      <a:pt x="838" y="1732"/>
                    </a:lnTo>
                    <a:lnTo>
                      <a:pt x="1972" y="1638"/>
                    </a:lnTo>
                    <a:cubicBezTo>
                      <a:pt x="2371" y="1599"/>
                      <a:pt x="2676" y="1247"/>
                      <a:pt x="2637" y="848"/>
                    </a:cubicBezTo>
                    <a:lnTo>
                      <a:pt x="2629" y="668"/>
                    </a:lnTo>
                    <a:cubicBezTo>
                      <a:pt x="2606" y="472"/>
                      <a:pt x="2520" y="300"/>
                      <a:pt x="2371" y="167"/>
                    </a:cubicBezTo>
                    <a:cubicBezTo>
                      <a:pt x="2239" y="56"/>
                      <a:pt x="2070" y="0"/>
                      <a:pt x="19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8" name="Google Shape;1178;p41"/>
              <p:cNvSpPr/>
              <p:nvPr/>
            </p:nvSpPr>
            <p:spPr>
              <a:xfrm>
                <a:off x="3882550" y="1747050"/>
                <a:ext cx="60875" cy="42925"/>
              </a:xfrm>
              <a:custGeom>
                <a:avLst/>
                <a:gdLst/>
                <a:ahLst/>
                <a:cxnLst/>
                <a:rect l="l" t="t" r="r" b="b"/>
                <a:pathLst>
                  <a:path w="2435" h="1717" extrusionOk="0">
                    <a:moveTo>
                      <a:pt x="1660" y="190"/>
                    </a:moveTo>
                    <a:cubicBezTo>
                      <a:pt x="1934" y="190"/>
                      <a:pt x="2176" y="402"/>
                      <a:pt x="2200" y="691"/>
                    </a:cubicBezTo>
                    <a:lnTo>
                      <a:pt x="2215" y="863"/>
                    </a:lnTo>
                    <a:cubicBezTo>
                      <a:pt x="2239" y="1161"/>
                      <a:pt x="2020" y="1427"/>
                      <a:pt x="1714" y="1450"/>
                    </a:cubicBezTo>
                    <a:lnTo>
                      <a:pt x="822" y="1528"/>
                    </a:lnTo>
                    <a:cubicBezTo>
                      <a:pt x="807" y="1530"/>
                      <a:pt x="793" y="1530"/>
                      <a:pt x="778" y="1530"/>
                    </a:cubicBezTo>
                    <a:cubicBezTo>
                      <a:pt x="492" y="1530"/>
                      <a:pt x="258" y="1318"/>
                      <a:pt x="236" y="1028"/>
                    </a:cubicBezTo>
                    <a:lnTo>
                      <a:pt x="220" y="855"/>
                    </a:lnTo>
                    <a:cubicBezTo>
                      <a:pt x="197" y="558"/>
                      <a:pt x="416" y="292"/>
                      <a:pt x="713" y="269"/>
                    </a:cubicBezTo>
                    <a:lnTo>
                      <a:pt x="1613" y="190"/>
                    </a:lnTo>
                    <a:close/>
                    <a:moveTo>
                      <a:pt x="1655" y="0"/>
                    </a:moveTo>
                    <a:cubicBezTo>
                      <a:pt x="1636" y="0"/>
                      <a:pt x="1616" y="1"/>
                      <a:pt x="1597" y="3"/>
                    </a:cubicBezTo>
                    <a:lnTo>
                      <a:pt x="697" y="81"/>
                    </a:lnTo>
                    <a:cubicBezTo>
                      <a:pt x="298" y="112"/>
                      <a:pt x="1" y="464"/>
                      <a:pt x="32" y="871"/>
                    </a:cubicBezTo>
                    <a:lnTo>
                      <a:pt x="48" y="1043"/>
                    </a:lnTo>
                    <a:cubicBezTo>
                      <a:pt x="79" y="1427"/>
                      <a:pt x="400" y="1716"/>
                      <a:pt x="776" y="1716"/>
                    </a:cubicBezTo>
                    <a:lnTo>
                      <a:pt x="838" y="1716"/>
                    </a:lnTo>
                    <a:lnTo>
                      <a:pt x="1730" y="1638"/>
                    </a:lnTo>
                    <a:cubicBezTo>
                      <a:pt x="2137" y="1607"/>
                      <a:pt x="2434" y="1255"/>
                      <a:pt x="2403" y="848"/>
                    </a:cubicBezTo>
                    <a:lnTo>
                      <a:pt x="2387" y="676"/>
                    </a:lnTo>
                    <a:cubicBezTo>
                      <a:pt x="2358" y="288"/>
                      <a:pt x="2030" y="0"/>
                      <a:pt x="165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9" name="Google Shape;1179;p41"/>
              <p:cNvSpPr/>
              <p:nvPr/>
            </p:nvSpPr>
            <p:spPr>
              <a:xfrm>
                <a:off x="3944300" y="1792750"/>
                <a:ext cx="58950" cy="36425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1457" extrusionOk="0">
                    <a:moveTo>
                      <a:pt x="1899" y="1"/>
                    </a:moveTo>
                    <a:cubicBezTo>
                      <a:pt x="1883" y="1"/>
                      <a:pt x="1867" y="2"/>
                      <a:pt x="1850" y="6"/>
                    </a:cubicBezTo>
                    <a:cubicBezTo>
                      <a:pt x="1850" y="6"/>
                      <a:pt x="1232" y="303"/>
                      <a:pt x="606" y="381"/>
                    </a:cubicBezTo>
                    <a:cubicBezTo>
                      <a:pt x="0" y="464"/>
                      <a:pt x="420" y="1456"/>
                      <a:pt x="1313" y="1456"/>
                    </a:cubicBezTo>
                    <a:cubicBezTo>
                      <a:pt x="1343" y="1456"/>
                      <a:pt x="1373" y="1455"/>
                      <a:pt x="1404" y="1453"/>
                    </a:cubicBezTo>
                    <a:cubicBezTo>
                      <a:pt x="2319" y="1385"/>
                      <a:pt x="2357" y="1"/>
                      <a:pt x="189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0" name="Google Shape;1180;p41"/>
              <p:cNvSpPr/>
              <p:nvPr/>
            </p:nvSpPr>
            <p:spPr>
              <a:xfrm>
                <a:off x="3940850" y="1736325"/>
                <a:ext cx="299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2286" extrusionOk="0">
                    <a:moveTo>
                      <a:pt x="412" y="0"/>
                    </a:moveTo>
                    <a:cubicBezTo>
                      <a:pt x="408" y="0"/>
                      <a:pt x="404" y="1"/>
                      <a:pt x="400" y="1"/>
                    </a:cubicBezTo>
                    <a:cubicBezTo>
                      <a:pt x="345" y="1"/>
                      <a:pt x="306" y="48"/>
                      <a:pt x="314" y="95"/>
                    </a:cubicBezTo>
                    <a:lnTo>
                      <a:pt x="400" y="1128"/>
                    </a:lnTo>
                    <a:lnTo>
                      <a:pt x="337" y="1136"/>
                    </a:lnTo>
                    <a:cubicBezTo>
                      <a:pt x="243" y="1144"/>
                      <a:pt x="157" y="1191"/>
                      <a:pt x="94" y="1261"/>
                    </a:cubicBezTo>
                    <a:cubicBezTo>
                      <a:pt x="32" y="1339"/>
                      <a:pt x="1" y="1425"/>
                      <a:pt x="8" y="1527"/>
                    </a:cubicBezTo>
                    <a:lnTo>
                      <a:pt x="24" y="1754"/>
                    </a:lnTo>
                    <a:cubicBezTo>
                      <a:pt x="40" y="1910"/>
                      <a:pt x="110" y="2051"/>
                      <a:pt x="235" y="2153"/>
                    </a:cubicBezTo>
                    <a:cubicBezTo>
                      <a:pt x="337" y="2239"/>
                      <a:pt x="470" y="2286"/>
                      <a:pt x="611" y="2286"/>
                    </a:cubicBezTo>
                    <a:lnTo>
                      <a:pt x="658" y="2286"/>
                    </a:lnTo>
                    <a:lnTo>
                      <a:pt x="1112" y="2247"/>
                    </a:lnTo>
                    <a:cubicBezTo>
                      <a:pt x="1166" y="2247"/>
                      <a:pt x="1198" y="2200"/>
                      <a:pt x="1198" y="2145"/>
                    </a:cubicBezTo>
                    <a:cubicBezTo>
                      <a:pt x="1190" y="2098"/>
                      <a:pt x="1151" y="2059"/>
                      <a:pt x="1096" y="2059"/>
                    </a:cubicBezTo>
                    <a:lnTo>
                      <a:pt x="642" y="2098"/>
                    </a:lnTo>
                    <a:cubicBezTo>
                      <a:pt x="631" y="2099"/>
                      <a:pt x="620" y="2099"/>
                      <a:pt x="610" y="2099"/>
                    </a:cubicBezTo>
                    <a:cubicBezTo>
                      <a:pt x="513" y="2099"/>
                      <a:pt x="423" y="2068"/>
                      <a:pt x="353" y="2004"/>
                    </a:cubicBezTo>
                    <a:cubicBezTo>
                      <a:pt x="274" y="1942"/>
                      <a:pt x="220" y="1840"/>
                      <a:pt x="212" y="1738"/>
                    </a:cubicBezTo>
                    <a:lnTo>
                      <a:pt x="196" y="1511"/>
                    </a:lnTo>
                    <a:cubicBezTo>
                      <a:pt x="188" y="1464"/>
                      <a:pt x="204" y="1417"/>
                      <a:pt x="235" y="1386"/>
                    </a:cubicBezTo>
                    <a:cubicBezTo>
                      <a:pt x="267" y="1347"/>
                      <a:pt x="306" y="1331"/>
                      <a:pt x="353" y="1324"/>
                    </a:cubicBezTo>
                    <a:lnTo>
                      <a:pt x="603" y="1300"/>
                    </a:lnTo>
                    <a:lnTo>
                      <a:pt x="501" y="80"/>
                    </a:lnTo>
                    <a:cubicBezTo>
                      <a:pt x="494" y="37"/>
                      <a:pt x="454" y="0"/>
                      <a:pt x="41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1" name="Google Shape;1181;p41"/>
              <p:cNvSpPr/>
              <p:nvPr/>
            </p:nvSpPr>
            <p:spPr>
              <a:xfrm>
                <a:off x="4028875" y="1817725"/>
                <a:ext cx="6275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251" h="251" extrusionOk="0">
                    <a:moveTo>
                      <a:pt x="126" y="0"/>
                    </a:moveTo>
                    <a:cubicBezTo>
                      <a:pt x="55" y="0"/>
                      <a:pt x="1" y="55"/>
                      <a:pt x="1" y="125"/>
                    </a:cubicBezTo>
                    <a:cubicBezTo>
                      <a:pt x="1" y="196"/>
                      <a:pt x="55" y="251"/>
                      <a:pt x="126" y="251"/>
                    </a:cubicBezTo>
                    <a:cubicBezTo>
                      <a:pt x="196" y="251"/>
                      <a:pt x="251" y="196"/>
                      <a:pt x="251" y="125"/>
                    </a:cubicBezTo>
                    <a:cubicBezTo>
                      <a:pt x="251" y="55"/>
                      <a:pt x="196" y="0"/>
                      <a:pt x="1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2" name="Google Shape;1182;p41"/>
              <p:cNvSpPr/>
              <p:nvPr/>
            </p:nvSpPr>
            <p:spPr>
              <a:xfrm>
                <a:off x="4018125" y="1839625"/>
                <a:ext cx="6075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243" h="251" extrusionOk="0">
                    <a:moveTo>
                      <a:pt x="118" y="1"/>
                    </a:moveTo>
                    <a:cubicBezTo>
                      <a:pt x="55" y="1"/>
                      <a:pt x="0" y="55"/>
                      <a:pt x="0" y="126"/>
                    </a:cubicBezTo>
                    <a:cubicBezTo>
                      <a:pt x="0" y="196"/>
                      <a:pt x="55" y="251"/>
                      <a:pt x="118" y="251"/>
                    </a:cubicBezTo>
                    <a:cubicBezTo>
                      <a:pt x="188" y="251"/>
                      <a:pt x="243" y="196"/>
                      <a:pt x="243" y="126"/>
                    </a:cubicBezTo>
                    <a:cubicBezTo>
                      <a:pt x="243" y="55"/>
                      <a:pt x="188" y="1"/>
                      <a:pt x="1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3" name="Google Shape;1183;p41"/>
              <p:cNvSpPr/>
              <p:nvPr/>
            </p:nvSpPr>
            <p:spPr>
              <a:xfrm>
                <a:off x="4039250" y="1833575"/>
                <a:ext cx="6275" cy="6075"/>
              </a:xfrm>
              <a:custGeom>
                <a:avLst/>
                <a:gdLst/>
                <a:ahLst/>
                <a:cxnLst/>
                <a:rect l="l" t="t" r="r" b="b"/>
                <a:pathLst>
                  <a:path w="251" h="243" extrusionOk="0">
                    <a:moveTo>
                      <a:pt x="125" y="0"/>
                    </a:moveTo>
                    <a:cubicBezTo>
                      <a:pt x="55" y="0"/>
                      <a:pt x="0" y="55"/>
                      <a:pt x="0" y="125"/>
                    </a:cubicBezTo>
                    <a:cubicBezTo>
                      <a:pt x="0" y="188"/>
                      <a:pt x="55" y="243"/>
                      <a:pt x="125" y="243"/>
                    </a:cubicBezTo>
                    <a:cubicBezTo>
                      <a:pt x="196" y="243"/>
                      <a:pt x="251" y="188"/>
                      <a:pt x="251" y="125"/>
                    </a:cubicBezTo>
                    <a:cubicBezTo>
                      <a:pt x="251" y="55"/>
                      <a:pt x="196" y="0"/>
                      <a:pt x="12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4" name="Google Shape;1184;p41"/>
              <p:cNvSpPr/>
              <p:nvPr/>
            </p:nvSpPr>
            <p:spPr>
              <a:xfrm>
                <a:off x="3937525" y="1749250"/>
                <a:ext cx="28000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377" extrusionOk="0">
                    <a:moveTo>
                      <a:pt x="611" y="0"/>
                    </a:moveTo>
                    <a:cubicBezTo>
                      <a:pt x="239" y="0"/>
                      <a:pt x="6" y="245"/>
                      <a:pt x="1" y="251"/>
                    </a:cubicBezTo>
                    <a:lnTo>
                      <a:pt x="141" y="376"/>
                    </a:lnTo>
                    <a:cubicBezTo>
                      <a:pt x="152" y="365"/>
                      <a:pt x="324" y="190"/>
                      <a:pt x="606" y="190"/>
                    </a:cubicBezTo>
                    <a:cubicBezTo>
                      <a:pt x="727" y="190"/>
                      <a:pt x="868" y="222"/>
                      <a:pt x="1026" y="314"/>
                    </a:cubicBezTo>
                    <a:lnTo>
                      <a:pt x="1119" y="149"/>
                    </a:lnTo>
                    <a:cubicBezTo>
                      <a:pt x="932" y="40"/>
                      <a:pt x="760" y="0"/>
                      <a:pt x="6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5" name="Google Shape;1185;p41"/>
              <p:cNvSpPr/>
              <p:nvPr/>
            </p:nvSpPr>
            <p:spPr>
              <a:xfrm>
                <a:off x="3292975" y="1930050"/>
                <a:ext cx="491800" cy="444400"/>
              </a:xfrm>
              <a:custGeom>
                <a:avLst/>
                <a:gdLst/>
                <a:ahLst/>
                <a:cxnLst/>
                <a:rect l="l" t="t" r="r" b="b"/>
                <a:pathLst>
                  <a:path w="19672" h="17776" extrusionOk="0">
                    <a:moveTo>
                      <a:pt x="8078" y="1"/>
                    </a:moveTo>
                    <a:cubicBezTo>
                      <a:pt x="7243" y="1"/>
                      <a:pt x="6222" y="74"/>
                      <a:pt x="5658" y="124"/>
                    </a:cubicBezTo>
                    <a:cubicBezTo>
                      <a:pt x="1" y="632"/>
                      <a:pt x="564" y="15726"/>
                      <a:pt x="564" y="15726"/>
                    </a:cubicBezTo>
                    <a:lnTo>
                      <a:pt x="16104" y="17776"/>
                    </a:lnTo>
                    <a:cubicBezTo>
                      <a:pt x="16104" y="17776"/>
                      <a:pt x="19672" y="3238"/>
                      <a:pt x="14484" y="1203"/>
                    </a:cubicBezTo>
                    <a:cubicBezTo>
                      <a:pt x="13506" y="812"/>
                      <a:pt x="12825" y="570"/>
                      <a:pt x="11941" y="452"/>
                    </a:cubicBezTo>
                    <a:lnTo>
                      <a:pt x="8976" y="45"/>
                    </a:lnTo>
                    <a:cubicBezTo>
                      <a:pt x="8739" y="13"/>
                      <a:pt x="8425" y="1"/>
                      <a:pt x="80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6" name="Google Shape;1186;p41"/>
              <p:cNvSpPr/>
              <p:nvPr/>
            </p:nvSpPr>
            <p:spPr>
              <a:xfrm>
                <a:off x="3464925" y="1548400"/>
                <a:ext cx="285625" cy="278175"/>
              </a:xfrm>
              <a:custGeom>
                <a:avLst/>
                <a:gdLst/>
                <a:ahLst/>
                <a:cxnLst/>
                <a:rect l="l" t="t" r="r" b="b"/>
                <a:pathLst>
                  <a:path w="11425" h="11127" extrusionOk="0">
                    <a:moveTo>
                      <a:pt x="5427" y="0"/>
                    </a:moveTo>
                    <a:cubicBezTo>
                      <a:pt x="4067" y="0"/>
                      <a:pt x="3271" y="967"/>
                      <a:pt x="1972" y="1525"/>
                    </a:cubicBezTo>
                    <a:cubicBezTo>
                      <a:pt x="188" y="2292"/>
                      <a:pt x="228" y="3841"/>
                      <a:pt x="611" y="4850"/>
                    </a:cubicBezTo>
                    <a:lnTo>
                      <a:pt x="134" y="8402"/>
                    </a:lnTo>
                    <a:cubicBezTo>
                      <a:pt x="1" y="9380"/>
                      <a:pt x="681" y="10280"/>
                      <a:pt x="1659" y="10413"/>
                    </a:cubicBezTo>
                    <a:lnTo>
                      <a:pt x="6745" y="11110"/>
                    </a:lnTo>
                    <a:cubicBezTo>
                      <a:pt x="6827" y="11121"/>
                      <a:pt x="6908" y="11126"/>
                      <a:pt x="6987" y="11126"/>
                    </a:cubicBezTo>
                    <a:cubicBezTo>
                      <a:pt x="7868" y="11126"/>
                      <a:pt x="8635" y="10473"/>
                      <a:pt x="8764" y="9576"/>
                    </a:cubicBezTo>
                    <a:lnTo>
                      <a:pt x="8999" y="7855"/>
                    </a:lnTo>
                    <a:lnTo>
                      <a:pt x="10775" y="5601"/>
                    </a:lnTo>
                    <a:cubicBezTo>
                      <a:pt x="11424" y="4310"/>
                      <a:pt x="10650" y="2753"/>
                      <a:pt x="9226" y="2503"/>
                    </a:cubicBezTo>
                    <a:lnTo>
                      <a:pt x="8169" y="2315"/>
                    </a:lnTo>
                    <a:cubicBezTo>
                      <a:pt x="8193" y="2026"/>
                      <a:pt x="8122" y="1744"/>
                      <a:pt x="8013" y="1493"/>
                    </a:cubicBezTo>
                    <a:cubicBezTo>
                      <a:pt x="7723" y="860"/>
                      <a:pt x="7160" y="390"/>
                      <a:pt x="6495" y="179"/>
                    </a:cubicBezTo>
                    <a:cubicBezTo>
                      <a:pt x="6098" y="54"/>
                      <a:pt x="5747" y="0"/>
                      <a:pt x="54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7" name="Google Shape;1187;p41"/>
              <p:cNvSpPr/>
              <p:nvPr/>
            </p:nvSpPr>
            <p:spPr>
              <a:xfrm>
                <a:off x="3456900" y="1601050"/>
                <a:ext cx="251000" cy="394275"/>
              </a:xfrm>
              <a:custGeom>
                <a:avLst/>
                <a:gdLst/>
                <a:ahLst/>
                <a:cxnLst/>
                <a:rect l="l" t="t" r="r" b="b"/>
                <a:pathLst>
                  <a:path w="10040" h="15771" extrusionOk="0">
                    <a:moveTo>
                      <a:pt x="5157" y="1"/>
                    </a:moveTo>
                    <a:cubicBezTo>
                      <a:pt x="3651" y="1"/>
                      <a:pt x="2345" y="1115"/>
                      <a:pt x="2137" y="2642"/>
                    </a:cubicBezTo>
                    <a:lnTo>
                      <a:pt x="2121" y="2752"/>
                    </a:lnTo>
                    <a:lnTo>
                      <a:pt x="1871" y="4567"/>
                    </a:lnTo>
                    <a:lnTo>
                      <a:pt x="1401" y="4505"/>
                    </a:lnTo>
                    <a:cubicBezTo>
                      <a:pt x="1348" y="4497"/>
                      <a:pt x="1296" y="4494"/>
                      <a:pt x="1244" y="4494"/>
                    </a:cubicBezTo>
                    <a:cubicBezTo>
                      <a:pt x="689" y="4494"/>
                      <a:pt x="205" y="4902"/>
                      <a:pt x="126" y="5467"/>
                    </a:cubicBezTo>
                    <a:lnTo>
                      <a:pt x="87" y="5780"/>
                    </a:lnTo>
                    <a:cubicBezTo>
                      <a:pt x="1" y="6398"/>
                      <a:pt x="431" y="6969"/>
                      <a:pt x="1049" y="7055"/>
                    </a:cubicBezTo>
                    <a:lnTo>
                      <a:pt x="1527" y="7118"/>
                    </a:lnTo>
                    <a:lnTo>
                      <a:pt x="1323" y="8589"/>
                    </a:lnTo>
                    <a:cubicBezTo>
                      <a:pt x="1198" y="9504"/>
                      <a:pt x="1495" y="10373"/>
                      <a:pt x="2059" y="11015"/>
                    </a:cubicBezTo>
                    <a:lnTo>
                      <a:pt x="1785" y="13033"/>
                    </a:lnTo>
                    <a:cubicBezTo>
                      <a:pt x="1605" y="14348"/>
                      <a:pt x="2536" y="15568"/>
                      <a:pt x="3850" y="15748"/>
                    </a:cubicBezTo>
                    <a:cubicBezTo>
                      <a:pt x="3960" y="15763"/>
                      <a:pt x="4069" y="15771"/>
                      <a:pt x="4176" y="15771"/>
                    </a:cubicBezTo>
                    <a:cubicBezTo>
                      <a:pt x="5361" y="15771"/>
                      <a:pt x="6401" y="14888"/>
                      <a:pt x="6566" y="13683"/>
                    </a:cubicBezTo>
                    <a:lnTo>
                      <a:pt x="6777" y="12165"/>
                    </a:lnTo>
                    <a:cubicBezTo>
                      <a:pt x="7919" y="11852"/>
                      <a:pt x="8827" y="10889"/>
                      <a:pt x="8999" y="9637"/>
                    </a:cubicBezTo>
                    <a:lnTo>
                      <a:pt x="9093" y="8965"/>
                    </a:lnTo>
                    <a:lnTo>
                      <a:pt x="9124" y="8753"/>
                    </a:lnTo>
                    <a:lnTo>
                      <a:pt x="9398" y="6688"/>
                    </a:lnTo>
                    <a:lnTo>
                      <a:pt x="9797" y="3800"/>
                    </a:lnTo>
                    <a:lnTo>
                      <a:pt x="9797" y="3793"/>
                    </a:lnTo>
                    <a:lnTo>
                      <a:pt x="9813" y="3691"/>
                    </a:lnTo>
                    <a:cubicBezTo>
                      <a:pt x="10040" y="2016"/>
                      <a:pt x="8866" y="483"/>
                      <a:pt x="7199" y="256"/>
                    </a:cubicBezTo>
                    <a:lnTo>
                      <a:pt x="5572" y="29"/>
                    </a:lnTo>
                    <a:cubicBezTo>
                      <a:pt x="5432" y="10"/>
                      <a:pt x="5294" y="1"/>
                      <a:pt x="5157" y="1"/>
                    </a:cubicBezTo>
                    <a:close/>
                  </a:path>
                </a:pathLst>
              </a:custGeom>
              <a:solidFill>
                <a:srgbClr val="FFC5A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8" name="Google Shape;1188;p41"/>
              <p:cNvSpPr/>
              <p:nvPr/>
            </p:nvSpPr>
            <p:spPr>
              <a:xfrm>
                <a:off x="3484875" y="1799125"/>
                <a:ext cx="199350" cy="131150"/>
              </a:xfrm>
              <a:custGeom>
                <a:avLst/>
                <a:gdLst/>
                <a:ahLst/>
                <a:cxnLst/>
                <a:rect l="l" t="t" r="r" b="b"/>
                <a:pathLst>
                  <a:path w="7974" h="5246" extrusionOk="0">
                    <a:moveTo>
                      <a:pt x="7974" y="1042"/>
                    </a:moveTo>
                    <a:lnTo>
                      <a:pt x="7970" y="1067"/>
                    </a:lnTo>
                    <a:lnTo>
                      <a:pt x="7970" y="1067"/>
                    </a:lnTo>
                    <a:cubicBezTo>
                      <a:pt x="7972" y="1058"/>
                      <a:pt x="7973" y="1050"/>
                      <a:pt x="7974" y="1042"/>
                    </a:cubicBezTo>
                    <a:close/>
                    <a:moveTo>
                      <a:pt x="298" y="1"/>
                    </a:moveTo>
                    <a:lnTo>
                      <a:pt x="204" y="666"/>
                    </a:lnTo>
                    <a:cubicBezTo>
                      <a:pt x="1" y="2137"/>
                      <a:pt x="893" y="3514"/>
                      <a:pt x="2254" y="3968"/>
                    </a:cubicBezTo>
                    <a:cubicBezTo>
                      <a:pt x="2465" y="4617"/>
                      <a:pt x="3029" y="5126"/>
                      <a:pt x="3756" y="5228"/>
                    </a:cubicBezTo>
                    <a:cubicBezTo>
                      <a:pt x="3841" y="5239"/>
                      <a:pt x="3924" y="5245"/>
                      <a:pt x="4007" y="5245"/>
                    </a:cubicBezTo>
                    <a:cubicBezTo>
                      <a:pt x="4694" y="5245"/>
                      <a:pt x="5319" y="4850"/>
                      <a:pt x="5627" y="4250"/>
                    </a:cubicBezTo>
                    <a:cubicBezTo>
                      <a:pt x="6785" y="3952"/>
                      <a:pt x="7708" y="2974"/>
                      <a:pt x="7880" y="1714"/>
                    </a:cubicBezTo>
                    <a:lnTo>
                      <a:pt x="7970" y="1067"/>
                    </a:lnTo>
                    <a:lnTo>
                      <a:pt x="7970" y="1067"/>
                    </a:lnTo>
                    <a:cubicBezTo>
                      <a:pt x="7759" y="2539"/>
                      <a:pt x="6492" y="3604"/>
                      <a:pt x="5041" y="3604"/>
                    </a:cubicBezTo>
                    <a:cubicBezTo>
                      <a:pt x="4909" y="3604"/>
                      <a:pt x="4775" y="3595"/>
                      <a:pt x="4641" y="3577"/>
                    </a:cubicBezTo>
                    <a:lnTo>
                      <a:pt x="2825" y="3334"/>
                    </a:lnTo>
                    <a:cubicBezTo>
                      <a:pt x="1206" y="3107"/>
                      <a:pt x="71" y="1621"/>
                      <a:pt x="298" y="1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9" name="Google Shape;1189;p41"/>
              <p:cNvSpPr/>
              <p:nvPr/>
            </p:nvSpPr>
            <p:spPr>
              <a:xfrm>
                <a:off x="3480000" y="1729575"/>
                <a:ext cx="15075" cy="24200"/>
              </a:xfrm>
              <a:custGeom>
                <a:avLst/>
                <a:gdLst/>
                <a:ahLst/>
                <a:cxnLst/>
                <a:rect l="l" t="t" r="r" b="b"/>
                <a:pathLst>
                  <a:path w="603" h="968" extrusionOk="0">
                    <a:moveTo>
                      <a:pt x="107" y="0"/>
                    </a:moveTo>
                    <a:cubicBezTo>
                      <a:pt x="90" y="0"/>
                      <a:pt x="72" y="5"/>
                      <a:pt x="55" y="13"/>
                    </a:cubicBezTo>
                    <a:cubicBezTo>
                      <a:pt x="8" y="44"/>
                      <a:pt x="0" y="99"/>
                      <a:pt x="31" y="146"/>
                    </a:cubicBezTo>
                    <a:lnTo>
                      <a:pt x="337" y="616"/>
                    </a:lnTo>
                    <a:lnTo>
                      <a:pt x="78" y="795"/>
                    </a:lnTo>
                    <a:cubicBezTo>
                      <a:pt x="31" y="827"/>
                      <a:pt x="24" y="882"/>
                      <a:pt x="47" y="921"/>
                    </a:cubicBezTo>
                    <a:cubicBezTo>
                      <a:pt x="71" y="952"/>
                      <a:pt x="94" y="968"/>
                      <a:pt x="125" y="968"/>
                    </a:cubicBezTo>
                    <a:cubicBezTo>
                      <a:pt x="141" y="968"/>
                      <a:pt x="164" y="960"/>
                      <a:pt x="180" y="952"/>
                    </a:cubicBezTo>
                    <a:lnTo>
                      <a:pt x="603" y="670"/>
                    </a:lnTo>
                    <a:lnTo>
                      <a:pt x="188" y="44"/>
                    </a:lnTo>
                    <a:cubicBezTo>
                      <a:pt x="168" y="14"/>
                      <a:pt x="138" y="0"/>
                      <a:pt x="107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0" name="Google Shape;1190;p41"/>
              <p:cNvSpPr/>
              <p:nvPr/>
            </p:nvSpPr>
            <p:spPr>
              <a:xfrm>
                <a:off x="3589725" y="1838475"/>
                <a:ext cx="22925" cy="11150"/>
              </a:xfrm>
              <a:custGeom>
                <a:avLst/>
                <a:gdLst/>
                <a:ahLst/>
                <a:cxnLst/>
                <a:rect l="l" t="t" r="r" b="b"/>
                <a:pathLst>
                  <a:path w="917" h="446" extrusionOk="0">
                    <a:moveTo>
                      <a:pt x="292" y="1"/>
                    </a:moveTo>
                    <a:cubicBezTo>
                      <a:pt x="207" y="1"/>
                      <a:pt x="133" y="14"/>
                      <a:pt x="79" y="31"/>
                    </a:cubicBezTo>
                    <a:cubicBezTo>
                      <a:pt x="24" y="47"/>
                      <a:pt x="1" y="101"/>
                      <a:pt x="16" y="148"/>
                    </a:cubicBezTo>
                    <a:cubicBezTo>
                      <a:pt x="29" y="187"/>
                      <a:pt x="63" y="215"/>
                      <a:pt x="105" y="215"/>
                    </a:cubicBezTo>
                    <a:cubicBezTo>
                      <a:pt x="115" y="215"/>
                      <a:pt x="124" y="214"/>
                      <a:pt x="134" y="211"/>
                    </a:cubicBezTo>
                    <a:cubicBezTo>
                      <a:pt x="140" y="208"/>
                      <a:pt x="205" y="188"/>
                      <a:pt x="295" y="188"/>
                    </a:cubicBezTo>
                    <a:cubicBezTo>
                      <a:pt x="422" y="188"/>
                      <a:pt x="600" y="227"/>
                      <a:pt x="728" y="406"/>
                    </a:cubicBezTo>
                    <a:cubicBezTo>
                      <a:pt x="752" y="430"/>
                      <a:pt x="775" y="446"/>
                      <a:pt x="807" y="446"/>
                    </a:cubicBezTo>
                    <a:cubicBezTo>
                      <a:pt x="822" y="446"/>
                      <a:pt x="846" y="438"/>
                      <a:pt x="861" y="422"/>
                    </a:cubicBezTo>
                    <a:cubicBezTo>
                      <a:pt x="900" y="399"/>
                      <a:pt x="916" y="336"/>
                      <a:pt x="885" y="297"/>
                    </a:cubicBezTo>
                    <a:cubicBezTo>
                      <a:pt x="718" y="65"/>
                      <a:pt x="480" y="1"/>
                      <a:pt x="292" y="1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1" name="Google Shape;1191;p41"/>
              <p:cNvSpPr/>
              <p:nvPr/>
            </p:nvSpPr>
            <p:spPr>
              <a:xfrm>
                <a:off x="3547875" y="1696000"/>
                <a:ext cx="58125" cy="24125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965" extrusionOk="0">
                    <a:moveTo>
                      <a:pt x="1205" y="1"/>
                    </a:moveTo>
                    <a:cubicBezTo>
                      <a:pt x="1179" y="1"/>
                      <a:pt x="1153" y="1"/>
                      <a:pt x="1127" y="2"/>
                    </a:cubicBezTo>
                    <a:cubicBezTo>
                      <a:pt x="626" y="34"/>
                      <a:pt x="266" y="276"/>
                      <a:pt x="141" y="488"/>
                    </a:cubicBezTo>
                    <a:cubicBezTo>
                      <a:pt x="0" y="707"/>
                      <a:pt x="71" y="879"/>
                      <a:pt x="204" y="934"/>
                    </a:cubicBezTo>
                    <a:cubicBezTo>
                      <a:pt x="263" y="957"/>
                      <a:pt x="329" y="965"/>
                      <a:pt x="398" y="965"/>
                    </a:cubicBezTo>
                    <a:cubicBezTo>
                      <a:pt x="491" y="965"/>
                      <a:pt x="590" y="950"/>
                      <a:pt x="689" y="941"/>
                    </a:cubicBezTo>
                    <a:cubicBezTo>
                      <a:pt x="861" y="926"/>
                      <a:pt x="1033" y="910"/>
                      <a:pt x="1182" y="902"/>
                    </a:cubicBezTo>
                    <a:cubicBezTo>
                      <a:pt x="1330" y="887"/>
                      <a:pt x="1503" y="887"/>
                      <a:pt x="1675" y="887"/>
                    </a:cubicBezTo>
                    <a:cubicBezTo>
                      <a:pt x="1706" y="887"/>
                      <a:pt x="1737" y="887"/>
                      <a:pt x="1769" y="887"/>
                    </a:cubicBezTo>
                    <a:cubicBezTo>
                      <a:pt x="1910" y="887"/>
                      <a:pt x="2050" y="882"/>
                      <a:pt x="2152" y="824"/>
                    </a:cubicBezTo>
                    <a:cubicBezTo>
                      <a:pt x="2285" y="754"/>
                      <a:pt x="2324" y="581"/>
                      <a:pt x="2160" y="378"/>
                    </a:cubicBezTo>
                    <a:cubicBezTo>
                      <a:pt x="2019" y="193"/>
                      <a:pt x="1661" y="1"/>
                      <a:pt x="120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2" name="Google Shape;1192;p41"/>
              <p:cNvSpPr/>
              <p:nvPr/>
            </p:nvSpPr>
            <p:spPr>
              <a:xfrm>
                <a:off x="3637650" y="1705600"/>
                <a:ext cx="52650" cy="25850"/>
              </a:xfrm>
              <a:custGeom>
                <a:avLst/>
                <a:gdLst/>
                <a:ahLst/>
                <a:cxnLst/>
                <a:rect l="l" t="t" r="r" b="b"/>
                <a:pathLst>
                  <a:path w="2106" h="1034" extrusionOk="0">
                    <a:moveTo>
                      <a:pt x="914" y="1"/>
                    </a:moveTo>
                    <a:cubicBezTo>
                      <a:pt x="579" y="1"/>
                      <a:pt x="305" y="129"/>
                      <a:pt x="173" y="268"/>
                    </a:cubicBezTo>
                    <a:cubicBezTo>
                      <a:pt x="1" y="440"/>
                      <a:pt x="16" y="620"/>
                      <a:pt x="126" y="698"/>
                    </a:cubicBezTo>
                    <a:cubicBezTo>
                      <a:pt x="235" y="776"/>
                      <a:pt x="400" y="792"/>
                      <a:pt x="556" y="816"/>
                    </a:cubicBezTo>
                    <a:cubicBezTo>
                      <a:pt x="713" y="831"/>
                      <a:pt x="869" y="855"/>
                      <a:pt x="1010" y="878"/>
                    </a:cubicBezTo>
                    <a:cubicBezTo>
                      <a:pt x="1143" y="902"/>
                      <a:pt x="1300" y="941"/>
                      <a:pt x="1456" y="980"/>
                    </a:cubicBezTo>
                    <a:cubicBezTo>
                      <a:pt x="1564" y="1003"/>
                      <a:pt x="1677" y="1034"/>
                      <a:pt x="1782" y="1034"/>
                    </a:cubicBezTo>
                    <a:cubicBezTo>
                      <a:pt x="1820" y="1034"/>
                      <a:pt x="1858" y="1030"/>
                      <a:pt x="1894" y="1019"/>
                    </a:cubicBezTo>
                    <a:cubicBezTo>
                      <a:pt x="2027" y="980"/>
                      <a:pt x="2105" y="831"/>
                      <a:pt x="2012" y="604"/>
                    </a:cubicBezTo>
                    <a:cubicBezTo>
                      <a:pt x="1918" y="377"/>
                      <a:pt x="1620" y="104"/>
                      <a:pt x="1166" y="25"/>
                    </a:cubicBezTo>
                    <a:cubicBezTo>
                      <a:pt x="1079" y="8"/>
                      <a:pt x="995" y="1"/>
                      <a:pt x="9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3" name="Google Shape;1193;p41"/>
              <p:cNvSpPr/>
              <p:nvPr/>
            </p:nvSpPr>
            <p:spPr>
              <a:xfrm>
                <a:off x="3570175" y="1737000"/>
                <a:ext cx="16250" cy="14550"/>
              </a:xfrm>
              <a:custGeom>
                <a:avLst/>
                <a:gdLst/>
                <a:ahLst/>
                <a:cxnLst/>
                <a:rect l="l" t="t" r="r" b="b"/>
                <a:pathLst>
                  <a:path w="650" h="582" extrusionOk="0">
                    <a:moveTo>
                      <a:pt x="326" y="1"/>
                    </a:moveTo>
                    <a:cubicBezTo>
                      <a:pt x="298" y="1"/>
                      <a:pt x="270" y="5"/>
                      <a:pt x="243" y="13"/>
                    </a:cubicBezTo>
                    <a:cubicBezTo>
                      <a:pt x="86" y="60"/>
                      <a:pt x="0" y="225"/>
                      <a:pt x="55" y="373"/>
                    </a:cubicBezTo>
                    <a:cubicBezTo>
                      <a:pt x="93" y="501"/>
                      <a:pt x="204" y="582"/>
                      <a:pt x="329" y="582"/>
                    </a:cubicBezTo>
                    <a:cubicBezTo>
                      <a:pt x="357" y="582"/>
                      <a:pt x="386" y="578"/>
                      <a:pt x="415" y="569"/>
                    </a:cubicBezTo>
                    <a:cubicBezTo>
                      <a:pt x="571" y="514"/>
                      <a:pt x="650" y="358"/>
                      <a:pt x="603" y="201"/>
                    </a:cubicBezTo>
                    <a:cubicBezTo>
                      <a:pt x="564" y="80"/>
                      <a:pt x="448" y="1"/>
                      <a:pt x="326" y="1"/>
                    </a:cubicBezTo>
                    <a:close/>
                  </a:path>
                </a:pathLst>
              </a:custGeom>
              <a:solidFill>
                <a:srgbClr val="2E012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4" name="Google Shape;1194;p41"/>
              <p:cNvSpPr/>
              <p:nvPr/>
            </p:nvSpPr>
            <p:spPr>
              <a:xfrm>
                <a:off x="3566850" y="1748500"/>
                <a:ext cx="20750" cy="7825"/>
              </a:xfrm>
              <a:custGeom>
                <a:avLst/>
                <a:gdLst/>
                <a:ahLst/>
                <a:cxnLst/>
                <a:rect l="l" t="t" r="r" b="b"/>
                <a:pathLst>
                  <a:path w="830" h="313" extrusionOk="0">
                    <a:moveTo>
                      <a:pt x="329" y="0"/>
                    </a:moveTo>
                    <a:cubicBezTo>
                      <a:pt x="176" y="0"/>
                      <a:pt x="71" y="50"/>
                      <a:pt x="63" y="54"/>
                    </a:cubicBezTo>
                    <a:cubicBezTo>
                      <a:pt x="16" y="78"/>
                      <a:pt x="0" y="132"/>
                      <a:pt x="16" y="179"/>
                    </a:cubicBezTo>
                    <a:cubicBezTo>
                      <a:pt x="32" y="212"/>
                      <a:pt x="67" y="229"/>
                      <a:pt x="100" y="229"/>
                    </a:cubicBezTo>
                    <a:cubicBezTo>
                      <a:pt x="115" y="229"/>
                      <a:pt x="129" y="226"/>
                      <a:pt x="141" y="218"/>
                    </a:cubicBezTo>
                    <a:cubicBezTo>
                      <a:pt x="149" y="218"/>
                      <a:pt x="221" y="187"/>
                      <a:pt x="329" y="187"/>
                    </a:cubicBezTo>
                    <a:cubicBezTo>
                      <a:pt x="421" y="187"/>
                      <a:pt x="539" y="210"/>
                      <a:pt x="665" y="297"/>
                    </a:cubicBezTo>
                    <a:cubicBezTo>
                      <a:pt x="681" y="312"/>
                      <a:pt x="704" y="312"/>
                      <a:pt x="720" y="312"/>
                    </a:cubicBezTo>
                    <a:cubicBezTo>
                      <a:pt x="751" y="312"/>
                      <a:pt x="783" y="305"/>
                      <a:pt x="798" y="273"/>
                    </a:cubicBezTo>
                    <a:cubicBezTo>
                      <a:pt x="830" y="234"/>
                      <a:pt x="822" y="172"/>
                      <a:pt x="775" y="148"/>
                    </a:cubicBezTo>
                    <a:cubicBezTo>
                      <a:pt x="610" y="33"/>
                      <a:pt x="454" y="0"/>
                      <a:pt x="329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5" name="Google Shape;1195;p41"/>
              <p:cNvSpPr/>
              <p:nvPr/>
            </p:nvSpPr>
            <p:spPr>
              <a:xfrm>
                <a:off x="3648400" y="1747575"/>
                <a:ext cx="16275" cy="14550"/>
              </a:xfrm>
              <a:custGeom>
                <a:avLst/>
                <a:gdLst/>
                <a:ahLst/>
                <a:cxnLst/>
                <a:rect l="l" t="t" r="r" b="b"/>
                <a:pathLst>
                  <a:path w="651" h="582" extrusionOk="0">
                    <a:moveTo>
                      <a:pt x="327" y="0"/>
                    </a:moveTo>
                    <a:cubicBezTo>
                      <a:pt x="299" y="0"/>
                      <a:pt x="271" y="4"/>
                      <a:pt x="244" y="13"/>
                    </a:cubicBezTo>
                    <a:cubicBezTo>
                      <a:pt x="87" y="68"/>
                      <a:pt x="1" y="224"/>
                      <a:pt x="48" y="381"/>
                    </a:cubicBezTo>
                    <a:cubicBezTo>
                      <a:pt x="93" y="502"/>
                      <a:pt x="205" y="581"/>
                      <a:pt x="329" y="581"/>
                    </a:cubicBezTo>
                    <a:cubicBezTo>
                      <a:pt x="358" y="581"/>
                      <a:pt x="387" y="577"/>
                      <a:pt x="416" y="568"/>
                    </a:cubicBezTo>
                    <a:cubicBezTo>
                      <a:pt x="564" y="521"/>
                      <a:pt x="650" y="357"/>
                      <a:pt x="603" y="209"/>
                    </a:cubicBezTo>
                    <a:cubicBezTo>
                      <a:pt x="565" y="81"/>
                      <a:pt x="449" y="0"/>
                      <a:pt x="327" y="0"/>
                    </a:cubicBezTo>
                    <a:close/>
                  </a:path>
                </a:pathLst>
              </a:custGeom>
              <a:solidFill>
                <a:srgbClr val="2E012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6" name="Google Shape;1196;p41"/>
              <p:cNvSpPr/>
              <p:nvPr/>
            </p:nvSpPr>
            <p:spPr>
              <a:xfrm>
                <a:off x="3644900" y="1759125"/>
                <a:ext cx="20950" cy="7950"/>
              </a:xfrm>
              <a:custGeom>
                <a:avLst/>
                <a:gdLst/>
                <a:ahLst/>
                <a:cxnLst/>
                <a:rect l="l" t="t" r="r" b="b"/>
                <a:pathLst>
                  <a:path w="838" h="318" extrusionOk="0">
                    <a:moveTo>
                      <a:pt x="343" y="0"/>
                    </a:moveTo>
                    <a:cubicBezTo>
                      <a:pt x="186" y="0"/>
                      <a:pt x="79" y="52"/>
                      <a:pt x="71" y="52"/>
                    </a:cubicBezTo>
                    <a:cubicBezTo>
                      <a:pt x="24" y="75"/>
                      <a:pt x="0" y="130"/>
                      <a:pt x="24" y="177"/>
                    </a:cubicBezTo>
                    <a:cubicBezTo>
                      <a:pt x="41" y="211"/>
                      <a:pt x="75" y="233"/>
                      <a:pt x="110" y="233"/>
                    </a:cubicBezTo>
                    <a:cubicBezTo>
                      <a:pt x="123" y="233"/>
                      <a:pt x="136" y="230"/>
                      <a:pt x="149" y="224"/>
                    </a:cubicBezTo>
                    <a:cubicBezTo>
                      <a:pt x="157" y="220"/>
                      <a:pt x="228" y="186"/>
                      <a:pt x="335" y="186"/>
                    </a:cubicBezTo>
                    <a:cubicBezTo>
                      <a:pt x="427" y="186"/>
                      <a:pt x="546" y="211"/>
                      <a:pt x="673" y="302"/>
                    </a:cubicBezTo>
                    <a:cubicBezTo>
                      <a:pt x="689" y="310"/>
                      <a:pt x="712" y="318"/>
                      <a:pt x="728" y="318"/>
                    </a:cubicBezTo>
                    <a:cubicBezTo>
                      <a:pt x="759" y="318"/>
                      <a:pt x="790" y="302"/>
                      <a:pt x="806" y="279"/>
                    </a:cubicBezTo>
                    <a:cubicBezTo>
                      <a:pt x="837" y="232"/>
                      <a:pt x="822" y="177"/>
                      <a:pt x="783" y="146"/>
                    </a:cubicBezTo>
                    <a:cubicBezTo>
                      <a:pt x="621" y="32"/>
                      <a:pt x="467" y="0"/>
                      <a:pt x="343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7" name="Google Shape;1197;p41"/>
              <p:cNvSpPr/>
              <p:nvPr/>
            </p:nvSpPr>
            <p:spPr>
              <a:xfrm>
                <a:off x="3533000" y="1652025"/>
                <a:ext cx="610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44" h="252" extrusionOk="0">
                    <a:moveTo>
                      <a:pt x="118" y="1"/>
                    </a:moveTo>
                    <a:cubicBezTo>
                      <a:pt x="55" y="1"/>
                      <a:pt x="1" y="56"/>
                      <a:pt x="1" y="126"/>
                    </a:cubicBezTo>
                    <a:cubicBezTo>
                      <a:pt x="1" y="197"/>
                      <a:pt x="55" y="251"/>
                      <a:pt x="118" y="251"/>
                    </a:cubicBezTo>
                    <a:cubicBezTo>
                      <a:pt x="188" y="251"/>
                      <a:pt x="243" y="197"/>
                      <a:pt x="243" y="126"/>
                    </a:cubicBezTo>
                    <a:cubicBezTo>
                      <a:pt x="243" y="56"/>
                      <a:pt x="188" y="1"/>
                      <a:pt x="118" y="1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8" name="Google Shape;1198;p41"/>
              <p:cNvSpPr/>
              <p:nvPr/>
            </p:nvSpPr>
            <p:spPr>
              <a:xfrm>
                <a:off x="3522050" y="1673950"/>
                <a:ext cx="6275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251" h="251" extrusionOk="0">
                    <a:moveTo>
                      <a:pt x="126" y="0"/>
                    </a:moveTo>
                    <a:cubicBezTo>
                      <a:pt x="55" y="0"/>
                      <a:pt x="0" y="55"/>
                      <a:pt x="0" y="125"/>
                    </a:cubicBezTo>
                    <a:cubicBezTo>
                      <a:pt x="0" y="196"/>
                      <a:pt x="55" y="251"/>
                      <a:pt x="126" y="251"/>
                    </a:cubicBezTo>
                    <a:cubicBezTo>
                      <a:pt x="188" y="251"/>
                      <a:pt x="251" y="196"/>
                      <a:pt x="251" y="125"/>
                    </a:cubicBezTo>
                    <a:cubicBezTo>
                      <a:pt x="251" y="55"/>
                      <a:pt x="188" y="0"/>
                      <a:pt x="126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9" name="Google Shape;1199;p41"/>
              <p:cNvSpPr/>
              <p:nvPr/>
            </p:nvSpPr>
            <p:spPr>
              <a:xfrm>
                <a:off x="3543375" y="1667875"/>
                <a:ext cx="6075" cy="610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244" extrusionOk="0">
                    <a:moveTo>
                      <a:pt x="118" y="1"/>
                    </a:moveTo>
                    <a:cubicBezTo>
                      <a:pt x="55" y="1"/>
                      <a:pt x="0" y="55"/>
                      <a:pt x="0" y="126"/>
                    </a:cubicBezTo>
                    <a:cubicBezTo>
                      <a:pt x="0" y="188"/>
                      <a:pt x="55" y="243"/>
                      <a:pt x="118" y="243"/>
                    </a:cubicBezTo>
                    <a:cubicBezTo>
                      <a:pt x="188" y="243"/>
                      <a:pt x="243" y="188"/>
                      <a:pt x="243" y="126"/>
                    </a:cubicBezTo>
                    <a:cubicBezTo>
                      <a:pt x="243" y="55"/>
                      <a:pt x="188" y="1"/>
                      <a:pt x="118" y="1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0" name="Google Shape;1200;p41"/>
              <p:cNvSpPr/>
              <p:nvPr/>
            </p:nvSpPr>
            <p:spPr>
              <a:xfrm>
                <a:off x="3680100" y="1650250"/>
                <a:ext cx="472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83" extrusionOk="0">
                    <a:moveTo>
                      <a:pt x="96" y="0"/>
                    </a:moveTo>
                    <a:cubicBezTo>
                      <a:pt x="54" y="0"/>
                      <a:pt x="15" y="30"/>
                      <a:pt x="8" y="72"/>
                    </a:cubicBezTo>
                    <a:cubicBezTo>
                      <a:pt x="1" y="127"/>
                      <a:pt x="32" y="166"/>
                      <a:pt x="79" y="181"/>
                    </a:cubicBezTo>
                    <a:cubicBezTo>
                      <a:pt x="84" y="182"/>
                      <a:pt x="88" y="183"/>
                      <a:pt x="93" y="183"/>
                    </a:cubicBezTo>
                    <a:cubicBezTo>
                      <a:pt x="135" y="183"/>
                      <a:pt x="173" y="153"/>
                      <a:pt x="181" y="111"/>
                    </a:cubicBezTo>
                    <a:cubicBezTo>
                      <a:pt x="188" y="56"/>
                      <a:pt x="157" y="17"/>
                      <a:pt x="110" y="2"/>
                    </a:cubicBezTo>
                    <a:cubicBezTo>
                      <a:pt x="105" y="1"/>
                      <a:pt x="100" y="0"/>
                      <a:pt x="96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1" name="Google Shape;1201;p41"/>
              <p:cNvSpPr/>
              <p:nvPr/>
            </p:nvSpPr>
            <p:spPr>
              <a:xfrm>
                <a:off x="3666225" y="1639875"/>
                <a:ext cx="470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188" h="176" extrusionOk="0">
                    <a:moveTo>
                      <a:pt x="95" y="1"/>
                    </a:moveTo>
                    <a:cubicBezTo>
                      <a:pt x="53" y="1"/>
                      <a:pt x="15" y="30"/>
                      <a:pt x="8" y="72"/>
                    </a:cubicBezTo>
                    <a:cubicBezTo>
                      <a:pt x="0" y="119"/>
                      <a:pt x="31" y="166"/>
                      <a:pt x="78" y="174"/>
                    </a:cubicBezTo>
                    <a:cubicBezTo>
                      <a:pt x="83" y="175"/>
                      <a:pt x="88" y="175"/>
                      <a:pt x="93" y="175"/>
                    </a:cubicBezTo>
                    <a:cubicBezTo>
                      <a:pt x="134" y="175"/>
                      <a:pt x="173" y="146"/>
                      <a:pt x="180" y="104"/>
                    </a:cubicBezTo>
                    <a:cubicBezTo>
                      <a:pt x="188" y="57"/>
                      <a:pt x="157" y="10"/>
                      <a:pt x="110" y="2"/>
                    </a:cubicBezTo>
                    <a:cubicBezTo>
                      <a:pt x="105" y="1"/>
                      <a:pt x="100" y="1"/>
                      <a:pt x="95" y="1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2" name="Google Shape;1202;p41"/>
              <p:cNvSpPr/>
              <p:nvPr/>
            </p:nvSpPr>
            <p:spPr>
              <a:xfrm>
                <a:off x="3667775" y="1655525"/>
                <a:ext cx="472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76" extrusionOk="0">
                    <a:moveTo>
                      <a:pt x="96" y="1"/>
                    </a:moveTo>
                    <a:cubicBezTo>
                      <a:pt x="54" y="1"/>
                      <a:pt x="15" y="30"/>
                      <a:pt x="8" y="72"/>
                    </a:cubicBezTo>
                    <a:cubicBezTo>
                      <a:pt x="1" y="119"/>
                      <a:pt x="32" y="166"/>
                      <a:pt x="79" y="174"/>
                    </a:cubicBezTo>
                    <a:cubicBezTo>
                      <a:pt x="84" y="175"/>
                      <a:pt x="89" y="175"/>
                      <a:pt x="93" y="175"/>
                    </a:cubicBezTo>
                    <a:cubicBezTo>
                      <a:pt x="135" y="175"/>
                      <a:pt x="174" y="146"/>
                      <a:pt x="181" y="103"/>
                    </a:cubicBezTo>
                    <a:cubicBezTo>
                      <a:pt x="188" y="57"/>
                      <a:pt x="157" y="10"/>
                      <a:pt x="110" y="2"/>
                    </a:cubicBezTo>
                    <a:cubicBezTo>
                      <a:pt x="105" y="1"/>
                      <a:pt x="100" y="1"/>
                      <a:pt x="96" y="1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3" name="Google Shape;1203;p41"/>
              <p:cNvSpPr/>
              <p:nvPr/>
            </p:nvSpPr>
            <p:spPr>
              <a:xfrm>
                <a:off x="3652325" y="1847625"/>
                <a:ext cx="4725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75" extrusionOk="0">
                    <a:moveTo>
                      <a:pt x="96" y="0"/>
                    </a:moveTo>
                    <a:cubicBezTo>
                      <a:pt x="54" y="0"/>
                      <a:pt x="15" y="30"/>
                      <a:pt x="8" y="72"/>
                    </a:cubicBezTo>
                    <a:cubicBezTo>
                      <a:pt x="0" y="119"/>
                      <a:pt x="32" y="166"/>
                      <a:pt x="79" y="173"/>
                    </a:cubicBezTo>
                    <a:cubicBezTo>
                      <a:pt x="84" y="174"/>
                      <a:pt x="88" y="175"/>
                      <a:pt x="93" y="175"/>
                    </a:cubicBezTo>
                    <a:cubicBezTo>
                      <a:pt x="135" y="175"/>
                      <a:pt x="173" y="145"/>
                      <a:pt x="180" y="103"/>
                    </a:cubicBezTo>
                    <a:cubicBezTo>
                      <a:pt x="188" y="56"/>
                      <a:pt x="157" y="9"/>
                      <a:pt x="110" y="1"/>
                    </a:cubicBezTo>
                    <a:cubicBezTo>
                      <a:pt x="105" y="1"/>
                      <a:pt x="100" y="0"/>
                      <a:pt x="96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4" name="Google Shape;1204;p41"/>
              <p:cNvSpPr/>
              <p:nvPr/>
            </p:nvSpPr>
            <p:spPr>
              <a:xfrm>
                <a:off x="3638250" y="1837250"/>
                <a:ext cx="490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75" extrusionOk="0">
                    <a:moveTo>
                      <a:pt x="101" y="0"/>
                    </a:moveTo>
                    <a:cubicBezTo>
                      <a:pt x="55" y="0"/>
                      <a:pt x="22" y="30"/>
                      <a:pt x="8" y="72"/>
                    </a:cubicBezTo>
                    <a:cubicBezTo>
                      <a:pt x="0" y="119"/>
                      <a:pt x="31" y="166"/>
                      <a:pt x="78" y="174"/>
                    </a:cubicBezTo>
                    <a:cubicBezTo>
                      <a:pt x="84" y="175"/>
                      <a:pt x="89" y="175"/>
                      <a:pt x="95" y="175"/>
                    </a:cubicBezTo>
                    <a:cubicBezTo>
                      <a:pt x="141" y="175"/>
                      <a:pt x="174" y="145"/>
                      <a:pt x="188" y="103"/>
                    </a:cubicBezTo>
                    <a:cubicBezTo>
                      <a:pt x="196" y="56"/>
                      <a:pt x="164" y="9"/>
                      <a:pt x="117" y="2"/>
                    </a:cubicBezTo>
                    <a:cubicBezTo>
                      <a:pt x="112" y="1"/>
                      <a:pt x="106" y="0"/>
                      <a:pt x="101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5" name="Google Shape;1205;p41"/>
              <p:cNvSpPr/>
              <p:nvPr/>
            </p:nvSpPr>
            <p:spPr>
              <a:xfrm>
                <a:off x="3639800" y="1852900"/>
                <a:ext cx="4925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75" extrusionOk="0">
                    <a:moveTo>
                      <a:pt x="104" y="0"/>
                    </a:moveTo>
                    <a:cubicBezTo>
                      <a:pt x="62" y="0"/>
                      <a:pt x="23" y="30"/>
                      <a:pt x="16" y="72"/>
                    </a:cubicBezTo>
                    <a:cubicBezTo>
                      <a:pt x="1" y="119"/>
                      <a:pt x="32" y="166"/>
                      <a:pt x="87" y="174"/>
                    </a:cubicBezTo>
                    <a:cubicBezTo>
                      <a:pt x="92" y="175"/>
                      <a:pt x="96" y="175"/>
                      <a:pt x="101" y="175"/>
                    </a:cubicBezTo>
                    <a:cubicBezTo>
                      <a:pt x="142" y="175"/>
                      <a:pt x="174" y="145"/>
                      <a:pt x="188" y="103"/>
                    </a:cubicBezTo>
                    <a:cubicBezTo>
                      <a:pt x="196" y="56"/>
                      <a:pt x="165" y="9"/>
                      <a:pt x="118" y="2"/>
                    </a:cubicBezTo>
                    <a:cubicBezTo>
                      <a:pt x="113" y="1"/>
                      <a:pt x="108" y="0"/>
                      <a:pt x="104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6" name="Google Shape;1206;p41"/>
              <p:cNvSpPr/>
              <p:nvPr/>
            </p:nvSpPr>
            <p:spPr>
              <a:xfrm>
                <a:off x="3565675" y="1775775"/>
                <a:ext cx="71025" cy="28775"/>
              </a:xfrm>
              <a:custGeom>
                <a:avLst/>
                <a:gdLst/>
                <a:ahLst/>
                <a:cxnLst/>
                <a:rect l="l" t="t" r="r" b="b"/>
                <a:pathLst>
                  <a:path w="2841" h="1151" extrusionOk="0">
                    <a:moveTo>
                      <a:pt x="1265" y="0"/>
                    </a:moveTo>
                    <a:cubicBezTo>
                      <a:pt x="762" y="0"/>
                      <a:pt x="375" y="180"/>
                      <a:pt x="204" y="372"/>
                    </a:cubicBezTo>
                    <a:cubicBezTo>
                      <a:pt x="0" y="591"/>
                      <a:pt x="47" y="794"/>
                      <a:pt x="204" y="872"/>
                    </a:cubicBezTo>
                    <a:cubicBezTo>
                      <a:pt x="360" y="966"/>
                      <a:pt x="571" y="966"/>
                      <a:pt x="783" y="982"/>
                    </a:cubicBezTo>
                    <a:cubicBezTo>
                      <a:pt x="994" y="990"/>
                      <a:pt x="1213" y="1005"/>
                      <a:pt x="1393" y="1021"/>
                    </a:cubicBezTo>
                    <a:cubicBezTo>
                      <a:pt x="1581" y="1044"/>
                      <a:pt x="1792" y="1068"/>
                      <a:pt x="1995" y="1107"/>
                    </a:cubicBezTo>
                    <a:cubicBezTo>
                      <a:pt x="2130" y="1127"/>
                      <a:pt x="2265" y="1150"/>
                      <a:pt x="2389" y="1150"/>
                    </a:cubicBezTo>
                    <a:cubicBezTo>
                      <a:pt x="2460" y="1150"/>
                      <a:pt x="2528" y="1143"/>
                      <a:pt x="2590" y="1123"/>
                    </a:cubicBezTo>
                    <a:cubicBezTo>
                      <a:pt x="2754" y="1076"/>
                      <a:pt x="2841" y="888"/>
                      <a:pt x="2684" y="622"/>
                    </a:cubicBezTo>
                    <a:cubicBezTo>
                      <a:pt x="2528" y="372"/>
                      <a:pt x="2097" y="74"/>
                      <a:pt x="1487" y="12"/>
                    </a:cubicBezTo>
                    <a:cubicBezTo>
                      <a:pt x="1411" y="4"/>
                      <a:pt x="1336" y="0"/>
                      <a:pt x="12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7" name="Google Shape;1207;p41"/>
              <p:cNvSpPr/>
              <p:nvPr/>
            </p:nvSpPr>
            <p:spPr>
              <a:xfrm>
                <a:off x="3604200" y="1731500"/>
                <a:ext cx="33475" cy="4732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1893" extrusionOk="0">
                    <a:moveTo>
                      <a:pt x="678" y="1"/>
                    </a:moveTo>
                    <a:cubicBezTo>
                      <a:pt x="666" y="1"/>
                      <a:pt x="654" y="3"/>
                      <a:pt x="642" y="6"/>
                    </a:cubicBezTo>
                    <a:cubicBezTo>
                      <a:pt x="595" y="30"/>
                      <a:pt x="572" y="85"/>
                      <a:pt x="595" y="132"/>
                    </a:cubicBezTo>
                    <a:lnTo>
                      <a:pt x="1112" y="1337"/>
                    </a:lnTo>
                    <a:cubicBezTo>
                      <a:pt x="1143" y="1399"/>
                      <a:pt x="1135" y="1462"/>
                      <a:pt x="1096" y="1517"/>
                    </a:cubicBezTo>
                    <a:cubicBezTo>
                      <a:pt x="1028" y="1614"/>
                      <a:pt x="845" y="1705"/>
                      <a:pt x="581" y="1705"/>
                    </a:cubicBezTo>
                    <a:cubicBezTo>
                      <a:pt x="570" y="1705"/>
                      <a:pt x="559" y="1705"/>
                      <a:pt x="548" y="1704"/>
                    </a:cubicBezTo>
                    <a:cubicBezTo>
                      <a:pt x="415" y="1697"/>
                      <a:pt x="275" y="1681"/>
                      <a:pt x="118" y="1650"/>
                    </a:cubicBezTo>
                    <a:cubicBezTo>
                      <a:pt x="111" y="1647"/>
                      <a:pt x="103" y="1646"/>
                      <a:pt x="96" y="1646"/>
                    </a:cubicBezTo>
                    <a:cubicBezTo>
                      <a:pt x="55" y="1646"/>
                      <a:pt x="15" y="1680"/>
                      <a:pt x="8" y="1720"/>
                    </a:cubicBezTo>
                    <a:cubicBezTo>
                      <a:pt x="1" y="1775"/>
                      <a:pt x="32" y="1822"/>
                      <a:pt x="87" y="1830"/>
                    </a:cubicBezTo>
                    <a:cubicBezTo>
                      <a:pt x="243" y="1861"/>
                      <a:pt x="400" y="1884"/>
                      <a:pt x="533" y="1892"/>
                    </a:cubicBezTo>
                    <a:lnTo>
                      <a:pt x="595" y="1892"/>
                    </a:lnTo>
                    <a:cubicBezTo>
                      <a:pt x="885" y="1892"/>
                      <a:pt x="1135" y="1790"/>
                      <a:pt x="1253" y="1618"/>
                    </a:cubicBezTo>
                    <a:cubicBezTo>
                      <a:pt x="1323" y="1517"/>
                      <a:pt x="1339" y="1384"/>
                      <a:pt x="1284" y="1266"/>
                    </a:cubicBezTo>
                    <a:lnTo>
                      <a:pt x="767" y="53"/>
                    </a:lnTo>
                    <a:cubicBezTo>
                      <a:pt x="750" y="18"/>
                      <a:pt x="715" y="1"/>
                      <a:pt x="678" y="1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8" name="Google Shape;1208;p41"/>
              <p:cNvSpPr/>
              <p:nvPr/>
            </p:nvSpPr>
            <p:spPr>
              <a:xfrm>
                <a:off x="3566450" y="1800675"/>
                <a:ext cx="42875" cy="18825"/>
              </a:xfrm>
              <a:custGeom>
                <a:avLst/>
                <a:gdLst/>
                <a:ahLst/>
                <a:cxnLst/>
                <a:rect l="l" t="t" r="r" b="b"/>
                <a:pathLst>
                  <a:path w="1715" h="753" extrusionOk="0">
                    <a:moveTo>
                      <a:pt x="124" y="0"/>
                    </a:moveTo>
                    <a:cubicBezTo>
                      <a:pt x="81" y="0"/>
                      <a:pt x="39" y="24"/>
                      <a:pt x="32" y="72"/>
                    </a:cubicBezTo>
                    <a:cubicBezTo>
                      <a:pt x="1" y="189"/>
                      <a:pt x="24" y="307"/>
                      <a:pt x="87" y="408"/>
                    </a:cubicBezTo>
                    <a:cubicBezTo>
                      <a:pt x="157" y="502"/>
                      <a:pt x="259" y="565"/>
                      <a:pt x="376" y="581"/>
                    </a:cubicBezTo>
                    <a:lnTo>
                      <a:pt x="1597" y="753"/>
                    </a:lnTo>
                    <a:lnTo>
                      <a:pt x="1612" y="753"/>
                    </a:lnTo>
                    <a:cubicBezTo>
                      <a:pt x="1659" y="753"/>
                      <a:pt x="1698" y="721"/>
                      <a:pt x="1706" y="674"/>
                    </a:cubicBezTo>
                    <a:cubicBezTo>
                      <a:pt x="1714" y="627"/>
                      <a:pt x="1675" y="573"/>
                      <a:pt x="1628" y="573"/>
                    </a:cubicBezTo>
                    <a:lnTo>
                      <a:pt x="407" y="401"/>
                    </a:lnTo>
                    <a:cubicBezTo>
                      <a:pt x="337" y="393"/>
                      <a:pt x="282" y="354"/>
                      <a:pt x="243" y="299"/>
                    </a:cubicBezTo>
                    <a:cubicBezTo>
                      <a:pt x="204" y="244"/>
                      <a:pt x="196" y="181"/>
                      <a:pt x="212" y="111"/>
                    </a:cubicBezTo>
                    <a:cubicBezTo>
                      <a:pt x="220" y="64"/>
                      <a:pt x="188" y="17"/>
                      <a:pt x="141" y="1"/>
                    </a:cubicBezTo>
                    <a:cubicBezTo>
                      <a:pt x="136" y="1"/>
                      <a:pt x="130" y="0"/>
                      <a:pt x="124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9" name="Google Shape;1209;p41"/>
              <p:cNvSpPr/>
              <p:nvPr/>
            </p:nvSpPr>
            <p:spPr>
              <a:xfrm>
                <a:off x="3554725" y="1973025"/>
                <a:ext cx="1775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71" h="33" extrusionOk="0">
                    <a:moveTo>
                      <a:pt x="0" y="1"/>
                    </a:moveTo>
                    <a:lnTo>
                      <a:pt x="24" y="32"/>
                    </a:lnTo>
                    <a:lnTo>
                      <a:pt x="70" y="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556CC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0" name="Google Shape;1210;p41"/>
              <p:cNvSpPr/>
              <p:nvPr/>
            </p:nvSpPr>
            <p:spPr>
              <a:xfrm>
                <a:off x="3505800" y="1973825"/>
                <a:ext cx="82000" cy="86300"/>
              </a:xfrm>
              <a:custGeom>
                <a:avLst/>
                <a:gdLst/>
                <a:ahLst/>
                <a:cxnLst/>
                <a:rect l="l" t="t" r="r" b="b"/>
                <a:pathLst>
                  <a:path w="3280" h="3452" extrusionOk="0">
                    <a:moveTo>
                      <a:pt x="1981" y="0"/>
                    </a:moveTo>
                    <a:lnTo>
                      <a:pt x="204" y="1322"/>
                    </a:lnTo>
                    <a:cubicBezTo>
                      <a:pt x="142" y="1369"/>
                      <a:pt x="71" y="1393"/>
                      <a:pt x="1" y="1393"/>
                    </a:cubicBezTo>
                    <a:lnTo>
                      <a:pt x="165" y="2269"/>
                    </a:lnTo>
                    <a:cubicBezTo>
                      <a:pt x="306" y="3028"/>
                      <a:pt x="948" y="3451"/>
                      <a:pt x="1595" y="3451"/>
                    </a:cubicBezTo>
                    <a:cubicBezTo>
                      <a:pt x="2062" y="3451"/>
                      <a:pt x="2532" y="3230"/>
                      <a:pt x="2818" y="2754"/>
                    </a:cubicBezTo>
                    <a:lnTo>
                      <a:pt x="3279" y="1995"/>
                    </a:lnTo>
                    <a:cubicBezTo>
                      <a:pt x="3193" y="1980"/>
                      <a:pt x="3107" y="1925"/>
                      <a:pt x="3052" y="1839"/>
                    </a:cubicBezTo>
                    <a:lnTo>
                      <a:pt x="198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1" name="Google Shape;1211;p41"/>
              <p:cNvSpPr/>
              <p:nvPr/>
            </p:nvSpPr>
            <p:spPr>
              <a:xfrm>
                <a:off x="3555300" y="1927475"/>
                <a:ext cx="82275" cy="96350"/>
              </a:xfrm>
              <a:custGeom>
                <a:avLst/>
                <a:gdLst/>
                <a:ahLst/>
                <a:cxnLst/>
                <a:rect l="l" t="t" r="r" b="b"/>
                <a:pathLst>
                  <a:path w="3291" h="3854" extrusionOk="0">
                    <a:moveTo>
                      <a:pt x="2930" y="1"/>
                    </a:moveTo>
                    <a:cubicBezTo>
                      <a:pt x="2868" y="1"/>
                      <a:pt x="2805" y="18"/>
                      <a:pt x="2747" y="55"/>
                    </a:cubicBezTo>
                    <a:lnTo>
                      <a:pt x="47" y="1831"/>
                    </a:lnTo>
                    <a:lnTo>
                      <a:pt x="1" y="1854"/>
                    </a:lnTo>
                    <a:lnTo>
                      <a:pt x="1072" y="3693"/>
                    </a:lnTo>
                    <a:cubicBezTo>
                      <a:pt x="1127" y="3779"/>
                      <a:pt x="1213" y="3834"/>
                      <a:pt x="1299" y="3849"/>
                    </a:cubicBezTo>
                    <a:cubicBezTo>
                      <a:pt x="1317" y="3852"/>
                      <a:pt x="1335" y="3853"/>
                      <a:pt x="1353" y="3853"/>
                    </a:cubicBezTo>
                    <a:cubicBezTo>
                      <a:pt x="1444" y="3853"/>
                      <a:pt x="1531" y="3818"/>
                      <a:pt x="1597" y="3740"/>
                    </a:cubicBezTo>
                    <a:lnTo>
                      <a:pt x="3185" y="1948"/>
                    </a:lnTo>
                    <a:lnTo>
                      <a:pt x="3279" y="360"/>
                    </a:lnTo>
                    <a:cubicBezTo>
                      <a:pt x="3291" y="154"/>
                      <a:pt x="3117" y="1"/>
                      <a:pt x="293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2" name="Google Shape;1212;p41"/>
              <p:cNvSpPr/>
              <p:nvPr/>
            </p:nvSpPr>
            <p:spPr>
              <a:xfrm>
                <a:off x="3468050" y="1900775"/>
                <a:ext cx="87275" cy="107875"/>
              </a:xfrm>
              <a:custGeom>
                <a:avLst/>
                <a:gdLst/>
                <a:ahLst/>
                <a:cxnLst/>
                <a:rect l="l" t="t" r="r" b="b"/>
                <a:pathLst>
                  <a:path w="3491" h="4315" extrusionOk="0">
                    <a:moveTo>
                      <a:pt x="1169" y="0"/>
                    </a:moveTo>
                    <a:cubicBezTo>
                      <a:pt x="1114" y="0"/>
                      <a:pt x="1059" y="28"/>
                      <a:pt x="1026" y="82"/>
                    </a:cubicBezTo>
                    <a:lnTo>
                      <a:pt x="1" y="1788"/>
                    </a:lnTo>
                    <a:lnTo>
                      <a:pt x="1206" y="4127"/>
                    </a:lnTo>
                    <a:cubicBezTo>
                      <a:pt x="1268" y="4244"/>
                      <a:pt x="1394" y="4315"/>
                      <a:pt x="1511" y="4315"/>
                    </a:cubicBezTo>
                    <a:cubicBezTo>
                      <a:pt x="1581" y="4315"/>
                      <a:pt x="1652" y="4291"/>
                      <a:pt x="1714" y="4244"/>
                    </a:cubicBezTo>
                    <a:lnTo>
                      <a:pt x="3491" y="2922"/>
                    </a:lnTo>
                    <a:lnTo>
                      <a:pt x="3467" y="2891"/>
                    </a:lnTo>
                    <a:lnTo>
                      <a:pt x="1300" y="66"/>
                    </a:lnTo>
                    <a:cubicBezTo>
                      <a:pt x="1267" y="22"/>
                      <a:pt x="1218" y="0"/>
                      <a:pt x="11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3" name="Google Shape;1213;p41"/>
              <p:cNvSpPr/>
              <p:nvPr/>
            </p:nvSpPr>
            <p:spPr>
              <a:xfrm>
                <a:off x="3597150" y="2177825"/>
                <a:ext cx="358600" cy="185275"/>
              </a:xfrm>
              <a:custGeom>
                <a:avLst/>
                <a:gdLst/>
                <a:ahLst/>
                <a:cxnLst/>
                <a:rect l="l" t="t" r="r" b="b"/>
                <a:pathLst>
                  <a:path w="14344" h="7411" extrusionOk="0">
                    <a:moveTo>
                      <a:pt x="4000" y="1"/>
                    </a:moveTo>
                    <a:cubicBezTo>
                      <a:pt x="1801" y="1"/>
                      <a:pt x="9" y="1782"/>
                      <a:pt x="1" y="3984"/>
                    </a:cubicBezTo>
                    <a:lnTo>
                      <a:pt x="150" y="6613"/>
                    </a:lnTo>
                    <a:lnTo>
                      <a:pt x="14116" y="7411"/>
                    </a:lnTo>
                    <a:lnTo>
                      <a:pt x="14335" y="4038"/>
                    </a:lnTo>
                    <a:cubicBezTo>
                      <a:pt x="14343" y="1824"/>
                      <a:pt x="12559" y="32"/>
                      <a:pt x="10353" y="24"/>
                    </a:cubicBezTo>
                    <a:lnTo>
                      <a:pt x="4015" y="1"/>
                    </a:lnTo>
                    <a:cubicBezTo>
                      <a:pt x="4010" y="1"/>
                      <a:pt x="4005" y="1"/>
                      <a:pt x="400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4" name="Google Shape;1214;p41"/>
              <p:cNvSpPr/>
              <p:nvPr/>
            </p:nvSpPr>
            <p:spPr>
              <a:xfrm>
                <a:off x="3714725" y="2165925"/>
                <a:ext cx="123650" cy="91550"/>
              </a:xfrm>
              <a:custGeom>
                <a:avLst/>
                <a:gdLst/>
                <a:ahLst/>
                <a:cxnLst/>
                <a:rect l="l" t="t" r="r" b="b"/>
                <a:pathLst>
                  <a:path w="4946" h="3662" extrusionOk="0">
                    <a:moveTo>
                      <a:pt x="2485" y="1"/>
                    </a:moveTo>
                    <a:cubicBezTo>
                      <a:pt x="1299" y="1"/>
                      <a:pt x="110" y="155"/>
                      <a:pt x="55" y="461"/>
                    </a:cubicBezTo>
                    <a:cubicBezTo>
                      <a:pt x="24" y="626"/>
                      <a:pt x="8" y="798"/>
                      <a:pt x="8" y="978"/>
                    </a:cubicBezTo>
                    <a:cubicBezTo>
                      <a:pt x="0" y="2457"/>
                      <a:pt x="1104" y="3654"/>
                      <a:pt x="2465" y="3662"/>
                    </a:cubicBezTo>
                    <a:cubicBezTo>
                      <a:pt x="3827" y="3662"/>
                      <a:pt x="4938" y="2472"/>
                      <a:pt x="4946" y="993"/>
                    </a:cubicBezTo>
                    <a:cubicBezTo>
                      <a:pt x="4946" y="813"/>
                      <a:pt x="4930" y="633"/>
                      <a:pt x="4899" y="461"/>
                    </a:cubicBezTo>
                    <a:cubicBezTo>
                      <a:pt x="4840" y="153"/>
                      <a:pt x="3664" y="1"/>
                      <a:pt x="248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5" name="Google Shape;1215;p41"/>
              <p:cNvSpPr/>
              <p:nvPr/>
            </p:nvSpPr>
            <p:spPr>
              <a:xfrm>
                <a:off x="3652125" y="1902825"/>
                <a:ext cx="258625" cy="196000"/>
              </a:xfrm>
              <a:custGeom>
                <a:avLst/>
                <a:gdLst/>
                <a:ahLst/>
                <a:cxnLst/>
                <a:rect l="l" t="t" r="r" b="b"/>
                <a:pathLst>
                  <a:path w="10345" h="7840" extrusionOk="0">
                    <a:moveTo>
                      <a:pt x="5148" y="1"/>
                    </a:moveTo>
                    <a:cubicBezTo>
                      <a:pt x="5065" y="1"/>
                      <a:pt x="4980" y="3"/>
                      <a:pt x="4891" y="8"/>
                    </a:cubicBezTo>
                    <a:cubicBezTo>
                      <a:pt x="4288" y="39"/>
                      <a:pt x="3702" y="141"/>
                      <a:pt x="3365" y="595"/>
                    </a:cubicBezTo>
                    <a:cubicBezTo>
                      <a:pt x="3224" y="767"/>
                      <a:pt x="3123" y="970"/>
                      <a:pt x="3099" y="1197"/>
                    </a:cubicBezTo>
                    <a:lnTo>
                      <a:pt x="2168" y="1189"/>
                    </a:lnTo>
                    <a:cubicBezTo>
                      <a:pt x="908" y="1189"/>
                      <a:pt x="1" y="2269"/>
                      <a:pt x="361" y="3349"/>
                    </a:cubicBezTo>
                    <a:lnTo>
                      <a:pt x="971" y="5563"/>
                    </a:lnTo>
                    <a:cubicBezTo>
                      <a:pt x="1096" y="6841"/>
                      <a:pt x="2105" y="7840"/>
                      <a:pt x="3327" y="7840"/>
                    </a:cubicBezTo>
                    <a:cubicBezTo>
                      <a:pt x="3332" y="7840"/>
                      <a:pt x="3337" y="7840"/>
                      <a:pt x="3342" y="7840"/>
                    </a:cubicBezTo>
                    <a:lnTo>
                      <a:pt x="6651" y="7816"/>
                    </a:lnTo>
                    <a:cubicBezTo>
                      <a:pt x="7856" y="7809"/>
                      <a:pt x="8827" y="6745"/>
                      <a:pt x="8819" y="5446"/>
                    </a:cubicBezTo>
                    <a:lnTo>
                      <a:pt x="8819" y="5219"/>
                    </a:lnTo>
                    <a:cubicBezTo>
                      <a:pt x="8819" y="5039"/>
                      <a:pt x="8803" y="4859"/>
                      <a:pt x="8780" y="4679"/>
                    </a:cubicBezTo>
                    <a:cubicBezTo>
                      <a:pt x="9429" y="4209"/>
                      <a:pt x="10345" y="2731"/>
                      <a:pt x="8568" y="1674"/>
                    </a:cubicBezTo>
                    <a:cubicBezTo>
                      <a:pt x="7368" y="958"/>
                      <a:pt x="6835" y="1"/>
                      <a:pt x="5148" y="1"/>
                    </a:cubicBezTo>
                    <a:close/>
                  </a:path>
                </a:pathLst>
              </a:custGeom>
              <a:solidFill>
                <a:srgbClr val="3B30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6" name="Google Shape;1216;p41"/>
              <p:cNvSpPr/>
              <p:nvPr/>
            </p:nvSpPr>
            <p:spPr>
              <a:xfrm>
                <a:off x="3661325" y="1967350"/>
                <a:ext cx="224575" cy="271925"/>
              </a:xfrm>
              <a:custGeom>
                <a:avLst/>
                <a:gdLst/>
                <a:ahLst/>
                <a:cxnLst/>
                <a:rect l="l" t="t" r="r" b="b"/>
                <a:pathLst>
                  <a:path w="8983" h="10877" extrusionOk="0">
                    <a:moveTo>
                      <a:pt x="3169" y="1"/>
                    </a:moveTo>
                    <a:cubicBezTo>
                      <a:pt x="2895" y="1308"/>
                      <a:pt x="1800" y="2090"/>
                      <a:pt x="1284" y="2387"/>
                    </a:cubicBezTo>
                    <a:lnTo>
                      <a:pt x="1284" y="2411"/>
                    </a:lnTo>
                    <a:lnTo>
                      <a:pt x="1284" y="2693"/>
                    </a:lnTo>
                    <a:lnTo>
                      <a:pt x="1033" y="2693"/>
                    </a:lnTo>
                    <a:cubicBezTo>
                      <a:pt x="1028" y="2692"/>
                      <a:pt x="1024" y="2692"/>
                      <a:pt x="1019" y="2692"/>
                    </a:cubicBezTo>
                    <a:cubicBezTo>
                      <a:pt x="462" y="2692"/>
                      <a:pt x="8" y="3143"/>
                      <a:pt x="0" y="3710"/>
                    </a:cubicBezTo>
                    <a:lnTo>
                      <a:pt x="0" y="3851"/>
                    </a:lnTo>
                    <a:cubicBezTo>
                      <a:pt x="0" y="4414"/>
                      <a:pt x="454" y="4876"/>
                      <a:pt x="1018" y="4876"/>
                    </a:cubicBezTo>
                    <a:lnTo>
                      <a:pt x="1260" y="4883"/>
                    </a:lnTo>
                    <a:lnTo>
                      <a:pt x="1260" y="4938"/>
                    </a:lnTo>
                    <a:cubicBezTo>
                      <a:pt x="1252" y="6127"/>
                      <a:pt x="1910" y="7176"/>
                      <a:pt x="2888" y="7724"/>
                    </a:cubicBezTo>
                    <a:lnTo>
                      <a:pt x="2872" y="9077"/>
                    </a:lnTo>
                    <a:cubicBezTo>
                      <a:pt x="2864" y="10063"/>
                      <a:pt x="3654" y="10869"/>
                      <a:pt x="4640" y="10877"/>
                    </a:cubicBezTo>
                    <a:cubicBezTo>
                      <a:pt x="4645" y="10877"/>
                      <a:pt x="4650" y="10877"/>
                      <a:pt x="4655" y="10877"/>
                    </a:cubicBezTo>
                    <a:cubicBezTo>
                      <a:pt x="5634" y="10877"/>
                      <a:pt x="6432" y="10090"/>
                      <a:pt x="6448" y="9109"/>
                    </a:cubicBezTo>
                    <a:lnTo>
                      <a:pt x="6456" y="7638"/>
                    </a:lnTo>
                    <a:cubicBezTo>
                      <a:pt x="7332" y="7082"/>
                      <a:pt x="7927" y="6104"/>
                      <a:pt x="7934" y="4993"/>
                    </a:cubicBezTo>
                    <a:lnTo>
                      <a:pt x="7934" y="4938"/>
                    </a:lnTo>
                    <a:lnTo>
                      <a:pt x="7950" y="4938"/>
                    </a:lnTo>
                    <a:cubicBezTo>
                      <a:pt x="7955" y="4938"/>
                      <a:pt x="7960" y="4938"/>
                      <a:pt x="7964" y="4938"/>
                    </a:cubicBezTo>
                    <a:cubicBezTo>
                      <a:pt x="8521" y="4938"/>
                      <a:pt x="8975" y="4487"/>
                      <a:pt x="8975" y="3929"/>
                    </a:cubicBezTo>
                    <a:lnTo>
                      <a:pt x="8975" y="3788"/>
                    </a:lnTo>
                    <a:cubicBezTo>
                      <a:pt x="8983" y="3217"/>
                      <a:pt x="8529" y="2755"/>
                      <a:pt x="7966" y="2755"/>
                    </a:cubicBezTo>
                    <a:lnTo>
                      <a:pt x="7958" y="2755"/>
                    </a:lnTo>
                    <a:lnTo>
                      <a:pt x="7958" y="2027"/>
                    </a:lnTo>
                    <a:cubicBezTo>
                      <a:pt x="7958" y="1934"/>
                      <a:pt x="7958" y="1840"/>
                      <a:pt x="7950" y="1746"/>
                    </a:cubicBezTo>
                    <a:cubicBezTo>
                      <a:pt x="5579" y="1550"/>
                      <a:pt x="3169" y="1"/>
                      <a:pt x="3169" y="1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7" name="Google Shape;1217;p41"/>
              <p:cNvSpPr/>
              <p:nvPr/>
            </p:nvSpPr>
            <p:spPr>
              <a:xfrm>
                <a:off x="3741725" y="2163175"/>
                <a:ext cx="74750" cy="30525"/>
              </a:xfrm>
              <a:custGeom>
                <a:avLst/>
                <a:gdLst/>
                <a:ahLst/>
                <a:cxnLst/>
                <a:rect l="l" t="t" r="r" b="b"/>
                <a:pathLst>
                  <a:path w="2990" h="1221" extrusionOk="0">
                    <a:moveTo>
                      <a:pt x="2989" y="0"/>
                    </a:moveTo>
                    <a:cubicBezTo>
                      <a:pt x="2575" y="196"/>
                      <a:pt x="2113" y="298"/>
                      <a:pt x="1628" y="298"/>
                    </a:cubicBezTo>
                    <a:lnTo>
                      <a:pt x="1276" y="290"/>
                    </a:lnTo>
                    <a:cubicBezTo>
                      <a:pt x="822" y="290"/>
                      <a:pt x="391" y="188"/>
                      <a:pt x="0" y="16"/>
                    </a:cubicBezTo>
                    <a:lnTo>
                      <a:pt x="0" y="16"/>
                    </a:lnTo>
                    <a:cubicBezTo>
                      <a:pt x="149" y="697"/>
                      <a:pt x="759" y="1213"/>
                      <a:pt x="1487" y="1221"/>
                    </a:cubicBezTo>
                    <a:cubicBezTo>
                      <a:pt x="2230" y="1221"/>
                      <a:pt x="2848" y="697"/>
                      <a:pt x="298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8" name="Google Shape;1218;p41"/>
              <p:cNvSpPr/>
              <p:nvPr/>
            </p:nvSpPr>
            <p:spPr>
              <a:xfrm>
                <a:off x="3675800" y="2051900"/>
                <a:ext cx="14300" cy="2032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813" extrusionOk="0">
                    <a:moveTo>
                      <a:pt x="109" y="1"/>
                    </a:moveTo>
                    <a:cubicBezTo>
                      <a:pt x="87" y="1"/>
                      <a:pt x="65" y="8"/>
                      <a:pt x="47" y="23"/>
                    </a:cubicBezTo>
                    <a:cubicBezTo>
                      <a:pt x="8" y="54"/>
                      <a:pt x="0" y="109"/>
                      <a:pt x="32" y="156"/>
                    </a:cubicBezTo>
                    <a:lnTo>
                      <a:pt x="306" y="500"/>
                    </a:lnTo>
                    <a:lnTo>
                      <a:pt x="118" y="648"/>
                    </a:lnTo>
                    <a:cubicBezTo>
                      <a:pt x="79" y="680"/>
                      <a:pt x="71" y="735"/>
                      <a:pt x="102" y="774"/>
                    </a:cubicBezTo>
                    <a:cubicBezTo>
                      <a:pt x="118" y="797"/>
                      <a:pt x="149" y="813"/>
                      <a:pt x="180" y="813"/>
                    </a:cubicBezTo>
                    <a:cubicBezTo>
                      <a:pt x="196" y="813"/>
                      <a:pt x="220" y="805"/>
                      <a:pt x="235" y="789"/>
                    </a:cubicBezTo>
                    <a:lnTo>
                      <a:pt x="572" y="531"/>
                    </a:lnTo>
                    <a:lnTo>
                      <a:pt x="180" y="38"/>
                    </a:lnTo>
                    <a:cubicBezTo>
                      <a:pt x="163" y="12"/>
                      <a:pt x="136" y="1"/>
                      <a:pt x="10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9" name="Google Shape;1219;p41"/>
              <p:cNvSpPr/>
              <p:nvPr/>
            </p:nvSpPr>
            <p:spPr>
              <a:xfrm>
                <a:off x="3859075" y="2052225"/>
                <a:ext cx="12350" cy="18825"/>
              </a:xfrm>
              <a:custGeom>
                <a:avLst/>
                <a:gdLst/>
                <a:ahLst/>
                <a:cxnLst/>
                <a:rect l="l" t="t" r="r" b="b"/>
                <a:pathLst>
                  <a:path w="494" h="753" extrusionOk="0">
                    <a:moveTo>
                      <a:pt x="386" y="1"/>
                    </a:moveTo>
                    <a:cubicBezTo>
                      <a:pt x="355" y="1"/>
                      <a:pt x="326" y="16"/>
                      <a:pt x="306" y="41"/>
                    </a:cubicBezTo>
                    <a:lnTo>
                      <a:pt x="1" y="534"/>
                    </a:lnTo>
                    <a:lnTo>
                      <a:pt x="337" y="737"/>
                    </a:lnTo>
                    <a:cubicBezTo>
                      <a:pt x="353" y="745"/>
                      <a:pt x="369" y="753"/>
                      <a:pt x="384" y="753"/>
                    </a:cubicBezTo>
                    <a:cubicBezTo>
                      <a:pt x="416" y="753"/>
                      <a:pt x="447" y="737"/>
                      <a:pt x="470" y="706"/>
                    </a:cubicBezTo>
                    <a:cubicBezTo>
                      <a:pt x="494" y="659"/>
                      <a:pt x="478" y="604"/>
                      <a:pt x="439" y="581"/>
                    </a:cubicBezTo>
                    <a:lnTo>
                      <a:pt x="259" y="471"/>
                    </a:lnTo>
                    <a:lnTo>
                      <a:pt x="463" y="143"/>
                    </a:lnTo>
                    <a:cubicBezTo>
                      <a:pt x="494" y="96"/>
                      <a:pt x="478" y="41"/>
                      <a:pt x="439" y="17"/>
                    </a:cubicBezTo>
                    <a:cubicBezTo>
                      <a:pt x="422" y="6"/>
                      <a:pt x="404" y="1"/>
                      <a:pt x="38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0" name="Google Shape;1220;p41"/>
              <p:cNvSpPr/>
              <p:nvPr/>
            </p:nvSpPr>
            <p:spPr>
              <a:xfrm>
                <a:off x="3766550" y="2132850"/>
                <a:ext cx="15875" cy="5900"/>
              </a:xfrm>
              <a:custGeom>
                <a:avLst/>
                <a:gdLst/>
                <a:ahLst/>
                <a:cxnLst/>
                <a:rect l="l" t="t" r="r" b="b"/>
                <a:pathLst>
                  <a:path w="635" h="236" extrusionOk="0">
                    <a:moveTo>
                      <a:pt x="314" y="0"/>
                    </a:moveTo>
                    <a:cubicBezTo>
                      <a:pt x="189" y="0"/>
                      <a:pt x="79" y="71"/>
                      <a:pt x="17" y="173"/>
                    </a:cubicBezTo>
                    <a:cubicBezTo>
                      <a:pt x="1" y="196"/>
                      <a:pt x="9" y="219"/>
                      <a:pt x="32" y="235"/>
                    </a:cubicBezTo>
                    <a:lnTo>
                      <a:pt x="56" y="235"/>
                    </a:lnTo>
                    <a:cubicBezTo>
                      <a:pt x="64" y="235"/>
                      <a:pt x="79" y="227"/>
                      <a:pt x="87" y="219"/>
                    </a:cubicBezTo>
                    <a:cubicBezTo>
                      <a:pt x="134" y="133"/>
                      <a:pt x="220" y="86"/>
                      <a:pt x="314" y="79"/>
                    </a:cubicBezTo>
                    <a:cubicBezTo>
                      <a:pt x="408" y="79"/>
                      <a:pt x="502" y="133"/>
                      <a:pt x="549" y="212"/>
                    </a:cubicBezTo>
                    <a:cubicBezTo>
                      <a:pt x="554" y="227"/>
                      <a:pt x="569" y="235"/>
                      <a:pt x="583" y="235"/>
                    </a:cubicBezTo>
                    <a:cubicBezTo>
                      <a:pt x="590" y="235"/>
                      <a:pt x="598" y="233"/>
                      <a:pt x="603" y="227"/>
                    </a:cubicBezTo>
                    <a:cubicBezTo>
                      <a:pt x="627" y="219"/>
                      <a:pt x="635" y="188"/>
                      <a:pt x="619" y="173"/>
                    </a:cubicBezTo>
                    <a:cubicBezTo>
                      <a:pt x="557" y="63"/>
                      <a:pt x="439" y="0"/>
                      <a:pt x="31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1" name="Google Shape;1221;p41"/>
              <p:cNvSpPr/>
              <p:nvPr/>
            </p:nvSpPr>
            <p:spPr>
              <a:xfrm>
                <a:off x="3723925" y="2008700"/>
                <a:ext cx="35025" cy="18375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735" extrusionOk="0">
                    <a:moveTo>
                      <a:pt x="907" y="1"/>
                    </a:moveTo>
                    <a:cubicBezTo>
                      <a:pt x="806" y="1"/>
                      <a:pt x="692" y="16"/>
                      <a:pt x="571" y="53"/>
                    </a:cubicBezTo>
                    <a:cubicBezTo>
                      <a:pt x="274" y="154"/>
                      <a:pt x="94" y="358"/>
                      <a:pt x="47" y="499"/>
                    </a:cubicBezTo>
                    <a:cubicBezTo>
                      <a:pt x="0" y="639"/>
                      <a:pt x="63" y="726"/>
                      <a:pt x="157" y="733"/>
                    </a:cubicBezTo>
                    <a:cubicBezTo>
                      <a:pt x="163" y="734"/>
                      <a:pt x="170" y="734"/>
                      <a:pt x="176" y="734"/>
                    </a:cubicBezTo>
                    <a:cubicBezTo>
                      <a:pt x="259" y="734"/>
                      <a:pt x="360" y="691"/>
                      <a:pt x="454" y="655"/>
                    </a:cubicBezTo>
                    <a:cubicBezTo>
                      <a:pt x="556" y="616"/>
                      <a:pt x="657" y="577"/>
                      <a:pt x="744" y="546"/>
                    </a:cubicBezTo>
                    <a:cubicBezTo>
                      <a:pt x="837" y="514"/>
                      <a:pt x="939" y="483"/>
                      <a:pt x="1049" y="452"/>
                    </a:cubicBezTo>
                    <a:cubicBezTo>
                      <a:pt x="1150" y="420"/>
                      <a:pt x="1260" y="397"/>
                      <a:pt x="1330" y="334"/>
                    </a:cubicBezTo>
                    <a:cubicBezTo>
                      <a:pt x="1401" y="280"/>
                      <a:pt x="1401" y="170"/>
                      <a:pt x="1268" y="84"/>
                    </a:cubicBezTo>
                    <a:cubicBezTo>
                      <a:pt x="1192" y="36"/>
                      <a:pt x="1064" y="1"/>
                      <a:pt x="907" y="1"/>
                    </a:cubicBezTo>
                    <a:close/>
                  </a:path>
                </a:pathLst>
              </a:custGeom>
              <a:solidFill>
                <a:srgbClr val="3B30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2" name="Google Shape;1222;p41"/>
              <p:cNvSpPr/>
              <p:nvPr/>
            </p:nvSpPr>
            <p:spPr>
              <a:xfrm>
                <a:off x="3792000" y="2009150"/>
                <a:ext cx="33475" cy="1712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85" extrusionOk="0">
                    <a:moveTo>
                      <a:pt x="474" y="1"/>
                    </a:moveTo>
                    <a:cubicBezTo>
                      <a:pt x="319" y="1"/>
                      <a:pt x="191" y="41"/>
                      <a:pt x="118" y="89"/>
                    </a:cubicBezTo>
                    <a:cubicBezTo>
                      <a:pt x="0" y="175"/>
                      <a:pt x="0" y="277"/>
                      <a:pt x="63" y="332"/>
                    </a:cubicBezTo>
                    <a:cubicBezTo>
                      <a:pt x="133" y="387"/>
                      <a:pt x="235" y="410"/>
                      <a:pt x="337" y="434"/>
                    </a:cubicBezTo>
                    <a:cubicBezTo>
                      <a:pt x="438" y="465"/>
                      <a:pt x="540" y="488"/>
                      <a:pt x="626" y="520"/>
                    </a:cubicBezTo>
                    <a:cubicBezTo>
                      <a:pt x="712" y="543"/>
                      <a:pt x="814" y="575"/>
                      <a:pt x="908" y="614"/>
                    </a:cubicBezTo>
                    <a:cubicBezTo>
                      <a:pt x="995" y="643"/>
                      <a:pt x="1088" y="685"/>
                      <a:pt x="1170" y="685"/>
                    </a:cubicBezTo>
                    <a:cubicBezTo>
                      <a:pt x="1176" y="685"/>
                      <a:pt x="1183" y="685"/>
                      <a:pt x="1189" y="684"/>
                    </a:cubicBezTo>
                    <a:cubicBezTo>
                      <a:pt x="1276" y="676"/>
                      <a:pt x="1338" y="590"/>
                      <a:pt x="1291" y="457"/>
                    </a:cubicBezTo>
                    <a:cubicBezTo>
                      <a:pt x="1244" y="324"/>
                      <a:pt x="1064" y="136"/>
                      <a:pt x="775" y="50"/>
                    </a:cubicBezTo>
                    <a:cubicBezTo>
                      <a:pt x="669" y="15"/>
                      <a:pt x="567" y="1"/>
                      <a:pt x="474" y="1"/>
                    </a:cubicBezTo>
                    <a:close/>
                  </a:path>
                </a:pathLst>
              </a:custGeom>
              <a:solidFill>
                <a:srgbClr val="3B30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3" name="Google Shape;1223;p41"/>
              <p:cNvSpPr/>
              <p:nvPr/>
            </p:nvSpPr>
            <p:spPr>
              <a:xfrm>
                <a:off x="3737825" y="2078650"/>
                <a:ext cx="52050" cy="29775"/>
              </a:xfrm>
              <a:custGeom>
                <a:avLst/>
                <a:gdLst/>
                <a:ahLst/>
                <a:cxnLst/>
                <a:rect l="l" t="t" r="r" b="b"/>
                <a:pathLst>
                  <a:path w="2082" h="1191" extrusionOk="0">
                    <a:moveTo>
                      <a:pt x="422" y="0"/>
                    </a:moveTo>
                    <a:cubicBezTo>
                      <a:pt x="0" y="0"/>
                      <a:pt x="124" y="1191"/>
                      <a:pt x="916" y="1191"/>
                    </a:cubicBezTo>
                    <a:cubicBezTo>
                      <a:pt x="926" y="1191"/>
                      <a:pt x="936" y="1191"/>
                      <a:pt x="947" y="1190"/>
                    </a:cubicBezTo>
                    <a:cubicBezTo>
                      <a:pt x="1768" y="1167"/>
                      <a:pt x="2081" y="220"/>
                      <a:pt x="1541" y="212"/>
                    </a:cubicBezTo>
                    <a:cubicBezTo>
                      <a:pt x="993" y="197"/>
                      <a:pt x="438" y="1"/>
                      <a:pt x="438" y="1"/>
                    </a:cubicBezTo>
                    <a:cubicBezTo>
                      <a:pt x="432" y="1"/>
                      <a:pt x="427" y="0"/>
                      <a:pt x="422" y="0"/>
                    </a:cubicBezTo>
                    <a:close/>
                  </a:path>
                </a:pathLst>
              </a:custGeom>
              <a:solidFill>
                <a:srgbClr val="F6FEF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4" name="Google Shape;1224;p41"/>
              <p:cNvSpPr/>
              <p:nvPr/>
            </p:nvSpPr>
            <p:spPr>
              <a:xfrm>
                <a:off x="3734875" y="2046375"/>
                <a:ext cx="16050" cy="139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558" extrusionOk="0">
                    <a:moveTo>
                      <a:pt x="324" y="0"/>
                    </a:moveTo>
                    <a:cubicBezTo>
                      <a:pt x="229" y="0"/>
                      <a:pt x="138" y="47"/>
                      <a:pt x="86" y="134"/>
                    </a:cubicBezTo>
                    <a:cubicBezTo>
                      <a:pt x="0" y="267"/>
                      <a:pt x="47" y="439"/>
                      <a:pt x="180" y="517"/>
                    </a:cubicBezTo>
                    <a:cubicBezTo>
                      <a:pt x="224" y="544"/>
                      <a:pt x="272" y="557"/>
                      <a:pt x="321" y="557"/>
                    </a:cubicBezTo>
                    <a:cubicBezTo>
                      <a:pt x="414" y="557"/>
                      <a:pt x="507" y="511"/>
                      <a:pt x="564" y="424"/>
                    </a:cubicBezTo>
                    <a:cubicBezTo>
                      <a:pt x="642" y="290"/>
                      <a:pt x="603" y="118"/>
                      <a:pt x="470" y="40"/>
                    </a:cubicBezTo>
                    <a:cubicBezTo>
                      <a:pt x="424" y="13"/>
                      <a:pt x="373" y="0"/>
                      <a:pt x="324" y="0"/>
                    </a:cubicBezTo>
                    <a:close/>
                  </a:path>
                </a:pathLst>
              </a:custGeom>
              <a:solidFill>
                <a:srgbClr val="3B30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5" name="Google Shape;1225;p41"/>
              <p:cNvSpPr/>
              <p:nvPr/>
            </p:nvSpPr>
            <p:spPr>
              <a:xfrm>
                <a:off x="3802350" y="2046675"/>
                <a:ext cx="15875" cy="14050"/>
              </a:xfrm>
              <a:custGeom>
                <a:avLst/>
                <a:gdLst/>
                <a:ahLst/>
                <a:cxnLst/>
                <a:rect l="l" t="t" r="r" b="b"/>
                <a:pathLst>
                  <a:path w="635" h="562" extrusionOk="0">
                    <a:moveTo>
                      <a:pt x="317" y="0"/>
                    </a:moveTo>
                    <a:cubicBezTo>
                      <a:pt x="222" y="0"/>
                      <a:pt x="130" y="50"/>
                      <a:pt x="79" y="138"/>
                    </a:cubicBezTo>
                    <a:cubicBezTo>
                      <a:pt x="1" y="263"/>
                      <a:pt x="40" y="435"/>
                      <a:pt x="173" y="521"/>
                    </a:cubicBezTo>
                    <a:cubicBezTo>
                      <a:pt x="219" y="548"/>
                      <a:pt x="270" y="561"/>
                      <a:pt x="319" y="561"/>
                    </a:cubicBezTo>
                    <a:cubicBezTo>
                      <a:pt x="414" y="561"/>
                      <a:pt x="505" y="514"/>
                      <a:pt x="556" y="427"/>
                    </a:cubicBezTo>
                    <a:cubicBezTo>
                      <a:pt x="635" y="294"/>
                      <a:pt x="596" y="122"/>
                      <a:pt x="462" y="44"/>
                    </a:cubicBezTo>
                    <a:cubicBezTo>
                      <a:pt x="417" y="14"/>
                      <a:pt x="366" y="0"/>
                      <a:pt x="317" y="0"/>
                    </a:cubicBezTo>
                    <a:close/>
                  </a:path>
                </a:pathLst>
              </a:custGeom>
              <a:solidFill>
                <a:srgbClr val="3B30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6" name="Google Shape;1226;p41"/>
              <p:cNvSpPr/>
              <p:nvPr/>
            </p:nvSpPr>
            <p:spPr>
              <a:xfrm>
                <a:off x="3732325" y="2056625"/>
                <a:ext cx="19975" cy="7600"/>
              </a:xfrm>
              <a:custGeom>
                <a:avLst/>
                <a:gdLst/>
                <a:ahLst/>
                <a:cxnLst/>
                <a:rect l="l" t="t" r="r" b="b"/>
                <a:pathLst>
                  <a:path w="799" h="304" extrusionOk="0">
                    <a:moveTo>
                      <a:pt x="409" y="0"/>
                    </a:moveTo>
                    <a:cubicBezTo>
                      <a:pt x="308" y="0"/>
                      <a:pt x="191" y="29"/>
                      <a:pt x="63" y="107"/>
                    </a:cubicBezTo>
                    <a:cubicBezTo>
                      <a:pt x="16" y="131"/>
                      <a:pt x="1" y="186"/>
                      <a:pt x="24" y="233"/>
                    </a:cubicBezTo>
                    <a:cubicBezTo>
                      <a:pt x="44" y="263"/>
                      <a:pt x="74" y="280"/>
                      <a:pt x="106" y="280"/>
                    </a:cubicBezTo>
                    <a:cubicBezTo>
                      <a:pt x="123" y="280"/>
                      <a:pt x="141" y="275"/>
                      <a:pt x="157" y="264"/>
                    </a:cubicBezTo>
                    <a:cubicBezTo>
                      <a:pt x="257" y="204"/>
                      <a:pt x="342" y="184"/>
                      <a:pt x="410" y="184"/>
                    </a:cubicBezTo>
                    <a:cubicBezTo>
                      <a:pt x="538" y="184"/>
                      <a:pt x="609" y="256"/>
                      <a:pt x="619" y="272"/>
                    </a:cubicBezTo>
                    <a:cubicBezTo>
                      <a:pt x="634" y="295"/>
                      <a:pt x="666" y="303"/>
                      <a:pt x="689" y="303"/>
                    </a:cubicBezTo>
                    <a:cubicBezTo>
                      <a:pt x="713" y="303"/>
                      <a:pt x="736" y="295"/>
                      <a:pt x="752" y="280"/>
                    </a:cubicBezTo>
                    <a:cubicBezTo>
                      <a:pt x="791" y="248"/>
                      <a:pt x="799" y="186"/>
                      <a:pt x="760" y="147"/>
                    </a:cubicBezTo>
                    <a:cubicBezTo>
                      <a:pt x="706" y="83"/>
                      <a:pt x="580" y="0"/>
                      <a:pt x="40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7" name="Google Shape;1227;p41"/>
              <p:cNvSpPr/>
              <p:nvPr/>
            </p:nvSpPr>
            <p:spPr>
              <a:xfrm>
                <a:off x="3800000" y="2057800"/>
                <a:ext cx="20000" cy="7575"/>
              </a:xfrm>
              <a:custGeom>
                <a:avLst/>
                <a:gdLst/>
                <a:ahLst/>
                <a:cxnLst/>
                <a:rect l="l" t="t" r="r" b="b"/>
                <a:pathLst>
                  <a:path w="800" h="303" extrusionOk="0">
                    <a:moveTo>
                      <a:pt x="410" y="0"/>
                    </a:moveTo>
                    <a:cubicBezTo>
                      <a:pt x="309" y="0"/>
                      <a:pt x="191" y="29"/>
                      <a:pt x="64" y="107"/>
                    </a:cubicBezTo>
                    <a:cubicBezTo>
                      <a:pt x="17" y="131"/>
                      <a:pt x="1" y="186"/>
                      <a:pt x="24" y="233"/>
                    </a:cubicBezTo>
                    <a:cubicBezTo>
                      <a:pt x="45" y="263"/>
                      <a:pt x="75" y="280"/>
                      <a:pt x="106" y="280"/>
                    </a:cubicBezTo>
                    <a:cubicBezTo>
                      <a:pt x="123" y="280"/>
                      <a:pt x="141" y="275"/>
                      <a:pt x="157" y="264"/>
                    </a:cubicBezTo>
                    <a:cubicBezTo>
                      <a:pt x="258" y="204"/>
                      <a:pt x="342" y="184"/>
                      <a:pt x="410" y="184"/>
                    </a:cubicBezTo>
                    <a:cubicBezTo>
                      <a:pt x="538" y="184"/>
                      <a:pt x="609" y="256"/>
                      <a:pt x="619" y="272"/>
                    </a:cubicBezTo>
                    <a:cubicBezTo>
                      <a:pt x="635" y="295"/>
                      <a:pt x="666" y="303"/>
                      <a:pt x="690" y="303"/>
                    </a:cubicBezTo>
                    <a:cubicBezTo>
                      <a:pt x="713" y="303"/>
                      <a:pt x="736" y="295"/>
                      <a:pt x="752" y="279"/>
                    </a:cubicBezTo>
                    <a:cubicBezTo>
                      <a:pt x="791" y="248"/>
                      <a:pt x="799" y="186"/>
                      <a:pt x="760" y="146"/>
                    </a:cubicBezTo>
                    <a:cubicBezTo>
                      <a:pt x="706" y="83"/>
                      <a:pt x="581" y="0"/>
                      <a:pt x="41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8" name="Google Shape;1228;p41"/>
              <p:cNvSpPr/>
              <p:nvPr/>
            </p:nvSpPr>
            <p:spPr>
              <a:xfrm>
                <a:off x="3764600" y="2026425"/>
                <a:ext cx="27425" cy="46600"/>
              </a:xfrm>
              <a:custGeom>
                <a:avLst/>
                <a:gdLst/>
                <a:ahLst/>
                <a:cxnLst/>
                <a:rect l="l" t="t" r="r" b="b"/>
                <a:pathLst>
                  <a:path w="1097" h="1864" extrusionOk="0">
                    <a:moveTo>
                      <a:pt x="590" y="0"/>
                    </a:moveTo>
                    <a:cubicBezTo>
                      <a:pt x="587" y="0"/>
                      <a:pt x="583" y="0"/>
                      <a:pt x="580" y="1"/>
                    </a:cubicBezTo>
                    <a:cubicBezTo>
                      <a:pt x="525" y="1"/>
                      <a:pt x="486" y="48"/>
                      <a:pt x="486" y="95"/>
                    </a:cubicBezTo>
                    <a:lnTo>
                      <a:pt x="525" y="987"/>
                    </a:lnTo>
                    <a:lnTo>
                      <a:pt x="728" y="1018"/>
                    </a:lnTo>
                    <a:cubicBezTo>
                      <a:pt x="830" y="1034"/>
                      <a:pt x="908" y="1112"/>
                      <a:pt x="908" y="1222"/>
                    </a:cubicBezTo>
                    <a:lnTo>
                      <a:pt x="908" y="1339"/>
                    </a:lnTo>
                    <a:cubicBezTo>
                      <a:pt x="908" y="1425"/>
                      <a:pt x="877" y="1511"/>
                      <a:pt x="807" y="1581"/>
                    </a:cubicBezTo>
                    <a:cubicBezTo>
                      <a:pt x="744" y="1644"/>
                      <a:pt x="658" y="1675"/>
                      <a:pt x="564" y="1675"/>
                    </a:cubicBezTo>
                    <a:lnTo>
                      <a:pt x="95" y="1667"/>
                    </a:lnTo>
                    <a:cubicBezTo>
                      <a:pt x="40" y="1667"/>
                      <a:pt x="1" y="1707"/>
                      <a:pt x="1" y="1761"/>
                    </a:cubicBezTo>
                    <a:cubicBezTo>
                      <a:pt x="1" y="1808"/>
                      <a:pt x="40" y="1855"/>
                      <a:pt x="87" y="1855"/>
                    </a:cubicBezTo>
                    <a:lnTo>
                      <a:pt x="564" y="1863"/>
                    </a:lnTo>
                    <a:lnTo>
                      <a:pt x="572" y="1863"/>
                    </a:lnTo>
                    <a:cubicBezTo>
                      <a:pt x="713" y="1863"/>
                      <a:pt x="846" y="1808"/>
                      <a:pt x="940" y="1714"/>
                    </a:cubicBezTo>
                    <a:cubicBezTo>
                      <a:pt x="1041" y="1613"/>
                      <a:pt x="1096" y="1480"/>
                      <a:pt x="1096" y="1331"/>
                    </a:cubicBezTo>
                    <a:lnTo>
                      <a:pt x="1096" y="1214"/>
                    </a:lnTo>
                    <a:cubicBezTo>
                      <a:pt x="1096" y="1018"/>
                      <a:pt x="955" y="862"/>
                      <a:pt x="760" y="830"/>
                    </a:cubicBezTo>
                    <a:lnTo>
                      <a:pt x="705" y="822"/>
                    </a:lnTo>
                    <a:lnTo>
                      <a:pt x="674" y="87"/>
                    </a:lnTo>
                    <a:cubicBezTo>
                      <a:pt x="674" y="43"/>
                      <a:pt x="633" y="0"/>
                      <a:pt x="59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9" name="Google Shape;1229;p41"/>
              <p:cNvSpPr/>
              <p:nvPr/>
            </p:nvSpPr>
            <p:spPr>
              <a:xfrm>
                <a:off x="3573500" y="2241375"/>
                <a:ext cx="194450" cy="120175"/>
              </a:xfrm>
              <a:custGeom>
                <a:avLst/>
                <a:gdLst/>
                <a:ahLst/>
                <a:cxnLst/>
                <a:rect l="l" t="t" r="r" b="b"/>
                <a:pathLst>
                  <a:path w="7778" h="4807" extrusionOk="0">
                    <a:moveTo>
                      <a:pt x="5381" y="0"/>
                    </a:moveTo>
                    <a:cubicBezTo>
                      <a:pt x="4821" y="0"/>
                      <a:pt x="3957" y="378"/>
                      <a:pt x="3404" y="651"/>
                    </a:cubicBezTo>
                    <a:cubicBezTo>
                      <a:pt x="2981" y="511"/>
                      <a:pt x="2543" y="409"/>
                      <a:pt x="2089" y="378"/>
                    </a:cubicBezTo>
                    <a:cubicBezTo>
                      <a:pt x="1911" y="363"/>
                      <a:pt x="1732" y="357"/>
                      <a:pt x="1556" y="357"/>
                    </a:cubicBezTo>
                    <a:cubicBezTo>
                      <a:pt x="1454" y="357"/>
                      <a:pt x="1352" y="359"/>
                      <a:pt x="1252" y="362"/>
                    </a:cubicBezTo>
                    <a:cubicBezTo>
                      <a:pt x="0" y="409"/>
                      <a:pt x="532" y="4188"/>
                      <a:pt x="532" y="4188"/>
                    </a:cubicBezTo>
                    <a:cubicBezTo>
                      <a:pt x="987" y="4334"/>
                      <a:pt x="5685" y="4807"/>
                      <a:pt x="5871" y="4807"/>
                    </a:cubicBezTo>
                    <a:cubicBezTo>
                      <a:pt x="5874" y="4807"/>
                      <a:pt x="5876" y="4806"/>
                      <a:pt x="5876" y="4806"/>
                    </a:cubicBezTo>
                    <a:lnTo>
                      <a:pt x="6518" y="4806"/>
                    </a:lnTo>
                    <a:cubicBezTo>
                      <a:pt x="6721" y="4806"/>
                      <a:pt x="6878" y="4642"/>
                      <a:pt x="6878" y="4446"/>
                    </a:cubicBezTo>
                    <a:lnTo>
                      <a:pt x="6878" y="4415"/>
                    </a:lnTo>
                    <a:cubicBezTo>
                      <a:pt x="6886" y="4282"/>
                      <a:pt x="6808" y="4165"/>
                      <a:pt x="6706" y="4102"/>
                    </a:cubicBezTo>
                    <a:cubicBezTo>
                      <a:pt x="6714" y="4094"/>
                      <a:pt x="6721" y="4086"/>
                      <a:pt x="6721" y="4086"/>
                    </a:cubicBezTo>
                    <a:cubicBezTo>
                      <a:pt x="6729" y="4078"/>
                      <a:pt x="6737" y="4078"/>
                      <a:pt x="6745" y="4071"/>
                    </a:cubicBezTo>
                    <a:lnTo>
                      <a:pt x="6956" y="4086"/>
                    </a:lnTo>
                    <a:cubicBezTo>
                      <a:pt x="6961" y="4086"/>
                      <a:pt x="6966" y="4087"/>
                      <a:pt x="6971" y="4087"/>
                    </a:cubicBezTo>
                    <a:cubicBezTo>
                      <a:pt x="7184" y="4087"/>
                      <a:pt x="7371" y="3917"/>
                      <a:pt x="7387" y="3703"/>
                    </a:cubicBezTo>
                    <a:lnTo>
                      <a:pt x="7387" y="3664"/>
                    </a:lnTo>
                    <a:cubicBezTo>
                      <a:pt x="7394" y="3562"/>
                      <a:pt x="7363" y="3476"/>
                      <a:pt x="7308" y="3398"/>
                    </a:cubicBezTo>
                    <a:lnTo>
                      <a:pt x="7308" y="3398"/>
                    </a:lnTo>
                    <a:lnTo>
                      <a:pt x="7316" y="3406"/>
                    </a:lnTo>
                    <a:cubicBezTo>
                      <a:pt x="7326" y="3406"/>
                      <a:pt x="7335" y="3407"/>
                      <a:pt x="7345" y="3407"/>
                    </a:cubicBezTo>
                    <a:cubicBezTo>
                      <a:pt x="7553" y="3407"/>
                      <a:pt x="7739" y="3247"/>
                      <a:pt x="7754" y="3030"/>
                    </a:cubicBezTo>
                    <a:lnTo>
                      <a:pt x="7754" y="2991"/>
                    </a:lnTo>
                    <a:cubicBezTo>
                      <a:pt x="7778" y="2772"/>
                      <a:pt x="7606" y="2576"/>
                      <a:pt x="7387" y="2553"/>
                    </a:cubicBezTo>
                    <a:lnTo>
                      <a:pt x="7316" y="2545"/>
                    </a:lnTo>
                    <a:cubicBezTo>
                      <a:pt x="7308" y="2545"/>
                      <a:pt x="7293" y="2537"/>
                      <a:pt x="7277" y="2529"/>
                    </a:cubicBezTo>
                    <a:cubicBezTo>
                      <a:pt x="7457" y="2498"/>
                      <a:pt x="7598" y="2349"/>
                      <a:pt x="7613" y="2169"/>
                    </a:cubicBezTo>
                    <a:lnTo>
                      <a:pt x="7613" y="2130"/>
                    </a:lnTo>
                    <a:cubicBezTo>
                      <a:pt x="7629" y="1903"/>
                      <a:pt x="7465" y="1708"/>
                      <a:pt x="7246" y="1692"/>
                    </a:cubicBezTo>
                    <a:lnTo>
                      <a:pt x="6612" y="1637"/>
                    </a:lnTo>
                    <a:cubicBezTo>
                      <a:pt x="6025" y="1590"/>
                      <a:pt x="5477" y="1418"/>
                      <a:pt x="4945" y="1223"/>
                    </a:cubicBezTo>
                    <a:cubicBezTo>
                      <a:pt x="5462" y="902"/>
                      <a:pt x="6025" y="479"/>
                      <a:pt x="5869" y="213"/>
                    </a:cubicBezTo>
                    <a:cubicBezTo>
                      <a:pt x="5781" y="61"/>
                      <a:pt x="5606" y="0"/>
                      <a:pt x="5381" y="0"/>
                    </a:cubicBezTo>
                    <a:close/>
                  </a:path>
                </a:pathLst>
              </a:custGeom>
              <a:solidFill>
                <a:srgbClr val="FFC5A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0" name="Google Shape;1230;p41"/>
              <p:cNvSpPr/>
              <p:nvPr/>
            </p:nvSpPr>
            <p:spPr>
              <a:xfrm>
                <a:off x="3707675" y="2297925"/>
                <a:ext cx="50900" cy="8450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338" extrusionOk="0">
                    <a:moveTo>
                      <a:pt x="96" y="0"/>
                    </a:moveTo>
                    <a:cubicBezTo>
                      <a:pt x="48" y="0"/>
                      <a:pt x="9" y="37"/>
                      <a:pt x="9" y="87"/>
                    </a:cubicBezTo>
                    <a:cubicBezTo>
                      <a:pt x="1" y="134"/>
                      <a:pt x="40" y="181"/>
                      <a:pt x="95" y="189"/>
                    </a:cubicBezTo>
                    <a:lnTo>
                      <a:pt x="1926" y="338"/>
                    </a:lnTo>
                    <a:lnTo>
                      <a:pt x="1933" y="338"/>
                    </a:lnTo>
                    <a:cubicBezTo>
                      <a:pt x="1988" y="338"/>
                      <a:pt x="2027" y="306"/>
                      <a:pt x="2027" y="252"/>
                    </a:cubicBezTo>
                    <a:cubicBezTo>
                      <a:pt x="2035" y="205"/>
                      <a:pt x="1996" y="158"/>
                      <a:pt x="1941" y="150"/>
                    </a:cubicBezTo>
                    <a:lnTo>
                      <a:pt x="110" y="1"/>
                    </a:lnTo>
                    <a:cubicBezTo>
                      <a:pt x="106" y="1"/>
                      <a:pt x="101" y="0"/>
                      <a:pt x="96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1" name="Google Shape;1231;p41"/>
              <p:cNvSpPr/>
              <p:nvPr/>
            </p:nvSpPr>
            <p:spPr>
              <a:xfrm>
                <a:off x="3703175" y="2318850"/>
                <a:ext cx="50900" cy="8450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338" extrusionOk="0">
                    <a:moveTo>
                      <a:pt x="96" y="0"/>
                    </a:moveTo>
                    <a:cubicBezTo>
                      <a:pt x="48" y="0"/>
                      <a:pt x="9" y="37"/>
                      <a:pt x="9" y="87"/>
                    </a:cubicBezTo>
                    <a:cubicBezTo>
                      <a:pt x="1" y="134"/>
                      <a:pt x="40" y="181"/>
                      <a:pt x="95" y="189"/>
                    </a:cubicBezTo>
                    <a:lnTo>
                      <a:pt x="1926" y="338"/>
                    </a:lnTo>
                    <a:lnTo>
                      <a:pt x="1933" y="338"/>
                    </a:lnTo>
                    <a:cubicBezTo>
                      <a:pt x="1988" y="338"/>
                      <a:pt x="2027" y="307"/>
                      <a:pt x="2027" y="260"/>
                    </a:cubicBezTo>
                    <a:cubicBezTo>
                      <a:pt x="2035" y="205"/>
                      <a:pt x="1996" y="158"/>
                      <a:pt x="1941" y="158"/>
                    </a:cubicBezTo>
                    <a:lnTo>
                      <a:pt x="110" y="1"/>
                    </a:lnTo>
                    <a:cubicBezTo>
                      <a:pt x="106" y="1"/>
                      <a:pt x="101" y="0"/>
                      <a:pt x="96" y="0"/>
                    </a:cubicBez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2" name="Google Shape;1232;p41"/>
              <p:cNvSpPr/>
              <p:nvPr/>
            </p:nvSpPr>
            <p:spPr>
              <a:xfrm>
                <a:off x="3692225" y="2338625"/>
                <a:ext cx="50900" cy="7275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91" extrusionOk="0">
                    <a:moveTo>
                      <a:pt x="102" y="1"/>
                    </a:moveTo>
                    <a:cubicBezTo>
                      <a:pt x="48" y="1"/>
                      <a:pt x="1" y="40"/>
                      <a:pt x="1" y="87"/>
                    </a:cubicBezTo>
                    <a:cubicBezTo>
                      <a:pt x="1" y="142"/>
                      <a:pt x="40" y="188"/>
                      <a:pt x="87" y="188"/>
                    </a:cubicBezTo>
                    <a:lnTo>
                      <a:pt x="1933" y="290"/>
                    </a:lnTo>
                    <a:cubicBezTo>
                      <a:pt x="1988" y="290"/>
                      <a:pt x="2027" y="251"/>
                      <a:pt x="2027" y="196"/>
                    </a:cubicBezTo>
                    <a:cubicBezTo>
                      <a:pt x="2035" y="149"/>
                      <a:pt x="1988" y="102"/>
                      <a:pt x="1941" y="102"/>
                    </a:cubicBezTo>
                    <a:lnTo>
                      <a:pt x="102" y="1"/>
                    </a:lnTo>
                    <a:close/>
                  </a:path>
                </a:pathLst>
              </a:custGeom>
              <a:solidFill>
                <a:srgbClr val="F9A08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3" name="Google Shape;1233;p41"/>
              <p:cNvSpPr/>
              <p:nvPr/>
            </p:nvSpPr>
            <p:spPr>
              <a:xfrm>
                <a:off x="3317625" y="2242975"/>
                <a:ext cx="158475" cy="84550"/>
              </a:xfrm>
              <a:custGeom>
                <a:avLst/>
                <a:gdLst/>
                <a:ahLst/>
                <a:cxnLst/>
                <a:rect l="l" t="t" r="r" b="b"/>
                <a:pathLst>
                  <a:path w="6339" h="3382" extrusionOk="0">
                    <a:moveTo>
                      <a:pt x="63" y="1"/>
                    </a:moveTo>
                    <a:lnTo>
                      <a:pt x="1" y="525"/>
                    </a:lnTo>
                    <a:cubicBezTo>
                      <a:pt x="2689" y="2900"/>
                      <a:pt x="4907" y="3382"/>
                      <a:pt x="6242" y="3382"/>
                    </a:cubicBezTo>
                    <a:cubicBezTo>
                      <a:pt x="6274" y="3382"/>
                      <a:pt x="6307" y="3381"/>
                      <a:pt x="6339" y="3381"/>
                    </a:cubicBezTo>
                    <a:cubicBezTo>
                      <a:pt x="5454" y="3115"/>
                      <a:pt x="4625" y="2833"/>
                      <a:pt x="4038" y="2583"/>
                    </a:cubicBezTo>
                    <a:cubicBezTo>
                      <a:pt x="3318" y="2277"/>
                      <a:pt x="2638" y="1933"/>
                      <a:pt x="1996" y="1526"/>
                    </a:cubicBezTo>
                    <a:cubicBezTo>
                      <a:pt x="1300" y="1135"/>
                      <a:pt x="635" y="634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4" name="Google Shape;1234;p41"/>
              <p:cNvSpPr/>
              <p:nvPr/>
            </p:nvSpPr>
            <p:spPr>
              <a:xfrm>
                <a:off x="3270675" y="1940550"/>
                <a:ext cx="360950" cy="416875"/>
              </a:xfrm>
              <a:custGeom>
                <a:avLst/>
                <a:gdLst/>
                <a:ahLst/>
                <a:cxnLst/>
                <a:rect l="l" t="t" r="r" b="b"/>
                <a:pathLst>
                  <a:path w="14438" h="16675" extrusionOk="0">
                    <a:moveTo>
                      <a:pt x="5478" y="1"/>
                    </a:moveTo>
                    <a:cubicBezTo>
                      <a:pt x="5478" y="1"/>
                      <a:pt x="1" y="1926"/>
                      <a:pt x="275" y="7700"/>
                    </a:cubicBezTo>
                    <a:cubicBezTo>
                      <a:pt x="353" y="9249"/>
                      <a:pt x="783" y="10454"/>
                      <a:pt x="1409" y="11409"/>
                    </a:cubicBezTo>
                    <a:cubicBezTo>
                      <a:pt x="1425" y="11448"/>
                      <a:pt x="1448" y="11495"/>
                      <a:pt x="1480" y="11534"/>
                    </a:cubicBezTo>
                    <a:cubicBezTo>
                      <a:pt x="1519" y="11573"/>
                      <a:pt x="1550" y="11612"/>
                      <a:pt x="1581" y="11652"/>
                    </a:cubicBezTo>
                    <a:cubicBezTo>
                      <a:pt x="1699" y="11808"/>
                      <a:pt x="1824" y="11957"/>
                      <a:pt x="1941" y="12098"/>
                    </a:cubicBezTo>
                    <a:cubicBezTo>
                      <a:pt x="2513" y="12731"/>
                      <a:pt x="3178" y="13232"/>
                      <a:pt x="3874" y="13623"/>
                    </a:cubicBezTo>
                    <a:cubicBezTo>
                      <a:pt x="4516" y="14030"/>
                      <a:pt x="5196" y="14374"/>
                      <a:pt x="5916" y="14680"/>
                    </a:cubicBezTo>
                    <a:cubicBezTo>
                      <a:pt x="6503" y="14930"/>
                      <a:pt x="7332" y="15212"/>
                      <a:pt x="8217" y="15478"/>
                    </a:cubicBezTo>
                    <a:cubicBezTo>
                      <a:pt x="9868" y="15986"/>
                      <a:pt x="11714" y="16456"/>
                      <a:pt x="12520" y="16659"/>
                    </a:cubicBezTo>
                    <a:cubicBezTo>
                      <a:pt x="12561" y="16670"/>
                      <a:pt x="12601" y="16675"/>
                      <a:pt x="12640" y="16675"/>
                    </a:cubicBezTo>
                    <a:cubicBezTo>
                      <a:pt x="12837" y="16675"/>
                      <a:pt x="13010" y="16550"/>
                      <a:pt x="13076" y="16354"/>
                    </a:cubicBezTo>
                    <a:cubicBezTo>
                      <a:pt x="13373" y="15446"/>
                      <a:pt x="14077" y="13256"/>
                      <a:pt x="14359" y="12434"/>
                    </a:cubicBezTo>
                    <a:cubicBezTo>
                      <a:pt x="14437" y="12223"/>
                      <a:pt x="14304" y="11996"/>
                      <a:pt x="14085" y="11941"/>
                    </a:cubicBezTo>
                    <a:cubicBezTo>
                      <a:pt x="13490" y="11808"/>
                      <a:pt x="12356" y="11558"/>
                      <a:pt x="11534" y="11315"/>
                    </a:cubicBezTo>
                    <a:cubicBezTo>
                      <a:pt x="9187" y="9789"/>
                      <a:pt x="4993" y="6088"/>
                      <a:pt x="54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5" name="Google Shape;1235;p41"/>
              <p:cNvSpPr/>
              <p:nvPr/>
            </p:nvSpPr>
            <p:spPr>
              <a:xfrm>
                <a:off x="3367325" y="2043450"/>
                <a:ext cx="241400" cy="192500"/>
              </a:xfrm>
              <a:custGeom>
                <a:avLst/>
                <a:gdLst/>
                <a:ahLst/>
                <a:cxnLst/>
                <a:rect l="l" t="t" r="r" b="b"/>
                <a:pathLst>
                  <a:path w="9656" h="7700" extrusionOk="0">
                    <a:moveTo>
                      <a:pt x="1299" y="1"/>
                    </a:moveTo>
                    <a:lnTo>
                      <a:pt x="1299" y="1"/>
                    </a:lnTo>
                    <a:cubicBezTo>
                      <a:pt x="1299" y="1"/>
                      <a:pt x="1" y="5243"/>
                      <a:pt x="9656" y="7700"/>
                    </a:cubicBezTo>
                    <a:cubicBezTo>
                      <a:pt x="9656" y="7700"/>
                      <a:pt x="1690" y="5423"/>
                      <a:pt x="129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6" name="Google Shape;1236;p41"/>
              <p:cNvSpPr/>
              <p:nvPr/>
            </p:nvSpPr>
            <p:spPr>
              <a:xfrm>
                <a:off x="3940650" y="2200925"/>
                <a:ext cx="61650" cy="1099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4399" extrusionOk="0">
                    <a:moveTo>
                      <a:pt x="807" y="0"/>
                    </a:moveTo>
                    <a:cubicBezTo>
                      <a:pt x="722" y="0"/>
                      <a:pt x="1" y="21"/>
                      <a:pt x="259" y="744"/>
                    </a:cubicBezTo>
                    <a:cubicBezTo>
                      <a:pt x="478" y="1346"/>
                      <a:pt x="1409" y="3302"/>
                      <a:pt x="1824" y="4155"/>
                    </a:cubicBezTo>
                    <a:cubicBezTo>
                      <a:pt x="1896" y="4310"/>
                      <a:pt x="2049" y="4398"/>
                      <a:pt x="2208" y="4398"/>
                    </a:cubicBezTo>
                    <a:cubicBezTo>
                      <a:pt x="2274" y="4398"/>
                      <a:pt x="2341" y="4383"/>
                      <a:pt x="2403" y="4351"/>
                    </a:cubicBezTo>
                    <a:lnTo>
                      <a:pt x="2465" y="4319"/>
                    </a:lnTo>
                    <a:lnTo>
                      <a:pt x="815" y="0"/>
                    </a:lnTo>
                    <a:cubicBezTo>
                      <a:pt x="815" y="0"/>
                      <a:pt x="812" y="0"/>
                      <a:pt x="80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7" name="Google Shape;1237;p41"/>
              <p:cNvSpPr/>
              <p:nvPr/>
            </p:nvSpPr>
            <p:spPr>
              <a:xfrm>
                <a:off x="4100875" y="2132650"/>
                <a:ext cx="157100" cy="136575"/>
              </a:xfrm>
              <a:custGeom>
                <a:avLst/>
                <a:gdLst/>
                <a:ahLst/>
                <a:cxnLst/>
                <a:rect l="l" t="t" r="r" b="b"/>
                <a:pathLst>
                  <a:path w="6284" h="5463" extrusionOk="0">
                    <a:moveTo>
                      <a:pt x="6244" y="1"/>
                    </a:moveTo>
                    <a:lnTo>
                      <a:pt x="0" y="5462"/>
                    </a:lnTo>
                    <a:cubicBezTo>
                      <a:pt x="4139" y="4609"/>
                      <a:pt x="6283" y="846"/>
                      <a:pt x="6283" y="846"/>
                    </a:cubicBezTo>
                    <a:lnTo>
                      <a:pt x="62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8" name="Google Shape;1238;p41"/>
              <p:cNvSpPr/>
              <p:nvPr/>
            </p:nvSpPr>
            <p:spPr>
              <a:xfrm>
                <a:off x="3832875" y="2215750"/>
                <a:ext cx="167600" cy="112950"/>
              </a:xfrm>
              <a:custGeom>
                <a:avLst/>
                <a:gdLst/>
                <a:ahLst/>
                <a:cxnLst/>
                <a:rect l="l" t="t" r="r" b="b"/>
                <a:pathLst>
                  <a:path w="6704" h="4518" extrusionOk="0">
                    <a:moveTo>
                      <a:pt x="5632" y="0"/>
                    </a:moveTo>
                    <a:cubicBezTo>
                      <a:pt x="5617" y="0"/>
                      <a:pt x="5602" y="1"/>
                      <a:pt x="5587" y="2"/>
                    </a:cubicBezTo>
                    <a:cubicBezTo>
                      <a:pt x="5337" y="18"/>
                      <a:pt x="5086" y="49"/>
                      <a:pt x="4844" y="96"/>
                    </a:cubicBezTo>
                    <a:cubicBezTo>
                      <a:pt x="4437" y="166"/>
                      <a:pt x="4054" y="307"/>
                      <a:pt x="3694" y="471"/>
                    </a:cubicBezTo>
                    <a:cubicBezTo>
                      <a:pt x="3222" y="306"/>
                      <a:pt x="2518" y="88"/>
                      <a:pt x="2016" y="88"/>
                    </a:cubicBezTo>
                    <a:cubicBezTo>
                      <a:pt x="1736" y="88"/>
                      <a:pt x="1519" y="156"/>
                      <a:pt x="1440" y="338"/>
                    </a:cubicBezTo>
                    <a:cubicBezTo>
                      <a:pt x="1331" y="597"/>
                      <a:pt x="1878" y="917"/>
                      <a:pt x="2371" y="1144"/>
                    </a:cubicBezTo>
                    <a:cubicBezTo>
                      <a:pt x="1910" y="1379"/>
                      <a:pt x="1440" y="1582"/>
                      <a:pt x="924" y="1684"/>
                    </a:cubicBezTo>
                    <a:lnTo>
                      <a:pt x="360" y="1802"/>
                    </a:lnTo>
                    <a:cubicBezTo>
                      <a:pt x="165" y="1841"/>
                      <a:pt x="40" y="2028"/>
                      <a:pt x="79" y="2232"/>
                    </a:cubicBezTo>
                    <a:lnTo>
                      <a:pt x="87" y="2263"/>
                    </a:lnTo>
                    <a:cubicBezTo>
                      <a:pt x="118" y="2428"/>
                      <a:pt x="259" y="2545"/>
                      <a:pt x="415" y="2553"/>
                    </a:cubicBezTo>
                    <a:cubicBezTo>
                      <a:pt x="407" y="2561"/>
                      <a:pt x="392" y="2568"/>
                      <a:pt x="384" y="2576"/>
                    </a:cubicBezTo>
                    <a:lnTo>
                      <a:pt x="321" y="2592"/>
                    </a:lnTo>
                    <a:cubicBezTo>
                      <a:pt x="126" y="2631"/>
                      <a:pt x="0" y="2819"/>
                      <a:pt x="40" y="3022"/>
                    </a:cubicBezTo>
                    <a:lnTo>
                      <a:pt x="47" y="3053"/>
                    </a:lnTo>
                    <a:cubicBezTo>
                      <a:pt x="81" y="3222"/>
                      <a:pt x="226" y="3345"/>
                      <a:pt x="396" y="3345"/>
                    </a:cubicBezTo>
                    <a:cubicBezTo>
                      <a:pt x="423" y="3345"/>
                      <a:pt x="450" y="3342"/>
                      <a:pt x="478" y="3335"/>
                    </a:cubicBezTo>
                    <a:lnTo>
                      <a:pt x="486" y="3335"/>
                    </a:lnTo>
                    <a:cubicBezTo>
                      <a:pt x="439" y="3406"/>
                      <a:pt x="423" y="3492"/>
                      <a:pt x="439" y="3578"/>
                    </a:cubicBezTo>
                    <a:lnTo>
                      <a:pt x="446" y="3617"/>
                    </a:lnTo>
                    <a:cubicBezTo>
                      <a:pt x="475" y="3793"/>
                      <a:pt x="630" y="3919"/>
                      <a:pt x="810" y="3919"/>
                    </a:cubicBezTo>
                    <a:cubicBezTo>
                      <a:pt x="829" y="3919"/>
                      <a:pt x="849" y="3917"/>
                      <a:pt x="869" y="3914"/>
                    </a:cubicBezTo>
                    <a:lnTo>
                      <a:pt x="1049" y="3883"/>
                    </a:lnTo>
                    <a:cubicBezTo>
                      <a:pt x="1065" y="3883"/>
                      <a:pt x="1072" y="3883"/>
                      <a:pt x="1080" y="3891"/>
                    </a:cubicBezTo>
                    <a:cubicBezTo>
                      <a:pt x="1080" y="3891"/>
                      <a:pt x="1080" y="3899"/>
                      <a:pt x="1096" y="3906"/>
                    </a:cubicBezTo>
                    <a:cubicBezTo>
                      <a:pt x="1002" y="3969"/>
                      <a:pt x="955" y="4078"/>
                      <a:pt x="963" y="4196"/>
                    </a:cubicBezTo>
                    <a:lnTo>
                      <a:pt x="971" y="4227"/>
                    </a:lnTo>
                    <a:cubicBezTo>
                      <a:pt x="993" y="4397"/>
                      <a:pt x="1133" y="4518"/>
                      <a:pt x="1300" y="4518"/>
                    </a:cubicBezTo>
                    <a:cubicBezTo>
                      <a:pt x="1310" y="4518"/>
                      <a:pt x="1320" y="4518"/>
                      <a:pt x="1331" y="4517"/>
                    </a:cubicBezTo>
                    <a:lnTo>
                      <a:pt x="1910" y="4446"/>
                    </a:lnTo>
                    <a:cubicBezTo>
                      <a:pt x="1910" y="4446"/>
                      <a:pt x="1910" y="4446"/>
                      <a:pt x="1910" y="4446"/>
                    </a:cubicBezTo>
                    <a:cubicBezTo>
                      <a:pt x="1977" y="4446"/>
                      <a:pt x="6230" y="3522"/>
                      <a:pt x="6620" y="3351"/>
                    </a:cubicBezTo>
                    <a:cubicBezTo>
                      <a:pt x="6620" y="3351"/>
                      <a:pt x="6704" y="0"/>
                      <a:pt x="563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9" name="Google Shape;1239;p41"/>
              <p:cNvSpPr/>
              <p:nvPr/>
            </p:nvSpPr>
            <p:spPr>
              <a:xfrm>
                <a:off x="3840100" y="2268700"/>
                <a:ext cx="45800" cy="12825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513" extrusionOk="0">
                    <a:moveTo>
                      <a:pt x="1736" y="1"/>
                    </a:moveTo>
                    <a:cubicBezTo>
                      <a:pt x="1729" y="1"/>
                      <a:pt x="1722" y="2"/>
                      <a:pt x="1715" y="4"/>
                    </a:cubicBezTo>
                    <a:lnTo>
                      <a:pt x="87" y="325"/>
                    </a:lnTo>
                    <a:cubicBezTo>
                      <a:pt x="32" y="341"/>
                      <a:pt x="1" y="388"/>
                      <a:pt x="9" y="443"/>
                    </a:cubicBezTo>
                    <a:cubicBezTo>
                      <a:pt x="24" y="482"/>
                      <a:pt x="64" y="513"/>
                      <a:pt x="103" y="513"/>
                    </a:cubicBezTo>
                    <a:lnTo>
                      <a:pt x="126" y="513"/>
                    </a:lnTo>
                    <a:lnTo>
                      <a:pt x="1754" y="184"/>
                    </a:lnTo>
                    <a:cubicBezTo>
                      <a:pt x="1801" y="177"/>
                      <a:pt x="1832" y="130"/>
                      <a:pt x="1824" y="75"/>
                    </a:cubicBezTo>
                    <a:cubicBezTo>
                      <a:pt x="1817" y="35"/>
                      <a:pt x="1777" y="1"/>
                      <a:pt x="17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0" name="Google Shape;1240;p41"/>
              <p:cNvSpPr/>
              <p:nvPr/>
            </p:nvSpPr>
            <p:spPr>
              <a:xfrm>
                <a:off x="3846375" y="2286950"/>
                <a:ext cx="45800" cy="12975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519" extrusionOk="0">
                    <a:moveTo>
                      <a:pt x="1723" y="1"/>
                    </a:moveTo>
                    <a:cubicBezTo>
                      <a:pt x="1717" y="1"/>
                      <a:pt x="1712" y="1"/>
                      <a:pt x="1706" y="2"/>
                    </a:cubicBezTo>
                    <a:lnTo>
                      <a:pt x="79" y="331"/>
                    </a:lnTo>
                    <a:cubicBezTo>
                      <a:pt x="32" y="338"/>
                      <a:pt x="0" y="393"/>
                      <a:pt x="8" y="440"/>
                    </a:cubicBezTo>
                    <a:cubicBezTo>
                      <a:pt x="16" y="487"/>
                      <a:pt x="55" y="518"/>
                      <a:pt x="102" y="518"/>
                    </a:cubicBezTo>
                    <a:cubicBezTo>
                      <a:pt x="110" y="518"/>
                      <a:pt x="110" y="518"/>
                      <a:pt x="118" y="511"/>
                    </a:cubicBezTo>
                    <a:lnTo>
                      <a:pt x="1745" y="190"/>
                    </a:lnTo>
                    <a:cubicBezTo>
                      <a:pt x="1800" y="174"/>
                      <a:pt x="1831" y="127"/>
                      <a:pt x="1816" y="80"/>
                    </a:cubicBezTo>
                    <a:cubicBezTo>
                      <a:pt x="1809" y="31"/>
                      <a:pt x="1770" y="1"/>
                      <a:pt x="172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1" name="Google Shape;1241;p41"/>
              <p:cNvSpPr/>
              <p:nvPr/>
            </p:nvSpPr>
            <p:spPr>
              <a:xfrm>
                <a:off x="3858100" y="2303575"/>
                <a:ext cx="46000" cy="11600"/>
              </a:xfrm>
              <a:custGeom>
                <a:avLst/>
                <a:gdLst/>
                <a:ahLst/>
                <a:cxnLst/>
                <a:rect l="l" t="t" r="r" b="b"/>
                <a:pathLst>
                  <a:path w="1840" h="464" extrusionOk="0">
                    <a:moveTo>
                      <a:pt x="1737" y="1"/>
                    </a:moveTo>
                    <a:cubicBezTo>
                      <a:pt x="1732" y="1"/>
                      <a:pt x="1727" y="1"/>
                      <a:pt x="1722" y="2"/>
                    </a:cubicBezTo>
                    <a:lnTo>
                      <a:pt x="87" y="276"/>
                    </a:lnTo>
                    <a:cubicBezTo>
                      <a:pt x="32" y="284"/>
                      <a:pt x="1" y="339"/>
                      <a:pt x="9" y="386"/>
                    </a:cubicBezTo>
                    <a:cubicBezTo>
                      <a:pt x="16" y="432"/>
                      <a:pt x="56" y="464"/>
                      <a:pt x="103" y="464"/>
                    </a:cubicBezTo>
                    <a:lnTo>
                      <a:pt x="118" y="464"/>
                    </a:lnTo>
                    <a:lnTo>
                      <a:pt x="1754" y="182"/>
                    </a:lnTo>
                    <a:cubicBezTo>
                      <a:pt x="1800" y="174"/>
                      <a:pt x="1840" y="127"/>
                      <a:pt x="1832" y="80"/>
                    </a:cubicBezTo>
                    <a:cubicBezTo>
                      <a:pt x="1818" y="31"/>
                      <a:pt x="1778" y="1"/>
                      <a:pt x="173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2" name="Google Shape;1242;p41"/>
              <p:cNvSpPr/>
              <p:nvPr/>
            </p:nvSpPr>
            <p:spPr>
              <a:xfrm>
                <a:off x="3948100" y="1925500"/>
                <a:ext cx="319850" cy="384100"/>
              </a:xfrm>
              <a:custGeom>
                <a:avLst/>
                <a:gdLst/>
                <a:ahLst/>
                <a:cxnLst/>
                <a:rect l="l" t="t" r="r" b="b"/>
                <a:pathLst>
                  <a:path w="12794" h="15364" extrusionOk="0">
                    <a:moveTo>
                      <a:pt x="8388" y="0"/>
                    </a:moveTo>
                    <a:lnTo>
                      <a:pt x="8388" y="0"/>
                    </a:lnTo>
                    <a:cubicBezTo>
                      <a:pt x="9820" y="7324"/>
                      <a:pt x="1510" y="10837"/>
                      <a:pt x="1510" y="10837"/>
                    </a:cubicBezTo>
                    <a:cubicBezTo>
                      <a:pt x="1041" y="11017"/>
                      <a:pt x="587" y="11174"/>
                      <a:pt x="282" y="11275"/>
                    </a:cubicBezTo>
                    <a:cubicBezTo>
                      <a:pt x="94" y="11346"/>
                      <a:pt x="0" y="11557"/>
                      <a:pt x="86" y="11745"/>
                    </a:cubicBezTo>
                    <a:cubicBezTo>
                      <a:pt x="430" y="12457"/>
                      <a:pt x="1283" y="14335"/>
                      <a:pt x="1643" y="15117"/>
                    </a:cubicBezTo>
                    <a:cubicBezTo>
                      <a:pt x="1715" y="15272"/>
                      <a:pt x="1864" y="15364"/>
                      <a:pt x="2021" y="15364"/>
                    </a:cubicBezTo>
                    <a:cubicBezTo>
                      <a:pt x="2070" y="15364"/>
                      <a:pt x="2119" y="15355"/>
                      <a:pt x="2167" y="15336"/>
                    </a:cubicBezTo>
                    <a:cubicBezTo>
                      <a:pt x="3255" y="14930"/>
                      <a:pt x="6455" y="13701"/>
                      <a:pt x="7879" y="12887"/>
                    </a:cubicBezTo>
                    <a:cubicBezTo>
                      <a:pt x="9061" y="12207"/>
                      <a:pt x="10125" y="11424"/>
                      <a:pt x="10970" y="10384"/>
                    </a:cubicBezTo>
                    <a:cubicBezTo>
                      <a:pt x="12058" y="9202"/>
                      <a:pt x="12793" y="8021"/>
                      <a:pt x="12723" y="6158"/>
                    </a:cubicBezTo>
                    <a:cubicBezTo>
                      <a:pt x="12504" y="627"/>
                      <a:pt x="8388" y="1"/>
                      <a:pt x="83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3" name="Google Shape;1243;p41"/>
              <p:cNvSpPr/>
              <p:nvPr/>
            </p:nvSpPr>
            <p:spPr>
              <a:xfrm>
                <a:off x="4067800" y="1995525"/>
                <a:ext cx="119950" cy="152225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6089" extrusionOk="0">
                    <a:moveTo>
                      <a:pt x="3608" y="1"/>
                    </a:moveTo>
                    <a:lnTo>
                      <a:pt x="3608" y="1"/>
                    </a:lnTo>
                    <a:cubicBezTo>
                      <a:pt x="3608" y="2"/>
                      <a:pt x="4327" y="2450"/>
                      <a:pt x="1" y="6088"/>
                    </a:cubicBezTo>
                    <a:cubicBezTo>
                      <a:pt x="1" y="6088"/>
                      <a:pt x="4797" y="3303"/>
                      <a:pt x="360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88E0C3D-C6B3-2D80-947D-0C95F9A39E62}"/>
              </a:ext>
            </a:extLst>
          </p:cNvPr>
          <p:cNvSpPr txBox="1"/>
          <p:nvPr/>
        </p:nvSpPr>
        <p:spPr>
          <a:xfrm>
            <a:off x="627701" y="1537161"/>
            <a:ext cx="6306611" cy="4536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9170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  <a:buClr>
                <a:srgbClr val="000000"/>
              </a:buClr>
            </a:pP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- Con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cháu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phải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tôn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kính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hiếu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thảo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đối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với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ông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. </a:t>
            </a:r>
          </a:p>
          <a:p>
            <a:pPr algn="just" defTabSz="1219170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  <a:buClr>
                <a:srgbClr val="000000"/>
              </a:buClr>
            </a:pP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- Quan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sát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lắng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nghe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học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cách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thấu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hiểu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đối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với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ông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từ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đó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có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cách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ứng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xử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phù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hợp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với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tình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cảm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đạo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lý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truyền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thống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.</a:t>
            </a:r>
          </a:p>
          <a:p>
            <a:pPr algn="just" defTabSz="1219170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  <a:buClr>
                <a:srgbClr val="000000"/>
              </a:buClr>
            </a:pP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- Khi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nói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chuyện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với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ông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phải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thưa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gửi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lễ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phép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. Khi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nhận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quà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từ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ông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cần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đón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nhận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bằng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hai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tay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nói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lời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cảm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ơn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.</a:t>
            </a:r>
          </a:p>
          <a:p>
            <a:pPr algn="just" defTabSz="1219170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  <a:buClr>
                <a:srgbClr val="000000"/>
              </a:buClr>
            </a:pP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-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Cần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thường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xuyên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thăm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hỏi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động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viên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ông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chăm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sóc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chu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đáo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tận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tình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khi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ông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bà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bị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ốm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.</a:t>
            </a:r>
          </a:p>
        </p:txBody>
      </p:sp>
      <p:sp>
        <p:nvSpPr>
          <p:cNvPr id="5" name="Google Shape;757;p32">
            <a:extLst>
              <a:ext uri="{FF2B5EF4-FFF2-40B4-BE49-F238E27FC236}">
                <a16:creationId xmlns:a16="http://schemas.microsoft.com/office/drawing/2014/main" id="{53345B0B-6B22-A550-5BE1-88B9E6870F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60000" y="652295"/>
            <a:ext cx="5745600" cy="132088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dirty="0"/>
          </a:p>
        </p:txBody>
      </p:sp>
      <p:sp>
        <p:nvSpPr>
          <p:cNvPr id="6" name="Google Shape;757;p32">
            <a:extLst>
              <a:ext uri="{FF2B5EF4-FFF2-40B4-BE49-F238E27FC236}">
                <a16:creationId xmlns:a16="http://schemas.microsoft.com/office/drawing/2014/main" id="{247E03BF-FC47-5D9C-62F3-D471A23A90C4}"/>
              </a:ext>
            </a:extLst>
          </p:cNvPr>
          <p:cNvSpPr txBox="1">
            <a:spLocks/>
          </p:cNvSpPr>
          <p:nvPr/>
        </p:nvSpPr>
        <p:spPr>
          <a:xfrm>
            <a:off x="627702" y="1173869"/>
            <a:ext cx="7266391" cy="579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acifico"/>
              <a:buNone/>
              <a:defRPr sz="5200" b="0" i="0" u="none" strike="noStrike" cap="none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>
              <a:buClr>
                <a:srgbClr val="5571A7"/>
              </a:buClr>
            </a:pP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Giao </a:t>
            </a:r>
            <a:r>
              <a:rPr lang="en-US" sz="3733" b="1" kern="0" dirty="0" err="1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733" b="1" kern="0" dirty="0" err="1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733" b="1" kern="0" dirty="0" err="1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733" b="1" kern="0" dirty="0" err="1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733" b="1" kern="0" dirty="0" err="1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733" b="1" kern="0" dirty="0" err="1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733" b="1" kern="0" dirty="0" err="1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en-US" sz="3733" b="1" kern="0" dirty="0">
                <a:solidFill>
                  <a:srgbClr val="5571A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8800" b="1" kern="0" dirty="0">
              <a:solidFill>
                <a:srgbClr val="5571A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34"/>
          <p:cNvSpPr txBox="1">
            <a:spLocks noGrp="1"/>
          </p:cNvSpPr>
          <p:nvPr>
            <p:ph type="title"/>
          </p:nvPr>
        </p:nvSpPr>
        <p:spPr>
          <a:xfrm>
            <a:off x="562689" y="677532"/>
            <a:ext cx="8726856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2. Giao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ứng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xử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cha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mẹ</a:t>
            </a:r>
            <a:endParaRPr sz="3733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95" name="Google Shape;895;p34"/>
          <p:cNvSpPr txBox="1">
            <a:spLocks noGrp="1"/>
          </p:cNvSpPr>
          <p:nvPr>
            <p:ph type="subTitle" idx="1"/>
          </p:nvPr>
        </p:nvSpPr>
        <p:spPr>
          <a:xfrm>
            <a:off x="3701410" y="2580424"/>
            <a:ext cx="7375364" cy="268215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just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</a:pP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học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</a:pP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vâng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học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266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</a:pP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xuyên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endParaRPr lang="en-US" sz="266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</a:pP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Học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(Chia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ở </a:t>
            </a:r>
            <a:r>
              <a:rPr lang="en-US" sz="2667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667" dirty="0">
                <a:latin typeface="Times New Roman" panose="02020603050405020304" pitchFamily="18" charset="0"/>
                <a:ea typeface="Times New Roman" panose="02020603050405020304" pitchFamily="18" charset="0"/>
              </a:rPr>
              <a:t>,…)</a:t>
            </a:r>
          </a:p>
          <a:p>
            <a:pPr algn="just">
              <a:lnSpc>
                <a:spcPct val="115000"/>
              </a:lnSpc>
              <a:spcBef>
                <a:spcPts val="267"/>
              </a:spcBef>
              <a:spcAft>
                <a:spcPts val="267"/>
              </a:spcAft>
            </a:pPr>
            <a:endParaRPr lang="en-US" sz="266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endParaRPr sz="2400" dirty="0"/>
          </a:p>
        </p:txBody>
      </p:sp>
      <p:grpSp>
        <p:nvGrpSpPr>
          <p:cNvPr id="896" name="Google Shape;896;p34"/>
          <p:cNvGrpSpPr/>
          <p:nvPr/>
        </p:nvGrpSpPr>
        <p:grpSpPr>
          <a:xfrm>
            <a:off x="-1094993" y="3359217"/>
            <a:ext cx="4810345" cy="5465203"/>
            <a:chOff x="-1220870" y="2208435"/>
            <a:chExt cx="4425557" cy="4409879"/>
          </a:xfrm>
        </p:grpSpPr>
        <p:grpSp>
          <p:nvGrpSpPr>
            <p:cNvPr id="897" name="Google Shape;897;p34"/>
            <p:cNvGrpSpPr/>
            <p:nvPr/>
          </p:nvGrpSpPr>
          <p:grpSpPr>
            <a:xfrm>
              <a:off x="-1220870" y="2368212"/>
              <a:ext cx="4425557" cy="4250102"/>
              <a:chOff x="5036155" y="1089987"/>
              <a:chExt cx="4425557" cy="4250102"/>
            </a:xfrm>
          </p:grpSpPr>
          <p:sp>
            <p:nvSpPr>
              <p:cNvPr id="898" name="Google Shape;898;p34"/>
              <p:cNvSpPr/>
              <p:nvPr/>
            </p:nvSpPr>
            <p:spPr>
              <a:xfrm>
                <a:off x="5036155" y="1089987"/>
                <a:ext cx="4425557" cy="4250102"/>
              </a:xfrm>
              <a:custGeom>
                <a:avLst/>
                <a:gdLst/>
                <a:ahLst/>
                <a:cxnLst/>
                <a:rect l="l" t="t" r="r" b="b"/>
                <a:pathLst>
                  <a:path w="120366" h="115594" extrusionOk="0">
                    <a:moveTo>
                      <a:pt x="67461" y="1"/>
                    </a:moveTo>
                    <a:cubicBezTo>
                      <a:pt x="64374" y="1"/>
                      <a:pt x="61260" y="1231"/>
                      <a:pt x="58934" y="3821"/>
                    </a:cubicBezTo>
                    <a:cubicBezTo>
                      <a:pt x="56693" y="6315"/>
                      <a:pt x="53566" y="7625"/>
                      <a:pt x="50396" y="7625"/>
                    </a:cubicBezTo>
                    <a:cubicBezTo>
                      <a:pt x="48426" y="7625"/>
                      <a:pt x="46439" y="7119"/>
                      <a:pt x="44639" y="6076"/>
                    </a:cubicBezTo>
                    <a:cubicBezTo>
                      <a:pt x="42787" y="5000"/>
                      <a:pt x="40811" y="4505"/>
                      <a:pt x="38881" y="4505"/>
                    </a:cubicBezTo>
                    <a:cubicBezTo>
                      <a:pt x="33291" y="4505"/>
                      <a:pt x="28092" y="8652"/>
                      <a:pt x="27454" y="14817"/>
                    </a:cubicBezTo>
                    <a:cubicBezTo>
                      <a:pt x="26895" y="20223"/>
                      <a:pt x="22627" y="24509"/>
                      <a:pt x="17222" y="25050"/>
                    </a:cubicBezTo>
                    <a:cubicBezTo>
                      <a:pt x="8928" y="25907"/>
                      <a:pt x="4268" y="35021"/>
                      <a:pt x="8462" y="42234"/>
                    </a:cubicBezTo>
                    <a:cubicBezTo>
                      <a:pt x="11202" y="46950"/>
                      <a:pt x="10251" y="52914"/>
                      <a:pt x="6207" y="56548"/>
                    </a:cubicBezTo>
                    <a:cubicBezTo>
                      <a:pt x="0" y="62121"/>
                      <a:pt x="1622" y="72223"/>
                      <a:pt x="9245" y="75597"/>
                    </a:cubicBezTo>
                    <a:cubicBezTo>
                      <a:pt x="14202" y="77815"/>
                      <a:pt x="16961" y="83201"/>
                      <a:pt x="15824" y="88513"/>
                    </a:cubicBezTo>
                    <a:cubicBezTo>
                      <a:pt x="14266" y="95835"/>
                      <a:pt x="19952" y="102434"/>
                      <a:pt x="27034" y="102434"/>
                    </a:cubicBezTo>
                    <a:cubicBezTo>
                      <a:pt x="27830" y="102434"/>
                      <a:pt x="28644" y="102350"/>
                      <a:pt x="29467" y="102175"/>
                    </a:cubicBezTo>
                    <a:cubicBezTo>
                      <a:pt x="30272" y="102003"/>
                      <a:pt x="31078" y="101919"/>
                      <a:pt x="31875" y="101919"/>
                    </a:cubicBezTo>
                    <a:cubicBezTo>
                      <a:pt x="36338" y="101919"/>
                      <a:pt x="40499" y="104532"/>
                      <a:pt x="42365" y="108754"/>
                    </a:cubicBezTo>
                    <a:cubicBezTo>
                      <a:pt x="44341" y="113196"/>
                      <a:pt x="48596" y="115594"/>
                      <a:pt x="52905" y="115594"/>
                    </a:cubicBezTo>
                    <a:cubicBezTo>
                      <a:pt x="55992" y="115594"/>
                      <a:pt x="59106" y="114364"/>
                      <a:pt x="61432" y="111774"/>
                    </a:cubicBezTo>
                    <a:cubicBezTo>
                      <a:pt x="63673" y="109279"/>
                      <a:pt x="66800" y="107969"/>
                      <a:pt x="69970" y="107969"/>
                    </a:cubicBezTo>
                    <a:cubicBezTo>
                      <a:pt x="71940" y="107969"/>
                      <a:pt x="73927" y="108475"/>
                      <a:pt x="75727" y="109518"/>
                    </a:cubicBezTo>
                    <a:cubicBezTo>
                      <a:pt x="77578" y="110595"/>
                      <a:pt x="79556" y="111089"/>
                      <a:pt x="81488" y="111089"/>
                    </a:cubicBezTo>
                    <a:cubicBezTo>
                      <a:pt x="87082" y="111089"/>
                      <a:pt x="92288" y="106942"/>
                      <a:pt x="92912" y="100777"/>
                    </a:cubicBezTo>
                    <a:cubicBezTo>
                      <a:pt x="93471" y="95372"/>
                      <a:pt x="97758" y="91085"/>
                      <a:pt x="103163" y="90545"/>
                    </a:cubicBezTo>
                    <a:cubicBezTo>
                      <a:pt x="111438" y="89687"/>
                      <a:pt x="116098" y="80573"/>
                      <a:pt x="111904" y="73360"/>
                    </a:cubicBezTo>
                    <a:cubicBezTo>
                      <a:pt x="109183" y="68645"/>
                      <a:pt x="110133" y="62680"/>
                      <a:pt x="114178" y="59046"/>
                    </a:cubicBezTo>
                    <a:cubicBezTo>
                      <a:pt x="120366" y="53492"/>
                      <a:pt x="118763" y="43371"/>
                      <a:pt x="111140" y="39998"/>
                    </a:cubicBezTo>
                    <a:cubicBezTo>
                      <a:pt x="106163" y="37780"/>
                      <a:pt x="103424" y="32393"/>
                      <a:pt x="104560" y="27081"/>
                    </a:cubicBezTo>
                    <a:cubicBezTo>
                      <a:pt x="106119" y="19760"/>
                      <a:pt x="100432" y="13161"/>
                      <a:pt x="93337" y="13161"/>
                    </a:cubicBezTo>
                    <a:cubicBezTo>
                      <a:pt x="92539" y="13161"/>
                      <a:pt x="91724" y="13244"/>
                      <a:pt x="90899" y="13420"/>
                    </a:cubicBezTo>
                    <a:cubicBezTo>
                      <a:pt x="90094" y="13592"/>
                      <a:pt x="89288" y="13675"/>
                      <a:pt x="88491" y="13675"/>
                    </a:cubicBezTo>
                    <a:cubicBezTo>
                      <a:pt x="84028" y="13675"/>
                      <a:pt x="79867" y="11063"/>
                      <a:pt x="78001" y="6840"/>
                    </a:cubicBezTo>
                    <a:cubicBezTo>
                      <a:pt x="76025" y="2398"/>
                      <a:pt x="71770" y="1"/>
                      <a:pt x="67461" y="1"/>
                    </a:cubicBezTo>
                    <a:close/>
                  </a:path>
                </a:pathLst>
              </a:custGeom>
              <a:solidFill>
                <a:srgbClr val="FFA79B">
                  <a:alpha val="4688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9" name="Google Shape;899;p34"/>
              <p:cNvSpPr/>
              <p:nvPr/>
            </p:nvSpPr>
            <p:spPr>
              <a:xfrm>
                <a:off x="5286284" y="1531969"/>
                <a:ext cx="3926659" cy="3770875"/>
              </a:xfrm>
              <a:custGeom>
                <a:avLst/>
                <a:gdLst/>
                <a:ahLst/>
                <a:cxnLst/>
                <a:rect l="l" t="t" r="r" b="b"/>
                <a:pathLst>
                  <a:path w="106797" h="102560" extrusionOk="0">
                    <a:moveTo>
                      <a:pt x="59836" y="0"/>
                    </a:moveTo>
                    <a:cubicBezTo>
                      <a:pt x="57100" y="0"/>
                      <a:pt x="54340" y="1092"/>
                      <a:pt x="52280" y="3393"/>
                    </a:cubicBezTo>
                    <a:cubicBezTo>
                      <a:pt x="50291" y="5600"/>
                      <a:pt x="47515" y="6765"/>
                      <a:pt x="44700" y="6765"/>
                    </a:cubicBezTo>
                    <a:cubicBezTo>
                      <a:pt x="42951" y="6765"/>
                      <a:pt x="41187" y="6316"/>
                      <a:pt x="39588" y="5387"/>
                    </a:cubicBezTo>
                    <a:cubicBezTo>
                      <a:pt x="37947" y="4435"/>
                      <a:pt x="36194" y="3998"/>
                      <a:pt x="34483" y="3998"/>
                    </a:cubicBezTo>
                    <a:cubicBezTo>
                      <a:pt x="29525" y="3998"/>
                      <a:pt x="24910" y="7668"/>
                      <a:pt x="24342" y="13141"/>
                    </a:cubicBezTo>
                    <a:cubicBezTo>
                      <a:pt x="23857" y="17931"/>
                      <a:pt x="20055" y="21733"/>
                      <a:pt x="15265" y="22236"/>
                    </a:cubicBezTo>
                    <a:cubicBezTo>
                      <a:pt x="7903" y="22982"/>
                      <a:pt x="3784" y="31071"/>
                      <a:pt x="7493" y="37464"/>
                    </a:cubicBezTo>
                    <a:cubicBezTo>
                      <a:pt x="9916" y="41639"/>
                      <a:pt x="9077" y="46950"/>
                      <a:pt x="5498" y="50175"/>
                    </a:cubicBezTo>
                    <a:cubicBezTo>
                      <a:pt x="0" y="55095"/>
                      <a:pt x="1417" y="64079"/>
                      <a:pt x="8182" y="67080"/>
                    </a:cubicBezTo>
                    <a:cubicBezTo>
                      <a:pt x="12600" y="69037"/>
                      <a:pt x="15023" y="73808"/>
                      <a:pt x="14016" y="78524"/>
                    </a:cubicBezTo>
                    <a:cubicBezTo>
                      <a:pt x="12641" y="85028"/>
                      <a:pt x="17690" y="90884"/>
                      <a:pt x="23981" y="90884"/>
                    </a:cubicBezTo>
                    <a:cubicBezTo>
                      <a:pt x="24685" y="90884"/>
                      <a:pt x="25404" y="90811"/>
                      <a:pt x="26131" y="90657"/>
                    </a:cubicBezTo>
                    <a:cubicBezTo>
                      <a:pt x="26845" y="90505"/>
                      <a:pt x="27562" y="90431"/>
                      <a:pt x="28270" y="90431"/>
                    </a:cubicBezTo>
                    <a:cubicBezTo>
                      <a:pt x="32233" y="90431"/>
                      <a:pt x="35933" y="92743"/>
                      <a:pt x="37593" y="96491"/>
                    </a:cubicBezTo>
                    <a:cubicBezTo>
                      <a:pt x="39342" y="100433"/>
                      <a:pt x="43116" y="102560"/>
                      <a:pt x="46938" y="102560"/>
                    </a:cubicBezTo>
                    <a:cubicBezTo>
                      <a:pt x="49675" y="102560"/>
                      <a:pt x="52437" y="101469"/>
                      <a:pt x="54498" y="99175"/>
                    </a:cubicBezTo>
                    <a:cubicBezTo>
                      <a:pt x="56487" y="96968"/>
                      <a:pt x="59263" y="95803"/>
                      <a:pt x="62078" y="95803"/>
                    </a:cubicBezTo>
                    <a:cubicBezTo>
                      <a:pt x="63827" y="95803"/>
                      <a:pt x="65591" y="96252"/>
                      <a:pt x="67191" y="97181"/>
                    </a:cubicBezTo>
                    <a:cubicBezTo>
                      <a:pt x="68829" y="98131"/>
                      <a:pt x="70579" y="98567"/>
                      <a:pt x="72290" y="98567"/>
                    </a:cubicBezTo>
                    <a:cubicBezTo>
                      <a:pt x="77255" y="98567"/>
                      <a:pt x="81882" y="94889"/>
                      <a:pt x="82437" y="89427"/>
                    </a:cubicBezTo>
                    <a:cubicBezTo>
                      <a:pt x="82940" y="84618"/>
                      <a:pt x="86724" y="80816"/>
                      <a:pt x="91532" y="80332"/>
                    </a:cubicBezTo>
                    <a:cubicBezTo>
                      <a:pt x="98876" y="79567"/>
                      <a:pt x="102995" y="71478"/>
                      <a:pt x="99286" y="65085"/>
                    </a:cubicBezTo>
                    <a:cubicBezTo>
                      <a:pt x="96863" y="60911"/>
                      <a:pt x="97702" y="55617"/>
                      <a:pt x="101299" y="52393"/>
                    </a:cubicBezTo>
                    <a:cubicBezTo>
                      <a:pt x="106797" y="47454"/>
                      <a:pt x="105362" y="38489"/>
                      <a:pt x="98596" y="35488"/>
                    </a:cubicBezTo>
                    <a:cubicBezTo>
                      <a:pt x="94198" y="33531"/>
                      <a:pt x="91756" y="28741"/>
                      <a:pt x="92762" y="24025"/>
                    </a:cubicBezTo>
                    <a:cubicBezTo>
                      <a:pt x="94136" y="17544"/>
                      <a:pt x="89083" y="11679"/>
                      <a:pt x="82810" y="11679"/>
                    </a:cubicBezTo>
                    <a:cubicBezTo>
                      <a:pt x="82102" y="11679"/>
                      <a:pt x="81379" y="11754"/>
                      <a:pt x="80648" y="11911"/>
                    </a:cubicBezTo>
                    <a:cubicBezTo>
                      <a:pt x="79933" y="12062"/>
                      <a:pt x="79218" y="12136"/>
                      <a:pt x="78512" y="12136"/>
                    </a:cubicBezTo>
                    <a:cubicBezTo>
                      <a:pt x="74538" y="12136"/>
                      <a:pt x="70847" y="9812"/>
                      <a:pt x="69185" y="6077"/>
                    </a:cubicBezTo>
                    <a:cubicBezTo>
                      <a:pt x="67436" y="2133"/>
                      <a:pt x="63660" y="0"/>
                      <a:pt x="59836" y="0"/>
                    </a:cubicBezTo>
                    <a:close/>
                  </a:path>
                </a:pathLst>
              </a:custGeom>
              <a:solidFill>
                <a:srgbClr val="FFA79B">
                  <a:alpha val="4688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00" name="Google Shape;900;p34"/>
            <p:cNvGrpSpPr/>
            <p:nvPr/>
          </p:nvGrpSpPr>
          <p:grpSpPr>
            <a:xfrm flipH="1">
              <a:off x="-233990" y="2208435"/>
              <a:ext cx="2908993" cy="3170922"/>
              <a:chOff x="4498550" y="1321150"/>
              <a:chExt cx="976500" cy="1064425"/>
            </a:xfrm>
          </p:grpSpPr>
          <p:sp>
            <p:nvSpPr>
              <p:cNvPr id="901" name="Google Shape;901;p34"/>
              <p:cNvSpPr/>
              <p:nvPr/>
            </p:nvSpPr>
            <p:spPr>
              <a:xfrm>
                <a:off x="4498550" y="1321150"/>
                <a:ext cx="976500" cy="1064425"/>
              </a:xfrm>
              <a:custGeom>
                <a:avLst/>
                <a:gdLst/>
                <a:ahLst/>
                <a:cxnLst/>
                <a:rect l="l" t="t" r="r" b="b"/>
                <a:pathLst>
                  <a:path w="39060" h="42577" extrusionOk="0">
                    <a:moveTo>
                      <a:pt x="21741" y="1"/>
                    </a:moveTo>
                    <a:cubicBezTo>
                      <a:pt x="20822" y="1"/>
                      <a:pt x="19889" y="181"/>
                      <a:pt x="18990" y="560"/>
                    </a:cubicBezTo>
                    <a:lnTo>
                      <a:pt x="17903" y="1022"/>
                    </a:lnTo>
                    <a:cubicBezTo>
                      <a:pt x="17363" y="1249"/>
                      <a:pt x="16862" y="1538"/>
                      <a:pt x="16416" y="1875"/>
                    </a:cubicBezTo>
                    <a:cubicBezTo>
                      <a:pt x="13693" y="3620"/>
                      <a:pt x="13184" y="6147"/>
                      <a:pt x="13208" y="7876"/>
                    </a:cubicBezTo>
                    <a:cubicBezTo>
                      <a:pt x="13059" y="8111"/>
                      <a:pt x="12911" y="8353"/>
                      <a:pt x="12754" y="8596"/>
                    </a:cubicBezTo>
                    <a:cubicBezTo>
                      <a:pt x="11205" y="10889"/>
                      <a:pt x="9233" y="12344"/>
                      <a:pt x="6526" y="13721"/>
                    </a:cubicBezTo>
                    <a:lnTo>
                      <a:pt x="6158" y="13909"/>
                    </a:lnTo>
                    <a:cubicBezTo>
                      <a:pt x="1150" y="16452"/>
                      <a:pt x="0" y="22516"/>
                      <a:pt x="2512" y="25912"/>
                    </a:cubicBezTo>
                    <a:lnTo>
                      <a:pt x="3232" y="26897"/>
                    </a:lnTo>
                    <a:cubicBezTo>
                      <a:pt x="3341" y="27046"/>
                      <a:pt x="3459" y="27195"/>
                      <a:pt x="3584" y="27336"/>
                    </a:cubicBezTo>
                    <a:cubicBezTo>
                      <a:pt x="4030" y="27860"/>
                      <a:pt x="4163" y="28509"/>
                      <a:pt x="3936" y="29112"/>
                    </a:cubicBezTo>
                    <a:cubicBezTo>
                      <a:pt x="3513" y="30215"/>
                      <a:pt x="3302" y="31420"/>
                      <a:pt x="3388" y="32703"/>
                    </a:cubicBezTo>
                    <a:cubicBezTo>
                      <a:pt x="3709" y="37460"/>
                      <a:pt x="8020" y="41592"/>
                      <a:pt x="13583" y="42421"/>
                    </a:cubicBezTo>
                    <a:cubicBezTo>
                      <a:pt x="14292" y="42526"/>
                      <a:pt x="14993" y="42577"/>
                      <a:pt x="15680" y="42577"/>
                    </a:cubicBezTo>
                    <a:cubicBezTo>
                      <a:pt x="18738" y="42577"/>
                      <a:pt x="21537" y="41578"/>
                      <a:pt x="23607" y="39917"/>
                    </a:cubicBezTo>
                    <a:cubicBezTo>
                      <a:pt x="26643" y="37476"/>
                      <a:pt x="30101" y="35442"/>
                      <a:pt x="33630" y="33533"/>
                    </a:cubicBezTo>
                    <a:cubicBezTo>
                      <a:pt x="36517" y="31968"/>
                      <a:pt x="38528" y="29331"/>
                      <a:pt x="38841" y="26178"/>
                    </a:cubicBezTo>
                    <a:cubicBezTo>
                      <a:pt x="39060" y="24034"/>
                      <a:pt x="38450" y="21968"/>
                      <a:pt x="37253" y="20207"/>
                    </a:cubicBezTo>
                    <a:cubicBezTo>
                      <a:pt x="36994" y="19746"/>
                      <a:pt x="36736" y="19331"/>
                      <a:pt x="36501" y="18956"/>
                    </a:cubicBezTo>
                    <a:cubicBezTo>
                      <a:pt x="35680" y="17665"/>
                      <a:pt x="34639" y="16295"/>
                      <a:pt x="34733" y="14856"/>
                    </a:cubicBezTo>
                    <a:cubicBezTo>
                      <a:pt x="35046" y="10294"/>
                      <a:pt x="32793" y="7289"/>
                      <a:pt x="29577" y="5654"/>
                    </a:cubicBezTo>
                    <a:cubicBezTo>
                      <a:pt x="29209" y="4582"/>
                      <a:pt x="27488" y="435"/>
                      <a:pt x="22957" y="107"/>
                    </a:cubicBezTo>
                    <a:cubicBezTo>
                      <a:pt x="22557" y="37"/>
                      <a:pt x="22150" y="1"/>
                      <a:pt x="21741" y="1"/>
                    </a:cubicBezTo>
                    <a:close/>
                  </a:path>
                </a:pathLst>
              </a:custGeom>
              <a:solidFill>
                <a:srgbClr val="30150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2" name="Google Shape;902;p34"/>
              <p:cNvSpPr/>
              <p:nvPr/>
            </p:nvSpPr>
            <p:spPr>
              <a:xfrm>
                <a:off x="4889575" y="1466000"/>
                <a:ext cx="375400" cy="493375"/>
              </a:xfrm>
              <a:custGeom>
                <a:avLst/>
                <a:gdLst/>
                <a:ahLst/>
                <a:cxnLst/>
                <a:rect l="l" t="t" r="r" b="b"/>
                <a:pathLst>
                  <a:path w="15016" h="19735" extrusionOk="0">
                    <a:moveTo>
                      <a:pt x="1698" y="1"/>
                    </a:moveTo>
                    <a:cubicBezTo>
                      <a:pt x="1988" y="1331"/>
                      <a:pt x="1581" y="2223"/>
                      <a:pt x="931" y="2826"/>
                    </a:cubicBezTo>
                    <a:cubicBezTo>
                      <a:pt x="955" y="2919"/>
                      <a:pt x="978" y="3021"/>
                      <a:pt x="1010" y="3123"/>
                    </a:cubicBezTo>
                    <a:lnTo>
                      <a:pt x="1158" y="3639"/>
                    </a:lnTo>
                    <a:lnTo>
                      <a:pt x="1158" y="3647"/>
                    </a:lnTo>
                    <a:lnTo>
                      <a:pt x="1565" y="5048"/>
                    </a:lnTo>
                    <a:lnTo>
                      <a:pt x="1409" y="5095"/>
                    </a:lnTo>
                    <a:cubicBezTo>
                      <a:pt x="517" y="5353"/>
                      <a:pt x="0" y="6292"/>
                      <a:pt x="266" y="7184"/>
                    </a:cubicBezTo>
                    <a:cubicBezTo>
                      <a:pt x="479" y="7920"/>
                      <a:pt x="1151" y="8400"/>
                      <a:pt x="1881" y="8400"/>
                    </a:cubicBezTo>
                    <a:cubicBezTo>
                      <a:pt x="2035" y="8400"/>
                      <a:pt x="2192" y="8379"/>
                      <a:pt x="2348" y="8334"/>
                    </a:cubicBezTo>
                    <a:lnTo>
                      <a:pt x="2504" y="8287"/>
                    </a:lnTo>
                    <a:lnTo>
                      <a:pt x="2747" y="9116"/>
                    </a:lnTo>
                    <a:cubicBezTo>
                      <a:pt x="3193" y="10642"/>
                      <a:pt x="4288" y="11800"/>
                      <a:pt x="5650" y="12379"/>
                    </a:cubicBezTo>
                    <a:lnTo>
                      <a:pt x="6103" y="13952"/>
                    </a:lnTo>
                    <a:lnTo>
                      <a:pt x="3036" y="13944"/>
                    </a:lnTo>
                    <a:lnTo>
                      <a:pt x="3036" y="13944"/>
                    </a:lnTo>
                    <a:lnTo>
                      <a:pt x="5290" y="19625"/>
                    </a:lnTo>
                    <a:lnTo>
                      <a:pt x="5337" y="19734"/>
                    </a:lnTo>
                    <a:lnTo>
                      <a:pt x="12715" y="19726"/>
                    </a:lnTo>
                    <a:lnTo>
                      <a:pt x="12754" y="19625"/>
                    </a:lnTo>
                    <a:lnTo>
                      <a:pt x="15015" y="13952"/>
                    </a:lnTo>
                    <a:lnTo>
                      <a:pt x="12692" y="13952"/>
                    </a:lnTo>
                    <a:lnTo>
                      <a:pt x="11729" y="10658"/>
                    </a:lnTo>
                    <a:cubicBezTo>
                      <a:pt x="12606" y="9437"/>
                      <a:pt x="12934" y="7841"/>
                      <a:pt x="12480" y="6292"/>
                    </a:cubicBezTo>
                    <a:lnTo>
                      <a:pt x="12238" y="5462"/>
                    </a:lnTo>
                    <a:lnTo>
                      <a:pt x="12645" y="5345"/>
                    </a:lnTo>
                    <a:cubicBezTo>
                      <a:pt x="13537" y="5087"/>
                      <a:pt x="14053" y="4148"/>
                      <a:pt x="13795" y="3256"/>
                    </a:cubicBezTo>
                    <a:cubicBezTo>
                      <a:pt x="13575" y="2520"/>
                      <a:pt x="12902" y="2039"/>
                      <a:pt x="12173" y="2039"/>
                    </a:cubicBezTo>
                    <a:cubicBezTo>
                      <a:pt x="12018" y="2039"/>
                      <a:pt x="11861" y="2061"/>
                      <a:pt x="11706" y="2106"/>
                    </a:cubicBezTo>
                    <a:lnTo>
                      <a:pt x="11299" y="2223"/>
                    </a:lnTo>
                    <a:lnTo>
                      <a:pt x="10892" y="815"/>
                    </a:lnTo>
                    <a:lnTo>
                      <a:pt x="10845" y="650"/>
                    </a:lnTo>
                    <a:cubicBezTo>
                      <a:pt x="10712" y="517"/>
                      <a:pt x="10591" y="428"/>
                      <a:pt x="10528" y="428"/>
                    </a:cubicBezTo>
                    <a:cubicBezTo>
                      <a:pt x="10521" y="428"/>
                      <a:pt x="10514" y="429"/>
                      <a:pt x="10509" y="431"/>
                    </a:cubicBezTo>
                    <a:cubicBezTo>
                      <a:pt x="8397" y="1296"/>
                      <a:pt x="6756" y="1598"/>
                      <a:pt x="5495" y="1598"/>
                    </a:cubicBezTo>
                    <a:cubicBezTo>
                      <a:pt x="2592" y="1598"/>
                      <a:pt x="1698" y="1"/>
                      <a:pt x="1698" y="1"/>
                    </a:cubicBezTo>
                    <a:close/>
                  </a:path>
                </a:pathLst>
              </a:custGeom>
              <a:solidFill>
                <a:srgbClr val="EB8D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3" name="Google Shape;903;p34"/>
              <p:cNvSpPr/>
              <p:nvPr/>
            </p:nvSpPr>
            <p:spPr>
              <a:xfrm>
                <a:off x="4952175" y="1602550"/>
                <a:ext cx="263300" cy="216325"/>
              </a:xfrm>
              <a:custGeom>
                <a:avLst/>
                <a:gdLst/>
                <a:ahLst/>
                <a:cxnLst/>
                <a:rect l="l" t="t" r="r" b="b"/>
                <a:pathLst>
                  <a:path w="10532" h="8653" extrusionOk="0">
                    <a:moveTo>
                      <a:pt x="9734" y="0"/>
                    </a:moveTo>
                    <a:cubicBezTo>
                      <a:pt x="10430" y="2645"/>
                      <a:pt x="8889" y="5384"/>
                      <a:pt x="6244" y="6150"/>
                    </a:cubicBezTo>
                    <a:cubicBezTo>
                      <a:pt x="5773" y="6287"/>
                      <a:pt x="5298" y="6352"/>
                      <a:pt x="4831" y="6352"/>
                    </a:cubicBezTo>
                    <a:cubicBezTo>
                      <a:pt x="2676" y="6352"/>
                      <a:pt x="688" y="4966"/>
                      <a:pt x="0" y="2825"/>
                    </a:cubicBezTo>
                    <a:lnTo>
                      <a:pt x="0" y="2825"/>
                    </a:lnTo>
                    <a:lnTo>
                      <a:pt x="243" y="3654"/>
                    </a:lnTo>
                    <a:cubicBezTo>
                      <a:pt x="775" y="5485"/>
                      <a:pt x="2238" y="6784"/>
                      <a:pt x="3967" y="7183"/>
                    </a:cubicBezTo>
                    <a:cubicBezTo>
                      <a:pt x="4334" y="8060"/>
                      <a:pt x="5202" y="8653"/>
                      <a:pt x="6177" y="8653"/>
                    </a:cubicBezTo>
                    <a:cubicBezTo>
                      <a:pt x="6264" y="8653"/>
                      <a:pt x="6352" y="8648"/>
                      <a:pt x="6440" y="8639"/>
                    </a:cubicBezTo>
                    <a:cubicBezTo>
                      <a:pt x="7754" y="8498"/>
                      <a:pt x="8709" y="7316"/>
                      <a:pt x="8568" y="6002"/>
                    </a:cubicBezTo>
                    <a:cubicBezTo>
                      <a:pt x="8560" y="5986"/>
                      <a:pt x="8560" y="5970"/>
                      <a:pt x="8560" y="5955"/>
                    </a:cubicBezTo>
                    <a:cubicBezTo>
                      <a:pt x="9914" y="4695"/>
                      <a:pt x="10532" y="2731"/>
                      <a:pt x="9976" y="830"/>
                    </a:cubicBezTo>
                    <a:lnTo>
                      <a:pt x="9734" y="0"/>
                    </a:ln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4" name="Google Shape;904;p34"/>
              <p:cNvSpPr/>
              <p:nvPr/>
            </p:nvSpPr>
            <p:spPr>
              <a:xfrm>
                <a:off x="5188650" y="1533925"/>
                <a:ext cx="19800" cy="31475"/>
              </a:xfrm>
              <a:custGeom>
                <a:avLst/>
                <a:gdLst/>
                <a:ahLst/>
                <a:cxnLst/>
                <a:rect l="l" t="t" r="r" b="b"/>
                <a:pathLst>
                  <a:path w="792" h="1259" extrusionOk="0">
                    <a:moveTo>
                      <a:pt x="523" y="1"/>
                    </a:moveTo>
                    <a:cubicBezTo>
                      <a:pt x="479" y="1"/>
                      <a:pt x="438" y="25"/>
                      <a:pt x="416" y="69"/>
                    </a:cubicBezTo>
                    <a:lnTo>
                      <a:pt x="1" y="961"/>
                    </a:lnTo>
                    <a:lnTo>
                      <a:pt x="603" y="1243"/>
                    </a:lnTo>
                    <a:cubicBezTo>
                      <a:pt x="619" y="1251"/>
                      <a:pt x="635" y="1259"/>
                      <a:pt x="650" y="1259"/>
                    </a:cubicBezTo>
                    <a:cubicBezTo>
                      <a:pt x="697" y="1259"/>
                      <a:pt x="744" y="1235"/>
                      <a:pt x="768" y="1188"/>
                    </a:cubicBezTo>
                    <a:cubicBezTo>
                      <a:pt x="791" y="1126"/>
                      <a:pt x="768" y="1055"/>
                      <a:pt x="705" y="1024"/>
                    </a:cubicBezTo>
                    <a:lnTo>
                      <a:pt x="330" y="844"/>
                    </a:lnTo>
                    <a:lnTo>
                      <a:pt x="643" y="171"/>
                    </a:lnTo>
                    <a:cubicBezTo>
                      <a:pt x="674" y="116"/>
                      <a:pt x="643" y="38"/>
                      <a:pt x="580" y="15"/>
                    </a:cubicBezTo>
                    <a:cubicBezTo>
                      <a:pt x="561" y="5"/>
                      <a:pt x="542" y="1"/>
                      <a:pt x="523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5" name="Google Shape;905;p34"/>
              <p:cNvSpPr/>
              <p:nvPr/>
            </p:nvSpPr>
            <p:spPr>
              <a:xfrm>
                <a:off x="4913825" y="1620075"/>
                <a:ext cx="23500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940" h="1232" extrusionOk="0">
                    <a:moveTo>
                      <a:pt x="134" y="1"/>
                    </a:moveTo>
                    <a:cubicBezTo>
                      <a:pt x="103" y="1"/>
                      <a:pt x="72" y="14"/>
                      <a:pt x="47" y="43"/>
                    </a:cubicBezTo>
                    <a:cubicBezTo>
                      <a:pt x="1" y="90"/>
                      <a:pt x="1" y="168"/>
                      <a:pt x="55" y="215"/>
                    </a:cubicBezTo>
                    <a:lnTo>
                      <a:pt x="595" y="716"/>
                    </a:lnTo>
                    <a:lnTo>
                      <a:pt x="314" y="1021"/>
                    </a:lnTo>
                    <a:cubicBezTo>
                      <a:pt x="267" y="1075"/>
                      <a:pt x="274" y="1154"/>
                      <a:pt x="321" y="1201"/>
                    </a:cubicBezTo>
                    <a:cubicBezTo>
                      <a:pt x="345" y="1216"/>
                      <a:pt x="376" y="1232"/>
                      <a:pt x="407" y="1232"/>
                    </a:cubicBezTo>
                    <a:cubicBezTo>
                      <a:pt x="439" y="1232"/>
                      <a:pt x="470" y="1216"/>
                      <a:pt x="493" y="1193"/>
                    </a:cubicBezTo>
                    <a:lnTo>
                      <a:pt x="939" y="700"/>
                    </a:lnTo>
                    <a:lnTo>
                      <a:pt x="220" y="35"/>
                    </a:lnTo>
                    <a:cubicBezTo>
                      <a:pt x="193" y="12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6" name="Google Shape;906;p34"/>
              <p:cNvSpPr/>
              <p:nvPr/>
            </p:nvSpPr>
            <p:spPr>
              <a:xfrm>
                <a:off x="5063075" y="1705550"/>
                <a:ext cx="28975" cy="16550"/>
              </a:xfrm>
              <a:custGeom>
                <a:avLst/>
                <a:gdLst/>
                <a:ahLst/>
                <a:cxnLst/>
                <a:rect l="l" t="t" r="r" b="b"/>
                <a:pathLst>
                  <a:path w="1159" h="662" extrusionOk="0">
                    <a:moveTo>
                      <a:pt x="899" y="0"/>
                    </a:moveTo>
                    <a:cubicBezTo>
                      <a:pt x="637" y="0"/>
                      <a:pt x="252" y="94"/>
                      <a:pt x="40" y="473"/>
                    </a:cubicBezTo>
                    <a:cubicBezTo>
                      <a:pt x="1" y="536"/>
                      <a:pt x="24" y="614"/>
                      <a:pt x="87" y="645"/>
                    </a:cubicBezTo>
                    <a:cubicBezTo>
                      <a:pt x="102" y="653"/>
                      <a:pt x="126" y="661"/>
                      <a:pt x="141" y="661"/>
                    </a:cubicBezTo>
                    <a:cubicBezTo>
                      <a:pt x="188" y="661"/>
                      <a:pt x="228" y="638"/>
                      <a:pt x="251" y="598"/>
                    </a:cubicBezTo>
                    <a:cubicBezTo>
                      <a:pt x="424" y="291"/>
                      <a:pt x="721" y="247"/>
                      <a:pt x="885" y="247"/>
                    </a:cubicBezTo>
                    <a:cubicBezTo>
                      <a:pt x="951" y="247"/>
                      <a:pt x="995" y="254"/>
                      <a:pt x="1002" y="254"/>
                    </a:cubicBezTo>
                    <a:cubicBezTo>
                      <a:pt x="1011" y="256"/>
                      <a:pt x="1021" y="257"/>
                      <a:pt x="1029" y="257"/>
                    </a:cubicBezTo>
                    <a:cubicBezTo>
                      <a:pt x="1088" y="257"/>
                      <a:pt x="1136" y="215"/>
                      <a:pt x="1143" y="160"/>
                    </a:cubicBezTo>
                    <a:cubicBezTo>
                      <a:pt x="1159" y="90"/>
                      <a:pt x="1112" y="27"/>
                      <a:pt x="1049" y="12"/>
                    </a:cubicBezTo>
                    <a:cubicBezTo>
                      <a:pt x="1007" y="5"/>
                      <a:pt x="956" y="0"/>
                      <a:pt x="899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7" name="Google Shape;907;p34"/>
              <p:cNvSpPr/>
              <p:nvPr/>
            </p:nvSpPr>
            <p:spPr>
              <a:xfrm>
                <a:off x="5066200" y="1512175"/>
                <a:ext cx="595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2380" h="954" extrusionOk="0">
                    <a:moveTo>
                      <a:pt x="1298" y="1"/>
                    </a:moveTo>
                    <a:cubicBezTo>
                      <a:pt x="1245" y="1"/>
                      <a:pt x="1191" y="3"/>
                      <a:pt x="1135" y="8"/>
                    </a:cubicBezTo>
                    <a:cubicBezTo>
                      <a:pt x="627" y="55"/>
                      <a:pt x="267" y="306"/>
                      <a:pt x="142" y="517"/>
                    </a:cubicBezTo>
                    <a:cubicBezTo>
                      <a:pt x="1" y="728"/>
                      <a:pt x="71" y="885"/>
                      <a:pt x="212" y="932"/>
                    </a:cubicBezTo>
                    <a:cubicBezTo>
                      <a:pt x="260" y="948"/>
                      <a:pt x="313" y="954"/>
                      <a:pt x="368" y="954"/>
                    </a:cubicBezTo>
                    <a:cubicBezTo>
                      <a:pt x="475" y="954"/>
                      <a:pt x="592" y="931"/>
                      <a:pt x="705" y="916"/>
                    </a:cubicBezTo>
                    <a:cubicBezTo>
                      <a:pt x="877" y="892"/>
                      <a:pt x="1057" y="869"/>
                      <a:pt x="1206" y="853"/>
                    </a:cubicBezTo>
                    <a:cubicBezTo>
                      <a:pt x="1362" y="838"/>
                      <a:pt x="1542" y="830"/>
                      <a:pt x="1714" y="822"/>
                    </a:cubicBezTo>
                    <a:cubicBezTo>
                      <a:pt x="1894" y="814"/>
                      <a:pt x="2074" y="814"/>
                      <a:pt x="2207" y="744"/>
                    </a:cubicBezTo>
                    <a:cubicBezTo>
                      <a:pt x="2333" y="673"/>
                      <a:pt x="2379" y="509"/>
                      <a:pt x="2207" y="321"/>
                    </a:cubicBezTo>
                    <a:cubicBezTo>
                      <a:pt x="2061" y="161"/>
                      <a:pt x="1728" y="1"/>
                      <a:pt x="1298" y="1"/>
                    </a:cubicBezTo>
                    <a:close/>
                  </a:path>
                </a:pathLst>
              </a:custGeom>
              <a:solidFill>
                <a:srgbClr val="30150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8" name="Google Shape;908;p34"/>
              <p:cNvSpPr/>
              <p:nvPr/>
            </p:nvSpPr>
            <p:spPr>
              <a:xfrm>
                <a:off x="4956925" y="1544150"/>
                <a:ext cx="53175" cy="34975"/>
              </a:xfrm>
              <a:custGeom>
                <a:avLst/>
                <a:gdLst/>
                <a:ahLst/>
                <a:cxnLst/>
                <a:rect l="l" t="t" r="r" b="b"/>
                <a:pathLst>
                  <a:path w="2127" h="1399" extrusionOk="0">
                    <a:moveTo>
                      <a:pt x="1502" y="0"/>
                    </a:moveTo>
                    <a:cubicBezTo>
                      <a:pt x="1285" y="0"/>
                      <a:pt x="1022" y="56"/>
                      <a:pt x="757" y="200"/>
                    </a:cubicBezTo>
                    <a:cubicBezTo>
                      <a:pt x="303" y="443"/>
                      <a:pt x="68" y="803"/>
                      <a:pt x="37" y="1045"/>
                    </a:cubicBezTo>
                    <a:cubicBezTo>
                      <a:pt x="0" y="1281"/>
                      <a:pt x="109" y="1399"/>
                      <a:pt x="246" y="1399"/>
                    </a:cubicBezTo>
                    <a:cubicBezTo>
                      <a:pt x="254" y="1399"/>
                      <a:pt x="263" y="1398"/>
                      <a:pt x="272" y="1397"/>
                    </a:cubicBezTo>
                    <a:cubicBezTo>
                      <a:pt x="420" y="1382"/>
                      <a:pt x="569" y="1288"/>
                      <a:pt x="726" y="1194"/>
                    </a:cubicBezTo>
                    <a:cubicBezTo>
                      <a:pt x="874" y="1108"/>
                      <a:pt x="1031" y="1014"/>
                      <a:pt x="1164" y="944"/>
                    </a:cubicBezTo>
                    <a:cubicBezTo>
                      <a:pt x="1297" y="873"/>
                      <a:pt x="1461" y="795"/>
                      <a:pt x="1618" y="717"/>
                    </a:cubicBezTo>
                    <a:cubicBezTo>
                      <a:pt x="1774" y="646"/>
                      <a:pt x="1946" y="576"/>
                      <a:pt x="2040" y="458"/>
                    </a:cubicBezTo>
                    <a:cubicBezTo>
                      <a:pt x="2126" y="341"/>
                      <a:pt x="2095" y="177"/>
                      <a:pt x="1868" y="67"/>
                    </a:cubicBezTo>
                    <a:cubicBezTo>
                      <a:pt x="1776" y="26"/>
                      <a:pt x="1650" y="0"/>
                      <a:pt x="1502" y="0"/>
                    </a:cubicBezTo>
                    <a:close/>
                  </a:path>
                </a:pathLst>
              </a:custGeom>
              <a:solidFill>
                <a:srgbClr val="30150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9" name="Google Shape;909;p34"/>
              <p:cNvSpPr/>
              <p:nvPr/>
            </p:nvSpPr>
            <p:spPr>
              <a:xfrm>
                <a:off x="5084800" y="1567425"/>
                <a:ext cx="19975" cy="18425"/>
              </a:xfrm>
              <a:custGeom>
                <a:avLst/>
                <a:gdLst/>
                <a:ahLst/>
                <a:cxnLst/>
                <a:rect l="l" t="t" r="r" b="b"/>
                <a:pathLst>
                  <a:path w="799" h="737" extrusionOk="0">
                    <a:moveTo>
                      <a:pt x="397" y="0"/>
                    </a:moveTo>
                    <a:cubicBezTo>
                      <a:pt x="223" y="0"/>
                      <a:pt x="67" y="126"/>
                      <a:pt x="39" y="310"/>
                    </a:cubicBezTo>
                    <a:cubicBezTo>
                      <a:pt x="0" y="513"/>
                      <a:pt x="141" y="701"/>
                      <a:pt x="344" y="732"/>
                    </a:cubicBezTo>
                    <a:cubicBezTo>
                      <a:pt x="364" y="736"/>
                      <a:pt x="383" y="737"/>
                      <a:pt x="402" y="737"/>
                    </a:cubicBezTo>
                    <a:cubicBezTo>
                      <a:pt x="575" y="737"/>
                      <a:pt x="731" y="611"/>
                      <a:pt x="759" y="427"/>
                    </a:cubicBezTo>
                    <a:cubicBezTo>
                      <a:pt x="798" y="224"/>
                      <a:pt x="657" y="36"/>
                      <a:pt x="454" y="5"/>
                    </a:cubicBezTo>
                    <a:cubicBezTo>
                      <a:pt x="435" y="2"/>
                      <a:pt x="416" y="0"/>
                      <a:pt x="397" y="0"/>
                    </a:cubicBezTo>
                    <a:close/>
                  </a:path>
                </a:pathLst>
              </a:custGeom>
              <a:solidFill>
                <a:srgbClr val="50193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0" name="Google Shape;910;p34"/>
              <p:cNvSpPr/>
              <p:nvPr/>
            </p:nvSpPr>
            <p:spPr>
              <a:xfrm>
                <a:off x="5084975" y="1581025"/>
                <a:ext cx="25850" cy="12150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486" extrusionOk="0">
                    <a:moveTo>
                      <a:pt x="712" y="1"/>
                    </a:moveTo>
                    <a:cubicBezTo>
                      <a:pt x="541" y="1"/>
                      <a:pt x="293" y="51"/>
                      <a:pt x="56" y="275"/>
                    </a:cubicBezTo>
                    <a:cubicBezTo>
                      <a:pt x="1" y="321"/>
                      <a:pt x="1" y="400"/>
                      <a:pt x="48" y="447"/>
                    </a:cubicBezTo>
                    <a:cubicBezTo>
                      <a:pt x="71" y="478"/>
                      <a:pt x="103" y="486"/>
                      <a:pt x="134" y="486"/>
                    </a:cubicBezTo>
                    <a:cubicBezTo>
                      <a:pt x="165" y="486"/>
                      <a:pt x="197" y="478"/>
                      <a:pt x="220" y="454"/>
                    </a:cubicBezTo>
                    <a:cubicBezTo>
                      <a:pt x="410" y="279"/>
                      <a:pt x="600" y="244"/>
                      <a:pt x="723" y="244"/>
                    </a:cubicBezTo>
                    <a:cubicBezTo>
                      <a:pt x="803" y="244"/>
                      <a:pt x="856" y="259"/>
                      <a:pt x="862" y="259"/>
                    </a:cubicBezTo>
                    <a:cubicBezTo>
                      <a:pt x="876" y="264"/>
                      <a:pt x="890" y="267"/>
                      <a:pt x="904" y="267"/>
                    </a:cubicBezTo>
                    <a:cubicBezTo>
                      <a:pt x="953" y="267"/>
                      <a:pt x="1000" y="235"/>
                      <a:pt x="1018" y="181"/>
                    </a:cubicBezTo>
                    <a:cubicBezTo>
                      <a:pt x="1034" y="118"/>
                      <a:pt x="1003" y="48"/>
                      <a:pt x="932" y="32"/>
                    </a:cubicBezTo>
                    <a:cubicBezTo>
                      <a:pt x="925" y="29"/>
                      <a:pt x="840" y="1"/>
                      <a:pt x="712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1" name="Google Shape;911;p34"/>
              <p:cNvSpPr/>
              <p:nvPr/>
            </p:nvSpPr>
            <p:spPr>
              <a:xfrm>
                <a:off x="4988550" y="1595400"/>
                <a:ext cx="19775" cy="18425"/>
              </a:xfrm>
              <a:custGeom>
                <a:avLst/>
                <a:gdLst/>
                <a:ahLst/>
                <a:cxnLst/>
                <a:rect l="l" t="t" r="r" b="b"/>
                <a:pathLst>
                  <a:path w="791" h="737" extrusionOk="0">
                    <a:moveTo>
                      <a:pt x="397" y="0"/>
                    </a:moveTo>
                    <a:cubicBezTo>
                      <a:pt x="223" y="0"/>
                      <a:pt x="67" y="126"/>
                      <a:pt x="32" y="310"/>
                    </a:cubicBezTo>
                    <a:cubicBezTo>
                      <a:pt x="0" y="505"/>
                      <a:pt x="141" y="701"/>
                      <a:pt x="337" y="732"/>
                    </a:cubicBezTo>
                    <a:cubicBezTo>
                      <a:pt x="356" y="735"/>
                      <a:pt x="375" y="737"/>
                      <a:pt x="394" y="737"/>
                    </a:cubicBezTo>
                    <a:cubicBezTo>
                      <a:pt x="574" y="737"/>
                      <a:pt x="731" y="604"/>
                      <a:pt x="759" y="427"/>
                    </a:cubicBezTo>
                    <a:cubicBezTo>
                      <a:pt x="791" y="224"/>
                      <a:pt x="658" y="36"/>
                      <a:pt x="454" y="5"/>
                    </a:cubicBezTo>
                    <a:cubicBezTo>
                      <a:pt x="435" y="2"/>
                      <a:pt x="416" y="0"/>
                      <a:pt x="397" y="0"/>
                    </a:cubicBezTo>
                    <a:close/>
                  </a:path>
                </a:pathLst>
              </a:custGeom>
              <a:solidFill>
                <a:srgbClr val="50193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2" name="Google Shape;912;p34"/>
              <p:cNvSpPr/>
              <p:nvPr/>
            </p:nvSpPr>
            <p:spPr>
              <a:xfrm>
                <a:off x="4988750" y="1608975"/>
                <a:ext cx="25850" cy="12175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487" extrusionOk="0">
                    <a:moveTo>
                      <a:pt x="719" y="0"/>
                    </a:moveTo>
                    <a:cubicBezTo>
                      <a:pt x="548" y="0"/>
                      <a:pt x="296" y="48"/>
                      <a:pt x="55" y="275"/>
                    </a:cubicBezTo>
                    <a:cubicBezTo>
                      <a:pt x="0" y="322"/>
                      <a:pt x="0" y="401"/>
                      <a:pt x="47" y="448"/>
                    </a:cubicBezTo>
                    <a:cubicBezTo>
                      <a:pt x="71" y="479"/>
                      <a:pt x="102" y="487"/>
                      <a:pt x="133" y="487"/>
                    </a:cubicBezTo>
                    <a:cubicBezTo>
                      <a:pt x="165" y="487"/>
                      <a:pt x="196" y="479"/>
                      <a:pt x="219" y="455"/>
                    </a:cubicBezTo>
                    <a:cubicBezTo>
                      <a:pt x="409" y="280"/>
                      <a:pt x="599" y="245"/>
                      <a:pt x="723" y="245"/>
                    </a:cubicBezTo>
                    <a:cubicBezTo>
                      <a:pt x="803" y="245"/>
                      <a:pt x="855" y="260"/>
                      <a:pt x="861" y="260"/>
                    </a:cubicBezTo>
                    <a:cubicBezTo>
                      <a:pt x="874" y="264"/>
                      <a:pt x="886" y="267"/>
                      <a:pt x="899" y="267"/>
                    </a:cubicBezTo>
                    <a:cubicBezTo>
                      <a:pt x="950" y="267"/>
                      <a:pt x="997" y="232"/>
                      <a:pt x="1010" y="182"/>
                    </a:cubicBezTo>
                    <a:cubicBezTo>
                      <a:pt x="1033" y="119"/>
                      <a:pt x="1002" y="48"/>
                      <a:pt x="931" y="25"/>
                    </a:cubicBezTo>
                    <a:cubicBezTo>
                      <a:pt x="925" y="25"/>
                      <a:pt x="843" y="0"/>
                      <a:pt x="719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3" name="Google Shape;913;p34"/>
              <p:cNvSpPr/>
              <p:nvPr/>
            </p:nvSpPr>
            <p:spPr>
              <a:xfrm>
                <a:off x="5059575" y="1614100"/>
                <a:ext cx="8557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23" h="2413" extrusionOk="0">
                    <a:moveTo>
                      <a:pt x="2298" y="0"/>
                    </a:moveTo>
                    <a:cubicBezTo>
                      <a:pt x="2238" y="0"/>
                      <a:pt x="2179" y="18"/>
                      <a:pt x="2120" y="55"/>
                    </a:cubicBezTo>
                    <a:cubicBezTo>
                      <a:pt x="2120" y="55"/>
                      <a:pt x="1447" y="782"/>
                      <a:pt x="649" y="1221"/>
                    </a:cubicBezTo>
                    <a:cubicBezTo>
                      <a:pt x="1" y="1573"/>
                      <a:pt x="649" y="2413"/>
                      <a:pt x="1576" y="2413"/>
                    </a:cubicBezTo>
                    <a:cubicBezTo>
                      <a:pt x="1801" y="2413"/>
                      <a:pt x="2042" y="2363"/>
                      <a:pt x="2285" y="2246"/>
                    </a:cubicBezTo>
                    <a:cubicBezTo>
                      <a:pt x="3422" y="1698"/>
                      <a:pt x="2886" y="0"/>
                      <a:pt x="229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4" name="Google Shape;914;p34"/>
              <p:cNvSpPr/>
              <p:nvPr/>
            </p:nvSpPr>
            <p:spPr>
              <a:xfrm>
                <a:off x="5037850" y="1558725"/>
                <a:ext cx="41500" cy="70850"/>
              </a:xfrm>
              <a:custGeom>
                <a:avLst/>
                <a:gdLst/>
                <a:ahLst/>
                <a:cxnLst/>
                <a:rect l="l" t="t" r="r" b="b"/>
                <a:pathLst>
                  <a:path w="1660" h="2834" extrusionOk="0">
                    <a:moveTo>
                      <a:pt x="125" y="1"/>
                    </a:moveTo>
                    <a:cubicBezTo>
                      <a:pt x="55" y="1"/>
                      <a:pt x="0" y="55"/>
                      <a:pt x="0" y="126"/>
                    </a:cubicBezTo>
                    <a:lnTo>
                      <a:pt x="8" y="2426"/>
                    </a:lnTo>
                    <a:cubicBezTo>
                      <a:pt x="8" y="2512"/>
                      <a:pt x="47" y="2598"/>
                      <a:pt x="118" y="2653"/>
                    </a:cubicBezTo>
                    <a:cubicBezTo>
                      <a:pt x="212" y="2724"/>
                      <a:pt x="399" y="2833"/>
                      <a:pt x="697" y="2833"/>
                    </a:cubicBezTo>
                    <a:cubicBezTo>
                      <a:pt x="924" y="2833"/>
                      <a:pt x="1213" y="2771"/>
                      <a:pt x="1573" y="2567"/>
                    </a:cubicBezTo>
                    <a:cubicBezTo>
                      <a:pt x="1636" y="2536"/>
                      <a:pt x="1659" y="2465"/>
                      <a:pt x="1620" y="2403"/>
                    </a:cubicBezTo>
                    <a:cubicBezTo>
                      <a:pt x="1598" y="2365"/>
                      <a:pt x="1558" y="2342"/>
                      <a:pt x="1514" y="2342"/>
                    </a:cubicBezTo>
                    <a:cubicBezTo>
                      <a:pt x="1495" y="2342"/>
                      <a:pt x="1475" y="2346"/>
                      <a:pt x="1456" y="2356"/>
                    </a:cubicBezTo>
                    <a:cubicBezTo>
                      <a:pt x="1133" y="2535"/>
                      <a:pt x="882" y="2593"/>
                      <a:pt x="694" y="2593"/>
                    </a:cubicBezTo>
                    <a:cubicBezTo>
                      <a:pt x="472" y="2593"/>
                      <a:pt x="338" y="2513"/>
                      <a:pt x="274" y="2458"/>
                    </a:cubicBezTo>
                    <a:cubicBezTo>
                      <a:pt x="258" y="2450"/>
                      <a:pt x="258" y="2442"/>
                      <a:pt x="258" y="2426"/>
                    </a:cubicBezTo>
                    <a:lnTo>
                      <a:pt x="243" y="118"/>
                    </a:lnTo>
                    <a:cubicBezTo>
                      <a:pt x="243" y="55"/>
                      <a:pt x="188" y="1"/>
                      <a:pt x="125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5" name="Google Shape;915;p34"/>
              <p:cNvSpPr/>
              <p:nvPr/>
            </p:nvSpPr>
            <p:spPr>
              <a:xfrm>
                <a:off x="5189050" y="1577750"/>
                <a:ext cx="49125" cy="44000"/>
              </a:xfrm>
              <a:custGeom>
                <a:avLst/>
                <a:gdLst/>
                <a:ahLst/>
                <a:cxnLst/>
                <a:rect l="l" t="t" r="r" b="b"/>
                <a:pathLst>
                  <a:path w="1965" h="1760" extrusionOk="0">
                    <a:moveTo>
                      <a:pt x="988" y="246"/>
                    </a:moveTo>
                    <a:cubicBezTo>
                      <a:pt x="1261" y="246"/>
                      <a:pt x="1513" y="427"/>
                      <a:pt x="1597" y="703"/>
                    </a:cubicBezTo>
                    <a:cubicBezTo>
                      <a:pt x="1644" y="859"/>
                      <a:pt x="1628" y="1031"/>
                      <a:pt x="1542" y="1180"/>
                    </a:cubicBezTo>
                    <a:cubicBezTo>
                      <a:pt x="1464" y="1329"/>
                      <a:pt x="1331" y="1438"/>
                      <a:pt x="1166" y="1493"/>
                    </a:cubicBezTo>
                    <a:cubicBezTo>
                      <a:pt x="1109" y="1509"/>
                      <a:pt x="1052" y="1517"/>
                      <a:pt x="994" y="1517"/>
                    </a:cubicBezTo>
                    <a:cubicBezTo>
                      <a:pt x="886" y="1517"/>
                      <a:pt x="778" y="1489"/>
                      <a:pt x="681" y="1438"/>
                    </a:cubicBezTo>
                    <a:cubicBezTo>
                      <a:pt x="533" y="1360"/>
                      <a:pt x="423" y="1227"/>
                      <a:pt x="376" y="1063"/>
                    </a:cubicBezTo>
                    <a:cubicBezTo>
                      <a:pt x="274" y="726"/>
                      <a:pt x="470" y="366"/>
                      <a:pt x="807" y="272"/>
                    </a:cubicBezTo>
                    <a:cubicBezTo>
                      <a:pt x="867" y="254"/>
                      <a:pt x="928" y="246"/>
                      <a:pt x="988" y="246"/>
                    </a:cubicBezTo>
                    <a:close/>
                    <a:moveTo>
                      <a:pt x="988" y="0"/>
                    </a:moveTo>
                    <a:cubicBezTo>
                      <a:pt x="905" y="0"/>
                      <a:pt x="820" y="12"/>
                      <a:pt x="736" y="38"/>
                    </a:cubicBezTo>
                    <a:cubicBezTo>
                      <a:pt x="267" y="171"/>
                      <a:pt x="1" y="664"/>
                      <a:pt x="141" y="1133"/>
                    </a:cubicBezTo>
                    <a:cubicBezTo>
                      <a:pt x="204" y="1360"/>
                      <a:pt x="361" y="1540"/>
                      <a:pt x="564" y="1657"/>
                    </a:cubicBezTo>
                    <a:cubicBezTo>
                      <a:pt x="697" y="1728"/>
                      <a:pt x="838" y="1759"/>
                      <a:pt x="986" y="1759"/>
                    </a:cubicBezTo>
                    <a:cubicBezTo>
                      <a:pt x="1065" y="1759"/>
                      <a:pt x="1151" y="1751"/>
                      <a:pt x="1237" y="1728"/>
                    </a:cubicBezTo>
                    <a:cubicBezTo>
                      <a:pt x="1699" y="1587"/>
                      <a:pt x="1965" y="1094"/>
                      <a:pt x="1832" y="632"/>
                    </a:cubicBezTo>
                    <a:cubicBezTo>
                      <a:pt x="1716" y="248"/>
                      <a:pt x="1365" y="0"/>
                      <a:pt x="9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6" name="Google Shape;916;p34"/>
              <p:cNvSpPr/>
              <p:nvPr/>
            </p:nvSpPr>
            <p:spPr>
              <a:xfrm>
                <a:off x="4918525" y="1658525"/>
                <a:ext cx="45600" cy="44000"/>
              </a:xfrm>
              <a:custGeom>
                <a:avLst/>
                <a:gdLst/>
                <a:ahLst/>
                <a:cxnLst/>
                <a:rect l="l" t="t" r="r" b="b"/>
                <a:pathLst>
                  <a:path w="1824" h="1760" extrusionOk="0">
                    <a:moveTo>
                      <a:pt x="908" y="242"/>
                    </a:moveTo>
                    <a:cubicBezTo>
                      <a:pt x="1182" y="242"/>
                      <a:pt x="1440" y="422"/>
                      <a:pt x="1518" y="696"/>
                    </a:cubicBezTo>
                    <a:cubicBezTo>
                      <a:pt x="1565" y="860"/>
                      <a:pt x="1550" y="1032"/>
                      <a:pt x="1471" y="1181"/>
                    </a:cubicBezTo>
                    <a:cubicBezTo>
                      <a:pt x="1385" y="1329"/>
                      <a:pt x="1252" y="1439"/>
                      <a:pt x="1088" y="1494"/>
                    </a:cubicBezTo>
                    <a:cubicBezTo>
                      <a:pt x="1029" y="1510"/>
                      <a:pt x="971" y="1518"/>
                      <a:pt x="912" y="1518"/>
                    </a:cubicBezTo>
                    <a:cubicBezTo>
                      <a:pt x="637" y="1518"/>
                      <a:pt x="382" y="1341"/>
                      <a:pt x="298" y="1063"/>
                    </a:cubicBezTo>
                    <a:cubicBezTo>
                      <a:pt x="251" y="899"/>
                      <a:pt x="266" y="727"/>
                      <a:pt x="352" y="578"/>
                    </a:cubicBezTo>
                    <a:cubicBezTo>
                      <a:pt x="431" y="429"/>
                      <a:pt x="564" y="320"/>
                      <a:pt x="728" y="273"/>
                    </a:cubicBezTo>
                    <a:cubicBezTo>
                      <a:pt x="791" y="250"/>
                      <a:pt x="853" y="242"/>
                      <a:pt x="908" y="242"/>
                    </a:cubicBezTo>
                    <a:close/>
                    <a:moveTo>
                      <a:pt x="913" y="1"/>
                    </a:moveTo>
                    <a:cubicBezTo>
                      <a:pt x="829" y="1"/>
                      <a:pt x="743" y="13"/>
                      <a:pt x="658" y="38"/>
                    </a:cubicBezTo>
                    <a:cubicBezTo>
                      <a:pt x="431" y="101"/>
                      <a:pt x="251" y="250"/>
                      <a:pt x="133" y="461"/>
                    </a:cubicBezTo>
                    <a:cubicBezTo>
                      <a:pt x="24" y="664"/>
                      <a:pt x="0" y="907"/>
                      <a:pt x="63" y="1134"/>
                    </a:cubicBezTo>
                    <a:cubicBezTo>
                      <a:pt x="133" y="1353"/>
                      <a:pt x="282" y="1541"/>
                      <a:pt x="485" y="1658"/>
                    </a:cubicBezTo>
                    <a:cubicBezTo>
                      <a:pt x="618" y="1728"/>
                      <a:pt x="767" y="1760"/>
                      <a:pt x="908" y="1760"/>
                    </a:cubicBezTo>
                    <a:cubicBezTo>
                      <a:pt x="994" y="1760"/>
                      <a:pt x="1080" y="1752"/>
                      <a:pt x="1158" y="1728"/>
                    </a:cubicBezTo>
                    <a:cubicBezTo>
                      <a:pt x="1385" y="1658"/>
                      <a:pt x="1573" y="1509"/>
                      <a:pt x="1683" y="1298"/>
                    </a:cubicBezTo>
                    <a:cubicBezTo>
                      <a:pt x="1800" y="1095"/>
                      <a:pt x="1823" y="852"/>
                      <a:pt x="1753" y="633"/>
                    </a:cubicBezTo>
                    <a:cubicBezTo>
                      <a:pt x="1644" y="249"/>
                      <a:pt x="1294" y="1"/>
                      <a:pt x="9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7" name="Google Shape;917;p34"/>
              <p:cNvSpPr/>
              <p:nvPr/>
            </p:nvSpPr>
            <p:spPr>
              <a:xfrm>
                <a:off x="5266525" y="1814775"/>
                <a:ext cx="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32" h="1" extrusionOk="0">
                    <a:moveTo>
                      <a:pt x="31" y="1"/>
                    </a:moveTo>
                    <a:lnTo>
                      <a:pt x="0" y="1"/>
                    </a:lnTo>
                    <a:cubicBezTo>
                      <a:pt x="8" y="1"/>
                      <a:pt x="16" y="1"/>
                      <a:pt x="31" y="1"/>
                    </a:cubicBezTo>
                    <a:cubicBezTo>
                      <a:pt x="31" y="1"/>
                      <a:pt x="31" y="1"/>
                      <a:pt x="31" y="1"/>
                    </a:cubicBezTo>
                    <a:close/>
                  </a:path>
                </a:pathLst>
              </a:custGeom>
              <a:solidFill>
                <a:srgbClr val="FFA7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8" name="Google Shape;918;p34"/>
              <p:cNvSpPr/>
              <p:nvPr/>
            </p:nvSpPr>
            <p:spPr>
              <a:xfrm>
                <a:off x="4963700" y="1814600"/>
                <a:ext cx="1800" cy="200"/>
              </a:xfrm>
              <a:custGeom>
                <a:avLst/>
                <a:gdLst/>
                <a:ahLst/>
                <a:cxnLst/>
                <a:rect l="l" t="t" r="r" b="b"/>
                <a:pathLst>
                  <a:path w="72" h="8" extrusionOk="0">
                    <a:moveTo>
                      <a:pt x="1" y="0"/>
                    </a:moveTo>
                    <a:cubicBezTo>
                      <a:pt x="1" y="0"/>
                      <a:pt x="1" y="8"/>
                      <a:pt x="1" y="8"/>
                    </a:cubicBezTo>
                    <a:cubicBezTo>
                      <a:pt x="24" y="8"/>
                      <a:pt x="48" y="8"/>
                      <a:pt x="71" y="0"/>
                    </a:cubicBezTo>
                    <a:close/>
                  </a:path>
                </a:pathLst>
              </a:custGeom>
              <a:solidFill>
                <a:srgbClr val="FFA7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9" name="Google Shape;919;p34"/>
              <p:cNvSpPr/>
              <p:nvPr/>
            </p:nvSpPr>
            <p:spPr>
              <a:xfrm>
                <a:off x="5022975" y="1959150"/>
                <a:ext cx="184500" cy="213825"/>
              </a:xfrm>
              <a:custGeom>
                <a:avLst/>
                <a:gdLst/>
                <a:ahLst/>
                <a:cxnLst/>
                <a:rect l="l" t="t" r="r" b="b"/>
                <a:pathLst>
                  <a:path w="7380" h="8553" extrusionOk="0">
                    <a:moveTo>
                      <a:pt x="7379" y="0"/>
                    </a:moveTo>
                    <a:lnTo>
                      <a:pt x="1" y="8"/>
                    </a:lnTo>
                    <a:lnTo>
                      <a:pt x="3287" y="8263"/>
                    </a:lnTo>
                    <a:cubicBezTo>
                      <a:pt x="3357" y="8451"/>
                      <a:pt x="3522" y="8545"/>
                      <a:pt x="3686" y="8552"/>
                    </a:cubicBezTo>
                    <a:cubicBezTo>
                      <a:pt x="3850" y="8545"/>
                      <a:pt x="4015" y="8451"/>
                      <a:pt x="4093" y="8263"/>
                    </a:cubicBezTo>
                    <a:lnTo>
                      <a:pt x="737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0" name="Google Shape;920;p34"/>
              <p:cNvSpPr/>
              <p:nvPr/>
            </p:nvSpPr>
            <p:spPr>
              <a:xfrm>
                <a:off x="4786675" y="1814600"/>
                <a:ext cx="651800" cy="562600"/>
              </a:xfrm>
              <a:custGeom>
                <a:avLst/>
                <a:gdLst/>
                <a:ahLst/>
                <a:cxnLst/>
                <a:rect l="l" t="t" r="r" b="b"/>
                <a:pathLst>
                  <a:path w="26072" h="22504" extrusionOk="0">
                    <a:moveTo>
                      <a:pt x="7152" y="0"/>
                    </a:moveTo>
                    <a:cubicBezTo>
                      <a:pt x="7129" y="8"/>
                      <a:pt x="7105" y="8"/>
                      <a:pt x="7082" y="8"/>
                    </a:cubicBezTo>
                    <a:cubicBezTo>
                      <a:pt x="4500" y="63"/>
                      <a:pt x="3678" y="1033"/>
                      <a:pt x="1949" y="2997"/>
                    </a:cubicBezTo>
                    <a:lnTo>
                      <a:pt x="1" y="16549"/>
                    </a:lnTo>
                    <a:lnTo>
                      <a:pt x="6002" y="22362"/>
                    </a:lnTo>
                    <a:cubicBezTo>
                      <a:pt x="6002" y="22362"/>
                      <a:pt x="11670" y="22503"/>
                      <a:pt x="13039" y="22503"/>
                    </a:cubicBezTo>
                    <a:cubicBezTo>
                      <a:pt x="13075" y="22503"/>
                      <a:pt x="13108" y="22503"/>
                      <a:pt x="13138" y="22503"/>
                    </a:cubicBezTo>
                    <a:cubicBezTo>
                      <a:pt x="13150" y="22503"/>
                      <a:pt x="13162" y="22503"/>
                      <a:pt x="13174" y="22503"/>
                    </a:cubicBezTo>
                    <a:cubicBezTo>
                      <a:pt x="14918" y="22503"/>
                      <a:pt x="20759" y="21400"/>
                      <a:pt x="20759" y="21400"/>
                    </a:cubicBezTo>
                    <a:lnTo>
                      <a:pt x="26072" y="10884"/>
                    </a:lnTo>
                    <a:lnTo>
                      <a:pt x="24992" y="3263"/>
                    </a:lnTo>
                    <a:lnTo>
                      <a:pt x="24914" y="3372"/>
                    </a:lnTo>
                    <a:cubicBezTo>
                      <a:pt x="23200" y="1424"/>
                      <a:pt x="21792" y="78"/>
                      <a:pt x="19225" y="8"/>
                    </a:cubicBezTo>
                    <a:lnTo>
                      <a:pt x="19194" y="8"/>
                    </a:lnTo>
                    <a:cubicBezTo>
                      <a:pt x="19171" y="8"/>
                      <a:pt x="19155" y="8"/>
                      <a:pt x="19131" y="0"/>
                    </a:cubicBezTo>
                    <a:lnTo>
                      <a:pt x="19131" y="8"/>
                    </a:lnTo>
                    <a:lnTo>
                      <a:pt x="16870" y="5681"/>
                    </a:lnTo>
                    <a:lnTo>
                      <a:pt x="16831" y="5782"/>
                    </a:lnTo>
                    <a:lnTo>
                      <a:pt x="13545" y="14045"/>
                    </a:lnTo>
                    <a:cubicBezTo>
                      <a:pt x="13467" y="14233"/>
                      <a:pt x="13310" y="14327"/>
                      <a:pt x="13138" y="14334"/>
                    </a:cubicBezTo>
                    <a:cubicBezTo>
                      <a:pt x="12974" y="14327"/>
                      <a:pt x="12809" y="14233"/>
                      <a:pt x="12739" y="14045"/>
                    </a:cubicBezTo>
                    <a:lnTo>
                      <a:pt x="9453" y="5790"/>
                    </a:lnTo>
                    <a:lnTo>
                      <a:pt x="9406" y="5681"/>
                    </a:lnTo>
                    <a:lnTo>
                      <a:pt x="7152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1" name="Google Shape;921;p34"/>
              <p:cNvSpPr/>
              <p:nvPr/>
            </p:nvSpPr>
            <p:spPr>
              <a:xfrm>
                <a:off x="4566425" y="1978650"/>
                <a:ext cx="239050" cy="188075"/>
              </a:xfrm>
              <a:custGeom>
                <a:avLst/>
                <a:gdLst/>
                <a:ahLst/>
                <a:cxnLst/>
                <a:rect l="l" t="t" r="r" b="b"/>
                <a:pathLst>
                  <a:path w="9562" h="7523" extrusionOk="0">
                    <a:moveTo>
                      <a:pt x="2524" y="0"/>
                    </a:moveTo>
                    <a:cubicBezTo>
                      <a:pt x="2512" y="0"/>
                      <a:pt x="2500" y="1"/>
                      <a:pt x="2488" y="3"/>
                    </a:cubicBezTo>
                    <a:cubicBezTo>
                      <a:pt x="1996" y="73"/>
                      <a:pt x="2418" y="1716"/>
                      <a:pt x="2418" y="1716"/>
                    </a:cubicBezTo>
                    <a:cubicBezTo>
                      <a:pt x="2418" y="1716"/>
                      <a:pt x="1786" y="313"/>
                      <a:pt x="1453" y="313"/>
                    </a:cubicBezTo>
                    <a:cubicBezTo>
                      <a:pt x="1416" y="313"/>
                      <a:pt x="1382" y="331"/>
                      <a:pt x="1354" y="370"/>
                    </a:cubicBezTo>
                    <a:cubicBezTo>
                      <a:pt x="1135" y="683"/>
                      <a:pt x="1456" y="1388"/>
                      <a:pt x="1604" y="1669"/>
                    </a:cubicBezTo>
                    <a:cubicBezTo>
                      <a:pt x="1441" y="1381"/>
                      <a:pt x="1007" y="699"/>
                      <a:pt x="525" y="699"/>
                    </a:cubicBezTo>
                    <a:cubicBezTo>
                      <a:pt x="522" y="699"/>
                      <a:pt x="519" y="699"/>
                      <a:pt x="517" y="699"/>
                    </a:cubicBezTo>
                    <a:cubicBezTo>
                      <a:pt x="0" y="715"/>
                      <a:pt x="1260" y="2616"/>
                      <a:pt x="1643" y="3172"/>
                    </a:cubicBezTo>
                    <a:lnTo>
                      <a:pt x="1792" y="3602"/>
                    </a:lnTo>
                    <a:cubicBezTo>
                      <a:pt x="2058" y="4361"/>
                      <a:pt x="2332" y="5065"/>
                      <a:pt x="2888" y="5699"/>
                    </a:cubicBezTo>
                    <a:cubicBezTo>
                      <a:pt x="3443" y="6348"/>
                      <a:pt x="4179" y="6873"/>
                      <a:pt x="5024" y="7178"/>
                    </a:cubicBezTo>
                    <a:cubicBezTo>
                      <a:pt x="5672" y="7414"/>
                      <a:pt x="6361" y="7522"/>
                      <a:pt x="7056" y="7522"/>
                    </a:cubicBezTo>
                    <a:cubicBezTo>
                      <a:pt x="7166" y="7522"/>
                      <a:pt x="7276" y="7520"/>
                      <a:pt x="7387" y="7514"/>
                    </a:cubicBezTo>
                    <a:cubicBezTo>
                      <a:pt x="7574" y="7506"/>
                      <a:pt x="9562" y="7154"/>
                      <a:pt x="9546" y="7115"/>
                    </a:cubicBezTo>
                    <a:cubicBezTo>
                      <a:pt x="9546" y="7115"/>
                      <a:pt x="7864" y="3071"/>
                      <a:pt x="7864" y="3070"/>
                    </a:cubicBezTo>
                    <a:lnTo>
                      <a:pt x="7864" y="3070"/>
                    </a:lnTo>
                    <a:cubicBezTo>
                      <a:pt x="7872" y="3101"/>
                      <a:pt x="7355" y="3312"/>
                      <a:pt x="7301" y="3336"/>
                    </a:cubicBezTo>
                    <a:cubicBezTo>
                      <a:pt x="7019" y="3492"/>
                      <a:pt x="6737" y="3672"/>
                      <a:pt x="6409" y="3727"/>
                    </a:cubicBezTo>
                    <a:cubicBezTo>
                      <a:pt x="6345" y="3736"/>
                      <a:pt x="6281" y="3741"/>
                      <a:pt x="6217" y="3741"/>
                    </a:cubicBezTo>
                    <a:cubicBezTo>
                      <a:pt x="5851" y="3741"/>
                      <a:pt x="5494" y="3594"/>
                      <a:pt x="5227" y="3367"/>
                    </a:cubicBezTo>
                    <a:cubicBezTo>
                      <a:pt x="4969" y="3148"/>
                      <a:pt x="4797" y="2874"/>
                      <a:pt x="4664" y="2585"/>
                    </a:cubicBezTo>
                    <a:cubicBezTo>
                      <a:pt x="4523" y="2256"/>
                      <a:pt x="4554" y="1935"/>
                      <a:pt x="4499" y="1591"/>
                    </a:cubicBezTo>
                    <a:cubicBezTo>
                      <a:pt x="4460" y="1356"/>
                      <a:pt x="4405" y="1043"/>
                      <a:pt x="4179" y="887"/>
                    </a:cubicBezTo>
                    <a:cubicBezTo>
                      <a:pt x="4137" y="858"/>
                      <a:pt x="4097" y="845"/>
                      <a:pt x="4057" y="845"/>
                    </a:cubicBezTo>
                    <a:cubicBezTo>
                      <a:pt x="3747" y="845"/>
                      <a:pt x="3518" y="1652"/>
                      <a:pt x="3445" y="1652"/>
                    </a:cubicBezTo>
                    <a:cubicBezTo>
                      <a:pt x="3437" y="1652"/>
                      <a:pt x="3431" y="1643"/>
                      <a:pt x="3427" y="1622"/>
                    </a:cubicBezTo>
                    <a:cubicBezTo>
                      <a:pt x="3382" y="1401"/>
                      <a:pt x="3007" y="0"/>
                      <a:pt x="2524" y="0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2" name="Google Shape;922;p34"/>
              <p:cNvSpPr/>
              <p:nvPr/>
            </p:nvSpPr>
            <p:spPr>
              <a:xfrm>
                <a:off x="4939850" y="1872750"/>
                <a:ext cx="142025" cy="257425"/>
              </a:xfrm>
              <a:custGeom>
                <a:avLst/>
                <a:gdLst/>
                <a:ahLst/>
                <a:cxnLst/>
                <a:rect l="l" t="t" r="r" b="b"/>
                <a:pathLst>
                  <a:path w="5681" h="10297" extrusionOk="0">
                    <a:moveTo>
                      <a:pt x="0" y="6250"/>
                    </a:moveTo>
                    <a:cubicBezTo>
                      <a:pt x="0" y="6250"/>
                      <a:pt x="0" y="6250"/>
                      <a:pt x="0" y="6250"/>
                    </a:cubicBezTo>
                    <a:lnTo>
                      <a:pt x="0" y="6250"/>
                    </a:lnTo>
                    <a:cubicBezTo>
                      <a:pt x="0" y="6250"/>
                      <a:pt x="0" y="6250"/>
                      <a:pt x="0" y="6250"/>
                    </a:cubicBezTo>
                    <a:close/>
                    <a:moveTo>
                      <a:pt x="3959" y="0"/>
                    </a:moveTo>
                    <a:cubicBezTo>
                      <a:pt x="3933" y="0"/>
                      <a:pt x="3907" y="9"/>
                      <a:pt x="3881" y="29"/>
                    </a:cubicBezTo>
                    <a:cubicBezTo>
                      <a:pt x="3506" y="311"/>
                      <a:pt x="3670" y="1101"/>
                      <a:pt x="3748" y="1406"/>
                    </a:cubicBezTo>
                    <a:cubicBezTo>
                      <a:pt x="3654" y="1109"/>
                      <a:pt x="3396" y="389"/>
                      <a:pt x="3013" y="287"/>
                    </a:cubicBezTo>
                    <a:cubicBezTo>
                      <a:pt x="2996" y="283"/>
                      <a:pt x="2981" y="281"/>
                      <a:pt x="2966" y="281"/>
                    </a:cubicBezTo>
                    <a:cubicBezTo>
                      <a:pt x="2562" y="281"/>
                      <a:pt x="3161" y="1946"/>
                      <a:pt x="3161" y="1946"/>
                    </a:cubicBezTo>
                    <a:cubicBezTo>
                      <a:pt x="3161" y="1946"/>
                      <a:pt x="2442" y="674"/>
                      <a:pt x="1993" y="674"/>
                    </a:cubicBezTo>
                    <a:cubicBezTo>
                      <a:pt x="1955" y="674"/>
                      <a:pt x="1919" y="683"/>
                      <a:pt x="1886" y="702"/>
                    </a:cubicBezTo>
                    <a:cubicBezTo>
                      <a:pt x="1456" y="952"/>
                      <a:pt x="2207" y="2283"/>
                      <a:pt x="2332" y="2478"/>
                    </a:cubicBezTo>
                    <a:cubicBezTo>
                      <a:pt x="2348" y="2503"/>
                      <a:pt x="2346" y="2514"/>
                      <a:pt x="2328" y="2514"/>
                    </a:cubicBezTo>
                    <a:cubicBezTo>
                      <a:pt x="2236" y="2514"/>
                      <a:pt x="1749" y="2236"/>
                      <a:pt x="1455" y="2236"/>
                    </a:cubicBezTo>
                    <a:cubicBezTo>
                      <a:pt x="1344" y="2236"/>
                      <a:pt x="1261" y="2275"/>
                      <a:pt x="1236" y="2384"/>
                    </a:cubicBezTo>
                    <a:cubicBezTo>
                      <a:pt x="1174" y="2635"/>
                      <a:pt x="1354" y="2909"/>
                      <a:pt x="1495" y="3104"/>
                    </a:cubicBezTo>
                    <a:cubicBezTo>
                      <a:pt x="1698" y="3394"/>
                      <a:pt x="1948" y="3621"/>
                      <a:pt x="2074" y="3949"/>
                    </a:cubicBezTo>
                    <a:cubicBezTo>
                      <a:pt x="2183" y="4247"/>
                      <a:pt x="2246" y="4560"/>
                      <a:pt x="2207" y="4873"/>
                    </a:cubicBezTo>
                    <a:cubicBezTo>
                      <a:pt x="2160" y="5264"/>
                      <a:pt x="1941" y="5655"/>
                      <a:pt x="1565" y="5858"/>
                    </a:cubicBezTo>
                    <a:cubicBezTo>
                      <a:pt x="1276" y="6023"/>
                      <a:pt x="939" y="6062"/>
                      <a:pt x="611" y="6117"/>
                    </a:cubicBezTo>
                    <a:cubicBezTo>
                      <a:pt x="561" y="6124"/>
                      <a:pt x="103" y="6254"/>
                      <a:pt x="15" y="6254"/>
                    </a:cubicBezTo>
                    <a:cubicBezTo>
                      <a:pt x="7" y="6254"/>
                      <a:pt x="2" y="6253"/>
                      <a:pt x="0" y="6250"/>
                    </a:cubicBezTo>
                    <a:lnTo>
                      <a:pt x="0" y="6250"/>
                    </a:lnTo>
                    <a:cubicBezTo>
                      <a:pt x="24" y="6309"/>
                      <a:pt x="1596" y="10295"/>
                      <a:pt x="1596" y="10295"/>
                    </a:cubicBezTo>
                    <a:cubicBezTo>
                      <a:pt x="1597" y="10296"/>
                      <a:pt x="1598" y="10296"/>
                      <a:pt x="1600" y="10296"/>
                    </a:cubicBezTo>
                    <a:cubicBezTo>
                      <a:pt x="1683" y="10296"/>
                      <a:pt x="3376" y="9393"/>
                      <a:pt x="3521" y="9285"/>
                    </a:cubicBezTo>
                    <a:cubicBezTo>
                      <a:pt x="4163" y="8832"/>
                      <a:pt x="4703" y="8260"/>
                      <a:pt x="5078" y="7603"/>
                    </a:cubicBezTo>
                    <a:cubicBezTo>
                      <a:pt x="5501" y="6860"/>
                      <a:pt x="5681" y="6023"/>
                      <a:pt x="5649" y="5201"/>
                    </a:cubicBezTo>
                    <a:cubicBezTo>
                      <a:pt x="5610" y="4395"/>
                      <a:pt x="5321" y="3699"/>
                      <a:pt x="4984" y="2971"/>
                    </a:cubicBezTo>
                    <a:lnTo>
                      <a:pt x="4789" y="2556"/>
                    </a:lnTo>
                    <a:cubicBezTo>
                      <a:pt x="4686" y="1949"/>
                      <a:pt x="4331" y="0"/>
                      <a:pt x="395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3" name="Google Shape;923;p34"/>
              <p:cNvSpPr/>
              <p:nvPr/>
            </p:nvSpPr>
            <p:spPr>
              <a:xfrm>
                <a:off x="4938275" y="1878650"/>
                <a:ext cx="142225" cy="257175"/>
              </a:xfrm>
              <a:custGeom>
                <a:avLst/>
                <a:gdLst/>
                <a:ahLst/>
                <a:cxnLst/>
                <a:rect l="l" t="t" r="r" b="b"/>
                <a:pathLst>
                  <a:path w="5689" h="10287" extrusionOk="0">
                    <a:moveTo>
                      <a:pt x="1" y="6233"/>
                    </a:moveTo>
                    <a:lnTo>
                      <a:pt x="1" y="6233"/>
                    </a:lnTo>
                    <a:cubicBezTo>
                      <a:pt x="1" y="6233"/>
                      <a:pt x="1" y="6233"/>
                      <a:pt x="1" y="6233"/>
                    </a:cubicBezTo>
                    <a:lnTo>
                      <a:pt x="1" y="6233"/>
                    </a:lnTo>
                    <a:cubicBezTo>
                      <a:pt x="1" y="6233"/>
                      <a:pt x="1" y="6233"/>
                      <a:pt x="1" y="6233"/>
                    </a:cubicBezTo>
                    <a:close/>
                    <a:moveTo>
                      <a:pt x="3990" y="0"/>
                    </a:moveTo>
                    <a:cubicBezTo>
                      <a:pt x="3964" y="0"/>
                      <a:pt x="3939" y="9"/>
                      <a:pt x="3913" y="28"/>
                    </a:cubicBezTo>
                    <a:cubicBezTo>
                      <a:pt x="3537" y="317"/>
                      <a:pt x="3694" y="1100"/>
                      <a:pt x="3772" y="1413"/>
                    </a:cubicBezTo>
                    <a:cubicBezTo>
                      <a:pt x="3686" y="1108"/>
                      <a:pt x="3428" y="388"/>
                      <a:pt x="3044" y="286"/>
                    </a:cubicBezTo>
                    <a:cubicBezTo>
                      <a:pt x="3028" y="282"/>
                      <a:pt x="3012" y="280"/>
                      <a:pt x="2998" y="280"/>
                    </a:cubicBezTo>
                    <a:cubicBezTo>
                      <a:pt x="2594" y="280"/>
                      <a:pt x="3185" y="1945"/>
                      <a:pt x="3185" y="1945"/>
                    </a:cubicBezTo>
                    <a:cubicBezTo>
                      <a:pt x="3185" y="1945"/>
                      <a:pt x="2469" y="666"/>
                      <a:pt x="2021" y="666"/>
                    </a:cubicBezTo>
                    <a:cubicBezTo>
                      <a:pt x="1985" y="666"/>
                      <a:pt x="1950" y="675"/>
                      <a:pt x="1918" y="693"/>
                    </a:cubicBezTo>
                    <a:cubicBezTo>
                      <a:pt x="1487" y="943"/>
                      <a:pt x="2231" y="2274"/>
                      <a:pt x="2356" y="2477"/>
                    </a:cubicBezTo>
                    <a:cubicBezTo>
                      <a:pt x="2371" y="2500"/>
                      <a:pt x="2368" y="2510"/>
                      <a:pt x="2351" y="2510"/>
                    </a:cubicBezTo>
                    <a:cubicBezTo>
                      <a:pt x="2261" y="2510"/>
                      <a:pt x="1771" y="2227"/>
                      <a:pt x="1474" y="2227"/>
                    </a:cubicBezTo>
                    <a:cubicBezTo>
                      <a:pt x="1363" y="2227"/>
                      <a:pt x="1279" y="2267"/>
                      <a:pt x="1253" y="2375"/>
                    </a:cubicBezTo>
                    <a:cubicBezTo>
                      <a:pt x="1198" y="2626"/>
                      <a:pt x="1378" y="2899"/>
                      <a:pt x="1511" y="3095"/>
                    </a:cubicBezTo>
                    <a:cubicBezTo>
                      <a:pt x="1714" y="3385"/>
                      <a:pt x="1965" y="3612"/>
                      <a:pt x="2090" y="3948"/>
                    </a:cubicBezTo>
                    <a:cubicBezTo>
                      <a:pt x="2199" y="4237"/>
                      <a:pt x="2254" y="4558"/>
                      <a:pt x="2215" y="4871"/>
                    </a:cubicBezTo>
                    <a:cubicBezTo>
                      <a:pt x="2168" y="5255"/>
                      <a:pt x="1941" y="5646"/>
                      <a:pt x="1573" y="5849"/>
                    </a:cubicBezTo>
                    <a:cubicBezTo>
                      <a:pt x="1284" y="6014"/>
                      <a:pt x="940" y="6045"/>
                      <a:pt x="611" y="6100"/>
                    </a:cubicBezTo>
                    <a:cubicBezTo>
                      <a:pt x="561" y="6107"/>
                      <a:pt x="104" y="6237"/>
                      <a:pt x="15" y="6237"/>
                    </a:cubicBezTo>
                    <a:cubicBezTo>
                      <a:pt x="7" y="6237"/>
                      <a:pt x="2" y="6236"/>
                      <a:pt x="1" y="6233"/>
                    </a:cubicBezTo>
                    <a:lnTo>
                      <a:pt x="1" y="6233"/>
                    </a:lnTo>
                    <a:cubicBezTo>
                      <a:pt x="24" y="6292"/>
                      <a:pt x="1581" y="10286"/>
                      <a:pt x="1581" y="10286"/>
                    </a:cubicBezTo>
                    <a:cubicBezTo>
                      <a:pt x="1581" y="10287"/>
                      <a:pt x="1582" y="10287"/>
                      <a:pt x="1584" y="10287"/>
                    </a:cubicBezTo>
                    <a:cubicBezTo>
                      <a:pt x="1661" y="10287"/>
                      <a:pt x="3360" y="9392"/>
                      <a:pt x="3506" y="9284"/>
                    </a:cubicBezTo>
                    <a:cubicBezTo>
                      <a:pt x="4148" y="8838"/>
                      <a:pt x="4695" y="8267"/>
                      <a:pt x="5071" y="7610"/>
                    </a:cubicBezTo>
                    <a:cubicBezTo>
                      <a:pt x="5493" y="6874"/>
                      <a:pt x="5689" y="6037"/>
                      <a:pt x="5658" y="5216"/>
                    </a:cubicBezTo>
                    <a:cubicBezTo>
                      <a:pt x="5619" y="4402"/>
                      <a:pt x="5337" y="3705"/>
                      <a:pt x="5000" y="2978"/>
                    </a:cubicBezTo>
                    <a:lnTo>
                      <a:pt x="4813" y="2563"/>
                    </a:lnTo>
                    <a:cubicBezTo>
                      <a:pt x="4710" y="1955"/>
                      <a:pt x="4367" y="0"/>
                      <a:pt x="3990" y="0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4" name="Google Shape;924;p34"/>
              <p:cNvSpPr/>
              <p:nvPr/>
            </p:nvSpPr>
            <p:spPr>
              <a:xfrm>
                <a:off x="4711200" y="2021025"/>
                <a:ext cx="347200" cy="311250"/>
              </a:xfrm>
              <a:custGeom>
                <a:avLst/>
                <a:gdLst/>
                <a:ahLst/>
                <a:cxnLst/>
                <a:rect l="l" t="t" r="r" b="b"/>
                <a:pathLst>
                  <a:path w="13888" h="12450" extrusionOk="0">
                    <a:moveTo>
                      <a:pt x="7585" y="0"/>
                    </a:moveTo>
                    <a:cubicBezTo>
                      <a:pt x="7467" y="0"/>
                      <a:pt x="7348" y="7"/>
                      <a:pt x="7229" y="21"/>
                    </a:cubicBezTo>
                    <a:lnTo>
                      <a:pt x="3059" y="514"/>
                    </a:lnTo>
                    <a:cubicBezTo>
                      <a:pt x="1650" y="686"/>
                      <a:pt x="571" y="1837"/>
                      <a:pt x="477" y="3284"/>
                    </a:cubicBezTo>
                    <a:lnTo>
                      <a:pt x="117" y="9066"/>
                    </a:lnTo>
                    <a:cubicBezTo>
                      <a:pt x="0" y="10900"/>
                      <a:pt x="1481" y="12450"/>
                      <a:pt x="3238" y="12450"/>
                    </a:cubicBezTo>
                    <a:cubicBezTo>
                      <a:pt x="3370" y="12450"/>
                      <a:pt x="3503" y="12441"/>
                      <a:pt x="3638" y="12423"/>
                    </a:cubicBezTo>
                    <a:lnTo>
                      <a:pt x="10742" y="11484"/>
                    </a:lnTo>
                    <a:cubicBezTo>
                      <a:pt x="12761" y="11218"/>
                      <a:pt x="13888" y="9035"/>
                      <a:pt x="12980" y="7142"/>
                    </a:cubicBezTo>
                    <a:lnTo>
                      <a:pt x="10414" y="1805"/>
                    </a:lnTo>
                    <a:cubicBezTo>
                      <a:pt x="9873" y="696"/>
                      <a:pt x="8764" y="0"/>
                      <a:pt x="7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5" name="Google Shape;925;p34"/>
              <p:cNvSpPr/>
              <p:nvPr/>
            </p:nvSpPr>
            <p:spPr>
              <a:xfrm>
                <a:off x="4750300" y="2018875"/>
                <a:ext cx="194650" cy="144725"/>
              </a:xfrm>
              <a:custGeom>
                <a:avLst/>
                <a:gdLst/>
                <a:ahLst/>
                <a:cxnLst/>
                <a:rect l="l" t="t" r="r" b="b"/>
                <a:pathLst>
                  <a:path w="7786" h="5789" extrusionOk="0">
                    <a:moveTo>
                      <a:pt x="6720" y="0"/>
                    </a:moveTo>
                    <a:cubicBezTo>
                      <a:pt x="6692" y="0"/>
                      <a:pt x="6664" y="2"/>
                      <a:pt x="6635" y="6"/>
                    </a:cubicBezTo>
                    <a:lnTo>
                      <a:pt x="626" y="796"/>
                    </a:lnTo>
                    <a:cubicBezTo>
                      <a:pt x="258" y="851"/>
                      <a:pt x="0" y="1179"/>
                      <a:pt x="55" y="1547"/>
                    </a:cubicBezTo>
                    <a:lnTo>
                      <a:pt x="188" y="2580"/>
                    </a:lnTo>
                    <a:cubicBezTo>
                      <a:pt x="433" y="4429"/>
                      <a:pt x="2034" y="5788"/>
                      <a:pt x="3853" y="5788"/>
                    </a:cubicBezTo>
                    <a:cubicBezTo>
                      <a:pt x="4012" y="5788"/>
                      <a:pt x="4173" y="5778"/>
                      <a:pt x="4335" y="5757"/>
                    </a:cubicBezTo>
                    <a:cubicBezTo>
                      <a:pt x="6354" y="5490"/>
                      <a:pt x="7786" y="3620"/>
                      <a:pt x="7520" y="1610"/>
                    </a:cubicBezTo>
                    <a:lnTo>
                      <a:pt x="7379" y="577"/>
                    </a:lnTo>
                    <a:cubicBezTo>
                      <a:pt x="7336" y="245"/>
                      <a:pt x="7047" y="0"/>
                      <a:pt x="672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6" name="Google Shape;926;p34"/>
              <p:cNvSpPr/>
              <p:nvPr/>
            </p:nvSpPr>
            <p:spPr>
              <a:xfrm>
                <a:off x="4714775" y="2168250"/>
                <a:ext cx="344225" cy="171350"/>
              </a:xfrm>
              <a:custGeom>
                <a:avLst/>
                <a:gdLst/>
                <a:ahLst/>
                <a:cxnLst/>
                <a:rect l="l" t="t" r="r" b="b"/>
                <a:pathLst>
                  <a:path w="13769" h="6854" extrusionOk="0">
                    <a:moveTo>
                      <a:pt x="12141" y="1"/>
                    </a:moveTo>
                    <a:lnTo>
                      <a:pt x="52" y="2082"/>
                    </a:lnTo>
                    <a:lnTo>
                      <a:pt x="29" y="3592"/>
                    </a:lnTo>
                    <a:cubicBezTo>
                      <a:pt x="0" y="5391"/>
                      <a:pt x="1477" y="6853"/>
                      <a:pt x="3179" y="6853"/>
                    </a:cubicBezTo>
                    <a:cubicBezTo>
                      <a:pt x="3350" y="6853"/>
                      <a:pt x="3524" y="6839"/>
                      <a:pt x="3698" y="6808"/>
                    </a:cubicBezTo>
                    <a:lnTo>
                      <a:pt x="10740" y="5595"/>
                    </a:lnTo>
                    <a:cubicBezTo>
                      <a:pt x="12743" y="5251"/>
                      <a:pt x="13768" y="3021"/>
                      <a:pt x="12775" y="1166"/>
                    </a:cubicBezTo>
                    <a:lnTo>
                      <a:pt x="1214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7" name="Google Shape;927;p34"/>
              <p:cNvSpPr/>
              <p:nvPr/>
            </p:nvSpPr>
            <p:spPr>
              <a:xfrm>
                <a:off x="4733925" y="2171375"/>
                <a:ext cx="301400" cy="150050"/>
              </a:xfrm>
              <a:custGeom>
                <a:avLst/>
                <a:gdLst/>
                <a:ahLst/>
                <a:cxnLst/>
                <a:rect l="l" t="t" r="r" b="b"/>
                <a:pathLst>
                  <a:path w="12056" h="6002" extrusionOk="0">
                    <a:moveTo>
                      <a:pt x="10631" y="1"/>
                    </a:moveTo>
                    <a:lnTo>
                      <a:pt x="45" y="1824"/>
                    </a:lnTo>
                    <a:lnTo>
                      <a:pt x="21" y="3146"/>
                    </a:lnTo>
                    <a:cubicBezTo>
                      <a:pt x="0" y="4720"/>
                      <a:pt x="1294" y="6002"/>
                      <a:pt x="2789" y="6002"/>
                    </a:cubicBezTo>
                    <a:cubicBezTo>
                      <a:pt x="2937" y="6002"/>
                      <a:pt x="3087" y="5989"/>
                      <a:pt x="3237" y="5963"/>
                    </a:cubicBezTo>
                    <a:lnTo>
                      <a:pt x="9403" y="4907"/>
                    </a:lnTo>
                    <a:cubicBezTo>
                      <a:pt x="11164" y="4602"/>
                      <a:pt x="12056" y="2653"/>
                      <a:pt x="11187" y="1026"/>
                    </a:cubicBezTo>
                    <a:lnTo>
                      <a:pt x="106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8" name="Google Shape;928;p34"/>
              <p:cNvSpPr/>
              <p:nvPr/>
            </p:nvSpPr>
            <p:spPr>
              <a:xfrm>
                <a:off x="4763975" y="2173350"/>
                <a:ext cx="258625" cy="160425"/>
              </a:xfrm>
              <a:custGeom>
                <a:avLst/>
                <a:gdLst/>
                <a:ahLst/>
                <a:cxnLst/>
                <a:rect l="l" t="t" r="r" b="b"/>
                <a:pathLst>
                  <a:path w="10345" h="6417" extrusionOk="0">
                    <a:moveTo>
                      <a:pt x="8968" y="0"/>
                    </a:moveTo>
                    <a:lnTo>
                      <a:pt x="1" y="1549"/>
                    </a:lnTo>
                    <a:lnTo>
                      <a:pt x="56" y="3044"/>
                    </a:lnTo>
                    <a:cubicBezTo>
                      <a:pt x="129" y="4870"/>
                      <a:pt x="1375" y="6417"/>
                      <a:pt x="2692" y="6417"/>
                    </a:cubicBezTo>
                    <a:cubicBezTo>
                      <a:pt x="2786" y="6417"/>
                      <a:pt x="2880" y="6409"/>
                      <a:pt x="2974" y="6393"/>
                    </a:cubicBezTo>
                    <a:lnTo>
                      <a:pt x="8201" y="5493"/>
                    </a:lnTo>
                    <a:cubicBezTo>
                      <a:pt x="9688" y="5235"/>
                      <a:pt x="10345" y="3075"/>
                      <a:pt x="9500" y="1189"/>
                    </a:cubicBezTo>
                    <a:lnTo>
                      <a:pt x="896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9" name="Google Shape;929;p34"/>
              <p:cNvSpPr/>
              <p:nvPr/>
            </p:nvSpPr>
            <p:spPr>
              <a:xfrm>
                <a:off x="4629200" y="1716100"/>
                <a:ext cx="368375" cy="276075"/>
              </a:xfrm>
              <a:custGeom>
                <a:avLst/>
                <a:gdLst/>
                <a:ahLst/>
                <a:cxnLst/>
                <a:rect l="l" t="t" r="r" b="b"/>
                <a:pathLst>
                  <a:path w="14735" h="11043" extrusionOk="0">
                    <a:moveTo>
                      <a:pt x="6533" y="0"/>
                    </a:moveTo>
                    <a:cubicBezTo>
                      <a:pt x="6356" y="0"/>
                      <a:pt x="6175" y="19"/>
                      <a:pt x="5994" y="59"/>
                    </a:cubicBezTo>
                    <a:cubicBezTo>
                      <a:pt x="5102" y="255"/>
                      <a:pt x="4422" y="896"/>
                      <a:pt x="4148" y="1702"/>
                    </a:cubicBezTo>
                    <a:cubicBezTo>
                      <a:pt x="3844" y="1492"/>
                      <a:pt x="3479" y="1369"/>
                      <a:pt x="3099" y="1369"/>
                    </a:cubicBezTo>
                    <a:cubicBezTo>
                      <a:pt x="2970" y="1369"/>
                      <a:pt x="2839" y="1383"/>
                      <a:pt x="2708" y="1413"/>
                    </a:cubicBezTo>
                    <a:cubicBezTo>
                      <a:pt x="1714" y="1624"/>
                      <a:pt x="1089" y="2602"/>
                      <a:pt x="1308" y="3588"/>
                    </a:cubicBezTo>
                    <a:cubicBezTo>
                      <a:pt x="1323" y="3682"/>
                      <a:pt x="1355" y="3768"/>
                      <a:pt x="1386" y="3854"/>
                    </a:cubicBezTo>
                    <a:cubicBezTo>
                      <a:pt x="619" y="4050"/>
                      <a:pt x="134" y="4816"/>
                      <a:pt x="306" y="5599"/>
                    </a:cubicBezTo>
                    <a:cubicBezTo>
                      <a:pt x="361" y="5873"/>
                      <a:pt x="502" y="6107"/>
                      <a:pt x="682" y="6303"/>
                    </a:cubicBezTo>
                    <a:cubicBezTo>
                      <a:pt x="220" y="6757"/>
                      <a:pt x="1" y="7438"/>
                      <a:pt x="142" y="8118"/>
                    </a:cubicBezTo>
                    <a:cubicBezTo>
                      <a:pt x="345" y="9034"/>
                      <a:pt x="1151" y="9668"/>
                      <a:pt x="2051" y="9675"/>
                    </a:cubicBezTo>
                    <a:cubicBezTo>
                      <a:pt x="2249" y="10487"/>
                      <a:pt x="3059" y="11043"/>
                      <a:pt x="3994" y="11043"/>
                    </a:cubicBezTo>
                    <a:cubicBezTo>
                      <a:pt x="4132" y="11043"/>
                      <a:pt x="4272" y="11031"/>
                      <a:pt x="4414" y="11005"/>
                    </a:cubicBezTo>
                    <a:lnTo>
                      <a:pt x="11315" y="9793"/>
                    </a:lnTo>
                    <a:cubicBezTo>
                      <a:pt x="12293" y="9621"/>
                      <a:pt x="12966" y="8791"/>
                      <a:pt x="12817" y="7946"/>
                    </a:cubicBezTo>
                    <a:lnTo>
                      <a:pt x="12724" y="7391"/>
                    </a:lnTo>
                    <a:cubicBezTo>
                      <a:pt x="12810" y="7383"/>
                      <a:pt x="12903" y="7375"/>
                      <a:pt x="12990" y="7351"/>
                    </a:cubicBezTo>
                    <a:cubicBezTo>
                      <a:pt x="14054" y="7117"/>
                      <a:pt x="14734" y="6068"/>
                      <a:pt x="14500" y="5004"/>
                    </a:cubicBezTo>
                    <a:cubicBezTo>
                      <a:pt x="14343" y="4284"/>
                      <a:pt x="13819" y="3744"/>
                      <a:pt x="13162" y="3533"/>
                    </a:cubicBezTo>
                    <a:cubicBezTo>
                      <a:pt x="13216" y="3322"/>
                      <a:pt x="13224" y="3087"/>
                      <a:pt x="13177" y="2852"/>
                    </a:cubicBezTo>
                    <a:cubicBezTo>
                      <a:pt x="13029" y="2163"/>
                      <a:pt x="12419" y="1689"/>
                      <a:pt x="11741" y="1689"/>
                    </a:cubicBezTo>
                    <a:cubicBezTo>
                      <a:pt x="11634" y="1689"/>
                      <a:pt x="11525" y="1701"/>
                      <a:pt x="11417" y="1726"/>
                    </a:cubicBezTo>
                    <a:cubicBezTo>
                      <a:pt x="11354" y="1734"/>
                      <a:pt x="11299" y="1757"/>
                      <a:pt x="11237" y="1773"/>
                    </a:cubicBezTo>
                    <a:cubicBezTo>
                      <a:pt x="11237" y="1757"/>
                      <a:pt x="11229" y="1741"/>
                      <a:pt x="11229" y="1726"/>
                    </a:cubicBezTo>
                    <a:cubicBezTo>
                      <a:pt x="11039" y="862"/>
                      <a:pt x="10281" y="276"/>
                      <a:pt x="9434" y="276"/>
                    </a:cubicBezTo>
                    <a:cubicBezTo>
                      <a:pt x="9306" y="276"/>
                      <a:pt x="9176" y="290"/>
                      <a:pt x="9046" y="317"/>
                    </a:cubicBezTo>
                    <a:cubicBezTo>
                      <a:pt x="8757" y="388"/>
                      <a:pt x="8490" y="521"/>
                      <a:pt x="8271" y="701"/>
                    </a:cubicBezTo>
                    <a:cubicBezTo>
                      <a:pt x="7809" y="263"/>
                      <a:pt x="7191" y="0"/>
                      <a:pt x="653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0" name="Google Shape;930;p34"/>
              <p:cNvSpPr/>
              <p:nvPr/>
            </p:nvSpPr>
            <p:spPr>
              <a:xfrm>
                <a:off x="4644850" y="1836700"/>
                <a:ext cx="336875" cy="227300"/>
              </a:xfrm>
              <a:custGeom>
                <a:avLst/>
                <a:gdLst/>
                <a:ahLst/>
                <a:cxnLst/>
                <a:rect l="l" t="t" r="r" b="b"/>
                <a:pathLst>
                  <a:path w="13475" h="9092" extrusionOk="0">
                    <a:moveTo>
                      <a:pt x="7747" y="0"/>
                    </a:moveTo>
                    <a:cubicBezTo>
                      <a:pt x="7802" y="830"/>
                      <a:pt x="7239" y="1596"/>
                      <a:pt x="6401" y="1776"/>
                    </a:cubicBezTo>
                    <a:cubicBezTo>
                      <a:pt x="6277" y="1803"/>
                      <a:pt x="6154" y="1816"/>
                      <a:pt x="6032" y="1816"/>
                    </a:cubicBezTo>
                    <a:cubicBezTo>
                      <a:pt x="5518" y="1816"/>
                      <a:pt x="5042" y="1585"/>
                      <a:pt x="4719" y="1205"/>
                    </a:cubicBezTo>
                    <a:cubicBezTo>
                      <a:pt x="4711" y="1878"/>
                      <a:pt x="4242" y="2481"/>
                      <a:pt x="3553" y="2629"/>
                    </a:cubicBezTo>
                    <a:cubicBezTo>
                      <a:pt x="3449" y="2652"/>
                      <a:pt x="3344" y="2663"/>
                      <a:pt x="3242" y="2663"/>
                    </a:cubicBezTo>
                    <a:cubicBezTo>
                      <a:pt x="2775" y="2663"/>
                      <a:pt x="2342" y="2439"/>
                      <a:pt x="2067" y="2074"/>
                    </a:cubicBezTo>
                    <a:lnTo>
                      <a:pt x="2067" y="2074"/>
                    </a:lnTo>
                    <a:cubicBezTo>
                      <a:pt x="2067" y="2230"/>
                      <a:pt x="2082" y="2387"/>
                      <a:pt x="2106" y="2543"/>
                    </a:cubicBezTo>
                    <a:lnTo>
                      <a:pt x="2113" y="2574"/>
                    </a:lnTo>
                    <a:lnTo>
                      <a:pt x="1347" y="2684"/>
                    </a:lnTo>
                    <a:cubicBezTo>
                      <a:pt x="549" y="2801"/>
                      <a:pt x="1" y="3537"/>
                      <a:pt x="110" y="4335"/>
                    </a:cubicBezTo>
                    <a:lnTo>
                      <a:pt x="134" y="4484"/>
                    </a:lnTo>
                    <a:cubicBezTo>
                      <a:pt x="241" y="5210"/>
                      <a:pt x="860" y="5736"/>
                      <a:pt x="1572" y="5736"/>
                    </a:cubicBezTo>
                    <a:cubicBezTo>
                      <a:pt x="1642" y="5736"/>
                      <a:pt x="1713" y="5730"/>
                      <a:pt x="1785" y="5720"/>
                    </a:cubicBezTo>
                    <a:lnTo>
                      <a:pt x="2559" y="5610"/>
                    </a:lnTo>
                    <a:cubicBezTo>
                      <a:pt x="3014" y="7641"/>
                      <a:pt x="4840" y="9092"/>
                      <a:pt x="6899" y="9092"/>
                    </a:cubicBezTo>
                    <a:cubicBezTo>
                      <a:pt x="7109" y="9092"/>
                      <a:pt x="7322" y="9076"/>
                      <a:pt x="7536" y="9045"/>
                    </a:cubicBezTo>
                    <a:lnTo>
                      <a:pt x="8005" y="8983"/>
                    </a:lnTo>
                    <a:cubicBezTo>
                      <a:pt x="10314" y="8646"/>
                      <a:pt x="11965" y="6573"/>
                      <a:pt x="11808" y="4280"/>
                    </a:cubicBezTo>
                    <a:lnTo>
                      <a:pt x="12129" y="4233"/>
                    </a:lnTo>
                    <a:cubicBezTo>
                      <a:pt x="12919" y="4116"/>
                      <a:pt x="13475" y="3380"/>
                      <a:pt x="13357" y="2582"/>
                    </a:cubicBezTo>
                    <a:lnTo>
                      <a:pt x="13342" y="2426"/>
                    </a:lnTo>
                    <a:cubicBezTo>
                      <a:pt x="13235" y="1706"/>
                      <a:pt x="12609" y="1182"/>
                      <a:pt x="11902" y="1182"/>
                    </a:cubicBezTo>
                    <a:cubicBezTo>
                      <a:pt x="11832" y="1182"/>
                      <a:pt x="11762" y="1187"/>
                      <a:pt x="11691" y="1197"/>
                    </a:cubicBezTo>
                    <a:lnTo>
                      <a:pt x="11487" y="1221"/>
                    </a:lnTo>
                    <a:cubicBezTo>
                      <a:pt x="11292" y="1385"/>
                      <a:pt x="11057" y="1502"/>
                      <a:pt x="10791" y="1565"/>
                    </a:cubicBezTo>
                    <a:cubicBezTo>
                      <a:pt x="10673" y="1590"/>
                      <a:pt x="10556" y="1602"/>
                      <a:pt x="10441" y="1602"/>
                    </a:cubicBezTo>
                    <a:cubicBezTo>
                      <a:pt x="9695" y="1602"/>
                      <a:pt x="9024" y="1097"/>
                      <a:pt x="8835" y="344"/>
                    </a:cubicBezTo>
                    <a:cubicBezTo>
                      <a:pt x="8760" y="359"/>
                      <a:pt x="8684" y="366"/>
                      <a:pt x="8610" y="366"/>
                    </a:cubicBezTo>
                    <a:cubicBezTo>
                      <a:pt x="8282" y="366"/>
                      <a:pt x="7970" y="230"/>
                      <a:pt x="7747" y="0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1" name="Google Shape;931;p34"/>
              <p:cNvSpPr/>
              <p:nvPr/>
            </p:nvSpPr>
            <p:spPr>
              <a:xfrm>
                <a:off x="4704725" y="1917875"/>
                <a:ext cx="243150" cy="146125"/>
              </a:xfrm>
              <a:custGeom>
                <a:avLst/>
                <a:gdLst/>
                <a:ahLst/>
                <a:cxnLst/>
                <a:rect l="l" t="t" r="r" b="b"/>
                <a:pathLst>
                  <a:path w="9726" h="5845" extrusionOk="0">
                    <a:moveTo>
                      <a:pt x="9280" y="0"/>
                    </a:moveTo>
                    <a:lnTo>
                      <a:pt x="9289" y="66"/>
                    </a:lnTo>
                    <a:lnTo>
                      <a:pt x="9289" y="66"/>
                    </a:lnTo>
                    <a:cubicBezTo>
                      <a:pt x="9286" y="44"/>
                      <a:pt x="9283" y="22"/>
                      <a:pt x="9280" y="0"/>
                    </a:cubicBezTo>
                    <a:close/>
                    <a:moveTo>
                      <a:pt x="9289" y="66"/>
                    </a:moveTo>
                    <a:lnTo>
                      <a:pt x="9289" y="66"/>
                    </a:lnTo>
                    <a:cubicBezTo>
                      <a:pt x="9593" y="2459"/>
                      <a:pt x="7904" y="4683"/>
                      <a:pt x="5509" y="5031"/>
                    </a:cubicBezTo>
                    <a:lnTo>
                      <a:pt x="5039" y="5102"/>
                    </a:lnTo>
                    <a:cubicBezTo>
                      <a:pt x="4829" y="5132"/>
                      <a:pt x="4619" y="5146"/>
                      <a:pt x="4412" y="5146"/>
                    </a:cubicBezTo>
                    <a:cubicBezTo>
                      <a:pt x="2241" y="5146"/>
                      <a:pt x="322" y="3545"/>
                      <a:pt x="0" y="1331"/>
                    </a:cubicBezTo>
                    <a:lnTo>
                      <a:pt x="0" y="1331"/>
                    </a:lnTo>
                    <a:lnTo>
                      <a:pt x="102" y="2035"/>
                    </a:lnTo>
                    <a:cubicBezTo>
                      <a:pt x="423" y="4239"/>
                      <a:pt x="2330" y="5844"/>
                      <a:pt x="4503" y="5844"/>
                    </a:cubicBezTo>
                    <a:cubicBezTo>
                      <a:pt x="4713" y="5844"/>
                      <a:pt x="4926" y="5829"/>
                      <a:pt x="5141" y="5798"/>
                    </a:cubicBezTo>
                    <a:lnTo>
                      <a:pt x="5610" y="5736"/>
                    </a:lnTo>
                    <a:cubicBezTo>
                      <a:pt x="8028" y="5384"/>
                      <a:pt x="9726" y="3114"/>
                      <a:pt x="9374" y="697"/>
                    </a:cubicBezTo>
                    <a:lnTo>
                      <a:pt x="9289" y="6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2" name="Google Shape;932;p34"/>
              <p:cNvSpPr/>
              <p:nvPr/>
            </p:nvSpPr>
            <p:spPr>
              <a:xfrm>
                <a:off x="4745425" y="1894675"/>
                <a:ext cx="39525" cy="26550"/>
              </a:xfrm>
              <a:custGeom>
                <a:avLst/>
                <a:gdLst/>
                <a:ahLst/>
                <a:cxnLst/>
                <a:rect l="l" t="t" r="r" b="b"/>
                <a:pathLst>
                  <a:path w="1581" h="1062" extrusionOk="0">
                    <a:moveTo>
                      <a:pt x="1129" y="1"/>
                    </a:moveTo>
                    <a:cubicBezTo>
                      <a:pt x="963" y="1"/>
                      <a:pt x="759" y="45"/>
                      <a:pt x="555" y="162"/>
                    </a:cubicBezTo>
                    <a:cubicBezTo>
                      <a:pt x="219" y="349"/>
                      <a:pt x="47" y="623"/>
                      <a:pt x="23" y="803"/>
                    </a:cubicBezTo>
                    <a:cubicBezTo>
                      <a:pt x="1" y="982"/>
                      <a:pt x="85" y="1062"/>
                      <a:pt x="188" y="1062"/>
                    </a:cubicBezTo>
                    <a:cubicBezTo>
                      <a:pt x="193" y="1062"/>
                      <a:pt x="198" y="1062"/>
                      <a:pt x="203" y="1061"/>
                    </a:cubicBezTo>
                    <a:cubicBezTo>
                      <a:pt x="320" y="1046"/>
                      <a:pt x="430" y="967"/>
                      <a:pt x="540" y="897"/>
                    </a:cubicBezTo>
                    <a:cubicBezTo>
                      <a:pt x="649" y="827"/>
                      <a:pt x="766" y="764"/>
                      <a:pt x="868" y="701"/>
                    </a:cubicBezTo>
                    <a:cubicBezTo>
                      <a:pt x="970" y="647"/>
                      <a:pt x="1087" y="584"/>
                      <a:pt x="1205" y="529"/>
                    </a:cubicBezTo>
                    <a:cubicBezTo>
                      <a:pt x="1322" y="467"/>
                      <a:pt x="1447" y="412"/>
                      <a:pt x="1518" y="326"/>
                    </a:cubicBezTo>
                    <a:cubicBezTo>
                      <a:pt x="1580" y="240"/>
                      <a:pt x="1557" y="115"/>
                      <a:pt x="1385" y="44"/>
                    </a:cubicBezTo>
                    <a:cubicBezTo>
                      <a:pt x="1319" y="17"/>
                      <a:pt x="1231" y="1"/>
                      <a:pt x="11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3" name="Google Shape;933;p34"/>
              <p:cNvSpPr/>
              <p:nvPr/>
            </p:nvSpPr>
            <p:spPr>
              <a:xfrm>
                <a:off x="4850050" y="1876925"/>
                <a:ext cx="42475" cy="171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684" extrusionOk="0">
                    <a:moveTo>
                      <a:pt x="746" y="1"/>
                    </a:moveTo>
                    <a:cubicBezTo>
                      <a:pt x="459" y="1"/>
                      <a:pt x="233" y="106"/>
                      <a:pt x="126" y="206"/>
                    </a:cubicBezTo>
                    <a:cubicBezTo>
                      <a:pt x="1" y="339"/>
                      <a:pt x="24" y="457"/>
                      <a:pt x="118" y="504"/>
                    </a:cubicBezTo>
                    <a:cubicBezTo>
                      <a:pt x="204" y="559"/>
                      <a:pt x="337" y="566"/>
                      <a:pt x="462" y="574"/>
                    </a:cubicBezTo>
                    <a:cubicBezTo>
                      <a:pt x="588" y="582"/>
                      <a:pt x="721" y="590"/>
                      <a:pt x="830" y="606"/>
                    </a:cubicBezTo>
                    <a:cubicBezTo>
                      <a:pt x="940" y="613"/>
                      <a:pt x="1065" y="637"/>
                      <a:pt x="1190" y="652"/>
                    </a:cubicBezTo>
                    <a:cubicBezTo>
                      <a:pt x="1272" y="668"/>
                      <a:pt x="1354" y="683"/>
                      <a:pt x="1429" y="683"/>
                    </a:cubicBezTo>
                    <a:cubicBezTo>
                      <a:pt x="1469" y="683"/>
                      <a:pt x="1507" y="679"/>
                      <a:pt x="1542" y="668"/>
                    </a:cubicBezTo>
                    <a:cubicBezTo>
                      <a:pt x="1644" y="645"/>
                      <a:pt x="1699" y="535"/>
                      <a:pt x="1605" y="379"/>
                    </a:cubicBezTo>
                    <a:cubicBezTo>
                      <a:pt x="1519" y="230"/>
                      <a:pt x="1268" y="50"/>
                      <a:pt x="901" y="11"/>
                    </a:cubicBezTo>
                    <a:cubicBezTo>
                      <a:pt x="847" y="4"/>
                      <a:pt x="796" y="1"/>
                      <a:pt x="7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4" name="Google Shape;934;p34"/>
              <p:cNvSpPr/>
              <p:nvPr/>
            </p:nvSpPr>
            <p:spPr>
              <a:xfrm>
                <a:off x="4767500" y="1938925"/>
                <a:ext cx="256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1026" h="466" extrusionOk="0">
                    <a:moveTo>
                      <a:pt x="617" y="0"/>
                    </a:moveTo>
                    <a:cubicBezTo>
                      <a:pt x="453" y="0"/>
                      <a:pt x="255" y="62"/>
                      <a:pt x="56" y="254"/>
                    </a:cubicBezTo>
                    <a:cubicBezTo>
                      <a:pt x="9" y="301"/>
                      <a:pt x="1" y="379"/>
                      <a:pt x="48" y="426"/>
                    </a:cubicBezTo>
                    <a:cubicBezTo>
                      <a:pt x="71" y="449"/>
                      <a:pt x="110" y="465"/>
                      <a:pt x="142" y="465"/>
                    </a:cubicBezTo>
                    <a:cubicBezTo>
                      <a:pt x="173" y="465"/>
                      <a:pt x="196" y="457"/>
                      <a:pt x="220" y="434"/>
                    </a:cubicBezTo>
                    <a:cubicBezTo>
                      <a:pt x="378" y="287"/>
                      <a:pt x="515" y="247"/>
                      <a:pt x="618" y="247"/>
                    </a:cubicBezTo>
                    <a:cubicBezTo>
                      <a:pt x="728" y="247"/>
                      <a:pt x="798" y="293"/>
                      <a:pt x="815" y="301"/>
                    </a:cubicBezTo>
                    <a:cubicBezTo>
                      <a:pt x="837" y="320"/>
                      <a:pt x="863" y="328"/>
                      <a:pt x="889" y="328"/>
                    </a:cubicBezTo>
                    <a:cubicBezTo>
                      <a:pt x="926" y="328"/>
                      <a:pt x="963" y="310"/>
                      <a:pt x="987" y="277"/>
                    </a:cubicBezTo>
                    <a:cubicBezTo>
                      <a:pt x="1026" y="222"/>
                      <a:pt x="1018" y="152"/>
                      <a:pt x="963" y="105"/>
                    </a:cubicBezTo>
                    <a:cubicBezTo>
                      <a:pt x="892" y="53"/>
                      <a:pt x="769" y="0"/>
                      <a:pt x="617" y="0"/>
                    </a:cubicBezTo>
                    <a:close/>
                  </a:path>
                </a:pathLst>
              </a:custGeom>
              <a:solidFill>
                <a:srgbClr val="30150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5" name="Google Shape;935;p34"/>
              <p:cNvSpPr/>
              <p:nvPr/>
            </p:nvSpPr>
            <p:spPr>
              <a:xfrm>
                <a:off x="4861000" y="1921100"/>
                <a:ext cx="25650" cy="11475"/>
              </a:xfrm>
              <a:custGeom>
                <a:avLst/>
                <a:gdLst/>
                <a:ahLst/>
                <a:cxnLst/>
                <a:rect l="l" t="t" r="r" b="b"/>
                <a:pathLst>
                  <a:path w="1026" h="459" extrusionOk="0">
                    <a:moveTo>
                      <a:pt x="614" y="0"/>
                    </a:moveTo>
                    <a:cubicBezTo>
                      <a:pt x="450" y="0"/>
                      <a:pt x="254" y="61"/>
                      <a:pt x="56" y="247"/>
                    </a:cubicBezTo>
                    <a:cubicBezTo>
                      <a:pt x="1" y="294"/>
                      <a:pt x="1" y="372"/>
                      <a:pt x="48" y="427"/>
                    </a:cubicBezTo>
                    <a:cubicBezTo>
                      <a:pt x="71" y="450"/>
                      <a:pt x="103" y="458"/>
                      <a:pt x="134" y="458"/>
                    </a:cubicBezTo>
                    <a:cubicBezTo>
                      <a:pt x="165" y="458"/>
                      <a:pt x="197" y="450"/>
                      <a:pt x="220" y="427"/>
                    </a:cubicBezTo>
                    <a:cubicBezTo>
                      <a:pt x="373" y="281"/>
                      <a:pt x="508" y="241"/>
                      <a:pt x="611" y="241"/>
                    </a:cubicBezTo>
                    <a:cubicBezTo>
                      <a:pt x="724" y="241"/>
                      <a:pt x="798" y="289"/>
                      <a:pt x="815" y="302"/>
                    </a:cubicBezTo>
                    <a:cubicBezTo>
                      <a:pt x="838" y="318"/>
                      <a:pt x="863" y="326"/>
                      <a:pt x="888" y="326"/>
                    </a:cubicBezTo>
                    <a:cubicBezTo>
                      <a:pt x="924" y="326"/>
                      <a:pt x="959" y="310"/>
                      <a:pt x="987" y="278"/>
                    </a:cubicBezTo>
                    <a:cubicBezTo>
                      <a:pt x="1026" y="223"/>
                      <a:pt x="1010" y="145"/>
                      <a:pt x="963" y="106"/>
                    </a:cubicBezTo>
                    <a:cubicBezTo>
                      <a:pt x="892" y="53"/>
                      <a:pt x="767" y="0"/>
                      <a:pt x="614" y="0"/>
                    </a:cubicBezTo>
                    <a:close/>
                  </a:path>
                </a:pathLst>
              </a:custGeom>
              <a:solidFill>
                <a:srgbClr val="30150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6" name="Google Shape;936;p34"/>
              <p:cNvSpPr/>
              <p:nvPr/>
            </p:nvSpPr>
            <p:spPr>
              <a:xfrm>
                <a:off x="4785925" y="1960125"/>
                <a:ext cx="76200" cy="41875"/>
              </a:xfrm>
              <a:custGeom>
                <a:avLst/>
                <a:gdLst/>
                <a:ahLst/>
                <a:cxnLst/>
                <a:rect l="l" t="t" r="r" b="b"/>
                <a:pathLst>
                  <a:path w="3048" h="1675" extrusionOk="0">
                    <a:moveTo>
                      <a:pt x="633" y="0"/>
                    </a:moveTo>
                    <a:cubicBezTo>
                      <a:pt x="1" y="0"/>
                      <a:pt x="288" y="1675"/>
                      <a:pt x="1385" y="1675"/>
                    </a:cubicBezTo>
                    <a:cubicBezTo>
                      <a:pt x="1428" y="1675"/>
                      <a:pt x="1472" y="1672"/>
                      <a:pt x="1517" y="1667"/>
                    </a:cubicBezTo>
                    <a:cubicBezTo>
                      <a:pt x="2695" y="1536"/>
                      <a:pt x="3047" y="164"/>
                      <a:pt x="2299" y="164"/>
                    </a:cubicBezTo>
                    <a:cubicBezTo>
                      <a:pt x="2286" y="164"/>
                      <a:pt x="2274" y="164"/>
                      <a:pt x="2261" y="165"/>
                    </a:cubicBezTo>
                    <a:cubicBezTo>
                      <a:pt x="2173" y="171"/>
                      <a:pt x="2084" y="174"/>
                      <a:pt x="1997" y="174"/>
                    </a:cubicBezTo>
                    <a:cubicBezTo>
                      <a:pt x="1295" y="174"/>
                      <a:pt x="633" y="0"/>
                      <a:pt x="63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7" name="Google Shape;937;p34"/>
              <p:cNvSpPr/>
              <p:nvPr/>
            </p:nvSpPr>
            <p:spPr>
              <a:xfrm>
                <a:off x="4805850" y="1975150"/>
                <a:ext cx="16075" cy="18050"/>
              </a:xfrm>
              <a:custGeom>
                <a:avLst/>
                <a:gdLst/>
                <a:ahLst/>
                <a:cxnLst/>
                <a:rect l="l" t="t" r="r" b="b"/>
                <a:pathLst>
                  <a:path w="643" h="722" extrusionOk="0">
                    <a:moveTo>
                      <a:pt x="80" y="1"/>
                    </a:moveTo>
                    <a:cubicBezTo>
                      <a:pt x="40" y="1"/>
                      <a:pt x="8" y="30"/>
                      <a:pt x="8" y="72"/>
                    </a:cubicBezTo>
                    <a:cubicBezTo>
                      <a:pt x="0" y="119"/>
                      <a:pt x="32" y="158"/>
                      <a:pt x="79" y="166"/>
                    </a:cubicBezTo>
                    <a:cubicBezTo>
                      <a:pt x="196" y="174"/>
                      <a:pt x="298" y="229"/>
                      <a:pt x="368" y="323"/>
                    </a:cubicBezTo>
                    <a:cubicBezTo>
                      <a:pt x="439" y="409"/>
                      <a:pt x="470" y="518"/>
                      <a:pt x="462" y="636"/>
                    </a:cubicBezTo>
                    <a:cubicBezTo>
                      <a:pt x="454" y="675"/>
                      <a:pt x="486" y="722"/>
                      <a:pt x="532" y="722"/>
                    </a:cubicBezTo>
                    <a:lnTo>
                      <a:pt x="540" y="722"/>
                    </a:lnTo>
                    <a:cubicBezTo>
                      <a:pt x="579" y="722"/>
                      <a:pt x="619" y="690"/>
                      <a:pt x="626" y="651"/>
                    </a:cubicBezTo>
                    <a:cubicBezTo>
                      <a:pt x="642" y="495"/>
                      <a:pt x="595" y="338"/>
                      <a:pt x="493" y="213"/>
                    </a:cubicBezTo>
                    <a:cubicBezTo>
                      <a:pt x="392" y="96"/>
                      <a:pt x="251" y="18"/>
                      <a:pt x="94" y="2"/>
                    </a:cubicBezTo>
                    <a:cubicBezTo>
                      <a:pt x="89" y="1"/>
                      <a:pt x="85" y="1"/>
                      <a:pt x="80" y="1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8" name="Google Shape;938;p34"/>
              <p:cNvSpPr/>
              <p:nvPr/>
            </p:nvSpPr>
            <p:spPr>
              <a:xfrm>
                <a:off x="4821100" y="2006875"/>
                <a:ext cx="24675" cy="9800"/>
              </a:xfrm>
              <a:custGeom>
                <a:avLst/>
                <a:gdLst/>
                <a:ahLst/>
                <a:cxnLst/>
                <a:rect l="l" t="t" r="r" b="b"/>
                <a:pathLst>
                  <a:path w="987" h="392" extrusionOk="0">
                    <a:moveTo>
                      <a:pt x="512" y="0"/>
                    </a:moveTo>
                    <a:cubicBezTo>
                      <a:pt x="371" y="0"/>
                      <a:pt x="209" y="41"/>
                      <a:pt x="56" y="173"/>
                    </a:cubicBezTo>
                    <a:cubicBezTo>
                      <a:pt x="1" y="220"/>
                      <a:pt x="1" y="298"/>
                      <a:pt x="40" y="353"/>
                    </a:cubicBezTo>
                    <a:cubicBezTo>
                      <a:pt x="63" y="376"/>
                      <a:pt x="102" y="392"/>
                      <a:pt x="134" y="392"/>
                    </a:cubicBezTo>
                    <a:cubicBezTo>
                      <a:pt x="165" y="392"/>
                      <a:pt x="196" y="384"/>
                      <a:pt x="212" y="360"/>
                    </a:cubicBezTo>
                    <a:cubicBezTo>
                      <a:pt x="314" y="274"/>
                      <a:pt x="423" y="247"/>
                      <a:pt x="517" y="247"/>
                    </a:cubicBezTo>
                    <a:cubicBezTo>
                      <a:pt x="662" y="247"/>
                      <a:pt x="774" y="309"/>
                      <a:pt x="783" y="313"/>
                    </a:cubicBezTo>
                    <a:cubicBezTo>
                      <a:pt x="805" y="324"/>
                      <a:pt x="827" y="329"/>
                      <a:pt x="849" y="329"/>
                    </a:cubicBezTo>
                    <a:cubicBezTo>
                      <a:pt x="890" y="329"/>
                      <a:pt x="930" y="310"/>
                      <a:pt x="955" y="274"/>
                    </a:cubicBezTo>
                    <a:cubicBezTo>
                      <a:pt x="987" y="212"/>
                      <a:pt x="963" y="133"/>
                      <a:pt x="908" y="102"/>
                    </a:cubicBezTo>
                    <a:cubicBezTo>
                      <a:pt x="899" y="97"/>
                      <a:pt x="730" y="0"/>
                      <a:pt x="51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9" name="Google Shape;939;p34"/>
              <p:cNvSpPr/>
              <p:nvPr/>
            </p:nvSpPr>
            <p:spPr>
              <a:xfrm>
                <a:off x="4819925" y="1899875"/>
                <a:ext cx="25275" cy="53025"/>
              </a:xfrm>
              <a:custGeom>
                <a:avLst/>
                <a:gdLst/>
                <a:ahLst/>
                <a:cxnLst/>
                <a:rect l="l" t="t" r="r" b="b"/>
                <a:pathLst>
                  <a:path w="1011" h="2121" extrusionOk="0">
                    <a:moveTo>
                      <a:pt x="118" y="0"/>
                    </a:moveTo>
                    <a:cubicBezTo>
                      <a:pt x="56" y="8"/>
                      <a:pt x="1" y="63"/>
                      <a:pt x="1" y="126"/>
                    </a:cubicBezTo>
                    <a:lnTo>
                      <a:pt x="40" y="932"/>
                    </a:lnTo>
                    <a:cubicBezTo>
                      <a:pt x="40" y="1018"/>
                      <a:pt x="79" y="1104"/>
                      <a:pt x="149" y="1159"/>
                    </a:cubicBezTo>
                    <a:cubicBezTo>
                      <a:pt x="211" y="1206"/>
                      <a:pt x="285" y="1230"/>
                      <a:pt x="365" y="1230"/>
                    </a:cubicBezTo>
                    <a:cubicBezTo>
                      <a:pt x="376" y="1230"/>
                      <a:pt x="388" y="1230"/>
                      <a:pt x="400" y="1229"/>
                    </a:cubicBezTo>
                    <a:lnTo>
                      <a:pt x="564" y="1205"/>
                    </a:lnTo>
                    <a:cubicBezTo>
                      <a:pt x="572" y="1204"/>
                      <a:pt x="580" y="1203"/>
                      <a:pt x="588" y="1203"/>
                    </a:cubicBezTo>
                    <a:cubicBezTo>
                      <a:pt x="627" y="1203"/>
                      <a:pt x="665" y="1219"/>
                      <a:pt x="697" y="1245"/>
                    </a:cubicBezTo>
                    <a:cubicBezTo>
                      <a:pt x="736" y="1276"/>
                      <a:pt x="760" y="1323"/>
                      <a:pt x="760" y="1370"/>
                    </a:cubicBezTo>
                    <a:lnTo>
                      <a:pt x="760" y="1378"/>
                    </a:lnTo>
                    <a:cubicBezTo>
                      <a:pt x="760" y="1644"/>
                      <a:pt x="564" y="1863"/>
                      <a:pt x="306" y="1878"/>
                    </a:cubicBezTo>
                    <a:cubicBezTo>
                      <a:pt x="236" y="1886"/>
                      <a:pt x="189" y="1941"/>
                      <a:pt x="189" y="2011"/>
                    </a:cubicBezTo>
                    <a:cubicBezTo>
                      <a:pt x="196" y="2074"/>
                      <a:pt x="251" y="2121"/>
                      <a:pt x="314" y="2121"/>
                    </a:cubicBezTo>
                    <a:lnTo>
                      <a:pt x="322" y="2121"/>
                    </a:lnTo>
                    <a:cubicBezTo>
                      <a:pt x="713" y="2097"/>
                      <a:pt x="1010" y="1769"/>
                      <a:pt x="1002" y="1378"/>
                    </a:cubicBezTo>
                    <a:lnTo>
                      <a:pt x="1002" y="1362"/>
                    </a:lnTo>
                    <a:cubicBezTo>
                      <a:pt x="1002" y="1245"/>
                      <a:pt x="948" y="1135"/>
                      <a:pt x="861" y="1057"/>
                    </a:cubicBezTo>
                    <a:cubicBezTo>
                      <a:pt x="786" y="994"/>
                      <a:pt x="695" y="956"/>
                      <a:pt x="601" y="956"/>
                    </a:cubicBezTo>
                    <a:cubicBezTo>
                      <a:pt x="579" y="956"/>
                      <a:pt x="556" y="958"/>
                      <a:pt x="533" y="963"/>
                    </a:cubicBezTo>
                    <a:lnTo>
                      <a:pt x="361" y="986"/>
                    </a:lnTo>
                    <a:cubicBezTo>
                      <a:pt x="337" y="986"/>
                      <a:pt x="314" y="979"/>
                      <a:pt x="306" y="971"/>
                    </a:cubicBezTo>
                    <a:cubicBezTo>
                      <a:pt x="298" y="963"/>
                      <a:pt x="282" y="947"/>
                      <a:pt x="282" y="916"/>
                    </a:cubicBezTo>
                    <a:lnTo>
                      <a:pt x="251" y="118"/>
                    </a:lnTo>
                    <a:cubicBezTo>
                      <a:pt x="243" y="47"/>
                      <a:pt x="189" y="0"/>
                      <a:pt x="1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0" name="Google Shape;940;p34"/>
              <p:cNvSpPr/>
              <p:nvPr/>
            </p:nvSpPr>
            <p:spPr>
              <a:xfrm>
                <a:off x="4670475" y="1933750"/>
                <a:ext cx="18825" cy="24825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93" extrusionOk="0">
                    <a:moveTo>
                      <a:pt x="142" y="1"/>
                    </a:moveTo>
                    <a:cubicBezTo>
                      <a:pt x="98" y="1"/>
                      <a:pt x="54" y="24"/>
                      <a:pt x="32" y="62"/>
                    </a:cubicBezTo>
                    <a:cubicBezTo>
                      <a:pt x="1" y="124"/>
                      <a:pt x="17" y="195"/>
                      <a:pt x="79" y="234"/>
                    </a:cubicBezTo>
                    <a:lnTo>
                      <a:pt x="455" y="437"/>
                    </a:lnTo>
                    <a:lnTo>
                      <a:pt x="236" y="805"/>
                    </a:lnTo>
                    <a:cubicBezTo>
                      <a:pt x="197" y="860"/>
                      <a:pt x="212" y="938"/>
                      <a:pt x="275" y="969"/>
                    </a:cubicBezTo>
                    <a:cubicBezTo>
                      <a:pt x="290" y="985"/>
                      <a:pt x="314" y="993"/>
                      <a:pt x="337" y="993"/>
                    </a:cubicBezTo>
                    <a:cubicBezTo>
                      <a:pt x="376" y="993"/>
                      <a:pt x="423" y="969"/>
                      <a:pt x="439" y="930"/>
                    </a:cubicBezTo>
                    <a:lnTo>
                      <a:pt x="729" y="453"/>
                    </a:lnTo>
                    <a:cubicBezTo>
                      <a:pt x="744" y="429"/>
                      <a:pt x="752" y="390"/>
                      <a:pt x="744" y="359"/>
                    </a:cubicBezTo>
                    <a:cubicBezTo>
                      <a:pt x="736" y="328"/>
                      <a:pt x="713" y="304"/>
                      <a:pt x="682" y="281"/>
                    </a:cubicBezTo>
                    <a:lnTo>
                      <a:pt x="197" y="15"/>
                    </a:lnTo>
                    <a:cubicBezTo>
                      <a:pt x="180" y="5"/>
                      <a:pt x="161" y="1"/>
                      <a:pt x="14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1" name="Google Shape;941;p34"/>
              <p:cNvSpPr/>
              <p:nvPr/>
            </p:nvSpPr>
            <p:spPr>
              <a:xfrm>
                <a:off x="4937500" y="1888175"/>
                <a:ext cx="18600" cy="25025"/>
              </a:xfrm>
              <a:custGeom>
                <a:avLst/>
                <a:gdLst/>
                <a:ahLst/>
                <a:cxnLst/>
                <a:rect l="l" t="t" r="r" b="b"/>
                <a:pathLst>
                  <a:path w="744" h="1001" extrusionOk="0">
                    <a:moveTo>
                      <a:pt x="432" y="1"/>
                    </a:moveTo>
                    <a:cubicBezTo>
                      <a:pt x="393" y="1"/>
                      <a:pt x="353" y="20"/>
                      <a:pt x="329" y="54"/>
                    </a:cubicBezTo>
                    <a:lnTo>
                      <a:pt x="24" y="515"/>
                    </a:lnTo>
                    <a:cubicBezTo>
                      <a:pt x="8" y="547"/>
                      <a:pt x="0" y="578"/>
                      <a:pt x="8" y="609"/>
                    </a:cubicBezTo>
                    <a:cubicBezTo>
                      <a:pt x="16" y="648"/>
                      <a:pt x="39" y="672"/>
                      <a:pt x="63" y="688"/>
                    </a:cubicBezTo>
                    <a:lnTo>
                      <a:pt x="540" y="977"/>
                    </a:lnTo>
                    <a:cubicBezTo>
                      <a:pt x="556" y="993"/>
                      <a:pt x="579" y="1001"/>
                      <a:pt x="603" y="1001"/>
                    </a:cubicBezTo>
                    <a:cubicBezTo>
                      <a:pt x="642" y="1001"/>
                      <a:pt x="681" y="977"/>
                      <a:pt x="705" y="938"/>
                    </a:cubicBezTo>
                    <a:cubicBezTo>
                      <a:pt x="744" y="883"/>
                      <a:pt x="720" y="805"/>
                      <a:pt x="665" y="766"/>
                    </a:cubicBezTo>
                    <a:lnTo>
                      <a:pt x="298" y="547"/>
                    </a:lnTo>
                    <a:lnTo>
                      <a:pt x="540" y="195"/>
                    </a:lnTo>
                    <a:cubicBezTo>
                      <a:pt x="571" y="132"/>
                      <a:pt x="556" y="62"/>
                      <a:pt x="501" y="22"/>
                    </a:cubicBezTo>
                    <a:cubicBezTo>
                      <a:pt x="480" y="8"/>
                      <a:pt x="456" y="1"/>
                      <a:pt x="43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2" name="Google Shape;942;p34"/>
              <p:cNvSpPr/>
              <p:nvPr/>
            </p:nvSpPr>
            <p:spPr>
              <a:xfrm>
                <a:off x="4880175" y="2129375"/>
                <a:ext cx="529950" cy="243625"/>
              </a:xfrm>
              <a:custGeom>
                <a:avLst/>
                <a:gdLst/>
                <a:ahLst/>
                <a:cxnLst/>
                <a:rect l="l" t="t" r="r" b="b"/>
                <a:pathLst>
                  <a:path w="21198" h="9745" extrusionOk="0">
                    <a:moveTo>
                      <a:pt x="5255" y="0"/>
                    </a:moveTo>
                    <a:cubicBezTo>
                      <a:pt x="5083" y="0"/>
                      <a:pt x="4930" y="48"/>
                      <a:pt x="4805" y="155"/>
                    </a:cubicBezTo>
                    <a:cubicBezTo>
                      <a:pt x="4390" y="507"/>
                      <a:pt x="5063" y="1524"/>
                      <a:pt x="5728" y="2338"/>
                    </a:cubicBezTo>
                    <a:cubicBezTo>
                      <a:pt x="5618" y="2340"/>
                      <a:pt x="5509" y="2341"/>
                      <a:pt x="5399" y="2341"/>
                    </a:cubicBezTo>
                    <a:cubicBezTo>
                      <a:pt x="4517" y="2341"/>
                      <a:pt x="3641" y="2278"/>
                      <a:pt x="2771" y="2049"/>
                    </a:cubicBezTo>
                    <a:lnTo>
                      <a:pt x="1714" y="1767"/>
                    </a:lnTo>
                    <a:cubicBezTo>
                      <a:pt x="1656" y="1752"/>
                      <a:pt x="1597" y="1745"/>
                      <a:pt x="1538" y="1745"/>
                    </a:cubicBezTo>
                    <a:cubicBezTo>
                      <a:pt x="1224" y="1745"/>
                      <a:pt x="933" y="1951"/>
                      <a:pt x="854" y="2268"/>
                    </a:cubicBezTo>
                    <a:lnTo>
                      <a:pt x="838" y="2330"/>
                    </a:lnTo>
                    <a:cubicBezTo>
                      <a:pt x="752" y="2643"/>
                      <a:pt x="893" y="2964"/>
                      <a:pt x="1159" y="3113"/>
                    </a:cubicBezTo>
                    <a:cubicBezTo>
                      <a:pt x="1135" y="3120"/>
                      <a:pt x="1112" y="3120"/>
                      <a:pt x="1088" y="3128"/>
                    </a:cubicBezTo>
                    <a:lnTo>
                      <a:pt x="971" y="3097"/>
                    </a:lnTo>
                    <a:cubicBezTo>
                      <a:pt x="910" y="3081"/>
                      <a:pt x="849" y="3073"/>
                      <a:pt x="789" y="3073"/>
                    </a:cubicBezTo>
                    <a:cubicBezTo>
                      <a:pt x="479" y="3073"/>
                      <a:pt x="196" y="3283"/>
                      <a:pt x="110" y="3598"/>
                    </a:cubicBezTo>
                    <a:lnTo>
                      <a:pt x="95" y="3660"/>
                    </a:lnTo>
                    <a:cubicBezTo>
                      <a:pt x="1" y="4036"/>
                      <a:pt x="220" y="4419"/>
                      <a:pt x="595" y="4521"/>
                    </a:cubicBezTo>
                    <a:lnTo>
                      <a:pt x="611" y="4521"/>
                    </a:lnTo>
                    <a:cubicBezTo>
                      <a:pt x="478" y="4607"/>
                      <a:pt x="376" y="4740"/>
                      <a:pt x="329" y="4904"/>
                    </a:cubicBezTo>
                    <a:lnTo>
                      <a:pt x="306" y="4967"/>
                    </a:lnTo>
                    <a:cubicBezTo>
                      <a:pt x="204" y="5335"/>
                      <a:pt x="415" y="5734"/>
                      <a:pt x="783" y="5836"/>
                    </a:cubicBezTo>
                    <a:lnTo>
                      <a:pt x="1135" y="5937"/>
                    </a:lnTo>
                    <a:cubicBezTo>
                      <a:pt x="1151" y="5953"/>
                      <a:pt x="1159" y="5969"/>
                      <a:pt x="1167" y="5976"/>
                    </a:cubicBezTo>
                    <a:cubicBezTo>
                      <a:pt x="1167" y="5976"/>
                      <a:pt x="1174" y="5992"/>
                      <a:pt x="1182" y="6016"/>
                    </a:cubicBezTo>
                    <a:cubicBezTo>
                      <a:pt x="971" y="6055"/>
                      <a:pt x="791" y="6203"/>
                      <a:pt x="713" y="6415"/>
                    </a:cubicBezTo>
                    <a:lnTo>
                      <a:pt x="697" y="6469"/>
                    </a:lnTo>
                    <a:cubicBezTo>
                      <a:pt x="580" y="6798"/>
                      <a:pt x="752" y="7150"/>
                      <a:pt x="1073" y="7267"/>
                    </a:cubicBezTo>
                    <a:cubicBezTo>
                      <a:pt x="1073" y="7267"/>
                      <a:pt x="4265" y="8175"/>
                      <a:pt x="4844" y="8316"/>
                    </a:cubicBezTo>
                    <a:cubicBezTo>
                      <a:pt x="5564" y="8488"/>
                      <a:pt x="6284" y="8668"/>
                      <a:pt x="7004" y="8840"/>
                    </a:cubicBezTo>
                    <a:cubicBezTo>
                      <a:pt x="9474" y="9441"/>
                      <a:pt x="12049" y="9744"/>
                      <a:pt x="14635" y="9744"/>
                    </a:cubicBezTo>
                    <a:cubicBezTo>
                      <a:pt x="16834" y="9744"/>
                      <a:pt x="19040" y="9525"/>
                      <a:pt x="21197" y="9083"/>
                    </a:cubicBezTo>
                    <a:lnTo>
                      <a:pt x="21197" y="351"/>
                    </a:lnTo>
                    <a:cubicBezTo>
                      <a:pt x="20047" y="914"/>
                      <a:pt x="18858" y="1399"/>
                      <a:pt x="17621" y="1790"/>
                    </a:cubicBezTo>
                    <a:cubicBezTo>
                      <a:pt x="15444" y="2469"/>
                      <a:pt x="13609" y="2665"/>
                      <a:pt x="12164" y="2665"/>
                    </a:cubicBezTo>
                    <a:cubicBezTo>
                      <a:pt x="10246" y="2665"/>
                      <a:pt x="9014" y="2320"/>
                      <a:pt x="8576" y="2307"/>
                    </a:cubicBezTo>
                    <a:cubicBezTo>
                      <a:pt x="7698" y="1402"/>
                      <a:pt x="6189" y="0"/>
                      <a:pt x="5255" y="0"/>
                    </a:cubicBezTo>
                    <a:close/>
                  </a:path>
                </a:pathLst>
              </a:custGeom>
              <a:solidFill>
                <a:srgbClr val="EB8D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3" name="Google Shape;943;p34"/>
              <p:cNvSpPr/>
              <p:nvPr/>
            </p:nvSpPr>
            <p:spPr>
              <a:xfrm>
                <a:off x="4904825" y="2202725"/>
                <a:ext cx="84525" cy="27300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1092" extrusionOk="0">
                    <a:moveTo>
                      <a:pt x="143" y="0"/>
                    </a:moveTo>
                    <a:cubicBezTo>
                      <a:pt x="87" y="0"/>
                      <a:pt x="36" y="42"/>
                      <a:pt x="16" y="100"/>
                    </a:cubicBezTo>
                    <a:cubicBezTo>
                      <a:pt x="1" y="171"/>
                      <a:pt x="40" y="249"/>
                      <a:pt x="110" y="265"/>
                    </a:cubicBezTo>
                    <a:lnTo>
                      <a:pt x="3193" y="1086"/>
                    </a:lnTo>
                    <a:cubicBezTo>
                      <a:pt x="3205" y="1090"/>
                      <a:pt x="3216" y="1091"/>
                      <a:pt x="3228" y="1091"/>
                    </a:cubicBezTo>
                    <a:cubicBezTo>
                      <a:pt x="3270" y="1091"/>
                      <a:pt x="3309" y="1070"/>
                      <a:pt x="3334" y="1039"/>
                    </a:cubicBezTo>
                    <a:cubicBezTo>
                      <a:pt x="3349" y="1024"/>
                      <a:pt x="3357" y="1008"/>
                      <a:pt x="3365" y="985"/>
                    </a:cubicBezTo>
                    <a:cubicBezTo>
                      <a:pt x="3381" y="914"/>
                      <a:pt x="3342" y="836"/>
                      <a:pt x="3263" y="820"/>
                    </a:cubicBezTo>
                    <a:lnTo>
                      <a:pt x="181" y="7"/>
                    </a:lnTo>
                    <a:cubicBezTo>
                      <a:pt x="168" y="2"/>
                      <a:pt x="156" y="0"/>
                      <a:pt x="143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34"/>
              <p:cNvSpPr/>
              <p:nvPr/>
            </p:nvSpPr>
            <p:spPr>
              <a:xfrm>
                <a:off x="4899950" y="2239375"/>
                <a:ext cx="84525" cy="27425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1097" extrusionOk="0">
                    <a:moveTo>
                      <a:pt x="158" y="1"/>
                    </a:moveTo>
                    <a:cubicBezTo>
                      <a:pt x="92" y="1"/>
                      <a:pt x="36" y="44"/>
                      <a:pt x="16" y="105"/>
                    </a:cubicBezTo>
                    <a:cubicBezTo>
                      <a:pt x="0" y="176"/>
                      <a:pt x="39" y="254"/>
                      <a:pt x="117" y="270"/>
                    </a:cubicBezTo>
                    <a:lnTo>
                      <a:pt x="3192" y="1091"/>
                    </a:lnTo>
                    <a:cubicBezTo>
                      <a:pt x="3204" y="1095"/>
                      <a:pt x="3216" y="1096"/>
                      <a:pt x="3227" y="1096"/>
                    </a:cubicBezTo>
                    <a:cubicBezTo>
                      <a:pt x="3270" y="1096"/>
                      <a:pt x="3309" y="1075"/>
                      <a:pt x="3333" y="1044"/>
                    </a:cubicBezTo>
                    <a:cubicBezTo>
                      <a:pt x="3349" y="1029"/>
                      <a:pt x="3357" y="1013"/>
                      <a:pt x="3365" y="990"/>
                    </a:cubicBezTo>
                    <a:cubicBezTo>
                      <a:pt x="3380" y="919"/>
                      <a:pt x="3341" y="841"/>
                      <a:pt x="3263" y="825"/>
                    </a:cubicBezTo>
                    <a:lnTo>
                      <a:pt x="188" y="4"/>
                    </a:lnTo>
                    <a:cubicBezTo>
                      <a:pt x="178" y="2"/>
                      <a:pt x="168" y="1"/>
                      <a:pt x="158" y="1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34"/>
              <p:cNvSpPr/>
              <p:nvPr/>
            </p:nvSpPr>
            <p:spPr>
              <a:xfrm>
                <a:off x="4906975" y="2275875"/>
                <a:ext cx="84150" cy="29475"/>
              </a:xfrm>
              <a:custGeom>
                <a:avLst/>
                <a:gdLst/>
                <a:ahLst/>
                <a:cxnLst/>
                <a:rect l="l" t="t" r="r" b="b"/>
                <a:pathLst>
                  <a:path w="3366" h="1179" extrusionOk="0">
                    <a:moveTo>
                      <a:pt x="154" y="0"/>
                    </a:moveTo>
                    <a:cubicBezTo>
                      <a:pt x="97" y="0"/>
                      <a:pt x="43" y="36"/>
                      <a:pt x="24" y="93"/>
                    </a:cubicBezTo>
                    <a:cubicBezTo>
                      <a:pt x="1" y="171"/>
                      <a:pt x="48" y="242"/>
                      <a:pt x="118" y="265"/>
                    </a:cubicBezTo>
                    <a:lnTo>
                      <a:pt x="3170" y="1173"/>
                    </a:lnTo>
                    <a:cubicBezTo>
                      <a:pt x="3184" y="1177"/>
                      <a:pt x="3198" y="1179"/>
                      <a:pt x="3212" y="1179"/>
                    </a:cubicBezTo>
                    <a:cubicBezTo>
                      <a:pt x="3252" y="1179"/>
                      <a:pt x="3289" y="1163"/>
                      <a:pt x="3318" y="1134"/>
                    </a:cubicBezTo>
                    <a:cubicBezTo>
                      <a:pt x="3326" y="1118"/>
                      <a:pt x="3334" y="1102"/>
                      <a:pt x="3342" y="1087"/>
                    </a:cubicBezTo>
                    <a:cubicBezTo>
                      <a:pt x="3365" y="1008"/>
                      <a:pt x="3326" y="930"/>
                      <a:pt x="3248" y="915"/>
                    </a:cubicBezTo>
                    <a:lnTo>
                      <a:pt x="196" y="7"/>
                    </a:lnTo>
                    <a:cubicBezTo>
                      <a:pt x="182" y="2"/>
                      <a:pt x="168" y="0"/>
                      <a:pt x="154" y="0"/>
                    </a:cubicBezTo>
                    <a:close/>
                  </a:path>
                </a:pathLst>
              </a:custGeom>
              <a:solidFill>
                <a:srgbClr val="DA744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34"/>
          <p:cNvSpPr txBox="1">
            <a:spLocks noGrp="1"/>
          </p:cNvSpPr>
          <p:nvPr>
            <p:ph type="title"/>
          </p:nvPr>
        </p:nvSpPr>
        <p:spPr>
          <a:xfrm>
            <a:off x="-294888" y="752507"/>
            <a:ext cx="8726856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3. Giao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ứng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xử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anh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chị</a:t>
            </a:r>
            <a:r>
              <a:rPr lang="en-US" sz="3733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733" b="1" dirty="0" err="1">
                <a:latin typeface="Cambria" panose="02040503050406030204" pitchFamily="18" charset="0"/>
                <a:ea typeface="Cambria" panose="02040503050406030204" pitchFamily="18" charset="0"/>
              </a:rPr>
              <a:t>em</a:t>
            </a:r>
            <a:endParaRPr sz="3733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95" name="Google Shape;895;p34"/>
          <p:cNvSpPr txBox="1">
            <a:spLocks noGrp="1"/>
          </p:cNvSpPr>
          <p:nvPr>
            <p:ph type="subTitle" idx="1"/>
          </p:nvPr>
        </p:nvSpPr>
        <p:spPr>
          <a:xfrm>
            <a:off x="435904" y="3336125"/>
            <a:ext cx="7133291" cy="268215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-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thương</a:t>
            </a:r>
            <a:r>
              <a:rPr lang="en-US" sz="2400" dirty="0"/>
              <a:t>, </a:t>
            </a:r>
            <a:r>
              <a:rPr lang="en-US" sz="2400" dirty="0" err="1"/>
              <a:t>đùm</a:t>
            </a:r>
            <a:r>
              <a:rPr lang="en-US" sz="2400" dirty="0"/>
              <a:t> </a:t>
            </a:r>
            <a:r>
              <a:rPr lang="en-US" sz="2400" dirty="0" err="1"/>
              <a:t>bọc</a:t>
            </a:r>
            <a:r>
              <a:rPr lang="en-US" sz="2400" dirty="0"/>
              <a:t>, </a:t>
            </a:r>
            <a:r>
              <a:rPr lang="en-US" sz="2400" dirty="0" err="1"/>
              <a:t>nhường</a:t>
            </a:r>
            <a:r>
              <a:rPr lang="en-US" sz="2400" dirty="0"/>
              <a:t> </a:t>
            </a:r>
            <a:r>
              <a:rPr lang="en-US" sz="2400" dirty="0" err="1"/>
              <a:t>nhịn</a:t>
            </a:r>
            <a:r>
              <a:rPr lang="en-US" sz="2400" dirty="0"/>
              <a:t> </a:t>
            </a:r>
            <a:r>
              <a:rPr lang="en-US" sz="2400" dirty="0" err="1"/>
              <a:t>lẫn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-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nhẹ</a:t>
            </a:r>
            <a:r>
              <a:rPr lang="en-US" sz="2400" dirty="0"/>
              <a:t> </a:t>
            </a:r>
            <a:r>
              <a:rPr lang="en-US" sz="2400" dirty="0" err="1"/>
              <a:t>nhàng</a:t>
            </a:r>
            <a:r>
              <a:rPr lang="en-US" sz="2400" dirty="0"/>
              <a:t>,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mực</a:t>
            </a:r>
            <a:r>
              <a:rPr lang="en-US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i="1" dirty="0"/>
              <a:t>- </a:t>
            </a:r>
            <a:r>
              <a:rPr lang="en-US" sz="2400" dirty="0" err="1"/>
              <a:t>Tôn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, </a:t>
            </a:r>
            <a:r>
              <a:rPr lang="en-US" sz="2400" dirty="0" err="1"/>
              <a:t>chăm</a:t>
            </a:r>
            <a:r>
              <a:rPr lang="en-US" sz="2400" dirty="0"/>
              <a:t> </a:t>
            </a:r>
            <a:r>
              <a:rPr lang="en-US" sz="2400" dirty="0" err="1"/>
              <a:t>sóc</a:t>
            </a:r>
            <a:r>
              <a:rPr lang="en-US" sz="2400" dirty="0"/>
              <a:t>, </a:t>
            </a:r>
            <a:r>
              <a:rPr lang="en-US" sz="2400" dirty="0" err="1"/>
              <a:t>giúp</a:t>
            </a:r>
            <a:r>
              <a:rPr lang="en-US" sz="2400" dirty="0"/>
              <a:t> </a:t>
            </a:r>
            <a:r>
              <a:rPr lang="en-US" sz="2400" dirty="0" err="1"/>
              <a:t>đỡ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tiến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+ </a:t>
            </a:r>
            <a:r>
              <a:rPr lang="en-US" sz="2400" dirty="0" err="1"/>
              <a:t>Nhẹ</a:t>
            </a:r>
            <a:r>
              <a:rPr lang="en-US" sz="2400" dirty="0"/>
              <a:t> </a:t>
            </a:r>
            <a:r>
              <a:rPr lang="en-US" sz="2400" dirty="0" err="1"/>
              <a:t>nhàng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giúp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khuyết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+ </a:t>
            </a:r>
            <a:r>
              <a:rPr lang="en-US" sz="2400" dirty="0" err="1"/>
              <a:t>Tôn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riêng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-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, </a:t>
            </a:r>
            <a:r>
              <a:rPr lang="en-US" sz="2400" dirty="0" err="1"/>
              <a:t>lắng</a:t>
            </a:r>
            <a:r>
              <a:rPr lang="en-US" sz="2400" dirty="0"/>
              <a:t> </a:t>
            </a:r>
            <a:r>
              <a:rPr lang="en-US" sz="2400" dirty="0" err="1"/>
              <a:t>nghe</a:t>
            </a:r>
            <a:r>
              <a:rPr lang="en-US" sz="2400" dirty="0"/>
              <a:t>, chia </a:t>
            </a:r>
            <a:r>
              <a:rPr lang="en-US" sz="2400" dirty="0" err="1"/>
              <a:t>sẻ</a:t>
            </a:r>
            <a:r>
              <a:rPr lang="en-US" sz="2400" dirty="0"/>
              <a:t> </a:t>
            </a:r>
            <a:r>
              <a:rPr lang="en-US" sz="2400" dirty="0" err="1"/>
              <a:t>niềm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, </a:t>
            </a:r>
            <a:r>
              <a:rPr lang="en-US" sz="2400" dirty="0" err="1"/>
              <a:t>nỗi</a:t>
            </a:r>
            <a:r>
              <a:rPr lang="en-US" sz="2400" dirty="0"/>
              <a:t> </a:t>
            </a:r>
            <a:r>
              <a:rPr lang="en-US" sz="2400" dirty="0" err="1"/>
              <a:t>buồn</a:t>
            </a:r>
            <a:r>
              <a:rPr lang="en-US" sz="2400" dirty="0"/>
              <a:t>,…</a:t>
            </a:r>
          </a:p>
          <a:p>
            <a:pPr algn="just">
              <a:lnSpc>
                <a:spcPct val="150000"/>
              </a:lnSpc>
              <a:spcBef>
                <a:spcPts val="267"/>
              </a:spcBef>
              <a:spcAft>
                <a:spcPts val="267"/>
              </a:spcAft>
            </a:pP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endParaRPr sz="2667" dirty="0"/>
          </a:p>
        </p:txBody>
      </p:sp>
      <p:grpSp>
        <p:nvGrpSpPr>
          <p:cNvPr id="3" name="Google Shape;1863;p56">
            <a:extLst>
              <a:ext uri="{FF2B5EF4-FFF2-40B4-BE49-F238E27FC236}">
                <a16:creationId xmlns:a16="http://schemas.microsoft.com/office/drawing/2014/main" id="{6354B65C-1D91-FC9C-9667-E6794D4ADC8B}"/>
              </a:ext>
            </a:extLst>
          </p:cNvPr>
          <p:cNvGrpSpPr/>
          <p:nvPr/>
        </p:nvGrpSpPr>
        <p:grpSpPr>
          <a:xfrm>
            <a:off x="7900626" y="2648176"/>
            <a:ext cx="4291375" cy="4209824"/>
            <a:chOff x="5858625" y="1196750"/>
            <a:chExt cx="1317675" cy="1182775"/>
          </a:xfrm>
        </p:grpSpPr>
        <p:sp>
          <p:nvSpPr>
            <p:cNvPr id="4" name="Google Shape;1864;p56">
              <a:extLst>
                <a:ext uri="{FF2B5EF4-FFF2-40B4-BE49-F238E27FC236}">
                  <a16:creationId xmlns:a16="http://schemas.microsoft.com/office/drawing/2014/main" id="{0994D546-A07C-485A-B4DC-331453E0C82F}"/>
                </a:ext>
              </a:extLst>
            </p:cNvPr>
            <p:cNvSpPr/>
            <p:nvPr/>
          </p:nvSpPr>
          <p:spPr>
            <a:xfrm>
              <a:off x="6488900" y="1977325"/>
              <a:ext cx="316125" cy="401050"/>
            </a:xfrm>
            <a:custGeom>
              <a:avLst/>
              <a:gdLst/>
              <a:ahLst/>
              <a:cxnLst/>
              <a:rect l="l" t="t" r="r" b="b"/>
              <a:pathLst>
                <a:path w="12645" h="16042" extrusionOk="0">
                  <a:moveTo>
                    <a:pt x="939" y="1"/>
                  </a:moveTo>
                  <a:cubicBezTo>
                    <a:pt x="0" y="2560"/>
                    <a:pt x="1659" y="16041"/>
                    <a:pt x="1659" y="16041"/>
                  </a:cubicBezTo>
                  <a:lnTo>
                    <a:pt x="11698" y="16041"/>
                  </a:lnTo>
                  <a:cubicBezTo>
                    <a:pt x="11698" y="16041"/>
                    <a:pt x="12645" y="2552"/>
                    <a:pt x="11627" y="1"/>
                  </a:cubicBezTo>
                  <a:close/>
                </a:path>
              </a:pathLst>
            </a:custGeom>
            <a:solidFill>
              <a:srgbClr val="0E317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" name="Google Shape;1865;p56">
              <a:extLst>
                <a:ext uri="{FF2B5EF4-FFF2-40B4-BE49-F238E27FC236}">
                  <a16:creationId xmlns:a16="http://schemas.microsoft.com/office/drawing/2014/main" id="{F309C550-C601-6814-A8A1-4634A4CBCE49}"/>
                </a:ext>
              </a:extLst>
            </p:cNvPr>
            <p:cNvSpPr/>
            <p:nvPr/>
          </p:nvSpPr>
          <p:spPr>
            <a:xfrm>
              <a:off x="6645975" y="2060475"/>
              <a:ext cx="3350" cy="317900"/>
            </a:xfrm>
            <a:custGeom>
              <a:avLst/>
              <a:gdLst/>
              <a:ahLst/>
              <a:cxnLst/>
              <a:rect l="l" t="t" r="r" b="b"/>
              <a:pathLst>
                <a:path w="134" h="12716" extrusionOk="0">
                  <a:moveTo>
                    <a:pt x="0" y="0"/>
                  </a:moveTo>
                  <a:lnTo>
                    <a:pt x="0" y="12715"/>
                  </a:lnTo>
                  <a:lnTo>
                    <a:pt x="133" y="12715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A254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1866;p56">
              <a:extLst>
                <a:ext uri="{FF2B5EF4-FFF2-40B4-BE49-F238E27FC236}">
                  <a16:creationId xmlns:a16="http://schemas.microsoft.com/office/drawing/2014/main" id="{7840EB9B-37DD-45B1-BAA7-BA99CD497CCA}"/>
                </a:ext>
              </a:extLst>
            </p:cNvPr>
            <p:cNvSpPr/>
            <p:nvPr/>
          </p:nvSpPr>
          <p:spPr>
            <a:xfrm>
              <a:off x="6772925" y="1709925"/>
              <a:ext cx="103700" cy="503350"/>
            </a:xfrm>
            <a:custGeom>
              <a:avLst/>
              <a:gdLst/>
              <a:ahLst/>
              <a:cxnLst/>
              <a:rect l="l" t="t" r="r" b="b"/>
              <a:pathLst>
                <a:path w="4148" h="20134" extrusionOk="0">
                  <a:moveTo>
                    <a:pt x="2489" y="1"/>
                  </a:moveTo>
                  <a:cubicBezTo>
                    <a:pt x="2489" y="1"/>
                    <a:pt x="2489" y="1"/>
                    <a:pt x="2489" y="1"/>
                  </a:cubicBezTo>
                  <a:lnTo>
                    <a:pt x="501" y="4203"/>
                  </a:lnTo>
                  <a:lnTo>
                    <a:pt x="0" y="5392"/>
                  </a:lnTo>
                  <a:lnTo>
                    <a:pt x="1894" y="16440"/>
                  </a:lnTo>
                  <a:cubicBezTo>
                    <a:pt x="1808" y="16550"/>
                    <a:pt x="1714" y="16675"/>
                    <a:pt x="1620" y="16839"/>
                  </a:cubicBezTo>
                  <a:lnTo>
                    <a:pt x="1018" y="17747"/>
                  </a:lnTo>
                  <a:cubicBezTo>
                    <a:pt x="971" y="17817"/>
                    <a:pt x="978" y="17903"/>
                    <a:pt x="1041" y="17958"/>
                  </a:cubicBezTo>
                  <a:lnTo>
                    <a:pt x="1057" y="17982"/>
                  </a:lnTo>
                  <a:cubicBezTo>
                    <a:pt x="1090" y="18015"/>
                    <a:pt x="1133" y="18031"/>
                    <a:pt x="1176" y="18031"/>
                  </a:cubicBezTo>
                  <a:cubicBezTo>
                    <a:pt x="1213" y="18031"/>
                    <a:pt x="1251" y="18019"/>
                    <a:pt x="1284" y="17997"/>
                  </a:cubicBezTo>
                  <a:lnTo>
                    <a:pt x="1831" y="17551"/>
                  </a:lnTo>
                  <a:cubicBezTo>
                    <a:pt x="1864" y="17525"/>
                    <a:pt x="1901" y="17513"/>
                    <a:pt x="1937" y="17513"/>
                  </a:cubicBezTo>
                  <a:cubicBezTo>
                    <a:pt x="2019" y="17513"/>
                    <a:pt x="2094" y="17576"/>
                    <a:pt x="2105" y="17669"/>
                  </a:cubicBezTo>
                  <a:lnTo>
                    <a:pt x="2183" y="18537"/>
                  </a:lnTo>
                  <a:cubicBezTo>
                    <a:pt x="2183" y="18545"/>
                    <a:pt x="2183" y="18553"/>
                    <a:pt x="2183" y="18561"/>
                  </a:cubicBezTo>
                  <a:lnTo>
                    <a:pt x="2121" y="19679"/>
                  </a:lnTo>
                  <a:cubicBezTo>
                    <a:pt x="2113" y="19765"/>
                    <a:pt x="2176" y="19844"/>
                    <a:pt x="2254" y="19859"/>
                  </a:cubicBezTo>
                  <a:lnTo>
                    <a:pt x="2301" y="19859"/>
                  </a:lnTo>
                  <a:cubicBezTo>
                    <a:pt x="2310" y="19861"/>
                    <a:pt x="2320" y="19862"/>
                    <a:pt x="2330" y="19862"/>
                  </a:cubicBezTo>
                  <a:cubicBezTo>
                    <a:pt x="2412" y="19862"/>
                    <a:pt x="2482" y="19803"/>
                    <a:pt x="2489" y="19719"/>
                  </a:cubicBezTo>
                  <a:lnTo>
                    <a:pt x="2653" y="18545"/>
                  </a:lnTo>
                  <a:lnTo>
                    <a:pt x="2669" y="19969"/>
                  </a:lnTo>
                  <a:cubicBezTo>
                    <a:pt x="2669" y="20063"/>
                    <a:pt x="2747" y="20133"/>
                    <a:pt x="2841" y="20133"/>
                  </a:cubicBezTo>
                  <a:lnTo>
                    <a:pt x="2856" y="20133"/>
                  </a:lnTo>
                  <a:cubicBezTo>
                    <a:pt x="2942" y="20133"/>
                    <a:pt x="3013" y="20063"/>
                    <a:pt x="3021" y="19977"/>
                  </a:cubicBezTo>
                  <a:lnTo>
                    <a:pt x="3130" y="18537"/>
                  </a:lnTo>
                  <a:lnTo>
                    <a:pt x="3208" y="19773"/>
                  </a:lnTo>
                  <a:cubicBezTo>
                    <a:pt x="3215" y="19863"/>
                    <a:pt x="3290" y="19932"/>
                    <a:pt x="3373" y="19932"/>
                  </a:cubicBezTo>
                  <a:cubicBezTo>
                    <a:pt x="3391" y="19932"/>
                    <a:pt x="3409" y="19929"/>
                    <a:pt x="3428" y="19922"/>
                  </a:cubicBezTo>
                  <a:lnTo>
                    <a:pt x="3474" y="19906"/>
                  </a:lnTo>
                  <a:cubicBezTo>
                    <a:pt x="3545" y="19883"/>
                    <a:pt x="3584" y="19828"/>
                    <a:pt x="3592" y="19758"/>
                  </a:cubicBezTo>
                  <a:lnTo>
                    <a:pt x="3631" y="18521"/>
                  </a:lnTo>
                  <a:lnTo>
                    <a:pt x="3811" y="19374"/>
                  </a:lnTo>
                  <a:cubicBezTo>
                    <a:pt x="3827" y="19445"/>
                    <a:pt x="3889" y="19499"/>
                    <a:pt x="3960" y="19507"/>
                  </a:cubicBezTo>
                  <a:cubicBezTo>
                    <a:pt x="3964" y="19508"/>
                    <a:pt x="3968" y="19508"/>
                    <a:pt x="3972" y="19508"/>
                  </a:cubicBezTo>
                  <a:cubicBezTo>
                    <a:pt x="4068" y="19508"/>
                    <a:pt x="4147" y="19425"/>
                    <a:pt x="4147" y="19327"/>
                  </a:cubicBezTo>
                  <a:lnTo>
                    <a:pt x="4093" y="18381"/>
                  </a:lnTo>
                  <a:lnTo>
                    <a:pt x="4093" y="18365"/>
                  </a:lnTo>
                  <a:cubicBezTo>
                    <a:pt x="4093" y="18294"/>
                    <a:pt x="4100" y="17950"/>
                    <a:pt x="4093" y="17457"/>
                  </a:cubicBezTo>
                  <a:cubicBezTo>
                    <a:pt x="4069" y="16771"/>
                    <a:pt x="2497" y="1"/>
                    <a:pt x="2489" y="1"/>
                  </a:cubicBezTo>
                  <a:close/>
                </a:path>
              </a:pathLst>
            </a:custGeom>
            <a:solidFill>
              <a:srgbClr val="FFC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" name="Google Shape;1867;p56">
              <a:extLst>
                <a:ext uri="{FF2B5EF4-FFF2-40B4-BE49-F238E27FC236}">
                  <a16:creationId xmlns:a16="http://schemas.microsoft.com/office/drawing/2014/main" id="{C5303604-5E13-8A99-E517-53B8025D4B6D}"/>
                </a:ext>
              </a:extLst>
            </p:cNvPr>
            <p:cNvSpPr/>
            <p:nvPr/>
          </p:nvSpPr>
          <p:spPr>
            <a:xfrm>
              <a:off x="6416925" y="1710925"/>
              <a:ext cx="102700" cy="499025"/>
            </a:xfrm>
            <a:custGeom>
              <a:avLst/>
              <a:gdLst/>
              <a:ahLst/>
              <a:cxnLst/>
              <a:rect l="l" t="t" r="r" b="b"/>
              <a:pathLst>
                <a:path w="4108" h="19961" extrusionOk="0">
                  <a:moveTo>
                    <a:pt x="1620" y="0"/>
                  </a:moveTo>
                  <a:cubicBezTo>
                    <a:pt x="1620" y="0"/>
                    <a:pt x="55" y="18121"/>
                    <a:pt x="55" y="18192"/>
                  </a:cubicBezTo>
                  <a:lnTo>
                    <a:pt x="55" y="18208"/>
                  </a:lnTo>
                  <a:lnTo>
                    <a:pt x="8" y="19154"/>
                  </a:lnTo>
                  <a:cubicBezTo>
                    <a:pt x="0" y="19259"/>
                    <a:pt x="78" y="19335"/>
                    <a:pt x="174" y="19335"/>
                  </a:cubicBezTo>
                  <a:cubicBezTo>
                    <a:pt x="178" y="19335"/>
                    <a:pt x="183" y="19335"/>
                    <a:pt x="188" y="19334"/>
                  </a:cubicBezTo>
                  <a:cubicBezTo>
                    <a:pt x="266" y="19326"/>
                    <a:pt x="321" y="19272"/>
                    <a:pt x="336" y="19201"/>
                  </a:cubicBezTo>
                  <a:lnTo>
                    <a:pt x="516" y="18356"/>
                  </a:lnTo>
                  <a:lnTo>
                    <a:pt x="563" y="19585"/>
                  </a:lnTo>
                  <a:cubicBezTo>
                    <a:pt x="563" y="19655"/>
                    <a:pt x="610" y="19718"/>
                    <a:pt x="673" y="19741"/>
                  </a:cubicBezTo>
                  <a:lnTo>
                    <a:pt x="720" y="19757"/>
                  </a:lnTo>
                  <a:cubicBezTo>
                    <a:pt x="736" y="19762"/>
                    <a:pt x="753" y="19764"/>
                    <a:pt x="769" y="19764"/>
                  </a:cubicBezTo>
                  <a:cubicBezTo>
                    <a:pt x="854" y="19764"/>
                    <a:pt x="932" y="19700"/>
                    <a:pt x="939" y="19608"/>
                  </a:cubicBezTo>
                  <a:lnTo>
                    <a:pt x="1017" y="18364"/>
                  </a:lnTo>
                  <a:lnTo>
                    <a:pt x="1127" y="19812"/>
                  </a:lnTo>
                  <a:cubicBezTo>
                    <a:pt x="1134" y="19890"/>
                    <a:pt x="1205" y="19960"/>
                    <a:pt x="1291" y="19960"/>
                  </a:cubicBezTo>
                  <a:lnTo>
                    <a:pt x="1314" y="19960"/>
                  </a:lnTo>
                  <a:cubicBezTo>
                    <a:pt x="1319" y="19961"/>
                    <a:pt x="1323" y="19961"/>
                    <a:pt x="1327" y="19961"/>
                  </a:cubicBezTo>
                  <a:cubicBezTo>
                    <a:pt x="1415" y="19961"/>
                    <a:pt x="1479" y="19885"/>
                    <a:pt x="1487" y="19796"/>
                  </a:cubicBezTo>
                  <a:lnTo>
                    <a:pt x="1502" y="18380"/>
                  </a:lnTo>
                  <a:lnTo>
                    <a:pt x="1659" y="19546"/>
                  </a:lnTo>
                  <a:cubicBezTo>
                    <a:pt x="1666" y="19631"/>
                    <a:pt x="1743" y="19696"/>
                    <a:pt x="1828" y="19696"/>
                  </a:cubicBezTo>
                  <a:cubicBezTo>
                    <a:pt x="1837" y="19696"/>
                    <a:pt x="1845" y="19696"/>
                    <a:pt x="1854" y="19694"/>
                  </a:cubicBezTo>
                  <a:lnTo>
                    <a:pt x="1893" y="19686"/>
                  </a:lnTo>
                  <a:cubicBezTo>
                    <a:pt x="1979" y="19671"/>
                    <a:pt x="2034" y="19600"/>
                    <a:pt x="2034" y="19514"/>
                  </a:cubicBezTo>
                  <a:lnTo>
                    <a:pt x="1964" y="18388"/>
                  </a:lnTo>
                  <a:lnTo>
                    <a:pt x="1964" y="18364"/>
                  </a:lnTo>
                  <a:lnTo>
                    <a:pt x="2042" y="17496"/>
                  </a:lnTo>
                  <a:cubicBezTo>
                    <a:pt x="2053" y="17402"/>
                    <a:pt x="2133" y="17344"/>
                    <a:pt x="2215" y="17344"/>
                  </a:cubicBezTo>
                  <a:cubicBezTo>
                    <a:pt x="2250" y="17344"/>
                    <a:pt x="2285" y="17355"/>
                    <a:pt x="2316" y="17378"/>
                  </a:cubicBezTo>
                  <a:lnTo>
                    <a:pt x="2864" y="17824"/>
                  </a:lnTo>
                  <a:cubicBezTo>
                    <a:pt x="2896" y="17850"/>
                    <a:pt x="2934" y="17862"/>
                    <a:pt x="2971" y="17862"/>
                  </a:cubicBezTo>
                  <a:cubicBezTo>
                    <a:pt x="3014" y="17862"/>
                    <a:pt x="3057" y="17846"/>
                    <a:pt x="3091" y="17816"/>
                  </a:cubicBezTo>
                  <a:lnTo>
                    <a:pt x="3114" y="17793"/>
                  </a:lnTo>
                  <a:cubicBezTo>
                    <a:pt x="3169" y="17738"/>
                    <a:pt x="3177" y="17644"/>
                    <a:pt x="3130" y="17582"/>
                  </a:cubicBezTo>
                  <a:lnTo>
                    <a:pt x="2527" y="16666"/>
                  </a:lnTo>
                  <a:cubicBezTo>
                    <a:pt x="2433" y="16510"/>
                    <a:pt x="2339" y="16377"/>
                    <a:pt x="2253" y="16267"/>
                  </a:cubicBezTo>
                  <a:lnTo>
                    <a:pt x="4108" y="5407"/>
                  </a:lnTo>
                  <a:lnTo>
                    <a:pt x="3748" y="4499"/>
                  </a:lnTo>
                  <a:lnTo>
                    <a:pt x="1620" y="0"/>
                  </a:lnTo>
                  <a:close/>
                </a:path>
              </a:pathLst>
            </a:custGeom>
            <a:solidFill>
              <a:srgbClr val="FFC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" name="Google Shape;1868;p56">
              <a:extLst>
                <a:ext uri="{FF2B5EF4-FFF2-40B4-BE49-F238E27FC236}">
                  <a16:creationId xmlns:a16="http://schemas.microsoft.com/office/drawing/2014/main" id="{F10A3439-F493-DFE4-30F5-76E896B4ED05}"/>
                </a:ext>
              </a:extLst>
            </p:cNvPr>
            <p:cNvSpPr/>
            <p:nvPr/>
          </p:nvSpPr>
          <p:spPr>
            <a:xfrm>
              <a:off x="6457000" y="1556775"/>
              <a:ext cx="378150" cy="482600"/>
            </a:xfrm>
            <a:custGeom>
              <a:avLst/>
              <a:gdLst/>
              <a:ahLst/>
              <a:cxnLst/>
              <a:rect l="l" t="t" r="r" b="b"/>
              <a:pathLst>
                <a:path w="15126" h="19304" extrusionOk="0">
                  <a:moveTo>
                    <a:pt x="5674" y="0"/>
                  </a:moveTo>
                  <a:cubicBezTo>
                    <a:pt x="2583" y="0"/>
                    <a:pt x="1" y="1205"/>
                    <a:pt x="1" y="5219"/>
                  </a:cubicBezTo>
                  <a:lnTo>
                    <a:pt x="1" y="6127"/>
                  </a:lnTo>
                  <a:lnTo>
                    <a:pt x="17" y="6166"/>
                  </a:lnTo>
                  <a:lnTo>
                    <a:pt x="2145" y="10665"/>
                  </a:lnTo>
                  <a:lnTo>
                    <a:pt x="2505" y="11573"/>
                  </a:lnTo>
                  <a:lnTo>
                    <a:pt x="1441" y="16799"/>
                  </a:lnTo>
                  <a:cubicBezTo>
                    <a:pt x="1456" y="16823"/>
                    <a:pt x="1480" y="16846"/>
                    <a:pt x="1495" y="16870"/>
                  </a:cubicBezTo>
                  <a:cubicBezTo>
                    <a:pt x="2520" y="18357"/>
                    <a:pt x="4015" y="19303"/>
                    <a:pt x="5674" y="19303"/>
                  </a:cubicBezTo>
                  <a:lnTo>
                    <a:pt x="9445" y="19303"/>
                  </a:lnTo>
                  <a:cubicBezTo>
                    <a:pt x="11127" y="19303"/>
                    <a:pt x="12630" y="18349"/>
                    <a:pt x="13655" y="16831"/>
                  </a:cubicBezTo>
                  <a:cubicBezTo>
                    <a:pt x="13662" y="16823"/>
                    <a:pt x="13670" y="16807"/>
                    <a:pt x="13678" y="16799"/>
                  </a:cubicBezTo>
                  <a:lnTo>
                    <a:pt x="12637" y="11643"/>
                  </a:lnTo>
                  <a:lnTo>
                    <a:pt x="12622" y="11573"/>
                  </a:lnTo>
                  <a:lnTo>
                    <a:pt x="12982" y="10665"/>
                  </a:lnTo>
                  <a:lnTo>
                    <a:pt x="13138" y="10329"/>
                  </a:lnTo>
                  <a:lnTo>
                    <a:pt x="15126" y="6127"/>
                  </a:lnTo>
                  <a:lnTo>
                    <a:pt x="15126" y="5759"/>
                  </a:lnTo>
                  <a:lnTo>
                    <a:pt x="15126" y="5219"/>
                  </a:lnTo>
                  <a:cubicBezTo>
                    <a:pt x="15126" y="1205"/>
                    <a:pt x="12544" y="0"/>
                    <a:pt x="94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" name="Google Shape;1869;p56">
              <a:extLst>
                <a:ext uri="{FF2B5EF4-FFF2-40B4-BE49-F238E27FC236}">
                  <a16:creationId xmlns:a16="http://schemas.microsoft.com/office/drawing/2014/main" id="{E6179EAB-D539-2FA5-0ACB-0FC22C286E09}"/>
                </a:ext>
              </a:extLst>
            </p:cNvPr>
            <p:cNvSpPr/>
            <p:nvPr/>
          </p:nvSpPr>
          <p:spPr>
            <a:xfrm>
              <a:off x="6517250" y="1726375"/>
              <a:ext cx="3350" cy="120525"/>
            </a:xfrm>
            <a:custGeom>
              <a:avLst/>
              <a:gdLst/>
              <a:ahLst/>
              <a:cxnLst/>
              <a:rect l="l" t="t" r="r" b="b"/>
              <a:pathLst>
                <a:path w="134" h="4821" extrusionOk="0">
                  <a:moveTo>
                    <a:pt x="63" y="0"/>
                  </a:moveTo>
                  <a:cubicBezTo>
                    <a:pt x="32" y="0"/>
                    <a:pt x="1" y="24"/>
                    <a:pt x="1" y="63"/>
                  </a:cubicBezTo>
                  <a:lnTo>
                    <a:pt x="1" y="4757"/>
                  </a:lnTo>
                  <a:cubicBezTo>
                    <a:pt x="1" y="4797"/>
                    <a:pt x="32" y="4820"/>
                    <a:pt x="63" y="4820"/>
                  </a:cubicBezTo>
                  <a:cubicBezTo>
                    <a:pt x="103" y="4820"/>
                    <a:pt x="134" y="4797"/>
                    <a:pt x="134" y="4757"/>
                  </a:cubicBezTo>
                  <a:lnTo>
                    <a:pt x="134" y="63"/>
                  </a:lnTo>
                  <a:cubicBezTo>
                    <a:pt x="134" y="24"/>
                    <a:pt x="103" y="0"/>
                    <a:pt x="63" y="0"/>
                  </a:cubicBezTo>
                  <a:close/>
                </a:path>
              </a:pathLst>
            </a:custGeom>
            <a:solidFill>
              <a:srgbClr val="9E38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" name="Google Shape;1870;p56">
              <a:extLst>
                <a:ext uri="{FF2B5EF4-FFF2-40B4-BE49-F238E27FC236}">
                  <a16:creationId xmlns:a16="http://schemas.microsoft.com/office/drawing/2014/main" id="{D08E1764-6C86-184A-085C-0EEE80DA606B}"/>
                </a:ext>
              </a:extLst>
            </p:cNvPr>
            <p:cNvSpPr/>
            <p:nvPr/>
          </p:nvSpPr>
          <p:spPr>
            <a:xfrm>
              <a:off x="6771550" y="1726375"/>
              <a:ext cx="3350" cy="120525"/>
            </a:xfrm>
            <a:custGeom>
              <a:avLst/>
              <a:gdLst/>
              <a:ahLst/>
              <a:cxnLst/>
              <a:rect l="l" t="t" r="r" b="b"/>
              <a:pathLst>
                <a:path w="134" h="4821" extrusionOk="0">
                  <a:moveTo>
                    <a:pt x="63" y="0"/>
                  </a:moveTo>
                  <a:cubicBezTo>
                    <a:pt x="32" y="0"/>
                    <a:pt x="1" y="24"/>
                    <a:pt x="1" y="63"/>
                  </a:cubicBezTo>
                  <a:lnTo>
                    <a:pt x="1" y="4757"/>
                  </a:lnTo>
                  <a:cubicBezTo>
                    <a:pt x="1" y="4797"/>
                    <a:pt x="32" y="4820"/>
                    <a:pt x="63" y="4820"/>
                  </a:cubicBezTo>
                  <a:cubicBezTo>
                    <a:pt x="102" y="4820"/>
                    <a:pt x="134" y="4797"/>
                    <a:pt x="134" y="4757"/>
                  </a:cubicBezTo>
                  <a:lnTo>
                    <a:pt x="134" y="63"/>
                  </a:lnTo>
                  <a:cubicBezTo>
                    <a:pt x="134" y="24"/>
                    <a:pt x="102" y="0"/>
                    <a:pt x="63" y="0"/>
                  </a:cubicBezTo>
                  <a:close/>
                </a:path>
              </a:pathLst>
            </a:custGeom>
            <a:solidFill>
              <a:srgbClr val="9E38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1871;p56">
              <a:extLst>
                <a:ext uri="{FF2B5EF4-FFF2-40B4-BE49-F238E27FC236}">
                  <a16:creationId xmlns:a16="http://schemas.microsoft.com/office/drawing/2014/main" id="{1A93883A-1C81-63AD-0E96-68F7B381E70D}"/>
                </a:ext>
              </a:extLst>
            </p:cNvPr>
            <p:cNvSpPr/>
            <p:nvPr/>
          </p:nvSpPr>
          <p:spPr>
            <a:xfrm>
              <a:off x="6533500" y="1228350"/>
              <a:ext cx="221850" cy="211075"/>
            </a:xfrm>
            <a:custGeom>
              <a:avLst/>
              <a:gdLst/>
              <a:ahLst/>
              <a:cxnLst/>
              <a:rect l="l" t="t" r="r" b="b"/>
              <a:pathLst>
                <a:path w="8874" h="8443" extrusionOk="0">
                  <a:moveTo>
                    <a:pt x="4437" y="0"/>
                  </a:moveTo>
                  <a:cubicBezTo>
                    <a:pt x="1988" y="0"/>
                    <a:pt x="0" y="1980"/>
                    <a:pt x="0" y="4429"/>
                  </a:cubicBezTo>
                  <a:lnTo>
                    <a:pt x="0" y="7879"/>
                  </a:lnTo>
                  <a:cubicBezTo>
                    <a:pt x="0" y="8192"/>
                    <a:pt x="251" y="8443"/>
                    <a:pt x="564" y="8443"/>
                  </a:cubicBezTo>
                  <a:lnTo>
                    <a:pt x="8552" y="8443"/>
                  </a:lnTo>
                  <a:cubicBezTo>
                    <a:pt x="8732" y="8443"/>
                    <a:pt x="8873" y="8302"/>
                    <a:pt x="8873" y="8130"/>
                  </a:cubicBezTo>
                  <a:lnTo>
                    <a:pt x="8873" y="4429"/>
                  </a:lnTo>
                  <a:cubicBezTo>
                    <a:pt x="8873" y="1980"/>
                    <a:pt x="6886" y="0"/>
                    <a:pt x="44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1872;p56">
              <a:extLst>
                <a:ext uri="{FF2B5EF4-FFF2-40B4-BE49-F238E27FC236}">
                  <a16:creationId xmlns:a16="http://schemas.microsoft.com/office/drawing/2014/main" id="{DA3AA865-62DC-A0C5-95A9-7EB8194FBDE6}"/>
                </a:ext>
              </a:extLst>
            </p:cNvPr>
            <p:cNvSpPr/>
            <p:nvPr/>
          </p:nvSpPr>
          <p:spPr>
            <a:xfrm>
              <a:off x="6545225" y="1304425"/>
              <a:ext cx="203275" cy="290525"/>
            </a:xfrm>
            <a:custGeom>
              <a:avLst/>
              <a:gdLst/>
              <a:ahLst/>
              <a:cxnLst/>
              <a:rect l="l" t="t" r="r" b="b"/>
              <a:pathLst>
                <a:path w="8131" h="11621" extrusionOk="0">
                  <a:moveTo>
                    <a:pt x="6511" y="1"/>
                  </a:moveTo>
                  <a:cubicBezTo>
                    <a:pt x="5830" y="979"/>
                    <a:pt x="4750" y="1660"/>
                    <a:pt x="3498" y="1863"/>
                  </a:cubicBezTo>
                  <a:lnTo>
                    <a:pt x="979" y="2270"/>
                  </a:lnTo>
                  <a:lnTo>
                    <a:pt x="979" y="2927"/>
                  </a:lnTo>
                  <a:cubicBezTo>
                    <a:pt x="439" y="2935"/>
                    <a:pt x="1" y="3373"/>
                    <a:pt x="1" y="3913"/>
                  </a:cubicBezTo>
                  <a:cubicBezTo>
                    <a:pt x="1" y="4453"/>
                    <a:pt x="439" y="4891"/>
                    <a:pt x="979" y="4899"/>
                  </a:cubicBezTo>
                  <a:lnTo>
                    <a:pt x="979" y="5361"/>
                  </a:lnTo>
                  <a:cubicBezTo>
                    <a:pt x="979" y="6558"/>
                    <a:pt x="1753" y="7575"/>
                    <a:pt x="2825" y="7943"/>
                  </a:cubicBezTo>
                  <a:lnTo>
                    <a:pt x="2825" y="10376"/>
                  </a:lnTo>
                  <a:cubicBezTo>
                    <a:pt x="2825" y="11065"/>
                    <a:pt x="3381" y="11620"/>
                    <a:pt x="4062" y="11620"/>
                  </a:cubicBezTo>
                  <a:cubicBezTo>
                    <a:pt x="4742" y="11620"/>
                    <a:pt x="5298" y="11065"/>
                    <a:pt x="5298" y="10376"/>
                  </a:cubicBezTo>
                  <a:lnTo>
                    <a:pt x="5298" y="7943"/>
                  </a:lnTo>
                  <a:cubicBezTo>
                    <a:pt x="6370" y="7575"/>
                    <a:pt x="7144" y="6558"/>
                    <a:pt x="7144" y="5361"/>
                  </a:cubicBezTo>
                  <a:lnTo>
                    <a:pt x="7144" y="4899"/>
                  </a:lnTo>
                  <a:cubicBezTo>
                    <a:pt x="7692" y="4899"/>
                    <a:pt x="8130" y="4453"/>
                    <a:pt x="8130" y="3913"/>
                  </a:cubicBezTo>
                  <a:cubicBezTo>
                    <a:pt x="8130" y="3373"/>
                    <a:pt x="7692" y="2927"/>
                    <a:pt x="7144" y="2927"/>
                  </a:cubicBezTo>
                  <a:lnTo>
                    <a:pt x="7144" y="1754"/>
                  </a:lnTo>
                  <a:cubicBezTo>
                    <a:pt x="7144" y="1088"/>
                    <a:pt x="6902" y="478"/>
                    <a:pt x="6511" y="1"/>
                  </a:cubicBezTo>
                  <a:close/>
                </a:path>
              </a:pathLst>
            </a:custGeom>
            <a:solidFill>
              <a:srgbClr val="FFC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1873;p56">
              <a:extLst>
                <a:ext uri="{FF2B5EF4-FFF2-40B4-BE49-F238E27FC236}">
                  <a16:creationId xmlns:a16="http://schemas.microsoft.com/office/drawing/2014/main" id="{9E730D73-DAFD-1EA9-8740-94E6D89FE0AD}"/>
                </a:ext>
              </a:extLst>
            </p:cNvPr>
            <p:cNvSpPr/>
            <p:nvPr/>
          </p:nvSpPr>
          <p:spPr>
            <a:xfrm>
              <a:off x="6618975" y="1502975"/>
              <a:ext cx="58700" cy="27425"/>
            </a:xfrm>
            <a:custGeom>
              <a:avLst/>
              <a:gdLst/>
              <a:ahLst/>
              <a:cxnLst/>
              <a:rect l="l" t="t" r="r" b="b"/>
              <a:pathLst>
                <a:path w="2348" h="1097" extrusionOk="0">
                  <a:moveTo>
                    <a:pt x="2348" y="1"/>
                  </a:moveTo>
                  <a:cubicBezTo>
                    <a:pt x="2066" y="102"/>
                    <a:pt x="1769" y="157"/>
                    <a:pt x="1456" y="157"/>
                  </a:cubicBezTo>
                  <a:lnTo>
                    <a:pt x="767" y="157"/>
                  </a:lnTo>
                  <a:cubicBezTo>
                    <a:pt x="533" y="157"/>
                    <a:pt x="306" y="118"/>
                    <a:pt x="87" y="63"/>
                  </a:cubicBezTo>
                  <a:lnTo>
                    <a:pt x="1" y="126"/>
                  </a:lnTo>
                  <a:lnTo>
                    <a:pt x="2348" y="1096"/>
                  </a:lnTo>
                  <a:lnTo>
                    <a:pt x="234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874;p56">
              <a:extLst>
                <a:ext uri="{FF2B5EF4-FFF2-40B4-BE49-F238E27FC236}">
                  <a16:creationId xmlns:a16="http://schemas.microsoft.com/office/drawing/2014/main" id="{C4B9A475-1476-7443-BBD4-11C178861709}"/>
                </a:ext>
              </a:extLst>
            </p:cNvPr>
            <p:cNvSpPr/>
            <p:nvPr/>
          </p:nvSpPr>
          <p:spPr>
            <a:xfrm>
              <a:off x="6637175" y="1468350"/>
              <a:ext cx="24275" cy="9225"/>
            </a:xfrm>
            <a:custGeom>
              <a:avLst/>
              <a:gdLst/>
              <a:ahLst/>
              <a:cxnLst/>
              <a:rect l="l" t="t" r="r" b="b"/>
              <a:pathLst>
                <a:path w="971" h="369" extrusionOk="0">
                  <a:moveTo>
                    <a:pt x="485" y="1"/>
                  </a:moveTo>
                  <a:cubicBezTo>
                    <a:pt x="290" y="1"/>
                    <a:pt x="110" y="102"/>
                    <a:pt x="16" y="275"/>
                  </a:cubicBezTo>
                  <a:cubicBezTo>
                    <a:pt x="0" y="306"/>
                    <a:pt x="8" y="345"/>
                    <a:pt x="39" y="361"/>
                  </a:cubicBezTo>
                  <a:cubicBezTo>
                    <a:pt x="47" y="369"/>
                    <a:pt x="63" y="369"/>
                    <a:pt x="71" y="369"/>
                  </a:cubicBezTo>
                  <a:cubicBezTo>
                    <a:pt x="94" y="369"/>
                    <a:pt x="118" y="361"/>
                    <a:pt x="125" y="337"/>
                  </a:cubicBezTo>
                  <a:cubicBezTo>
                    <a:pt x="204" y="212"/>
                    <a:pt x="337" y="134"/>
                    <a:pt x="485" y="134"/>
                  </a:cubicBezTo>
                  <a:cubicBezTo>
                    <a:pt x="634" y="134"/>
                    <a:pt x="767" y="212"/>
                    <a:pt x="837" y="337"/>
                  </a:cubicBezTo>
                  <a:cubicBezTo>
                    <a:pt x="853" y="358"/>
                    <a:pt x="876" y="369"/>
                    <a:pt x="898" y="369"/>
                  </a:cubicBezTo>
                  <a:cubicBezTo>
                    <a:pt x="910" y="369"/>
                    <a:pt x="921" y="366"/>
                    <a:pt x="931" y="361"/>
                  </a:cubicBezTo>
                  <a:cubicBezTo>
                    <a:pt x="963" y="345"/>
                    <a:pt x="970" y="306"/>
                    <a:pt x="955" y="275"/>
                  </a:cubicBezTo>
                  <a:cubicBezTo>
                    <a:pt x="853" y="102"/>
                    <a:pt x="673" y="1"/>
                    <a:pt x="48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875;p56">
              <a:extLst>
                <a:ext uri="{FF2B5EF4-FFF2-40B4-BE49-F238E27FC236}">
                  <a16:creationId xmlns:a16="http://schemas.microsoft.com/office/drawing/2014/main" id="{5BA5E06B-8DF9-26BC-3F07-66C8DB4AE00A}"/>
                </a:ext>
              </a:extLst>
            </p:cNvPr>
            <p:cNvSpPr/>
            <p:nvPr/>
          </p:nvSpPr>
          <p:spPr>
            <a:xfrm>
              <a:off x="6549525" y="1384050"/>
              <a:ext cx="17050" cy="18400"/>
            </a:xfrm>
            <a:custGeom>
              <a:avLst/>
              <a:gdLst/>
              <a:ahLst/>
              <a:cxnLst/>
              <a:rect l="l" t="t" r="r" b="b"/>
              <a:pathLst>
                <a:path w="682" h="736" extrusionOk="0">
                  <a:moveTo>
                    <a:pt x="619" y="0"/>
                  </a:moveTo>
                  <a:cubicBezTo>
                    <a:pt x="611" y="0"/>
                    <a:pt x="1" y="8"/>
                    <a:pt x="1" y="673"/>
                  </a:cubicBezTo>
                  <a:cubicBezTo>
                    <a:pt x="1" y="712"/>
                    <a:pt x="24" y="736"/>
                    <a:pt x="63" y="736"/>
                  </a:cubicBezTo>
                  <a:cubicBezTo>
                    <a:pt x="103" y="736"/>
                    <a:pt x="126" y="712"/>
                    <a:pt x="126" y="673"/>
                  </a:cubicBezTo>
                  <a:cubicBezTo>
                    <a:pt x="126" y="141"/>
                    <a:pt x="596" y="133"/>
                    <a:pt x="619" y="133"/>
                  </a:cubicBezTo>
                  <a:cubicBezTo>
                    <a:pt x="650" y="133"/>
                    <a:pt x="682" y="102"/>
                    <a:pt x="682" y="71"/>
                  </a:cubicBezTo>
                  <a:cubicBezTo>
                    <a:pt x="682" y="32"/>
                    <a:pt x="650" y="0"/>
                    <a:pt x="6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876;p56">
              <a:extLst>
                <a:ext uri="{FF2B5EF4-FFF2-40B4-BE49-F238E27FC236}">
                  <a16:creationId xmlns:a16="http://schemas.microsoft.com/office/drawing/2014/main" id="{F4E685F9-4343-C8CA-AD1F-C177C5BFC085}"/>
                </a:ext>
              </a:extLst>
            </p:cNvPr>
            <p:cNvSpPr/>
            <p:nvPr/>
          </p:nvSpPr>
          <p:spPr>
            <a:xfrm>
              <a:off x="6726750" y="1384050"/>
              <a:ext cx="17050" cy="18400"/>
            </a:xfrm>
            <a:custGeom>
              <a:avLst/>
              <a:gdLst/>
              <a:ahLst/>
              <a:cxnLst/>
              <a:rect l="l" t="t" r="r" b="b"/>
              <a:pathLst>
                <a:path w="682" h="736" extrusionOk="0">
                  <a:moveTo>
                    <a:pt x="63" y="0"/>
                  </a:moveTo>
                  <a:cubicBezTo>
                    <a:pt x="32" y="0"/>
                    <a:pt x="1" y="32"/>
                    <a:pt x="1" y="71"/>
                  </a:cubicBezTo>
                  <a:cubicBezTo>
                    <a:pt x="1" y="102"/>
                    <a:pt x="32" y="133"/>
                    <a:pt x="63" y="133"/>
                  </a:cubicBezTo>
                  <a:cubicBezTo>
                    <a:pt x="87" y="133"/>
                    <a:pt x="556" y="141"/>
                    <a:pt x="556" y="673"/>
                  </a:cubicBezTo>
                  <a:cubicBezTo>
                    <a:pt x="556" y="712"/>
                    <a:pt x="580" y="736"/>
                    <a:pt x="619" y="736"/>
                  </a:cubicBezTo>
                  <a:cubicBezTo>
                    <a:pt x="658" y="736"/>
                    <a:pt x="682" y="712"/>
                    <a:pt x="682" y="673"/>
                  </a:cubicBezTo>
                  <a:cubicBezTo>
                    <a:pt x="682" y="8"/>
                    <a:pt x="71" y="0"/>
                    <a:pt x="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877;p56">
              <a:extLst>
                <a:ext uri="{FF2B5EF4-FFF2-40B4-BE49-F238E27FC236}">
                  <a16:creationId xmlns:a16="http://schemas.microsoft.com/office/drawing/2014/main" id="{57D7390F-0230-D78E-3502-882C36BC1E27}"/>
                </a:ext>
              </a:extLst>
            </p:cNvPr>
            <p:cNvSpPr/>
            <p:nvPr/>
          </p:nvSpPr>
          <p:spPr>
            <a:xfrm>
              <a:off x="6649675" y="1439800"/>
              <a:ext cx="24875" cy="11950"/>
            </a:xfrm>
            <a:custGeom>
              <a:avLst/>
              <a:gdLst/>
              <a:ahLst/>
              <a:cxnLst/>
              <a:rect l="l" t="t" r="r" b="b"/>
              <a:pathLst>
                <a:path w="995" h="478" extrusionOk="0">
                  <a:moveTo>
                    <a:pt x="924" y="0"/>
                  </a:moveTo>
                  <a:cubicBezTo>
                    <a:pt x="893" y="0"/>
                    <a:pt x="862" y="32"/>
                    <a:pt x="862" y="63"/>
                  </a:cubicBezTo>
                  <a:cubicBezTo>
                    <a:pt x="862" y="149"/>
                    <a:pt x="830" y="204"/>
                    <a:pt x="776" y="251"/>
                  </a:cubicBezTo>
                  <a:cubicBezTo>
                    <a:pt x="687" y="326"/>
                    <a:pt x="533" y="348"/>
                    <a:pt x="389" y="348"/>
                  </a:cubicBezTo>
                  <a:cubicBezTo>
                    <a:pt x="265" y="348"/>
                    <a:pt x="149" y="332"/>
                    <a:pt x="87" y="321"/>
                  </a:cubicBezTo>
                  <a:cubicBezTo>
                    <a:pt x="82" y="320"/>
                    <a:pt x="77" y="320"/>
                    <a:pt x="72" y="320"/>
                  </a:cubicBezTo>
                  <a:cubicBezTo>
                    <a:pt x="40" y="320"/>
                    <a:pt x="16" y="341"/>
                    <a:pt x="9" y="368"/>
                  </a:cubicBezTo>
                  <a:cubicBezTo>
                    <a:pt x="1" y="407"/>
                    <a:pt x="24" y="439"/>
                    <a:pt x="64" y="446"/>
                  </a:cubicBezTo>
                  <a:cubicBezTo>
                    <a:pt x="71" y="446"/>
                    <a:pt x="212" y="478"/>
                    <a:pt x="384" y="478"/>
                  </a:cubicBezTo>
                  <a:cubicBezTo>
                    <a:pt x="549" y="478"/>
                    <a:pt x="736" y="454"/>
                    <a:pt x="862" y="353"/>
                  </a:cubicBezTo>
                  <a:cubicBezTo>
                    <a:pt x="948" y="282"/>
                    <a:pt x="995" y="188"/>
                    <a:pt x="995" y="63"/>
                  </a:cubicBezTo>
                  <a:cubicBezTo>
                    <a:pt x="995" y="32"/>
                    <a:pt x="963" y="0"/>
                    <a:pt x="9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78;p56">
              <a:extLst>
                <a:ext uri="{FF2B5EF4-FFF2-40B4-BE49-F238E27FC236}">
                  <a16:creationId xmlns:a16="http://schemas.microsoft.com/office/drawing/2014/main" id="{BADF045B-18A3-38DD-F498-A1DA4305CF4B}"/>
                </a:ext>
              </a:extLst>
            </p:cNvPr>
            <p:cNvSpPr/>
            <p:nvPr/>
          </p:nvSpPr>
          <p:spPr>
            <a:xfrm>
              <a:off x="6604100" y="1388750"/>
              <a:ext cx="9025" cy="18025"/>
            </a:xfrm>
            <a:custGeom>
              <a:avLst/>
              <a:gdLst/>
              <a:ahLst/>
              <a:cxnLst/>
              <a:rect l="l" t="t" r="r" b="b"/>
              <a:pathLst>
                <a:path w="361" h="721" extrusionOk="0">
                  <a:moveTo>
                    <a:pt x="181" y="0"/>
                  </a:moveTo>
                  <a:cubicBezTo>
                    <a:pt x="79" y="0"/>
                    <a:pt x="1" y="78"/>
                    <a:pt x="1" y="180"/>
                  </a:cubicBezTo>
                  <a:lnTo>
                    <a:pt x="1" y="540"/>
                  </a:lnTo>
                  <a:cubicBezTo>
                    <a:pt x="1" y="642"/>
                    <a:pt x="79" y="720"/>
                    <a:pt x="181" y="720"/>
                  </a:cubicBezTo>
                  <a:cubicBezTo>
                    <a:pt x="283" y="720"/>
                    <a:pt x="361" y="642"/>
                    <a:pt x="361" y="540"/>
                  </a:cubicBezTo>
                  <a:lnTo>
                    <a:pt x="361" y="180"/>
                  </a:lnTo>
                  <a:cubicBezTo>
                    <a:pt x="361" y="78"/>
                    <a:pt x="283" y="0"/>
                    <a:pt x="181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879;p56">
              <a:extLst>
                <a:ext uri="{FF2B5EF4-FFF2-40B4-BE49-F238E27FC236}">
                  <a16:creationId xmlns:a16="http://schemas.microsoft.com/office/drawing/2014/main" id="{0F3831A6-2278-A64E-11F7-BEC1B78058CF}"/>
                </a:ext>
              </a:extLst>
            </p:cNvPr>
            <p:cNvSpPr/>
            <p:nvPr/>
          </p:nvSpPr>
          <p:spPr>
            <a:xfrm>
              <a:off x="6596275" y="1368200"/>
              <a:ext cx="28800" cy="10875"/>
            </a:xfrm>
            <a:custGeom>
              <a:avLst/>
              <a:gdLst/>
              <a:ahLst/>
              <a:cxnLst/>
              <a:rect l="l" t="t" r="r" b="b"/>
              <a:pathLst>
                <a:path w="1152" h="435" extrusionOk="0">
                  <a:moveTo>
                    <a:pt x="566" y="0"/>
                  </a:moveTo>
                  <a:cubicBezTo>
                    <a:pt x="331" y="0"/>
                    <a:pt x="154" y="90"/>
                    <a:pt x="79" y="173"/>
                  </a:cubicBezTo>
                  <a:cubicBezTo>
                    <a:pt x="1" y="267"/>
                    <a:pt x="24" y="345"/>
                    <a:pt x="87" y="376"/>
                  </a:cubicBezTo>
                  <a:cubicBezTo>
                    <a:pt x="129" y="397"/>
                    <a:pt x="184" y="401"/>
                    <a:pt x="240" y="401"/>
                  </a:cubicBezTo>
                  <a:cubicBezTo>
                    <a:pt x="268" y="401"/>
                    <a:pt x="296" y="400"/>
                    <a:pt x="322" y="400"/>
                  </a:cubicBezTo>
                  <a:cubicBezTo>
                    <a:pt x="408" y="400"/>
                    <a:pt x="494" y="400"/>
                    <a:pt x="572" y="408"/>
                  </a:cubicBezTo>
                  <a:cubicBezTo>
                    <a:pt x="643" y="408"/>
                    <a:pt x="729" y="415"/>
                    <a:pt x="815" y="423"/>
                  </a:cubicBezTo>
                  <a:cubicBezTo>
                    <a:pt x="862" y="427"/>
                    <a:pt x="909" y="434"/>
                    <a:pt x="953" y="434"/>
                  </a:cubicBezTo>
                  <a:cubicBezTo>
                    <a:pt x="990" y="434"/>
                    <a:pt x="1025" y="430"/>
                    <a:pt x="1057" y="415"/>
                  </a:cubicBezTo>
                  <a:cubicBezTo>
                    <a:pt x="1120" y="392"/>
                    <a:pt x="1151" y="314"/>
                    <a:pt x="1081" y="220"/>
                  </a:cubicBezTo>
                  <a:cubicBezTo>
                    <a:pt x="1018" y="126"/>
                    <a:pt x="838" y="16"/>
                    <a:pt x="596" y="1"/>
                  </a:cubicBezTo>
                  <a:cubicBezTo>
                    <a:pt x="586" y="0"/>
                    <a:pt x="576" y="0"/>
                    <a:pt x="56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1880;p56">
              <a:extLst>
                <a:ext uri="{FF2B5EF4-FFF2-40B4-BE49-F238E27FC236}">
                  <a16:creationId xmlns:a16="http://schemas.microsoft.com/office/drawing/2014/main" id="{55EBA5A1-0DA4-2168-7FA0-FCB92977BD55}"/>
                </a:ext>
              </a:extLst>
            </p:cNvPr>
            <p:cNvSpPr/>
            <p:nvPr/>
          </p:nvSpPr>
          <p:spPr>
            <a:xfrm>
              <a:off x="6671800" y="1388750"/>
              <a:ext cx="9025" cy="18025"/>
            </a:xfrm>
            <a:custGeom>
              <a:avLst/>
              <a:gdLst/>
              <a:ahLst/>
              <a:cxnLst/>
              <a:rect l="l" t="t" r="r" b="b"/>
              <a:pathLst>
                <a:path w="361" h="721" extrusionOk="0">
                  <a:moveTo>
                    <a:pt x="180" y="0"/>
                  </a:moveTo>
                  <a:cubicBezTo>
                    <a:pt x="78" y="0"/>
                    <a:pt x="0" y="78"/>
                    <a:pt x="0" y="180"/>
                  </a:cubicBezTo>
                  <a:lnTo>
                    <a:pt x="0" y="540"/>
                  </a:lnTo>
                  <a:cubicBezTo>
                    <a:pt x="0" y="642"/>
                    <a:pt x="78" y="720"/>
                    <a:pt x="180" y="720"/>
                  </a:cubicBezTo>
                  <a:cubicBezTo>
                    <a:pt x="282" y="720"/>
                    <a:pt x="360" y="642"/>
                    <a:pt x="360" y="540"/>
                  </a:cubicBezTo>
                  <a:lnTo>
                    <a:pt x="360" y="180"/>
                  </a:lnTo>
                  <a:cubicBezTo>
                    <a:pt x="360" y="78"/>
                    <a:pt x="282" y="0"/>
                    <a:pt x="180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1881;p56">
              <a:extLst>
                <a:ext uri="{FF2B5EF4-FFF2-40B4-BE49-F238E27FC236}">
                  <a16:creationId xmlns:a16="http://schemas.microsoft.com/office/drawing/2014/main" id="{33A86EBF-5D62-A831-574A-FEE46466ECF2}"/>
                </a:ext>
              </a:extLst>
            </p:cNvPr>
            <p:cNvSpPr/>
            <p:nvPr/>
          </p:nvSpPr>
          <p:spPr>
            <a:xfrm>
              <a:off x="6661425" y="1368200"/>
              <a:ext cx="28775" cy="10800"/>
            </a:xfrm>
            <a:custGeom>
              <a:avLst/>
              <a:gdLst/>
              <a:ahLst/>
              <a:cxnLst/>
              <a:rect l="l" t="t" r="r" b="b"/>
              <a:pathLst>
                <a:path w="1151" h="432" extrusionOk="0">
                  <a:moveTo>
                    <a:pt x="566" y="0"/>
                  </a:moveTo>
                  <a:cubicBezTo>
                    <a:pt x="330" y="0"/>
                    <a:pt x="154" y="90"/>
                    <a:pt x="79" y="181"/>
                  </a:cubicBezTo>
                  <a:cubicBezTo>
                    <a:pt x="0" y="267"/>
                    <a:pt x="24" y="345"/>
                    <a:pt x="87" y="376"/>
                  </a:cubicBezTo>
                  <a:cubicBezTo>
                    <a:pt x="157" y="408"/>
                    <a:pt x="243" y="408"/>
                    <a:pt x="329" y="408"/>
                  </a:cubicBezTo>
                  <a:cubicBezTo>
                    <a:pt x="372" y="404"/>
                    <a:pt x="413" y="402"/>
                    <a:pt x="453" y="402"/>
                  </a:cubicBezTo>
                  <a:cubicBezTo>
                    <a:pt x="493" y="402"/>
                    <a:pt x="533" y="404"/>
                    <a:pt x="572" y="408"/>
                  </a:cubicBezTo>
                  <a:cubicBezTo>
                    <a:pt x="642" y="408"/>
                    <a:pt x="728" y="415"/>
                    <a:pt x="814" y="423"/>
                  </a:cubicBezTo>
                  <a:cubicBezTo>
                    <a:pt x="857" y="427"/>
                    <a:pt x="900" y="431"/>
                    <a:pt x="941" y="431"/>
                  </a:cubicBezTo>
                  <a:cubicBezTo>
                    <a:pt x="982" y="431"/>
                    <a:pt x="1022" y="427"/>
                    <a:pt x="1057" y="415"/>
                  </a:cubicBezTo>
                  <a:cubicBezTo>
                    <a:pt x="1119" y="392"/>
                    <a:pt x="1151" y="314"/>
                    <a:pt x="1080" y="212"/>
                  </a:cubicBezTo>
                  <a:cubicBezTo>
                    <a:pt x="1018" y="118"/>
                    <a:pt x="838" y="8"/>
                    <a:pt x="595" y="1"/>
                  </a:cubicBezTo>
                  <a:cubicBezTo>
                    <a:pt x="585" y="0"/>
                    <a:pt x="576" y="0"/>
                    <a:pt x="56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1882;p56">
              <a:extLst>
                <a:ext uri="{FF2B5EF4-FFF2-40B4-BE49-F238E27FC236}">
                  <a16:creationId xmlns:a16="http://schemas.microsoft.com/office/drawing/2014/main" id="{ECD2ACCF-B316-A2B3-3D25-E5E14BA3AA82}"/>
                </a:ext>
              </a:extLst>
            </p:cNvPr>
            <p:cNvSpPr/>
            <p:nvPr/>
          </p:nvSpPr>
          <p:spPr>
            <a:xfrm>
              <a:off x="6628175" y="1380725"/>
              <a:ext cx="26025" cy="45600"/>
            </a:xfrm>
            <a:custGeom>
              <a:avLst/>
              <a:gdLst/>
              <a:ahLst/>
              <a:cxnLst/>
              <a:rect l="l" t="t" r="r" b="b"/>
              <a:pathLst>
                <a:path w="1041" h="1824" extrusionOk="0">
                  <a:moveTo>
                    <a:pt x="712" y="0"/>
                  </a:moveTo>
                  <a:cubicBezTo>
                    <a:pt x="681" y="0"/>
                    <a:pt x="650" y="32"/>
                    <a:pt x="650" y="63"/>
                  </a:cubicBezTo>
                  <a:lnTo>
                    <a:pt x="650" y="548"/>
                  </a:lnTo>
                  <a:cubicBezTo>
                    <a:pt x="650" y="752"/>
                    <a:pt x="485" y="916"/>
                    <a:pt x="282" y="916"/>
                  </a:cubicBezTo>
                  <a:cubicBezTo>
                    <a:pt x="125" y="916"/>
                    <a:pt x="0" y="1041"/>
                    <a:pt x="0" y="1198"/>
                  </a:cubicBezTo>
                  <a:cubicBezTo>
                    <a:pt x="0" y="1550"/>
                    <a:pt x="274" y="1824"/>
                    <a:pt x="626" y="1824"/>
                  </a:cubicBezTo>
                  <a:lnTo>
                    <a:pt x="978" y="1824"/>
                  </a:lnTo>
                  <a:cubicBezTo>
                    <a:pt x="1010" y="1824"/>
                    <a:pt x="1041" y="1800"/>
                    <a:pt x="1041" y="1761"/>
                  </a:cubicBezTo>
                  <a:cubicBezTo>
                    <a:pt x="1041" y="1722"/>
                    <a:pt x="1010" y="1698"/>
                    <a:pt x="978" y="1698"/>
                  </a:cubicBezTo>
                  <a:lnTo>
                    <a:pt x="626" y="1698"/>
                  </a:lnTo>
                  <a:cubicBezTo>
                    <a:pt x="352" y="1698"/>
                    <a:pt x="125" y="1471"/>
                    <a:pt x="125" y="1198"/>
                  </a:cubicBezTo>
                  <a:cubicBezTo>
                    <a:pt x="125" y="1112"/>
                    <a:pt x="196" y="1041"/>
                    <a:pt x="282" y="1041"/>
                  </a:cubicBezTo>
                  <a:cubicBezTo>
                    <a:pt x="556" y="1041"/>
                    <a:pt x="783" y="822"/>
                    <a:pt x="783" y="548"/>
                  </a:cubicBezTo>
                  <a:lnTo>
                    <a:pt x="783" y="63"/>
                  </a:lnTo>
                  <a:cubicBezTo>
                    <a:pt x="783" y="32"/>
                    <a:pt x="751" y="0"/>
                    <a:pt x="7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1883;p56">
              <a:extLst>
                <a:ext uri="{FF2B5EF4-FFF2-40B4-BE49-F238E27FC236}">
                  <a16:creationId xmlns:a16="http://schemas.microsoft.com/office/drawing/2014/main" id="{5EB82730-592A-134A-AEAD-39D4C26E187F}"/>
                </a:ext>
              </a:extLst>
            </p:cNvPr>
            <p:cNvSpPr/>
            <p:nvPr/>
          </p:nvSpPr>
          <p:spPr>
            <a:xfrm>
              <a:off x="6152050" y="2013125"/>
              <a:ext cx="294425" cy="365250"/>
            </a:xfrm>
            <a:custGeom>
              <a:avLst/>
              <a:gdLst/>
              <a:ahLst/>
              <a:cxnLst/>
              <a:rect l="l" t="t" r="r" b="b"/>
              <a:pathLst>
                <a:path w="11777" h="14610" extrusionOk="0">
                  <a:moveTo>
                    <a:pt x="16" y="1"/>
                  </a:moveTo>
                  <a:lnTo>
                    <a:pt x="16" y="2481"/>
                  </a:lnTo>
                  <a:lnTo>
                    <a:pt x="1" y="2481"/>
                  </a:lnTo>
                  <a:lnTo>
                    <a:pt x="1" y="14609"/>
                  </a:lnTo>
                  <a:lnTo>
                    <a:pt x="4570" y="14609"/>
                  </a:lnTo>
                  <a:lnTo>
                    <a:pt x="4570" y="6393"/>
                  </a:lnTo>
                  <a:lnTo>
                    <a:pt x="7176" y="6393"/>
                  </a:lnTo>
                  <a:lnTo>
                    <a:pt x="7176" y="14609"/>
                  </a:lnTo>
                  <a:lnTo>
                    <a:pt x="11737" y="14609"/>
                  </a:lnTo>
                  <a:lnTo>
                    <a:pt x="11737" y="6393"/>
                  </a:lnTo>
                  <a:lnTo>
                    <a:pt x="11776" y="6393"/>
                  </a:lnTo>
                  <a:lnTo>
                    <a:pt x="11776" y="1"/>
                  </a:lnTo>
                  <a:close/>
                </a:path>
              </a:pathLst>
            </a:custGeom>
            <a:solidFill>
              <a:srgbClr val="122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1884;p56">
              <a:extLst>
                <a:ext uri="{FF2B5EF4-FFF2-40B4-BE49-F238E27FC236}">
                  <a16:creationId xmlns:a16="http://schemas.microsoft.com/office/drawing/2014/main" id="{00682E3A-B1BC-83F2-7CAA-6B1FEABC73EC}"/>
                </a:ext>
              </a:extLst>
            </p:cNvPr>
            <p:cNvSpPr/>
            <p:nvPr/>
          </p:nvSpPr>
          <p:spPr>
            <a:xfrm>
              <a:off x="5858625" y="1495150"/>
              <a:ext cx="270750" cy="368150"/>
            </a:xfrm>
            <a:custGeom>
              <a:avLst/>
              <a:gdLst/>
              <a:ahLst/>
              <a:cxnLst/>
              <a:rect l="l" t="t" r="r" b="b"/>
              <a:pathLst>
                <a:path w="10830" h="14726" extrusionOk="0">
                  <a:moveTo>
                    <a:pt x="2303" y="0"/>
                  </a:moveTo>
                  <a:cubicBezTo>
                    <a:pt x="2138" y="0"/>
                    <a:pt x="2012" y="138"/>
                    <a:pt x="2019" y="306"/>
                  </a:cubicBezTo>
                  <a:lnTo>
                    <a:pt x="2137" y="2043"/>
                  </a:lnTo>
                  <a:cubicBezTo>
                    <a:pt x="2145" y="2137"/>
                    <a:pt x="2082" y="2215"/>
                    <a:pt x="1996" y="2239"/>
                  </a:cubicBezTo>
                  <a:cubicBezTo>
                    <a:pt x="1981" y="2242"/>
                    <a:pt x="1966" y="2243"/>
                    <a:pt x="1951" y="2243"/>
                  </a:cubicBezTo>
                  <a:cubicBezTo>
                    <a:pt x="1852" y="2243"/>
                    <a:pt x="1766" y="2177"/>
                    <a:pt x="1746" y="2082"/>
                  </a:cubicBezTo>
                  <a:lnTo>
                    <a:pt x="1394" y="556"/>
                  </a:lnTo>
                  <a:cubicBezTo>
                    <a:pt x="1364" y="424"/>
                    <a:pt x="1246" y="320"/>
                    <a:pt x="1109" y="320"/>
                  </a:cubicBezTo>
                  <a:cubicBezTo>
                    <a:pt x="1100" y="320"/>
                    <a:pt x="1090" y="321"/>
                    <a:pt x="1081" y="322"/>
                  </a:cubicBezTo>
                  <a:cubicBezTo>
                    <a:pt x="916" y="345"/>
                    <a:pt x="799" y="509"/>
                    <a:pt x="838" y="666"/>
                  </a:cubicBezTo>
                  <a:lnTo>
                    <a:pt x="1198" y="2254"/>
                  </a:lnTo>
                  <a:cubicBezTo>
                    <a:pt x="1221" y="2356"/>
                    <a:pt x="1214" y="2465"/>
                    <a:pt x="1167" y="2567"/>
                  </a:cubicBezTo>
                  <a:cubicBezTo>
                    <a:pt x="1143" y="2623"/>
                    <a:pt x="1089" y="2652"/>
                    <a:pt x="1034" y="2652"/>
                  </a:cubicBezTo>
                  <a:cubicBezTo>
                    <a:pt x="981" y="2652"/>
                    <a:pt x="928" y="2625"/>
                    <a:pt x="901" y="2567"/>
                  </a:cubicBezTo>
                  <a:lnTo>
                    <a:pt x="588" y="1910"/>
                  </a:lnTo>
                  <a:cubicBezTo>
                    <a:pt x="538" y="1798"/>
                    <a:pt x="430" y="1731"/>
                    <a:pt x="317" y="1731"/>
                  </a:cubicBezTo>
                  <a:cubicBezTo>
                    <a:pt x="287" y="1731"/>
                    <a:pt x="257" y="1736"/>
                    <a:pt x="228" y="1746"/>
                  </a:cubicBezTo>
                  <a:cubicBezTo>
                    <a:pt x="71" y="1800"/>
                    <a:pt x="1" y="1980"/>
                    <a:pt x="71" y="2137"/>
                  </a:cubicBezTo>
                  <a:lnTo>
                    <a:pt x="713" y="3592"/>
                  </a:lnTo>
                  <a:cubicBezTo>
                    <a:pt x="1198" y="4899"/>
                    <a:pt x="1714" y="5658"/>
                    <a:pt x="1894" y="5900"/>
                  </a:cubicBezTo>
                  <a:lnTo>
                    <a:pt x="2481" y="7137"/>
                  </a:lnTo>
                  <a:lnTo>
                    <a:pt x="2614" y="7418"/>
                  </a:lnTo>
                  <a:lnTo>
                    <a:pt x="5658" y="13811"/>
                  </a:lnTo>
                  <a:cubicBezTo>
                    <a:pt x="5942" y="14403"/>
                    <a:pt x="6524" y="14726"/>
                    <a:pt x="7115" y="14726"/>
                  </a:cubicBezTo>
                  <a:cubicBezTo>
                    <a:pt x="7516" y="14726"/>
                    <a:pt x="7921" y="14578"/>
                    <a:pt x="8240" y="14265"/>
                  </a:cubicBezTo>
                  <a:lnTo>
                    <a:pt x="10830" y="11331"/>
                  </a:lnTo>
                  <a:lnTo>
                    <a:pt x="8201" y="8365"/>
                  </a:lnTo>
                  <a:lnTo>
                    <a:pt x="6785" y="10423"/>
                  </a:lnTo>
                  <a:cubicBezTo>
                    <a:pt x="6783" y="10425"/>
                    <a:pt x="6781" y="10426"/>
                    <a:pt x="6780" y="10426"/>
                  </a:cubicBezTo>
                  <a:cubicBezTo>
                    <a:pt x="6769" y="10426"/>
                    <a:pt x="6806" y="10319"/>
                    <a:pt x="6785" y="10290"/>
                  </a:cubicBezTo>
                  <a:lnTo>
                    <a:pt x="4562" y="6644"/>
                  </a:lnTo>
                  <a:lnTo>
                    <a:pt x="4570" y="6636"/>
                  </a:lnTo>
                  <a:lnTo>
                    <a:pt x="4375" y="6331"/>
                  </a:lnTo>
                  <a:lnTo>
                    <a:pt x="3670" y="5181"/>
                  </a:lnTo>
                  <a:cubicBezTo>
                    <a:pt x="4179" y="4656"/>
                    <a:pt x="4304" y="3514"/>
                    <a:pt x="4304" y="3514"/>
                  </a:cubicBezTo>
                  <a:lnTo>
                    <a:pt x="4547" y="2731"/>
                  </a:lnTo>
                  <a:cubicBezTo>
                    <a:pt x="4594" y="2591"/>
                    <a:pt x="4531" y="2426"/>
                    <a:pt x="4398" y="2372"/>
                  </a:cubicBezTo>
                  <a:cubicBezTo>
                    <a:pt x="4360" y="2355"/>
                    <a:pt x="4321" y="2347"/>
                    <a:pt x="4283" y="2347"/>
                  </a:cubicBezTo>
                  <a:cubicBezTo>
                    <a:pt x="4163" y="2347"/>
                    <a:pt x="4050" y="2425"/>
                    <a:pt x="4015" y="2544"/>
                  </a:cubicBezTo>
                  <a:cubicBezTo>
                    <a:pt x="4015" y="2544"/>
                    <a:pt x="3874" y="2990"/>
                    <a:pt x="3780" y="3287"/>
                  </a:cubicBezTo>
                  <a:cubicBezTo>
                    <a:pt x="3760" y="3353"/>
                    <a:pt x="3702" y="3386"/>
                    <a:pt x="3645" y="3386"/>
                  </a:cubicBezTo>
                  <a:cubicBezTo>
                    <a:pt x="3593" y="3386"/>
                    <a:pt x="3540" y="3358"/>
                    <a:pt x="3514" y="3303"/>
                  </a:cubicBezTo>
                  <a:cubicBezTo>
                    <a:pt x="3444" y="3131"/>
                    <a:pt x="3444" y="2927"/>
                    <a:pt x="3459" y="2763"/>
                  </a:cubicBezTo>
                  <a:cubicBezTo>
                    <a:pt x="3467" y="2763"/>
                    <a:pt x="3890" y="744"/>
                    <a:pt x="3890" y="744"/>
                  </a:cubicBezTo>
                  <a:cubicBezTo>
                    <a:pt x="3921" y="595"/>
                    <a:pt x="3827" y="447"/>
                    <a:pt x="3670" y="415"/>
                  </a:cubicBezTo>
                  <a:cubicBezTo>
                    <a:pt x="3514" y="415"/>
                    <a:pt x="3357" y="541"/>
                    <a:pt x="3318" y="697"/>
                  </a:cubicBezTo>
                  <a:lnTo>
                    <a:pt x="3029" y="2098"/>
                  </a:lnTo>
                  <a:cubicBezTo>
                    <a:pt x="3013" y="2160"/>
                    <a:pt x="2958" y="2207"/>
                    <a:pt x="2896" y="2207"/>
                  </a:cubicBezTo>
                  <a:lnTo>
                    <a:pt x="2849" y="2207"/>
                  </a:lnTo>
                  <a:cubicBezTo>
                    <a:pt x="2778" y="2207"/>
                    <a:pt x="2716" y="2145"/>
                    <a:pt x="2708" y="2074"/>
                  </a:cubicBezTo>
                  <a:lnTo>
                    <a:pt x="2591" y="282"/>
                  </a:lnTo>
                  <a:cubicBezTo>
                    <a:pt x="2575" y="134"/>
                    <a:pt x="2458" y="9"/>
                    <a:pt x="2317" y="1"/>
                  </a:cubicBezTo>
                  <a:cubicBezTo>
                    <a:pt x="2312" y="1"/>
                    <a:pt x="2308" y="0"/>
                    <a:pt x="2303" y="0"/>
                  </a:cubicBezTo>
                  <a:close/>
                </a:path>
              </a:pathLst>
            </a:custGeom>
            <a:solidFill>
              <a:srgbClr val="FFC5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885;p56">
              <a:extLst>
                <a:ext uri="{FF2B5EF4-FFF2-40B4-BE49-F238E27FC236}">
                  <a16:creationId xmlns:a16="http://schemas.microsoft.com/office/drawing/2014/main" id="{1733FA80-A9B5-3DAB-1F61-332EEA8CDDEA}"/>
                </a:ext>
              </a:extLst>
            </p:cNvPr>
            <p:cNvSpPr/>
            <p:nvPr/>
          </p:nvSpPr>
          <p:spPr>
            <a:xfrm>
              <a:off x="5919475" y="1577100"/>
              <a:ext cx="31700" cy="24100"/>
            </a:xfrm>
            <a:custGeom>
              <a:avLst/>
              <a:gdLst/>
              <a:ahLst/>
              <a:cxnLst/>
              <a:rect l="l" t="t" r="r" b="b"/>
              <a:pathLst>
                <a:path w="1268" h="964" extrusionOk="0">
                  <a:moveTo>
                    <a:pt x="955" y="1"/>
                  </a:moveTo>
                  <a:cubicBezTo>
                    <a:pt x="789" y="1"/>
                    <a:pt x="568" y="32"/>
                    <a:pt x="376" y="165"/>
                  </a:cubicBezTo>
                  <a:cubicBezTo>
                    <a:pt x="165" y="314"/>
                    <a:pt x="39" y="557"/>
                    <a:pt x="8" y="885"/>
                  </a:cubicBezTo>
                  <a:cubicBezTo>
                    <a:pt x="0" y="924"/>
                    <a:pt x="24" y="956"/>
                    <a:pt x="63" y="956"/>
                  </a:cubicBezTo>
                  <a:cubicBezTo>
                    <a:pt x="63" y="964"/>
                    <a:pt x="71" y="964"/>
                    <a:pt x="71" y="964"/>
                  </a:cubicBezTo>
                  <a:cubicBezTo>
                    <a:pt x="102" y="964"/>
                    <a:pt x="133" y="932"/>
                    <a:pt x="133" y="901"/>
                  </a:cubicBezTo>
                  <a:cubicBezTo>
                    <a:pt x="165" y="611"/>
                    <a:pt x="274" y="400"/>
                    <a:pt x="454" y="275"/>
                  </a:cubicBezTo>
                  <a:cubicBezTo>
                    <a:pt x="615" y="160"/>
                    <a:pt x="808" y="131"/>
                    <a:pt x="955" y="131"/>
                  </a:cubicBezTo>
                  <a:cubicBezTo>
                    <a:pt x="1087" y="131"/>
                    <a:pt x="1182" y="154"/>
                    <a:pt x="1182" y="158"/>
                  </a:cubicBezTo>
                  <a:cubicBezTo>
                    <a:pt x="1187" y="159"/>
                    <a:pt x="1192" y="159"/>
                    <a:pt x="1196" y="159"/>
                  </a:cubicBezTo>
                  <a:cubicBezTo>
                    <a:pt x="1229" y="159"/>
                    <a:pt x="1253" y="137"/>
                    <a:pt x="1260" y="103"/>
                  </a:cubicBezTo>
                  <a:cubicBezTo>
                    <a:pt x="1268" y="72"/>
                    <a:pt x="1252" y="32"/>
                    <a:pt x="1213" y="25"/>
                  </a:cubicBezTo>
                  <a:cubicBezTo>
                    <a:pt x="1206" y="25"/>
                    <a:pt x="1101" y="1"/>
                    <a:pt x="955" y="1"/>
                  </a:cubicBez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886;p56">
              <a:extLst>
                <a:ext uri="{FF2B5EF4-FFF2-40B4-BE49-F238E27FC236}">
                  <a16:creationId xmlns:a16="http://schemas.microsoft.com/office/drawing/2014/main" id="{331C0BBE-A0EA-1306-FBE3-550F92B33881}"/>
                </a:ext>
              </a:extLst>
            </p:cNvPr>
            <p:cNvSpPr/>
            <p:nvPr/>
          </p:nvSpPr>
          <p:spPr>
            <a:xfrm>
              <a:off x="6416325" y="1778400"/>
              <a:ext cx="110350" cy="503325"/>
            </a:xfrm>
            <a:custGeom>
              <a:avLst/>
              <a:gdLst/>
              <a:ahLst/>
              <a:cxnLst/>
              <a:rect l="l" t="t" r="r" b="b"/>
              <a:pathLst>
                <a:path w="4414" h="20133" extrusionOk="0">
                  <a:moveTo>
                    <a:pt x="1065" y="1"/>
                  </a:moveTo>
                  <a:lnTo>
                    <a:pt x="1158" y="13474"/>
                  </a:lnTo>
                  <a:lnTo>
                    <a:pt x="1158" y="13545"/>
                  </a:lnTo>
                  <a:lnTo>
                    <a:pt x="1166" y="14742"/>
                  </a:lnTo>
                  <a:lnTo>
                    <a:pt x="1182" y="14742"/>
                  </a:lnTo>
                  <a:cubicBezTo>
                    <a:pt x="830" y="15751"/>
                    <a:pt x="470" y="16393"/>
                    <a:pt x="454" y="16440"/>
                  </a:cubicBezTo>
                  <a:lnTo>
                    <a:pt x="55" y="17347"/>
                  </a:lnTo>
                  <a:cubicBezTo>
                    <a:pt x="0" y="17480"/>
                    <a:pt x="39" y="17645"/>
                    <a:pt x="173" y="17723"/>
                  </a:cubicBezTo>
                  <a:cubicBezTo>
                    <a:pt x="216" y="17746"/>
                    <a:pt x="263" y="17757"/>
                    <a:pt x="308" y="17757"/>
                  </a:cubicBezTo>
                  <a:cubicBezTo>
                    <a:pt x="417" y="17757"/>
                    <a:pt x="520" y="17695"/>
                    <a:pt x="564" y="17590"/>
                  </a:cubicBezTo>
                  <a:lnTo>
                    <a:pt x="971" y="16659"/>
                  </a:lnTo>
                  <a:cubicBezTo>
                    <a:pt x="971" y="16651"/>
                    <a:pt x="971" y="16651"/>
                    <a:pt x="971" y="16643"/>
                  </a:cubicBezTo>
                  <a:cubicBezTo>
                    <a:pt x="1096" y="16831"/>
                    <a:pt x="1065" y="19538"/>
                    <a:pt x="1065" y="19538"/>
                  </a:cubicBezTo>
                  <a:cubicBezTo>
                    <a:pt x="1065" y="19693"/>
                    <a:pt x="1190" y="19813"/>
                    <a:pt x="1342" y="19813"/>
                  </a:cubicBezTo>
                  <a:cubicBezTo>
                    <a:pt x="1351" y="19813"/>
                    <a:pt x="1360" y="19813"/>
                    <a:pt x="1370" y="19812"/>
                  </a:cubicBezTo>
                  <a:cubicBezTo>
                    <a:pt x="1518" y="19796"/>
                    <a:pt x="1620" y="19663"/>
                    <a:pt x="1620" y="19515"/>
                  </a:cubicBezTo>
                  <a:lnTo>
                    <a:pt x="1620" y="18192"/>
                  </a:lnTo>
                  <a:cubicBezTo>
                    <a:pt x="1620" y="18130"/>
                    <a:pt x="1667" y="18083"/>
                    <a:pt x="1730" y="18083"/>
                  </a:cubicBezTo>
                  <a:cubicBezTo>
                    <a:pt x="1777" y="18091"/>
                    <a:pt x="1823" y="18130"/>
                    <a:pt x="1823" y="18184"/>
                  </a:cubicBezTo>
                  <a:lnTo>
                    <a:pt x="1831" y="19859"/>
                  </a:lnTo>
                  <a:cubicBezTo>
                    <a:pt x="1831" y="20008"/>
                    <a:pt x="1980" y="20133"/>
                    <a:pt x="2160" y="20133"/>
                  </a:cubicBezTo>
                  <a:cubicBezTo>
                    <a:pt x="2340" y="20133"/>
                    <a:pt x="2481" y="20008"/>
                    <a:pt x="2481" y="19851"/>
                  </a:cubicBezTo>
                  <a:lnTo>
                    <a:pt x="2473" y="18184"/>
                  </a:lnTo>
                  <a:cubicBezTo>
                    <a:pt x="2473" y="18138"/>
                    <a:pt x="2512" y="18098"/>
                    <a:pt x="2559" y="18091"/>
                  </a:cubicBezTo>
                  <a:cubicBezTo>
                    <a:pt x="2622" y="18091"/>
                    <a:pt x="2676" y="18138"/>
                    <a:pt x="2676" y="18200"/>
                  </a:cubicBezTo>
                  <a:lnTo>
                    <a:pt x="2739" y="19757"/>
                  </a:lnTo>
                  <a:cubicBezTo>
                    <a:pt x="2747" y="19906"/>
                    <a:pt x="2856" y="20031"/>
                    <a:pt x="3005" y="20039"/>
                  </a:cubicBezTo>
                  <a:cubicBezTo>
                    <a:pt x="3013" y="20040"/>
                    <a:pt x="3022" y="20040"/>
                    <a:pt x="3030" y="20040"/>
                  </a:cubicBezTo>
                  <a:cubicBezTo>
                    <a:pt x="3183" y="20040"/>
                    <a:pt x="3310" y="19905"/>
                    <a:pt x="3302" y="19749"/>
                  </a:cubicBezTo>
                  <a:lnTo>
                    <a:pt x="3240" y="18153"/>
                  </a:lnTo>
                  <a:cubicBezTo>
                    <a:pt x="3240" y="18099"/>
                    <a:pt x="3251" y="18022"/>
                    <a:pt x="3320" y="18022"/>
                  </a:cubicBezTo>
                  <a:cubicBezTo>
                    <a:pt x="3331" y="18022"/>
                    <a:pt x="3343" y="18024"/>
                    <a:pt x="3357" y="18028"/>
                  </a:cubicBezTo>
                  <a:cubicBezTo>
                    <a:pt x="3388" y="18036"/>
                    <a:pt x="3396" y="18169"/>
                    <a:pt x="3396" y="18169"/>
                  </a:cubicBezTo>
                  <a:lnTo>
                    <a:pt x="3420" y="18779"/>
                  </a:lnTo>
                  <a:cubicBezTo>
                    <a:pt x="3420" y="18928"/>
                    <a:pt x="3521" y="19061"/>
                    <a:pt x="3670" y="19076"/>
                  </a:cubicBezTo>
                  <a:cubicBezTo>
                    <a:pt x="3679" y="19077"/>
                    <a:pt x="3688" y="19078"/>
                    <a:pt x="3696" y="19078"/>
                  </a:cubicBezTo>
                  <a:cubicBezTo>
                    <a:pt x="3849" y="19078"/>
                    <a:pt x="3975" y="18950"/>
                    <a:pt x="3975" y="18795"/>
                  </a:cubicBezTo>
                  <a:cubicBezTo>
                    <a:pt x="3975" y="18795"/>
                    <a:pt x="3952" y="16753"/>
                    <a:pt x="3913" y="16706"/>
                  </a:cubicBezTo>
                  <a:cubicBezTo>
                    <a:pt x="3881" y="15837"/>
                    <a:pt x="3514" y="15321"/>
                    <a:pt x="3263" y="15063"/>
                  </a:cubicBezTo>
                  <a:lnTo>
                    <a:pt x="4413" y="1"/>
                  </a:lnTo>
                  <a:close/>
                </a:path>
              </a:pathLst>
            </a:custGeom>
            <a:solidFill>
              <a:srgbClr val="FFC5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887;p56">
              <a:extLst>
                <a:ext uri="{FF2B5EF4-FFF2-40B4-BE49-F238E27FC236}">
                  <a16:creationId xmlns:a16="http://schemas.microsoft.com/office/drawing/2014/main" id="{AD649122-0502-FC03-81B9-4DAEE8C38651}"/>
                </a:ext>
              </a:extLst>
            </p:cNvPr>
            <p:cNvSpPr/>
            <p:nvPr/>
          </p:nvSpPr>
          <p:spPr>
            <a:xfrm>
              <a:off x="6052300" y="1525875"/>
              <a:ext cx="493350" cy="512525"/>
            </a:xfrm>
            <a:custGeom>
              <a:avLst/>
              <a:gdLst/>
              <a:ahLst/>
              <a:cxnLst/>
              <a:rect l="l" t="t" r="r" b="b"/>
              <a:pathLst>
                <a:path w="19734" h="20501" extrusionOk="0">
                  <a:moveTo>
                    <a:pt x="8795" y="0"/>
                  </a:moveTo>
                  <a:cubicBezTo>
                    <a:pt x="8106" y="0"/>
                    <a:pt x="7425" y="110"/>
                    <a:pt x="6784" y="352"/>
                  </a:cubicBezTo>
                  <a:cubicBezTo>
                    <a:pt x="5141" y="963"/>
                    <a:pt x="2300" y="2598"/>
                    <a:pt x="0" y="6948"/>
                  </a:cubicBezTo>
                  <a:lnTo>
                    <a:pt x="3161" y="10360"/>
                  </a:lnTo>
                  <a:lnTo>
                    <a:pt x="3983" y="10086"/>
                  </a:lnTo>
                  <a:lnTo>
                    <a:pt x="3983" y="20226"/>
                  </a:lnTo>
                  <a:cubicBezTo>
                    <a:pt x="3983" y="20375"/>
                    <a:pt x="4100" y="20500"/>
                    <a:pt x="4249" y="20500"/>
                  </a:cubicBezTo>
                  <a:lnTo>
                    <a:pt x="15492" y="20500"/>
                  </a:lnTo>
                  <a:cubicBezTo>
                    <a:pt x="15641" y="20500"/>
                    <a:pt x="15759" y="20375"/>
                    <a:pt x="15759" y="20226"/>
                  </a:cubicBezTo>
                  <a:lnTo>
                    <a:pt x="15759" y="10610"/>
                  </a:lnTo>
                  <a:lnTo>
                    <a:pt x="19053" y="10062"/>
                  </a:lnTo>
                  <a:lnTo>
                    <a:pt x="19733" y="9953"/>
                  </a:lnTo>
                  <a:cubicBezTo>
                    <a:pt x="19733" y="9953"/>
                    <a:pt x="17910" y="2238"/>
                    <a:pt x="12903" y="321"/>
                  </a:cubicBezTo>
                  <a:cubicBezTo>
                    <a:pt x="12324" y="94"/>
                    <a:pt x="11705" y="0"/>
                    <a:pt x="110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888;p56">
              <a:extLst>
                <a:ext uri="{FF2B5EF4-FFF2-40B4-BE49-F238E27FC236}">
                  <a16:creationId xmlns:a16="http://schemas.microsoft.com/office/drawing/2014/main" id="{A342B53C-85FD-9FE8-2C8B-5272DC43E14A}"/>
                </a:ext>
              </a:extLst>
            </p:cNvPr>
            <p:cNvSpPr/>
            <p:nvPr/>
          </p:nvSpPr>
          <p:spPr>
            <a:xfrm>
              <a:off x="6150475" y="1750825"/>
              <a:ext cx="3350" cy="74950"/>
            </a:xfrm>
            <a:custGeom>
              <a:avLst/>
              <a:gdLst/>
              <a:ahLst/>
              <a:cxnLst/>
              <a:rect l="l" t="t" r="r" b="b"/>
              <a:pathLst>
                <a:path w="134" h="2998" extrusionOk="0">
                  <a:moveTo>
                    <a:pt x="64" y="0"/>
                  </a:moveTo>
                  <a:cubicBezTo>
                    <a:pt x="32" y="0"/>
                    <a:pt x="1" y="24"/>
                    <a:pt x="1" y="63"/>
                  </a:cubicBezTo>
                  <a:lnTo>
                    <a:pt x="1" y="2934"/>
                  </a:lnTo>
                  <a:cubicBezTo>
                    <a:pt x="1" y="2966"/>
                    <a:pt x="32" y="2997"/>
                    <a:pt x="64" y="2997"/>
                  </a:cubicBezTo>
                  <a:cubicBezTo>
                    <a:pt x="103" y="2997"/>
                    <a:pt x="134" y="2966"/>
                    <a:pt x="134" y="2934"/>
                  </a:cubicBezTo>
                  <a:lnTo>
                    <a:pt x="134" y="63"/>
                  </a:lnTo>
                  <a:cubicBezTo>
                    <a:pt x="134" y="24"/>
                    <a:pt x="103" y="0"/>
                    <a:pt x="64" y="0"/>
                  </a:cubicBezTo>
                  <a:close/>
                </a:path>
              </a:pathLst>
            </a:custGeom>
            <a:solidFill>
              <a:srgbClr val="124C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889;p56">
              <a:extLst>
                <a:ext uri="{FF2B5EF4-FFF2-40B4-BE49-F238E27FC236}">
                  <a16:creationId xmlns:a16="http://schemas.microsoft.com/office/drawing/2014/main" id="{ACF071C6-7FFE-0381-005D-5506E5F5F63C}"/>
                </a:ext>
              </a:extLst>
            </p:cNvPr>
            <p:cNvSpPr/>
            <p:nvPr/>
          </p:nvSpPr>
          <p:spPr>
            <a:xfrm>
              <a:off x="6445475" y="1752375"/>
              <a:ext cx="3350" cy="74950"/>
            </a:xfrm>
            <a:custGeom>
              <a:avLst/>
              <a:gdLst/>
              <a:ahLst/>
              <a:cxnLst/>
              <a:rect l="l" t="t" r="r" b="b"/>
              <a:pathLst>
                <a:path w="134" h="2998" extrusionOk="0">
                  <a:moveTo>
                    <a:pt x="71" y="1"/>
                  </a:moveTo>
                  <a:cubicBezTo>
                    <a:pt x="32" y="1"/>
                    <a:pt x="0" y="32"/>
                    <a:pt x="0" y="63"/>
                  </a:cubicBezTo>
                  <a:lnTo>
                    <a:pt x="0" y="2935"/>
                  </a:lnTo>
                  <a:cubicBezTo>
                    <a:pt x="0" y="2974"/>
                    <a:pt x="32" y="2998"/>
                    <a:pt x="71" y="2998"/>
                  </a:cubicBezTo>
                  <a:cubicBezTo>
                    <a:pt x="102" y="2998"/>
                    <a:pt x="133" y="2974"/>
                    <a:pt x="133" y="2935"/>
                  </a:cubicBezTo>
                  <a:lnTo>
                    <a:pt x="133" y="63"/>
                  </a:lnTo>
                  <a:cubicBezTo>
                    <a:pt x="133" y="32"/>
                    <a:pt x="102" y="1"/>
                    <a:pt x="71" y="1"/>
                  </a:cubicBezTo>
                  <a:close/>
                </a:path>
              </a:pathLst>
            </a:custGeom>
            <a:solidFill>
              <a:srgbClr val="124C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890;p56">
              <a:extLst>
                <a:ext uri="{FF2B5EF4-FFF2-40B4-BE49-F238E27FC236}">
                  <a16:creationId xmlns:a16="http://schemas.microsoft.com/office/drawing/2014/main" id="{30D8E194-E8DD-D4E3-9C41-ADA0434D5A0D}"/>
                </a:ext>
              </a:extLst>
            </p:cNvPr>
            <p:cNvSpPr/>
            <p:nvPr/>
          </p:nvSpPr>
          <p:spPr>
            <a:xfrm>
              <a:off x="6201725" y="1196750"/>
              <a:ext cx="205825" cy="229000"/>
            </a:xfrm>
            <a:custGeom>
              <a:avLst/>
              <a:gdLst/>
              <a:ahLst/>
              <a:cxnLst/>
              <a:rect l="l" t="t" r="r" b="b"/>
              <a:pathLst>
                <a:path w="8233" h="9160" extrusionOk="0">
                  <a:moveTo>
                    <a:pt x="5267" y="0"/>
                  </a:moveTo>
                  <a:cubicBezTo>
                    <a:pt x="4715" y="0"/>
                    <a:pt x="4083" y="290"/>
                    <a:pt x="3295" y="771"/>
                  </a:cubicBezTo>
                  <a:lnTo>
                    <a:pt x="1808" y="1679"/>
                  </a:lnTo>
                  <a:lnTo>
                    <a:pt x="987" y="1679"/>
                  </a:lnTo>
                  <a:cubicBezTo>
                    <a:pt x="431" y="1679"/>
                    <a:pt x="1" y="2148"/>
                    <a:pt x="87" y="2665"/>
                  </a:cubicBezTo>
                  <a:lnTo>
                    <a:pt x="337" y="4183"/>
                  </a:lnTo>
                  <a:lnTo>
                    <a:pt x="337" y="8173"/>
                  </a:lnTo>
                  <a:cubicBezTo>
                    <a:pt x="337" y="8721"/>
                    <a:pt x="776" y="9159"/>
                    <a:pt x="1323" y="9159"/>
                  </a:cubicBezTo>
                  <a:lnTo>
                    <a:pt x="6644" y="9159"/>
                  </a:lnTo>
                  <a:cubicBezTo>
                    <a:pt x="7192" y="9159"/>
                    <a:pt x="7630" y="8721"/>
                    <a:pt x="7630" y="8173"/>
                  </a:cubicBezTo>
                  <a:lnTo>
                    <a:pt x="7630" y="3799"/>
                  </a:lnTo>
                  <a:cubicBezTo>
                    <a:pt x="7630" y="3729"/>
                    <a:pt x="7622" y="3658"/>
                    <a:pt x="7606" y="3588"/>
                  </a:cubicBezTo>
                  <a:lnTo>
                    <a:pt x="8232" y="3377"/>
                  </a:lnTo>
                  <a:lnTo>
                    <a:pt x="6886" y="1170"/>
                  </a:lnTo>
                  <a:cubicBezTo>
                    <a:pt x="6379" y="348"/>
                    <a:pt x="5872" y="0"/>
                    <a:pt x="52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891;p56">
              <a:extLst>
                <a:ext uri="{FF2B5EF4-FFF2-40B4-BE49-F238E27FC236}">
                  <a16:creationId xmlns:a16="http://schemas.microsoft.com/office/drawing/2014/main" id="{269E034D-BB5D-57A5-24E6-8C6DE65826C8}"/>
                </a:ext>
              </a:extLst>
            </p:cNvPr>
            <p:cNvSpPr/>
            <p:nvPr/>
          </p:nvSpPr>
          <p:spPr>
            <a:xfrm>
              <a:off x="6192550" y="1289575"/>
              <a:ext cx="217150" cy="296375"/>
            </a:xfrm>
            <a:custGeom>
              <a:avLst/>
              <a:gdLst/>
              <a:ahLst/>
              <a:cxnLst/>
              <a:rect l="l" t="t" r="r" b="b"/>
              <a:pathLst>
                <a:path w="8686" h="11855" extrusionOk="0">
                  <a:moveTo>
                    <a:pt x="7606" y="0"/>
                  </a:moveTo>
                  <a:lnTo>
                    <a:pt x="5892" y="579"/>
                  </a:lnTo>
                  <a:cubicBezTo>
                    <a:pt x="5388" y="749"/>
                    <a:pt x="4871" y="832"/>
                    <a:pt x="4361" y="832"/>
                  </a:cubicBezTo>
                  <a:cubicBezTo>
                    <a:pt x="3440" y="832"/>
                    <a:pt x="2543" y="561"/>
                    <a:pt x="1792" y="47"/>
                  </a:cubicBezTo>
                  <a:lnTo>
                    <a:pt x="1080" y="2058"/>
                  </a:lnTo>
                  <a:cubicBezTo>
                    <a:pt x="1073" y="2084"/>
                    <a:pt x="1056" y="2099"/>
                    <a:pt x="1037" y="2099"/>
                  </a:cubicBezTo>
                  <a:cubicBezTo>
                    <a:pt x="1033" y="2099"/>
                    <a:pt x="1029" y="2099"/>
                    <a:pt x="1025" y="2097"/>
                  </a:cubicBezTo>
                  <a:lnTo>
                    <a:pt x="1025" y="2168"/>
                  </a:lnTo>
                  <a:lnTo>
                    <a:pt x="994" y="2168"/>
                  </a:lnTo>
                  <a:cubicBezTo>
                    <a:pt x="446" y="2168"/>
                    <a:pt x="0" y="2606"/>
                    <a:pt x="0" y="3161"/>
                  </a:cubicBezTo>
                  <a:lnTo>
                    <a:pt x="0" y="3271"/>
                  </a:lnTo>
                  <a:cubicBezTo>
                    <a:pt x="0" y="3819"/>
                    <a:pt x="446" y="4265"/>
                    <a:pt x="994" y="4265"/>
                  </a:cubicBezTo>
                  <a:lnTo>
                    <a:pt x="1025" y="4265"/>
                  </a:lnTo>
                  <a:lnTo>
                    <a:pt x="1025" y="6197"/>
                  </a:lnTo>
                  <a:cubicBezTo>
                    <a:pt x="1025" y="7019"/>
                    <a:pt x="1682" y="7684"/>
                    <a:pt x="2504" y="7684"/>
                  </a:cubicBezTo>
                  <a:lnTo>
                    <a:pt x="2590" y="7684"/>
                  </a:lnTo>
                  <a:lnTo>
                    <a:pt x="2590" y="10368"/>
                  </a:lnTo>
                  <a:cubicBezTo>
                    <a:pt x="2590" y="11189"/>
                    <a:pt x="3255" y="11854"/>
                    <a:pt x="4077" y="11854"/>
                  </a:cubicBezTo>
                  <a:lnTo>
                    <a:pt x="4992" y="11854"/>
                  </a:lnTo>
                  <a:cubicBezTo>
                    <a:pt x="5751" y="11854"/>
                    <a:pt x="6369" y="11236"/>
                    <a:pt x="6369" y="10477"/>
                  </a:cubicBezTo>
                  <a:lnTo>
                    <a:pt x="6369" y="7660"/>
                  </a:lnTo>
                  <a:cubicBezTo>
                    <a:pt x="7074" y="7543"/>
                    <a:pt x="7606" y="6933"/>
                    <a:pt x="7606" y="6197"/>
                  </a:cubicBezTo>
                  <a:lnTo>
                    <a:pt x="7606" y="4265"/>
                  </a:lnTo>
                  <a:lnTo>
                    <a:pt x="7692" y="4265"/>
                  </a:lnTo>
                  <a:cubicBezTo>
                    <a:pt x="8239" y="4265"/>
                    <a:pt x="8685" y="3819"/>
                    <a:pt x="8685" y="3271"/>
                  </a:cubicBezTo>
                  <a:lnTo>
                    <a:pt x="8685" y="3161"/>
                  </a:lnTo>
                  <a:cubicBezTo>
                    <a:pt x="8685" y="2606"/>
                    <a:pt x="8239" y="2168"/>
                    <a:pt x="7692" y="2168"/>
                  </a:cubicBezTo>
                  <a:lnTo>
                    <a:pt x="7606" y="2168"/>
                  </a:lnTo>
                  <a:lnTo>
                    <a:pt x="7606" y="0"/>
                  </a:lnTo>
                  <a:close/>
                </a:path>
              </a:pathLst>
            </a:custGeom>
            <a:solidFill>
              <a:srgbClr val="FFC5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6" name="Google Shape;1892;p56">
              <a:extLst>
                <a:ext uri="{FF2B5EF4-FFF2-40B4-BE49-F238E27FC236}">
                  <a16:creationId xmlns:a16="http://schemas.microsoft.com/office/drawing/2014/main" id="{FB82E107-BC5D-152F-FFCB-79AA16407DC3}"/>
                </a:ext>
              </a:extLst>
            </p:cNvPr>
            <p:cNvSpPr/>
            <p:nvPr/>
          </p:nvSpPr>
          <p:spPr>
            <a:xfrm>
              <a:off x="6257300" y="1481075"/>
              <a:ext cx="94300" cy="31525"/>
            </a:xfrm>
            <a:custGeom>
              <a:avLst/>
              <a:gdLst/>
              <a:ahLst/>
              <a:cxnLst/>
              <a:rect l="l" t="t" r="r" b="b"/>
              <a:pathLst>
                <a:path w="3772" h="1261" extrusionOk="0">
                  <a:moveTo>
                    <a:pt x="3771" y="0"/>
                  </a:moveTo>
                  <a:cubicBezTo>
                    <a:pt x="3693" y="16"/>
                    <a:pt x="3615" y="24"/>
                    <a:pt x="3529" y="24"/>
                  </a:cubicBezTo>
                  <a:lnTo>
                    <a:pt x="0" y="24"/>
                  </a:lnTo>
                  <a:lnTo>
                    <a:pt x="0" y="1260"/>
                  </a:lnTo>
                  <a:lnTo>
                    <a:pt x="3771" y="0"/>
                  </a:ln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7" name="Google Shape;1893;p56">
              <a:extLst>
                <a:ext uri="{FF2B5EF4-FFF2-40B4-BE49-F238E27FC236}">
                  <a16:creationId xmlns:a16="http://schemas.microsoft.com/office/drawing/2014/main" id="{E1F4180F-5577-17A2-66B9-C09778BBBCD5}"/>
                </a:ext>
              </a:extLst>
            </p:cNvPr>
            <p:cNvSpPr/>
            <p:nvPr/>
          </p:nvSpPr>
          <p:spPr>
            <a:xfrm>
              <a:off x="6291325" y="1443325"/>
              <a:ext cx="24275" cy="9200"/>
            </a:xfrm>
            <a:custGeom>
              <a:avLst/>
              <a:gdLst/>
              <a:ahLst/>
              <a:cxnLst/>
              <a:rect l="l" t="t" r="r" b="b"/>
              <a:pathLst>
                <a:path w="971" h="368" extrusionOk="0">
                  <a:moveTo>
                    <a:pt x="486" y="0"/>
                  </a:moveTo>
                  <a:cubicBezTo>
                    <a:pt x="290" y="0"/>
                    <a:pt x="118" y="102"/>
                    <a:pt x="16" y="266"/>
                  </a:cubicBezTo>
                  <a:cubicBezTo>
                    <a:pt x="1" y="298"/>
                    <a:pt x="8" y="337"/>
                    <a:pt x="40" y="352"/>
                  </a:cubicBezTo>
                  <a:cubicBezTo>
                    <a:pt x="55" y="360"/>
                    <a:pt x="63" y="368"/>
                    <a:pt x="79" y="368"/>
                  </a:cubicBezTo>
                  <a:cubicBezTo>
                    <a:pt x="94" y="368"/>
                    <a:pt x="118" y="352"/>
                    <a:pt x="134" y="329"/>
                  </a:cubicBezTo>
                  <a:cubicBezTo>
                    <a:pt x="204" y="204"/>
                    <a:pt x="337" y="125"/>
                    <a:pt x="486" y="125"/>
                  </a:cubicBezTo>
                  <a:cubicBezTo>
                    <a:pt x="626" y="125"/>
                    <a:pt x="767" y="204"/>
                    <a:pt x="838" y="329"/>
                  </a:cubicBezTo>
                  <a:cubicBezTo>
                    <a:pt x="848" y="350"/>
                    <a:pt x="869" y="364"/>
                    <a:pt x="891" y="364"/>
                  </a:cubicBezTo>
                  <a:cubicBezTo>
                    <a:pt x="902" y="364"/>
                    <a:pt x="913" y="360"/>
                    <a:pt x="924" y="352"/>
                  </a:cubicBezTo>
                  <a:cubicBezTo>
                    <a:pt x="955" y="337"/>
                    <a:pt x="971" y="298"/>
                    <a:pt x="947" y="266"/>
                  </a:cubicBezTo>
                  <a:cubicBezTo>
                    <a:pt x="853" y="102"/>
                    <a:pt x="673" y="0"/>
                    <a:pt x="486" y="0"/>
                  </a:cubicBez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8" name="Google Shape;1894;p56">
              <a:extLst>
                <a:ext uri="{FF2B5EF4-FFF2-40B4-BE49-F238E27FC236}">
                  <a16:creationId xmlns:a16="http://schemas.microsoft.com/office/drawing/2014/main" id="{485D4863-79CC-2E38-107F-648FE7C8DDBA}"/>
                </a:ext>
              </a:extLst>
            </p:cNvPr>
            <p:cNvSpPr/>
            <p:nvPr/>
          </p:nvSpPr>
          <p:spPr>
            <a:xfrm>
              <a:off x="6387175" y="1350600"/>
              <a:ext cx="18225" cy="19575"/>
            </a:xfrm>
            <a:custGeom>
              <a:avLst/>
              <a:gdLst/>
              <a:ahLst/>
              <a:cxnLst/>
              <a:rect l="l" t="t" r="r" b="b"/>
              <a:pathLst>
                <a:path w="729" h="783" extrusionOk="0">
                  <a:moveTo>
                    <a:pt x="71" y="0"/>
                  </a:moveTo>
                  <a:cubicBezTo>
                    <a:pt x="32" y="0"/>
                    <a:pt x="1" y="32"/>
                    <a:pt x="1" y="63"/>
                  </a:cubicBezTo>
                  <a:cubicBezTo>
                    <a:pt x="1" y="102"/>
                    <a:pt x="32" y="133"/>
                    <a:pt x="71" y="133"/>
                  </a:cubicBezTo>
                  <a:cubicBezTo>
                    <a:pt x="87" y="133"/>
                    <a:pt x="595" y="141"/>
                    <a:pt x="595" y="712"/>
                  </a:cubicBezTo>
                  <a:cubicBezTo>
                    <a:pt x="595" y="752"/>
                    <a:pt x="626" y="783"/>
                    <a:pt x="658" y="783"/>
                  </a:cubicBezTo>
                  <a:cubicBezTo>
                    <a:pt x="697" y="783"/>
                    <a:pt x="728" y="752"/>
                    <a:pt x="728" y="712"/>
                  </a:cubicBezTo>
                  <a:cubicBezTo>
                    <a:pt x="728" y="8"/>
                    <a:pt x="79" y="0"/>
                    <a:pt x="71" y="0"/>
                  </a:cubicBez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9" name="Google Shape;1895;p56">
              <a:extLst>
                <a:ext uri="{FF2B5EF4-FFF2-40B4-BE49-F238E27FC236}">
                  <a16:creationId xmlns:a16="http://schemas.microsoft.com/office/drawing/2014/main" id="{AB50711D-A157-F6E4-81B4-0A1B08C36921}"/>
                </a:ext>
              </a:extLst>
            </p:cNvPr>
            <p:cNvSpPr/>
            <p:nvPr/>
          </p:nvSpPr>
          <p:spPr>
            <a:xfrm>
              <a:off x="6197825" y="1350600"/>
              <a:ext cx="18025" cy="19575"/>
            </a:xfrm>
            <a:custGeom>
              <a:avLst/>
              <a:gdLst/>
              <a:ahLst/>
              <a:cxnLst/>
              <a:rect l="l" t="t" r="r" b="b"/>
              <a:pathLst>
                <a:path w="721" h="783" extrusionOk="0">
                  <a:moveTo>
                    <a:pt x="658" y="0"/>
                  </a:moveTo>
                  <a:cubicBezTo>
                    <a:pt x="650" y="0"/>
                    <a:pt x="0" y="8"/>
                    <a:pt x="0" y="712"/>
                  </a:cubicBezTo>
                  <a:cubicBezTo>
                    <a:pt x="0" y="752"/>
                    <a:pt x="32" y="783"/>
                    <a:pt x="63" y="783"/>
                  </a:cubicBezTo>
                  <a:cubicBezTo>
                    <a:pt x="102" y="783"/>
                    <a:pt x="133" y="752"/>
                    <a:pt x="133" y="712"/>
                  </a:cubicBezTo>
                  <a:cubicBezTo>
                    <a:pt x="133" y="141"/>
                    <a:pt x="634" y="133"/>
                    <a:pt x="658" y="133"/>
                  </a:cubicBezTo>
                  <a:cubicBezTo>
                    <a:pt x="697" y="133"/>
                    <a:pt x="720" y="102"/>
                    <a:pt x="720" y="63"/>
                  </a:cubicBezTo>
                  <a:cubicBezTo>
                    <a:pt x="720" y="32"/>
                    <a:pt x="697" y="0"/>
                    <a:pt x="658" y="0"/>
                  </a:cubicBez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0" name="Google Shape;1896;p56">
              <a:extLst>
                <a:ext uri="{FF2B5EF4-FFF2-40B4-BE49-F238E27FC236}">
                  <a16:creationId xmlns:a16="http://schemas.microsoft.com/office/drawing/2014/main" id="{3BFC1BC7-9D0C-3B74-AC0E-7A91AAFEC663}"/>
                </a:ext>
              </a:extLst>
            </p:cNvPr>
            <p:cNvSpPr/>
            <p:nvPr/>
          </p:nvSpPr>
          <p:spPr>
            <a:xfrm>
              <a:off x="6333000" y="1360175"/>
              <a:ext cx="9025" cy="18025"/>
            </a:xfrm>
            <a:custGeom>
              <a:avLst/>
              <a:gdLst/>
              <a:ahLst/>
              <a:cxnLst/>
              <a:rect l="l" t="t" r="r" b="b"/>
              <a:pathLst>
                <a:path w="361" h="721" extrusionOk="0">
                  <a:moveTo>
                    <a:pt x="180" y="1"/>
                  </a:moveTo>
                  <a:cubicBezTo>
                    <a:pt x="86" y="1"/>
                    <a:pt x="0" y="79"/>
                    <a:pt x="0" y="181"/>
                  </a:cubicBezTo>
                  <a:lnTo>
                    <a:pt x="0" y="541"/>
                  </a:lnTo>
                  <a:cubicBezTo>
                    <a:pt x="0" y="635"/>
                    <a:pt x="86" y="721"/>
                    <a:pt x="180" y="721"/>
                  </a:cubicBezTo>
                  <a:cubicBezTo>
                    <a:pt x="282" y="721"/>
                    <a:pt x="360" y="635"/>
                    <a:pt x="360" y="541"/>
                  </a:cubicBezTo>
                  <a:lnTo>
                    <a:pt x="360" y="181"/>
                  </a:lnTo>
                  <a:cubicBezTo>
                    <a:pt x="360" y="79"/>
                    <a:pt x="282" y="1"/>
                    <a:pt x="1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1" name="Google Shape;1897;p56">
              <a:extLst>
                <a:ext uri="{FF2B5EF4-FFF2-40B4-BE49-F238E27FC236}">
                  <a16:creationId xmlns:a16="http://schemas.microsoft.com/office/drawing/2014/main" id="{1ACD5BDD-BBCF-9113-674F-ABC377053232}"/>
                </a:ext>
              </a:extLst>
            </p:cNvPr>
            <p:cNvSpPr/>
            <p:nvPr/>
          </p:nvSpPr>
          <p:spPr>
            <a:xfrm>
              <a:off x="6264325" y="1360175"/>
              <a:ext cx="9025" cy="18025"/>
            </a:xfrm>
            <a:custGeom>
              <a:avLst/>
              <a:gdLst/>
              <a:ahLst/>
              <a:cxnLst/>
              <a:rect l="l" t="t" r="r" b="b"/>
              <a:pathLst>
                <a:path w="361" h="721" extrusionOk="0">
                  <a:moveTo>
                    <a:pt x="181" y="1"/>
                  </a:moveTo>
                  <a:cubicBezTo>
                    <a:pt x="79" y="1"/>
                    <a:pt x="1" y="79"/>
                    <a:pt x="1" y="181"/>
                  </a:cubicBezTo>
                  <a:lnTo>
                    <a:pt x="1" y="541"/>
                  </a:lnTo>
                  <a:cubicBezTo>
                    <a:pt x="1" y="635"/>
                    <a:pt x="79" y="721"/>
                    <a:pt x="181" y="721"/>
                  </a:cubicBezTo>
                  <a:cubicBezTo>
                    <a:pt x="282" y="721"/>
                    <a:pt x="361" y="635"/>
                    <a:pt x="361" y="541"/>
                  </a:cubicBezTo>
                  <a:lnTo>
                    <a:pt x="361" y="181"/>
                  </a:lnTo>
                  <a:cubicBezTo>
                    <a:pt x="361" y="79"/>
                    <a:pt x="282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2" name="Google Shape;1898;p56">
              <a:extLst>
                <a:ext uri="{FF2B5EF4-FFF2-40B4-BE49-F238E27FC236}">
                  <a16:creationId xmlns:a16="http://schemas.microsoft.com/office/drawing/2014/main" id="{9307D831-01DD-380F-12F6-04C4C588F3D0}"/>
                </a:ext>
              </a:extLst>
            </p:cNvPr>
            <p:cNvSpPr/>
            <p:nvPr/>
          </p:nvSpPr>
          <p:spPr>
            <a:xfrm>
              <a:off x="6324375" y="1324925"/>
              <a:ext cx="34850" cy="24975"/>
            </a:xfrm>
            <a:custGeom>
              <a:avLst/>
              <a:gdLst/>
              <a:ahLst/>
              <a:cxnLst/>
              <a:rect l="l" t="t" r="r" b="b"/>
              <a:pathLst>
                <a:path w="1394" h="999" extrusionOk="0">
                  <a:moveTo>
                    <a:pt x="577" y="1"/>
                  </a:moveTo>
                  <a:cubicBezTo>
                    <a:pt x="410" y="1"/>
                    <a:pt x="265" y="55"/>
                    <a:pt x="173" y="128"/>
                  </a:cubicBezTo>
                  <a:cubicBezTo>
                    <a:pt x="24" y="245"/>
                    <a:pt x="1" y="394"/>
                    <a:pt x="63" y="472"/>
                  </a:cubicBezTo>
                  <a:cubicBezTo>
                    <a:pt x="118" y="558"/>
                    <a:pt x="228" y="589"/>
                    <a:pt x="329" y="636"/>
                  </a:cubicBezTo>
                  <a:cubicBezTo>
                    <a:pt x="439" y="668"/>
                    <a:pt x="541" y="714"/>
                    <a:pt x="627" y="754"/>
                  </a:cubicBezTo>
                  <a:cubicBezTo>
                    <a:pt x="721" y="793"/>
                    <a:pt x="815" y="848"/>
                    <a:pt x="916" y="902"/>
                  </a:cubicBezTo>
                  <a:cubicBezTo>
                    <a:pt x="1007" y="944"/>
                    <a:pt x="1092" y="999"/>
                    <a:pt x="1181" y="999"/>
                  </a:cubicBezTo>
                  <a:cubicBezTo>
                    <a:pt x="1192" y="999"/>
                    <a:pt x="1203" y="998"/>
                    <a:pt x="1214" y="996"/>
                  </a:cubicBezTo>
                  <a:cubicBezTo>
                    <a:pt x="1308" y="988"/>
                    <a:pt x="1394" y="871"/>
                    <a:pt x="1370" y="675"/>
                  </a:cubicBezTo>
                  <a:cubicBezTo>
                    <a:pt x="1347" y="480"/>
                    <a:pt x="1198" y="206"/>
                    <a:pt x="909" y="73"/>
                  </a:cubicBezTo>
                  <a:cubicBezTo>
                    <a:pt x="794" y="22"/>
                    <a:pt x="682" y="1"/>
                    <a:pt x="577" y="1"/>
                  </a:cubicBezTo>
                  <a:close/>
                </a:path>
              </a:pathLst>
            </a:custGeom>
            <a:solidFill>
              <a:srgbClr val="AAA3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3" name="Google Shape;1899;p56">
              <a:extLst>
                <a:ext uri="{FF2B5EF4-FFF2-40B4-BE49-F238E27FC236}">
                  <a16:creationId xmlns:a16="http://schemas.microsoft.com/office/drawing/2014/main" id="{8EA342E6-F858-FBBD-D92E-D1EE146097D7}"/>
                </a:ext>
              </a:extLst>
            </p:cNvPr>
            <p:cNvSpPr/>
            <p:nvPr/>
          </p:nvSpPr>
          <p:spPr>
            <a:xfrm>
              <a:off x="6247500" y="1321450"/>
              <a:ext cx="39150" cy="22900"/>
            </a:xfrm>
            <a:custGeom>
              <a:avLst/>
              <a:gdLst/>
              <a:ahLst/>
              <a:cxnLst/>
              <a:rect l="l" t="t" r="r" b="b"/>
              <a:pathLst>
                <a:path w="1566" h="916" extrusionOk="0">
                  <a:moveTo>
                    <a:pt x="828" y="1"/>
                  </a:moveTo>
                  <a:cubicBezTo>
                    <a:pt x="763" y="1"/>
                    <a:pt x="696" y="8"/>
                    <a:pt x="627" y="24"/>
                  </a:cubicBezTo>
                  <a:cubicBezTo>
                    <a:pt x="290" y="102"/>
                    <a:pt x="95" y="345"/>
                    <a:pt x="48" y="541"/>
                  </a:cubicBezTo>
                  <a:cubicBezTo>
                    <a:pt x="1" y="736"/>
                    <a:pt x="79" y="877"/>
                    <a:pt x="181" y="900"/>
                  </a:cubicBezTo>
                  <a:cubicBezTo>
                    <a:pt x="208" y="911"/>
                    <a:pt x="237" y="915"/>
                    <a:pt x="266" y="915"/>
                  </a:cubicBezTo>
                  <a:cubicBezTo>
                    <a:pt x="345" y="915"/>
                    <a:pt x="430" y="884"/>
                    <a:pt x="509" y="861"/>
                  </a:cubicBezTo>
                  <a:cubicBezTo>
                    <a:pt x="627" y="830"/>
                    <a:pt x="744" y="791"/>
                    <a:pt x="846" y="775"/>
                  </a:cubicBezTo>
                  <a:cubicBezTo>
                    <a:pt x="940" y="752"/>
                    <a:pt x="1065" y="728"/>
                    <a:pt x="1182" y="713"/>
                  </a:cubicBezTo>
                  <a:cubicBezTo>
                    <a:pt x="1300" y="689"/>
                    <a:pt x="1417" y="681"/>
                    <a:pt x="1495" y="603"/>
                  </a:cubicBezTo>
                  <a:cubicBezTo>
                    <a:pt x="1566" y="533"/>
                    <a:pt x="1566" y="384"/>
                    <a:pt x="1409" y="228"/>
                  </a:cubicBezTo>
                  <a:cubicBezTo>
                    <a:pt x="1297" y="109"/>
                    <a:pt x="1081" y="1"/>
                    <a:pt x="828" y="1"/>
                  </a:cubicBezTo>
                  <a:close/>
                </a:path>
              </a:pathLst>
            </a:custGeom>
            <a:solidFill>
              <a:srgbClr val="AAA3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4" name="Google Shape;1900;p56">
              <a:extLst>
                <a:ext uri="{FF2B5EF4-FFF2-40B4-BE49-F238E27FC236}">
                  <a16:creationId xmlns:a16="http://schemas.microsoft.com/office/drawing/2014/main" id="{7A59DA9B-A3ED-17CF-7D84-34722CE63D29}"/>
                </a:ext>
              </a:extLst>
            </p:cNvPr>
            <p:cNvSpPr/>
            <p:nvPr/>
          </p:nvSpPr>
          <p:spPr>
            <a:xfrm>
              <a:off x="6328300" y="1374850"/>
              <a:ext cx="18800" cy="5125"/>
            </a:xfrm>
            <a:custGeom>
              <a:avLst/>
              <a:gdLst/>
              <a:ahLst/>
              <a:cxnLst/>
              <a:rect l="l" t="t" r="r" b="b"/>
              <a:pathLst>
                <a:path w="752" h="205" extrusionOk="0">
                  <a:moveTo>
                    <a:pt x="77" y="1"/>
                  </a:moveTo>
                  <a:cubicBezTo>
                    <a:pt x="55" y="1"/>
                    <a:pt x="34" y="11"/>
                    <a:pt x="24" y="32"/>
                  </a:cubicBezTo>
                  <a:cubicBezTo>
                    <a:pt x="0" y="63"/>
                    <a:pt x="16" y="102"/>
                    <a:pt x="47" y="126"/>
                  </a:cubicBezTo>
                  <a:cubicBezTo>
                    <a:pt x="172" y="188"/>
                    <a:pt x="290" y="204"/>
                    <a:pt x="384" y="204"/>
                  </a:cubicBezTo>
                  <a:cubicBezTo>
                    <a:pt x="579" y="204"/>
                    <a:pt x="705" y="126"/>
                    <a:pt x="712" y="118"/>
                  </a:cubicBezTo>
                  <a:cubicBezTo>
                    <a:pt x="744" y="95"/>
                    <a:pt x="752" y="55"/>
                    <a:pt x="736" y="32"/>
                  </a:cubicBezTo>
                  <a:cubicBezTo>
                    <a:pt x="720" y="11"/>
                    <a:pt x="698" y="1"/>
                    <a:pt x="675" y="1"/>
                  </a:cubicBezTo>
                  <a:cubicBezTo>
                    <a:pt x="664" y="1"/>
                    <a:pt x="652" y="3"/>
                    <a:pt x="642" y="9"/>
                  </a:cubicBezTo>
                  <a:cubicBezTo>
                    <a:pt x="637" y="14"/>
                    <a:pt x="537" y="76"/>
                    <a:pt x="384" y="76"/>
                  </a:cubicBezTo>
                  <a:cubicBezTo>
                    <a:pt x="305" y="76"/>
                    <a:pt x="212" y="59"/>
                    <a:pt x="110" y="9"/>
                  </a:cubicBezTo>
                  <a:cubicBezTo>
                    <a:pt x="99" y="3"/>
                    <a:pt x="88" y="1"/>
                    <a:pt x="77" y="1"/>
                  </a:cubicBez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5" name="Google Shape;1901;p56">
              <a:extLst>
                <a:ext uri="{FF2B5EF4-FFF2-40B4-BE49-F238E27FC236}">
                  <a16:creationId xmlns:a16="http://schemas.microsoft.com/office/drawing/2014/main" id="{BEE8B161-4A28-1BDA-6EE2-9544CA9C1891}"/>
                </a:ext>
              </a:extLst>
            </p:cNvPr>
            <p:cNvSpPr/>
            <p:nvPr/>
          </p:nvSpPr>
          <p:spPr>
            <a:xfrm>
              <a:off x="6259625" y="1374850"/>
              <a:ext cx="18825" cy="5125"/>
            </a:xfrm>
            <a:custGeom>
              <a:avLst/>
              <a:gdLst/>
              <a:ahLst/>
              <a:cxnLst/>
              <a:rect l="l" t="t" r="r" b="b"/>
              <a:pathLst>
                <a:path w="753" h="205" extrusionOk="0">
                  <a:moveTo>
                    <a:pt x="77" y="1"/>
                  </a:moveTo>
                  <a:cubicBezTo>
                    <a:pt x="55" y="1"/>
                    <a:pt x="32" y="11"/>
                    <a:pt x="17" y="32"/>
                  </a:cubicBezTo>
                  <a:cubicBezTo>
                    <a:pt x="1" y="63"/>
                    <a:pt x="17" y="102"/>
                    <a:pt x="48" y="126"/>
                  </a:cubicBezTo>
                  <a:cubicBezTo>
                    <a:pt x="173" y="188"/>
                    <a:pt x="290" y="204"/>
                    <a:pt x="384" y="204"/>
                  </a:cubicBezTo>
                  <a:cubicBezTo>
                    <a:pt x="580" y="204"/>
                    <a:pt x="705" y="126"/>
                    <a:pt x="713" y="118"/>
                  </a:cubicBezTo>
                  <a:cubicBezTo>
                    <a:pt x="744" y="95"/>
                    <a:pt x="752" y="55"/>
                    <a:pt x="736" y="32"/>
                  </a:cubicBezTo>
                  <a:cubicBezTo>
                    <a:pt x="721" y="11"/>
                    <a:pt x="698" y="1"/>
                    <a:pt x="676" y="1"/>
                  </a:cubicBezTo>
                  <a:cubicBezTo>
                    <a:pt x="664" y="1"/>
                    <a:pt x="653" y="3"/>
                    <a:pt x="643" y="9"/>
                  </a:cubicBezTo>
                  <a:cubicBezTo>
                    <a:pt x="637" y="14"/>
                    <a:pt x="537" y="76"/>
                    <a:pt x="385" y="76"/>
                  </a:cubicBezTo>
                  <a:cubicBezTo>
                    <a:pt x="306" y="76"/>
                    <a:pt x="212" y="59"/>
                    <a:pt x="111" y="9"/>
                  </a:cubicBezTo>
                  <a:cubicBezTo>
                    <a:pt x="100" y="3"/>
                    <a:pt x="89" y="1"/>
                    <a:pt x="77" y="1"/>
                  </a:cubicBez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6" name="Google Shape;1902;p56">
              <a:extLst>
                <a:ext uri="{FF2B5EF4-FFF2-40B4-BE49-F238E27FC236}">
                  <a16:creationId xmlns:a16="http://schemas.microsoft.com/office/drawing/2014/main" id="{BA6F2BB7-F4E5-0F59-CCA1-DC8074440CEA}"/>
                </a:ext>
              </a:extLst>
            </p:cNvPr>
            <p:cNvSpPr/>
            <p:nvPr/>
          </p:nvSpPr>
          <p:spPr>
            <a:xfrm>
              <a:off x="6282325" y="1334950"/>
              <a:ext cx="41300" cy="62225"/>
            </a:xfrm>
            <a:custGeom>
              <a:avLst/>
              <a:gdLst/>
              <a:ahLst/>
              <a:cxnLst/>
              <a:rect l="l" t="t" r="r" b="b"/>
              <a:pathLst>
                <a:path w="1652" h="2489" extrusionOk="0">
                  <a:moveTo>
                    <a:pt x="947" y="1"/>
                  </a:moveTo>
                  <a:cubicBezTo>
                    <a:pt x="908" y="1"/>
                    <a:pt x="885" y="32"/>
                    <a:pt x="885" y="63"/>
                  </a:cubicBezTo>
                  <a:lnTo>
                    <a:pt x="908" y="908"/>
                  </a:lnTo>
                  <a:cubicBezTo>
                    <a:pt x="908" y="1229"/>
                    <a:pt x="1080" y="1440"/>
                    <a:pt x="1346" y="1440"/>
                  </a:cubicBezTo>
                  <a:cubicBezTo>
                    <a:pt x="1440" y="1440"/>
                    <a:pt x="1519" y="1511"/>
                    <a:pt x="1519" y="1605"/>
                  </a:cubicBezTo>
                  <a:lnTo>
                    <a:pt x="1519" y="1769"/>
                  </a:lnTo>
                  <a:cubicBezTo>
                    <a:pt x="1519" y="2097"/>
                    <a:pt x="1253" y="2356"/>
                    <a:pt x="932" y="2356"/>
                  </a:cubicBezTo>
                  <a:lnTo>
                    <a:pt x="63" y="2356"/>
                  </a:lnTo>
                  <a:cubicBezTo>
                    <a:pt x="32" y="2356"/>
                    <a:pt x="1" y="2387"/>
                    <a:pt x="1" y="2426"/>
                  </a:cubicBezTo>
                  <a:cubicBezTo>
                    <a:pt x="1" y="2457"/>
                    <a:pt x="32" y="2489"/>
                    <a:pt x="63" y="2489"/>
                  </a:cubicBezTo>
                  <a:lnTo>
                    <a:pt x="932" y="2489"/>
                  </a:lnTo>
                  <a:cubicBezTo>
                    <a:pt x="1323" y="2489"/>
                    <a:pt x="1652" y="2168"/>
                    <a:pt x="1652" y="1769"/>
                  </a:cubicBezTo>
                  <a:lnTo>
                    <a:pt x="1652" y="1605"/>
                  </a:lnTo>
                  <a:cubicBezTo>
                    <a:pt x="1652" y="1440"/>
                    <a:pt x="1519" y="1307"/>
                    <a:pt x="1346" y="1307"/>
                  </a:cubicBezTo>
                  <a:cubicBezTo>
                    <a:pt x="1057" y="1307"/>
                    <a:pt x="1041" y="1002"/>
                    <a:pt x="1041" y="900"/>
                  </a:cubicBezTo>
                  <a:lnTo>
                    <a:pt x="1010" y="63"/>
                  </a:lnTo>
                  <a:cubicBezTo>
                    <a:pt x="1010" y="24"/>
                    <a:pt x="979" y="1"/>
                    <a:pt x="947" y="1"/>
                  </a:cubicBezTo>
                  <a:close/>
                </a:path>
              </a:pathLst>
            </a:custGeom>
            <a:solidFill>
              <a:srgbClr val="FF897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7" name="Google Shape;1903;p56">
              <a:extLst>
                <a:ext uri="{FF2B5EF4-FFF2-40B4-BE49-F238E27FC236}">
                  <a16:creationId xmlns:a16="http://schemas.microsoft.com/office/drawing/2014/main" id="{D584E022-6CD4-10CF-AA51-759558683DB6}"/>
                </a:ext>
              </a:extLst>
            </p:cNvPr>
            <p:cNvSpPr/>
            <p:nvPr/>
          </p:nvSpPr>
          <p:spPr>
            <a:xfrm>
              <a:off x="6276075" y="1405575"/>
              <a:ext cx="40125" cy="33475"/>
            </a:xfrm>
            <a:custGeom>
              <a:avLst/>
              <a:gdLst/>
              <a:ahLst/>
              <a:cxnLst/>
              <a:rect l="l" t="t" r="r" b="b"/>
              <a:pathLst>
                <a:path w="1605" h="1339" extrusionOk="0">
                  <a:moveTo>
                    <a:pt x="0" y="0"/>
                  </a:moveTo>
                  <a:lnTo>
                    <a:pt x="0" y="282"/>
                  </a:lnTo>
                  <a:cubicBezTo>
                    <a:pt x="0" y="861"/>
                    <a:pt x="470" y="1338"/>
                    <a:pt x="1057" y="1338"/>
                  </a:cubicBezTo>
                  <a:lnTo>
                    <a:pt x="1346" y="1338"/>
                  </a:lnTo>
                  <a:cubicBezTo>
                    <a:pt x="1487" y="1338"/>
                    <a:pt x="1604" y="1221"/>
                    <a:pt x="1604" y="1080"/>
                  </a:cubicBezTo>
                  <a:lnTo>
                    <a:pt x="1604" y="3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8" name="Google Shape;1904;p56">
              <a:extLst>
                <a:ext uri="{FF2B5EF4-FFF2-40B4-BE49-F238E27FC236}">
                  <a16:creationId xmlns:a16="http://schemas.microsoft.com/office/drawing/2014/main" id="{5CE04D2D-1499-820E-3929-29EA89452007}"/>
                </a:ext>
              </a:extLst>
            </p:cNvPr>
            <p:cNvSpPr/>
            <p:nvPr/>
          </p:nvSpPr>
          <p:spPr>
            <a:xfrm>
              <a:off x="6269800" y="1399900"/>
              <a:ext cx="63400" cy="16650"/>
            </a:xfrm>
            <a:custGeom>
              <a:avLst/>
              <a:gdLst/>
              <a:ahLst/>
              <a:cxnLst/>
              <a:rect l="l" t="t" r="r" b="b"/>
              <a:pathLst>
                <a:path w="2536" h="666" extrusionOk="0">
                  <a:moveTo>
                    <a:pt x="729" y="0"/>
                  </a:moveTo>
                  <a:cubicBezTo>
                    <a:pt x="322" y="0"/>
                    <a:pt x="1" y="298"/>
                    <a:pt x="1" y="665"/>
                  </a:cubicBezTo>
                  <a:lnTo>
                    <a:pt x="2536" y="665"/>
                  </a:lnTo>
                  <a:cubicBezTo>
                    <a:pt x="2536" y="298"/>
                    <a:pt x="2215" y="0"/>
                    <a:pt x="18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9" name="Google Shape;1905;p56">
              <a:extLst>
                <a:ext uri="{FF2B5EF4-FFF2-40B4-BE49-F238E27FC236}">
                  <a16:creationId xmlns:a16="http://schemas.microsoft.com/office/drawing/2014/main" id="{A551D6C4-E865-6312-68BA-0AAF65F55F9C}"/>
                </a:ext>
              </a:extLst>
            </p:cNvPr>
            <p:cNvSpPr/>
            <p:nvPr/>
          </p:nvSpPr>
          <p:spPr>
            <a:xfrm>
              <a:off x="6377400" y="1498675"/>
              <a:ext cx="214800" cy="354875"/>
            </a:xfrm>
            <a:custGeom>
              <a:avLst/>
              <a:gdLst/>
              <a:ahLst/>
              <a:cxnLst/>
              <a:rect l="l" t="t" r="r" b="b"/>
              <a:pathLst>
                <a:path w="8592" h="14195" extrusionOk="0">
                  <a:moveTo>
                    <a:pt x="3349" y="1"/>
                  </a:moveTo>
                  <a:cubicBezTo>
                    <a:pt x="2042" y="1"/>
                    <a:pt x="986" y="1057"/>
                    <a:pt x="986" y="2364"/>
                  </a:cubicBezTo>
                  <a:lnTo>
                    <a:pt x="986" y="3819"/>
                  </a:lnTo>
                  <a:cubicBezTo>
                    <a:pt x="438" y="3850"/>
                    <a:pt x="0" y="4382"/>
                    <a:pt x="0" y="5024"/>
                  </a:cubicBezTo>
                  <a:cubicBezTo>
                    <a:pt x="0" y="5673"/>
                    <a:pt x="438" y="6198"/>
                    <a:pt x="986" y="6237"/>
                  </a:cubicBezTo>
                  <a:lnTo>
                    <a:pt x="986" y="6745"/>
                  </a:lnTo>
                  <a:cubicBezTo>
                    <a:pt x="986" y="7755"/>
                    <a:pt x="1620" y="8607"/>
                    <a:pt x="2504" y="8952"/>
                  </a:cubicBezTo>
                  <a:lnTo>
                    <a:pt x="2504" y="12387"/>
                  </a:lnTo>
                  <a:cubicBezTo>
                    <a:pt x="2504" y="13380"/>
                    <a:pt x="3310" y="14194"/>
                    <a:pt x="4312" y="14194"/>
                  </a:cubicBezTo>
                  <a:cubicBezTo>
                    <a:pt x="5305" y="14194"/>
                    <a:pt x="6119" y="13380"/>
                    <a:pt x="6119" y="12387"/>
                  </a:cubicBezTo>
                  <a:lnTo>
                    <a:pt x="6119" y="8850"/>
                  </a:lnTo>
                  <a:cubicBezTo>
                    <a:pt x="6886" y="8467"/>
                    <a:pt x="7418" y="7669"/>
                    <a:pt x="7418" y="6745"/>
                  </a:cubicBezTo>
                  <a:lnTo>
                    <a:pt x="7418" y="6237"/>
                  </a:lnTo>
                  <a:lnTo>
                    <a:pt x="7559" y="6237"/>
                  </a:lnTo>
                  <a:cubicBezTo>
                    <a:pt x="8130" y="6237"/>
                    <a:pt x="8592" y="5697"/>
                    <a:pt x="8592" y="5024"/>
                  </a:cubicBezTo>
                  <a:cubicBezTo>
                    <a:pt x="8592" y="4359"/>
                    <a:pt x="8130" y="3819"/>
                    <a:pt x="7559" y="3819"/>
                  </a:cubicBezTo>
                  <a:lnTo>
                    <a:pt x="7418" y="3819"/>
                  </a:lnTo>
                  <a:lnTo>
                    <a:pt x="7418" y="2364"/>
                  </a:lnTo>
                  <a:cubicBezTo>
                    <a:pt x="7418" y="1057"/>
                    <a:pt x="6362" y="1"/>
                    <a:pt x="5055" y="1"/>
                  </a:cubicBezTo>
                  <a:close/>
                </a:path>
              </a:pathLst>
            </a:custGeom>
            <a:solidFill>
              <a:srgbClr val="A152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4" name="Google Shape;1906;p56">
              <a:extLst>
                <a:ext uri="{FF2B5EF4-FFF2-40B4-BE49-F238E27FC236}">
                  <a16:creationId xmlns:a16="http://schemas.microsoft.com/office/drawing/2014/main" id="{89B21044-E803-E978-A79B-BED31AF3B4E0}"/>
                </a:ext>
              </a:extLst>
            </p:cNvPr>
            <p:cNvSpPr/>
            <p:nvPr/>
          </p:nvSpPr>
          <p:spPr>
            <a:xfrm>
              <a:off x="6443125" y="1723425"/>
              <a:ext cx="68300" cy="30550"/>
            </a:xfrm>
            <a:custGeom>
              <a:avLst/>
              <a:gdLst/>
              <a:ahLst/>
              <a:cxnLst/>
              <a:rect l="l" t="t" r="r" b="b"/>
              <a:pathLst>
                <a:path w="2732" h="1222" extrusionOk="0">
                  <a:moveTo>
                    <a:pt x="0" y="1"/>
                  </a:moveTo>
                  <a:lnTo>
                    <a:pt x="0" y="1221"/>
                  </a:lnTo>
                  <a:lnTo>
                    <a:pt x="2731" y="95"/>
                  </a:lnTo>
                  <a:lnTo>
                    <a:pt x="2731" y="95"/>
                  </a:lnTo>
                  <a:cubicBezTo>
                    <a:pt x="2629" y="110"/>
                    <a:pt x="2528" y="118"/>
                    <a:pt x="2426" y="118"/>
                  </a:cubicBezTo>
                  <a:lnTo>
                    <a:pt x="720" y="118"/>
                  </a:lnTo>
                  <a:cubicBezTo>
                    <a:pt x="470" y="118"/>
                    <a:pt x="227" y="79"/>
                    <a:pt x="0" y="1"/>
                  </a:cubicBezTo>
                  <a:close/>
                </a:path>
              </a:pathLst>
            </a:custGeom>
            <a:solidFill>
              <a:srgbClr val="33322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5" name="Google Shape;1907;p56">
              <a:extLst>
                <a:ext uri="{FF2B5EF4-FFF2-40B4-BE49-F238E27FC236}">
                  <a16:creationId xmlns:a16="http://schemas.microsoft.com/office/drawing/2014/main" id="{51E3AE15-4F24-BBAB-0010-340B0F0316A2}"/>
                </a:ext>
              </a:extLst>
            </p:cNvPr>
            <p:cNvSpPr/>
            <p:nvPr/>
          </p:nvSpPr>
          <p:spPr>
            <a:xfrm>
              <a:off x="6366825" y="1428075"/>
              <a:ext cx="208175" cy="151275"/>
            </a:xfrm>
            <a:custGeom>
              <a:avLst/>
              <a:gdLst/>
              <a:ahLst/>
              <a:cxnLst/>
              <a:rect l="l" t="t" r="r" b="b"/>
              <a:pathLst>
                <a:path w="8327" h="6051" extrusionOk="0">
                  <a:moveTo>
                    <a:pt x="3707" y="0"/>
                  </a:moveTo>
                  <a:cubicBezTo>
                    <a:pt x="3234" y="0"/>
                    <a:pt x="2771" y="232"/>
                    <a:pt x="2489" y="657"/>
                  </a:cubicBezTo>
                  <a:cubicBezTo>
                    <a:pt x="2395" y="790"/>
                    <a:pt x="2332" y="939"/>
                    <a:pt x="2293" y="1095"/>
                  </a:cubicBezTo>
                  <a:cubicBezTo>
                    <a:pt x="2152" y="1058"/>
                    <a:pt x="2008" y="1039"/>
                    <a:pt x="1865" y="1039"/>
                  </a:cubicBezTo>
                  <a:cubicBezTo>
                    <a:pt x="1324" y="1039"/>
                    <a:pt x="792" y="1302"/>
                    <a:pt x="470" y="1784"/>
                  </a:cubicBezTo>
                  <a:cubicBezTo>
                    <a:pt x="48" y="2426"/>
                    <a:pt x="126" y="3247"/>
                    <a:pt x="603" y="3803"/>
                  </a:cubicBezTo>
                  <a:cubicBezTo>
                    <a:pt x="502" y="3881"/>
                    <a:pt x="408" y="3967"/>
                    <a:pt x="337" y="4076"/>
                  </a:cubicBezTo>
                  <a:cubicBezTo>
                    <a:pt x="1" y="4593"/>
                    <a:pt x="142" y="5281"/>
                    <a:pt x="650" y="5618"/>
                  </a:cubicBezTo>
                  <a:cubicBezTo>
                    <a:pt x="837" y="5742"/>
                    <a:pt x="1049" y="5801"/>
                    <a:pt x="1258" y="5801"/>
                  </a:cubicBezTo>
                  <a:cubicBezTo>
                    <a:pt x="1618" y="5801"/>
                    <a:pt x="1971" y="5626"/>
                    <a:pt x="2184" y="5305"/>
                  </a:cubicBezTo>
                  <a:cubicBezTo>
                    <a:pt x="2207" y="5281"/>
                    <a:pt x="2223" y="5250"/>
                    <a:pt x="2231" y="5227"/>
                  </a:cubicBezTo>
                  <a:cubicBezTo>
                    <a:pt x="2340" y="5454"/>
                    <a:pt x="2512" y="5657"/>
                    <a:pt x="2739" y="5806"/>
                  </a:cubicBezTo>
                  <a:cubicBezTo>
                    <a:pt x="2984" y="5971"/>
                    <a:pt x="3261" y="6051"/>
                    <a:pt x="3535" y="6051"/>
                  </a:cubicBezTo>
                  <a:cubicBezTo>
                    <a:pt x="3998" y="6051"/>
                    <a:pt x="4454" y="5824"/>
                    <a:pt x="4735" y="5407"/>
                  </a:cubicBezTo>
                  <a:cubicBezTo>
                    <a:pt x="4782" y="5328"/>
                    <a:pt x="4828" y="5250"/>
                    <a:pt x="4860" y="5172"/>
                  </a:cubicBezTo>
                  <a:cubicBezTo>
                    <a:pt x="5140" y="5288"/>
                    <a:pt x="5436" y="5344"/>
                    <a:pt x="5729" y="5344"/>
                  </a:cubicBezTo>
                  <a:cubicBezTo>
                    <a:pt x="6468" y="5344"/>
                    <a:pt x="7193" y="4988"/>
                    <a:pt x="7630" y="4327"/>
                  </a:cubicBezTo>
                  <a:cubicBezTo>
                    <a:pt x="8326" y="3286"/>
                    <a:pt x="8037" y="1878"/>
                    <a:pt x="6996" y="1181"/>
                  </a:cubicBezTo>
                  <a:cubicBezTo>
                    <a:pt x="6611" y="923"/>
                    <a:pt x="6173" y="799"/>
                    <a:pt x="5743" y="799"/>
                  </a:cubicBezTo>
                  <a:cubicBezTo>
                    <a:pt x="5508" y="799"/>
                    <a:pt x="5276" y="836"/>
                    <a:pt x="5055" y="908"/>
                  </a:cubicBezTo>
                  <a:cubicBezTo>
                    <a:pt x="4946" y="649"/>
                    <a:pt x="4766" y="415"/>
                    <a:pt x="4508" y="243"/>
                  </a:cubicBezTo>
                  <a:cubicBezTo>
                    <a:pt x="4260" y="79"/>
                    <a:pt x="3982" y="0"/>
                    <a:pt x="3707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6" name="Google Shape;1908;p56">
              <a:extLst>
                <a:ext uri="{FF2B5EF4-FFF2-40B4-BE49-F238E27FC236}">
                  <a16:creationId xmlns:a16="http://schemas.microsoft.com/office/drawing/2014/main" id="{93AD0563-0374-96C5-8E77-0C87DF115286}"/>
                </a:ext>
              </a:extLst>
            </p:cNvPr>
            <p:cNvSpPr/>
            <p:nvPr/>
          </p:nvSpPr>
          <p:spPr>
            <a:xfrm>
              <a:off x="6549925" y="1543675"/>
              <a:ext cx="3150" cy="3350"/>
            </a:xfrm>
            <a:custGeom>
              <a:avLst/>
              <a:gdLst/>
              <a:ahLst/>
              <a:cxnLst/>
              <a:rect l="l" t="t" r="r" b="b"/>
              <a:pathLst>
                <a:path w="126" h="134" extrusionOk="0">
                  <a:moveTo>
                    <a:pt x="63" y="0"/>
                  </a:moveTo>
                  <a:cubicBezTo>
                    <a:pt x="24" y="0"/>
                    <a:pt x="0" y="31"/>
                    <a:pt x="0" y="71"/>
                  </a:cubicBezTo>
                  <a:cubicBezTo>
                    <a:pt x="0" y="102"/>
                    <a:pt x="24" y="133"/>
                    <a:pt x="63" y="133"/>
                  </a:cubicBezTo>
                  <a:cubicBezTo>
                    <a:pt x="102" y="133"/>
                    <a:pt x="126" y="102"/>
                    <a:pt x="126" y="71"/>
                  </a:cubicBezTo>
                  <a:cubicBezTo>
                    <a:pt x="126" y="31"/>
                    <a:pt x="102" y="0"/>
                    <a:pt x="63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7" name="Google Shape;1909;p56">
              <a:extLst>
                <a:ext uri="{FF2B5EF4-FFF2-40B4-BE49-F238E27FC236}">
                  <a16:creationId xmlns:a16="http://schemas.microsoft.com/office/drawing/2014/main" id="{F9722F55-99E5-54E3-E3EE-E84F96DA9280}"/>
                </a:ext>
              </a:extLst>
            </p:cNvPr>
            <p:cNvSpPr/>
            <p:nvPr/>
          </p:nvSpPr>
          <p:spPr>
            <a:xfrm>
              <a:off x="6540150" y="1560100"/>
              <a:ext cx="3150" cy="3150"/>
            </a:xfrm>
            <a:custGeom>
              <a:avLst/>
              <a:gdLst/>
              <a:ahLst/>
              <a:cxnLst/>
              <a:rect l="l" t="t" r="r" b="b"/>
              <a:pathLst>
                <a:path w="126" h="126" extrusionOk="0">
                  <a:moveTo>
                    <a:pt x="63" y="0"/>
                  </a:moveTo>
                  <a:cubicBezTo>
                    <a:pt x="24" y="0"/>
                    <a:pt x="0" y="24"/>
                    <a:pt x="0" y="63"/>
                  </a:cubicBezTo>
                  <a:cubicBezTo>
                    <a:pt x="0" y="102"/>
                    <a:pt x="24" y="126"/>
                    <a:pt x="63" y="126"/>
                  </a:cubicBezTo>
                  <a:cubicBezTo>
                    <a:pt x="102" y="126"/>
                    <a:pt x="125" y="102"/>
                    <a:pt x="125" y="63"/>
                  </a:cubicBezTo>
                  <a:cubicBezTo>
                    <a:pt x="125" y="24"/>
                    <a:pt x="102" y="0"/>
                    <a:pt x="63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8" name="Google Shape;1910;p56">
              <a:extLst>
                <a:ext uri="{FF2B5EF4-FFF2-40B4-BE49-F238E27FC236}">
                  <a16:creationId xmlns:a16="http://schemas.microsoft.com/office/drawing/2014/main" id="{C7F5AB4C-BA96-0711-8610-94D34CBCD69B}"/>
                </a:ext>
              </a:extLst>
            </p:cNvPr>
            <p:cNvSpPr/>
            <p:nvPr/>
          </p:nvSpPr>
          <p:spPr>
            <a:xfrm>
              <a:off x="6553050" y="1579650"/>
              <a:ext cx="3350" cy="3175"/>
            </a:xfrm>
            <a:custGeom>
              <a:avLst/>
              <a:gdLst/>
              <a:ahLst/>
              <a:cxnLst/>
              <a:rect l="l" t="t" r="r" b="b"/>
              <a:pathLst>
                <a:path w="134" h="127" extrusionOk="0">
                  <a:moveTo>
                    <a:pt x="71" y="1"/>
                  </a:moveTo>
                  <a:cubicBezTo>
                    <a:pt x="32" y="1"/>
                    <a:pt x="1" y="24"/>
                    <a:pt x="1" y="63"/>
                  </a:cubicBezTo>
                  <a:cubicBezTo>
                    <a:pt x="1" y="103"/>
                    <a:pt x="32" y="126"/>
                    <a:pt x="71" y="126"/>
                  </a:cubicBezTo>
                  <a:cubicBezTo>
                    <a:pt x="102" y="126"/>
                    <a:pt x="134" y="103"/>
                    <a:pt x="134" y="63"/>
                  </a:cubicBezTo>
                  <a:cubicBezTo>
                    <a:pt x="134" y="24"/>
                    <a:pt x="102" y="1"/>
                    <a:pt x="71" y="1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9" name="Google Shape;1911;p56">
              <a:extLst>
                <a:ext uri="{FF2B5EF4-FFF2-40B4-BE49-F238E27FC236}">
                  <a16:creationId xmlns:a16="http://schemas.microsoft.com/office/drawing/2014/main" id="{06CE832B-A016-E958-B4E2-C9C805E87581}"/>
                </a:ext>
              </a:extLst>
            </p:cNvPr>
            <p:cNvSpPr/>
            <p:nvPr/>
          </p:nvSpPr>
          <p:spPr>
            <a:xfrm>
              <a:off x="6556375" y="1560100"/>
              <a:ext cx="3350" cy="3150"/>
            </a:xfrm>
            <a:custGeom>
              <a:avLst/>
              <a:gdLst/>
              <a:ahLst/>
              <a:cxnLst/>
              <a:rect l="l" t="t" r="r" b="b"/>
              <a:pathLst>
                <a:path w="134" h="126" extrusionOk="0">
                  <a:moveTo>
                    <a:pt x="63" y="0"/>
                  </a:moveTo>
                  <a:cubicBezTo>
                    <a:pt x="32" y="0"/>
                    <a:pt x="1" y="24"/>
                    <a:pt x="1" y="63"/>
                  </a:cubicBezTo>
                  <a:cubicBezTo>
                    <a:pt x="1" y="102"/>
                    <a:pt x="32" y="126"/>
                    <a:pt x="63" y="126"/>
                  </a:cubicBezTo>
                  <a:cubicBezTo>
                    <a:pt x="102" y="126"/>
                    <a:pt x="134" y="102"/>
                    <a:pt x="134" y="63"/>
                  </a:cubicBezTo>
                  <a:cubicBezTo>
                    <a:pt x="134" y="24"/>
                    <a:pt x="102" y="0"/>
                    <a:pt x="63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0" name="Google Shape;1912;p56">
              <a:extLst>
                <a:ext uri="{FF2B5EF4-FFF2-40B4-BE49-F238E27FC236}">
                  <a16:creationId xmlns:a16="http://schemas.microsoft.com/office/drawing/2014/main" id="{5824AD8A-881E-8654-D37C-2AAB75B9B8C6}"/>
                </a:ext>
              </a:extLst>
            </p:cNvPr>
            <p:cNvSpPr/>
            <p:nvPr/>
          </p:nvSpPr>
          <p:spPr>
            <a:xfrm>
              <a:off x="6470500" y="1689200"/>
              <a:ext cx="22725" cy="8050"/>
            </a:xfrm>
            <a:custGeom>
              <a:avLst/>
              <a:gdLst/>
              <a:ahLst/>
              <a:cxnLst/>
              <a:rect l="l" t="t" r="r" b="b"/>
              <a:pathLst>
                <a:path w="909" h="322" extrusionOk="0">
                  <a:moveTo>
                    <a:pt x="455" y="1"/>
                  </a:moveTo>
                  <a:cubicBezTo>
                    <a:pt x="275" y="1"/>
                    <a:pt x="102" y="102"/>
                    <a:pt x="16" y="259"/>
                  </a:cubicBezTo>
                  <a:cubicBezTo>
                    <a:pt x="1" y="274"/>
                    <a:pt x="9" y="306"/>
                    <a:pt x="32" y="314"/>
                  </a:cubicBezTo>
                  <a:cubicBezTo>
                    <a:pt x="40" y="319"/>
                    <a:pt x="49" y="322"/>
                    <a:pt x="56" y="322"/>
                  </a:cubicBezTo>
                  <a:cubicBezTo>
                    <a:pt x="70" y="322"/>
                    <a:pt x="82" y="313"/>
                    <a:pt x="87" y="298"/>
                  </a:cubicBezTo>
                  <a:cubicBezTo>
                    <a:pt x="165" y="173"/>
                    <a:pt x="306" y="94"/>
                    <a:pt x="455" y="94"/>
                  </a:cubicBezTo>
                  <a:cubicBezTo>
                    <a:pt x="603" y="94"/>
                    <a:pt x="744" y="173"/>
                    <a:pt x="815" y="298"/>
                  </a:cubicBezTo>
                  <a:cubicBezTo>
                    <a:pt x="830" y="314"/>
                    <a:pt x="838" y="321"/>
                    <a:pt x="854" y="321"/>
                  </a:cubicBezTo>
                  <a:cubicBezTo>
                    <a:pt x="861" y="321"/>
                    <a:pt x="869" y="321"/>
                    <a:pt x="877" y="314"/>
                  </a:cubicBezTo>
                  <a:cubicBezTo>
                    <a:pt x="901" y="306"/>
                    <a:pt x="908" y="274"/>
                    <a:pt x="893" y="259"/>
                  </a:cubicBezTo>
                  <a:cubicBezTo>
                    <a:pt x="807" y="102"/>
                    <a:pt x="635" y="1"/>
                    <a:pt x="455" y="1"/>
                  </a:cubicBezTo>
                  <a:close/>
                </a:path>
              </a:pathLst>
            </a:custGeom>
            <a:solidFill>
              <a:srgbClr val="722F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1" name="Google Shape;1913;p56">
              <a:extLst>
                <a:ext uri="{FF2B5EF4-FFF2-40B4-BE49-F238E27FC236}">
                  <a16:creationId xmlns:a16="http://schemas.microsoft.com/office/drawing/2014/main" id="{0E018683-3654-8428-A88B-ECDE59BE4787}"/>
                </a:ext>
              </a:extLst>
            </p:cNvPr>
            <p:cNvSpPr/>
            <p:nvPr/>
          </p:nvSpPr>
          <p:spPr>
            <a:xfrm>
              <a:off x="6384050" y="1601375"/>
              <a:ext cx="17825" cy="19200"/>
            </a:xfrm>
            <a:custGeom>
              <a:avLst/>
              <a:gdLst/>
              <a:ahLst/>
              <a:cxnLst/>
              <a:rect l="l" t="t" r="r" b="b"/>
              <a:pathLst>
                <a:path w="713" h="768" extrusionOk="0">
                  <a:moveTo>
                    <a:pt x="626" y="0"/>
                  </a:moveTo>
                  <a:cubicBezTo>
                    <a:pt x="407" y="0"/>
                    <a:pt x="0" y="141"/>
                    <a:pt x="0" y="673"/>
                  </a:cubicBezTo>
                  <a:cubicBezTo>
                    <a:pt x="0" y="728"/>
                    <a:pt x="32" y="767"/>
                    <a:pt x="86" y="767"/>
                  </a:cubicBezTo>
                  <a:cubicBezTo>
                    <a:pt x="133" y="767"/>
                    <a:pt x="172" y="728"/>
                    <a:pt x="172" y="673"/>
                  </a:cubicBezTo>
                  <a:cubicBezTo>
                    <a:pt x="172" y="188"/>
                    <a:pt x="579" y="173"/>
                    <a:pt x="626" y="173"/>
                  </a:cubicBezTo>
                  <a:cubicBezTo>
                    <a:pt x="673" y="173"/>
                    <a:pt x="712" y="133"/>
                    <a:pt x="712" y="86"/>
                  </a:cubicBezTo>
                  <a:cubicBezTo>
                    <a:pt x="712" y="40"/>
                    <a:pt x="673" y="0"/>
                    <a:pt x="626" y="0"/>
                  </a:cubicBezTo>
                  <a:close/>
                </a:path>
              </a:pathLst>
            </a:custGeom>
            <a:solidFill>
              <a:srgbClr val="722F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2" name="Google Shape;1914;p56">
              <a:extLst>
                <a:ext uri="{FF2B5EF4-FFF2-40B4-BE49-F238E27FC236}">
                  <a16:creationId xmlns:a16="http://schemas.microsoft.com/office/drawing/2014/main" id="{D950A515-7B20-1E4C-71F8-689D85E9FF6B}"/>
                </a:ext>
              </a:extLst>
            </p:cNvPr>
            <p:cNvSpPr/>
            <p:nvPr/>
          </p:nvSpPr>
          <p:spPr>
            <a:xfrm>
              <a:off x="6566350" y="1601375"/>
              <a:ext cx="18025" cy="19200"/>
            </a:xfrm>
            <a:custGeom>
              <a:avLst/>
              <a:gdLst/>
              <a:ahLst/>
              <a:cxnLst/>
              <a:rect l="l" t="t" r="r" b="b"/>
              <a:pathLst>
                <a:path w="721" h="768" extrusionOk="0">
                  <a:moveTo>
                    <a:pt x="95" y="0"/>
                  </a:moveTo>
                  <a:cubicBezTo>
                    <a:pt x="40" y="0"/>
                    <a:pt x="1" y="40"/>
                    <a:pt x="1" y="86"/>
                  </a:cubicBezTo>
                  <a:cubicBezTo>
                    <a:pt x="1" y="133"/>
                    <a:pt x="40" y="173"/>
                    <a:pt x="95" y="173"/>
                  </a:cubicBezTo>
                  <a:cubicBezTo>
                    <a:pt x="110" y="173"/>
                    <a:pt x="541" y="180"/>
                    <a:pt x="541" y="673"/>
                  </a:cubicBezTo>
                  <a:cubicBezTo>
                    <a:pt x="541" y="728"/>
                    <a:pt x="580" y="767"/>
                    <a:pt x="635" y="767"/>
                  </a:cubicBezTo>
                  <a:cubicBezTo>
                    <a:pt x="681" y="767"/>
                    <a:pt x="721" y="728"/>
                    <a:pt x="721" y="673"/>
                  </a:cubicBezTo>
                  <a:cubicBezTo>
                    <a:pt x="721" y="141"/>
                    <a:pt x="306" y="0"/>
                    <a:pt x="95" y="0"/>
                  </a:cubicBezTo>
                  <a:close/>
                </a:path>
              </a:pathLst>
            </a:custGeom>
            <a:solidFill>
              <a:srgbClr val="722F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3" name="Google Shape;1915;p56">
              <a:extLst>
                <a:ext uri="{FF2B5EF4-FFF2-40B4-BE49-F238E27FC236}">
                  <a16:creationId xmlns:a16="http://schemas.microsoft.com/office/drawing/2014/main" id="{1FAAB78B-5C51-3C6B-53FD-56234C2FC1BF}"/>
                </a:ext>
              </a:extLst>
            </p:cNvPr>
            <p:cNvSpPr/>
            <p:nvPr/>
          </p:nvSpPr>
          <p:spPr>
            <a:xfrm>
              <a:off x="6444300" y="1604700"/>
              <a:ext cx="8825" cy="17625"/>
            </a:xfrm>
            <a:custGeom>
              <a:avLst/>
              <a:gdLst/>
              <a:ahLst/>
              <a:cxnLst/>
              <a:rect l="l" t="t" r="r" b="b"/>
              <a:pathLst>
                <a:path w="353" h="705" extrusionOk="0">
                  <a:moveTo>
                    <a:pt x="172" y="0"/>
                  </a:moveTo>
                  <a:cubicBezTo>
                    <a:pt x="79" y="0"/>
                    <a:pt x="0" y="86"/>
                    <a:pt x="0" y="180"/>
                  </a:cubicBezTo>
                  <a:lnTo>
                    <a:pt x="0" y="532"/>
                  </a:lnTo>
                  <a:cubicBezTo>
                    <a:pt x="0" y="626"/>
                    <a:pt x="79" y="705"/>
                    <a:pt x="172" y="705"/>
                  </a:cubicBezTo>
                  <a:cubicBezTo>
                    <a:pt x="274" y="705"/>
                    <a:pt x="352" y="626"/>
                    <a:pt x="352" y="532"/>
                  </a:cubicBezTo>
                  <a:lnTo>
                    <a:pt x="352" y="180"/>
                  </a:lnTo>
                  <a:cubicBezTo>
                    <a:pt x="352" y="86"/>
                    <a:pt x="274" y="0"/>
                    <a:pt x="172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4" name="Google Shape;1916;p56">
              <a:extLst>
                <a:ext uri="{FF2B5EF4-FFF2-40B4-BE49-F238E27FC236}">
                  <a16:creationId xmlns:a16="http://schemas.microsoft.com/office/drawing/2014/main" id="{4C14938B-C82B-65A5-3B88-7051FDCAFFF3}"/>
                </a:ext>
              </a:extLst>
            </p:cNvPr>
            <p:cNvSpPr/>
            <p:nvPr/>
          </p:nvSpPr>
          <p:spPr>
            <a:xfrm>
              <a:off x="6510225" y="1604700"/>
              <a:ext cx="8825" cy="17625"/>
            </a:xfrm>
            <a:custGeom>
              <a:avLst/>
              <a:gdLst/>
              <a:ahLst/>
              <a:cxnLst/>
              <a:rect l="l" t="t" r="r" b="b"/>
              <a:pathLst>
                <a:path w="353" h="705" extrusionOk="0">
                  <a:moveTo>
                    <a:pt x="172" y="0"/>
                  </a:moveTo>
                  <a:cubicBezTo>
                    <a:pt x="78" y="0"/>
                    <a:pt x="0" y="86"/>
                    <a:pt x="0" y="180"/>
                  </a:cubicBezTo>
                  <a:lnTo>
                    <a:pt x="0" y="532"/>
                  </a:lnTo>
                  <a:cubicBezTo>
                    <a:pt x="0" y="626"/>
                    <a:pt x="78" y="705"/>
                    <a:pt x="172" y="705"/>
                  </a:cubicBezTo>
                  <a:cubicBezTo>
                    <a:pt x="274" y="705"/>
                    <a:pt x="352" y="626"/>
                    <a:pt x="352" y="532"/>
                  </a:cubicBezTo>
                  <a:lnTo>
                    <a:pt x="352" y="180"/>
                  </a:lnTo>
                  <a:cubicBezTo>
                    <a:pt x="352" y="86"/>
                    <a:pt x="274" y="0"/>
                    <a:pt x="172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5" name="Google Shape;1917;p56">
              <a:extLst>
                <a:ext uri="{FF2B5EF4-FFF2-40B4-BE49-F238E27FC236}">
                  <a16:creationId xmlns:a16="http://schemas.microsoft.com/office/drawing/2014/main" id="{F811AC77-D032-36D9-8972-8F618E6A1ABC}"/>
                </a:ext>
              </a:extLst>
            </p:cNvPr>
            <p:cNvSpPr/>
            <p:nvPr/>
          </p:nvSpPr>
          <p:spPr>
            <a:xfrm>
              <a:off x="6430025" y="1581775"/>
              <a:ext cx="31300" cy="14600"/>
            </a:xfrm>
            <a:custGeom>
              <a:avLst/>
              <a:gdLst/>
              <a:ahLst/>
              <a:cxnLst/>
              <a:rect l="l" t="t" r="r" b="b"/>
              <a:pathLst>
                <a:path w="1252" h="584" extrusionOk="0">
                  <a:moveTo>
                    <a:pt x="650" y="1"/>
                  </a:moveTo>
                  <a:cubicBezTo>
                    <a:pt x="635" y="1"/>
                    <a:pt x="619" y="1"/>
                    <a:pt x="603" y="2"/>
                  </a:cubicBezTo>
                  <a:cubicBezTo>
                    <a:pt x="337" y="25"/>
                    <a:pt x="141" y="174"/>
                    <a:pt x="71" y="299"/>
                  </a:cubicBezTo>
                  <a:cubicBezTo>
                    <a:pt x="0" y="432"/>
                    <a:pt x="39" y="534"/>
                    <a:pt x="110" y="565"/>
                  </a:cubicBezTo>
                  <a:cubicBezTo>
                    <a:pt x="143" y="579"/>
                    <a:pt x="179" y="583"/>
                    <a:pt x="215" y="583"/>
                  </a:cubicBezTo>
                  <a:cubicBezTo>
                    <a:pt x="266" y="583"/>
                    <a:pt x="318" y="574"/>
                    <a:pt x="368" y="565"/>
                  </a:cubicBezTo>
                  <a:cubicBezTo>
                    <a:pt x="462" y="557"/>
                    <a:pt x="556" y="542"/>
                    <a:pt x="642" y="534"/>
                  </a:cubicBezTo>
                  <a:cubicBezTo>
                    <a:pt x="720" y="534"/>
                    <a:pt x="814" y="526"/>
                    <a:pt x="908" y="526"/>
                  </a:cubicBezTo>
                  <a:cubicBezTo>
                    <a:pt x="1002" y="526"/>
                    <a:pt x="1096" y="526"/>
                    <a:pt x="1166" y="487"/>
                  </a:cubicBezTo>
                  <a:cubicBezTo>
                    <a:pt x="1236" y="448"/>
                    <a:pt x="1252" y="338"/>
                    <a:pt x="1166" y="221"/>
                  </a:cubicBezTo>
                  <a:cubicBezTo>
                    <a:pt x="1085" y="111"/>
                    <a:pt x="894" y="1"/>
                    <a:pt x="650" y="1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6" name="Google Shape;1918;p56">
              <a:extLst>
                <a:ext uri="{FF2B5EF4-FFF2-40B4-BE49-F238E27FC236}">
                  <a16:creationId xmlns:a16="http://schemas.microsoft.com/office/drawing/2014/main" id="{4EAA383A-0FA5-5080-1A52-7E6FEBCB75BE}"/>
                </a:ext>
              </a:extLst>
            </p:cNvPr>
            <p:cNvSpPr/>
            <p:nvPr/>
          </p:nvSpPr>
          <p:spPr>
            <a:xfrm>
              <a:off x="6498875" y="1575150"/>
              <a:ext cx="31125" cy="15550"/>
            </a:xfrm>
            <a:custGeom>
              <a:avLst/>
              <a:gdLst/>
              <a:ahLst/>
              <a:cxnLst/>
              <a:rect l="l" t="t" r="r" b="b"/>
              <a:pathLst>
                <a:path w="1245" h="622" extrusionOk="0">
                  <a:moveTo>
                    <a:pt x="680" y="0"/>
                  </a:moveTo>
                  <a:cubicBezTo>
                    <a:pt x="642" y="0"/>
                    <a:pt x="603" y="3"/>
                    <a:pt x="564" y="9"/>
                  </a:cubicBezTo>
                  <a:cubicBezTo>
                    <a:pt x="298" y="56"/>
                    <a:pt x="118" y="220"/>
                    <a:pt x="63" y="353"/>
                  </a:cubicBezTo>
                  <a:cubicBezTo>
                    <a:pt x="0" y="494"/>
                    <a:pt x="47" y="588"/>
                    <a:pt x="118" y="611"/>
                  </a:cubicBezTo>
                  <a:cubicBezTo>
                    <a:pt x="141" y="618"/>
                    <a:pt x="167" y="621"/>
                    <a:pt x="193" y="621"/>
                  </a:cubicBezTo>
                  <a:cubicBezTo>
                    <a:pt x="253" y="621"/>
                    <a:pt x="318" y="606"/>
                    <a:pt x="384" y="596"/>
                  </a:cubicBezTo>
                  <a:cubicBezTo>
                    <a:pt x="470" y="572"/>
                    <a:pt x="564" y="549"/>
                    <a:pt x="642" y="541"/>
                  </a:cubicBezTo>
                  <a:cubicBezTo>
                    <a:pt x="728" y="525"/>
                    <a:pt x="814" y="517"/>
                    <a:pt x="908" y="510"/>
                  </a:cubicBezTo>
                  <a:cubicBezTo>
                    <a:pt x="1002" y="494"/>
                    <a:pt x="1096" y="494"/>
                    <a:pt x="1166" y="439"/>
                  </a:cubicBezTo>
                  <a:cubicBezTo>
                    <a:pt x="1229" y="392"/>
                    <a:pt x="1244" y="290"/>
                    <a:pt x="1143" y="181"/>
                  </a:cubicBezTo>
                  <a:cubicBezTo>
                    <a:pt x="1063" y="88"/>
                    <a:pt x="892" y="0"/>
                    <a:pt x="680" y="0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7" name="Google Shape;1919;p56">
              <a:extLst>
                <a:ext uri="{FF2B5EF4-FFF2-40B4-BE49-F238E27FC236}">
                  <a16:creationId xmlns:a16="http://schemas.microsoft.com/office/drawing/2014/main" id="{37A6D2AE-AD67-6A14-91BB-8007D5A0DF82}"/>
                </a:ext>
              </a:extLst>
            </p:cNvPr>
            <p:cNvSpPr/>
            <p:nvPr/>
          </p:nvSpPr>
          <p:spPr>
            <a:xfrm>
              <a:off x="6466800" y="1604100"/>
              <a:ext cx="26025" cy="45625"/>
            </a:xfrm>
            <a:custGeom>
              <a:avLst/>
              <a:gdLst/>
              <a:ahLst/>
              <a:cxnLst/>
              <a:rect l="l" t="t" r="r" b="b"/>
              <a:pathLst>
                <a:path w="1041" h="1825" extrusionOk="0">
                  <a:moveTo>
                    <a:pt x="712" y="1"/>
                  </a:moveTo>
                  <a:cubicBezTo>
                    <a:pt x="681" y="1"/>
                    <a:pt x="650" y="24"/>
                    <a:pt x="650" y="64"/>
                  </a:cubicBezTo>
                  <a:lnTo>
                    <a:pt x="650" y="549"/>
                  </a:lnTo>
                  <a:cubicBezTo>
                    <a:pt x="650" y="744"/>
                    <a:pt x="485" y="909"/>
                    <a:pt x="282" y="909"/>
                  </a:cubicBezTo>
                  <a:cubicBezTo>
                    <a:pt x="125" y="909"/>
                    <a:pt x="0" y="1042"/>
                    <a:pt x="0" y="1198"/>
                  </a:cubicBezTo>
                  <a:cubicBezTo>
                    <a:pt x="0" y="1542"/>
                    <a:pt x="274" y="1824"/>
                    <a:pt x="626" y="1824"/>
                  </a:cubicBezTo>
                  <a:lnTo>
                    <a:pt x="978" y="1824"/>
                  </a:lnTo>
                  <a:cubicBezTo>
                    <a:pt x="1009" y="1824"/>
                    <a:pt x="1041" y="1793"/>
                    <a:pt x="1041" y="1761"/>
                  </a:cubicBezTo>
                  <a:cubicBezTo>
                    <a:pt x="1041" y="1722"/>
                    <a:pt x="1009" y="1691"/>
                    <a:pt x="978" y="1691"/>
                  </a:cubicBezTo>
                  <a:lnTo>
                    <a:pt x="626" y="1691"/>
                  </a:lnTo>
                  <a:cubicBezTo>
                    <a:pt x="352" y="1691"/>
                    <a:pt x="125" y="1472"/>
                    <a:pt x="125" y="1198"/>
                  </a:cubicBezTo>
                  <a:cubicBezTo>
                    <a:pt x="125" y="1112"/>
                    <a:pt x="196" y="1042"/>
                    <a:pt x="282" y="1042"/>
                  </a:cubicBezTo>
                  <a:cubicBezTo>
                    <a:pt x="556" y="1042"/>
                    <a:pt x="783" y="823"/>
                    <a:pt x="783" y="549"/>
                  </a:cubicBezTo>
                  <a:lnTo>
                    <a:pt x="783" y="64"/>
                  </a:lnTo>
                  <a:cubicBezTo>
                    <a:pt x="783" y="24"/>
                    <a:pt x="751" y="1"/>
                    <a:pt x="712" y="1"/>
                  </a:cubicBezTo>
                  <a:close/>
                </a:path>
              </a:pathLst>
            </a:custGeom>
            <a:solidFill>
              <a:srgbClr val="722F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8" name="Google Shape;1920;p56">
              <a:extLst>
                <a:ext uri="{FF2B5EF4-FFF2-40B4-BE49-F238E27FC236}">
                  <a16:creationId xmlns:a16="http://schemas.microsoft.com/office/drawing/2014/main" id="{58626E31-5BD4-6676-93C9-2B35FC843872}"/>
                </a:ext>
              </a:extLst>
            </p:cNvPr>
            <p:cNvSpPr/>
            <p:nvPr/>
          </p:nvSpPr>
          <p:spPr>
            <a:xfrm>
              <a:off x="6487925" y="1648125"/>
              <a:ext cx="39150" cy="32500"/>
            </a:xfrm>
            <a:custGeom>
              <a:avLst/>
              <a:gdLst/>
              <a:ahLst/>
              <a:cxnLst/>
              <a:rect l="l" t="t" r="r" b="b"/>
              <a:pathLst>
                <a:path w="1566" h="1300" extrusionOk="0">
                  <a:moveTo>
                    <a:pt x="1565" y="0"/>
                  </a:moveTo>
                  <a:lnTo>
                    <a:pt x="0" y="392"/>
                  </a:lnTo>
                  <a:lnTo>
                    <a:pt x="0" y="1049"/>
                  </a:lnTo>
                  <a:cubicBezTo>
                    <a:pt x="0" y="1190"/>
                    <a:pt x="110" y="1299"/>
                    <a:pt x="251" y="1299"/>
                  </a:cubicBezTo>
                  <a:lnTo>
                    <a:pt x="532" y="1299"/>
                  </a:lnTo>
                  <a:cubicBezTo>
                    <a:pt x="1103" y="1299"/>
                    <a:pt x="1565" y="838"/>
                    <a:pt x="1565" y="266"/>
                  </a:cubicBezTo>
                  <a:lnTo>
                    <a:pt x="156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9" name="Google Shape;1921;p56">
              <a:extLst>
                <a:ext uri="{FF2B5EF4-FFF2-40B4-BE49-F238E27FC236}">
                  <a16:creationId xmlns:a16="http://schemas.microsoft.com/office/drawing/2014/main" id="{915E9CC8-6710-90B1-A063-1D69885441F6}"/>
                </a:ext>
              </a:extLst>
            </p:cNvPr>
            <p:cNvSpPr/>
            <p:nvPr/>
          </p:nvSpPr>
          <p:spPr>
            <a:xfrm>
              <a:off x="6344525" y="2280525"/>
              <a:ext cx="286800" cy="97850"/>
            </a:xfrm>
            <a:custGeom>
              <a:avLst/>
              <a:gdLst/>
              <a:ahLst/>
              <a:cxnLst/>
              <a:rect l="l" t="t" r="r" b="b"/>
              <a:pathLst>
                <a:path w="11472" h="3914" extrusionOk="0">
                  <a:moveTo>
                    <a:pt x="1" y="1"/>
                  </a:moveTo>
                  <a:lnTo>
                    <a:pt x="1" y="3913"/>
                  </a:lnTo>
                  <a:lnTo>
                    <a:pt x="11471" y="3913"/>
                  </a:lnTo>
                  <a:lnTo>
                    <a:pt x="1147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0" name="Google Shape;1922;p56">
              <a:extLst>
                <a:ext uri="{FF2B5EF4-FFF2-40B4-BE49-F238E27FC236}">
                  <a16:creationId xmlns:a16="http://schemas.microsoft.com/office/drawing/2014/main" id="{6BA6AD3B-17D6-B8C6-0CCC-3F8CC19C0F00}"/>
                </a:ext>
              </a:extLst>
            </p:cNvPr>
            <p:cNvSpPr/>
            <p:nvPr/>
          </p:nvSpPr>
          <p:spPr>
            <a:xfrm>
              <a:off x="6021775" y="1763050"/>
              <a:ext cx="305175" cy="349325"/>
            </a:xfrm>
            <a:custGeom>
              <a:avLst/>
              <a:gdLst/>
              <a:ahLst/>
              <a:cxnLst/>
              <a:rect l="l" t="t" r="r" b="b"/>
              <a:pathLst>
                <a:path w="12207" h="13973" extrusionOk="0">
                  <a:moveTo>
                    <a:pt x="1779" y="0"/>
                  </a:moveTo>
                  <a:cubicBezTo>
                    <a:pt x="1735" y="0"/>
                    <a:pt x="1691" y="12"/>
                    <a:pt x="1651" y="36"/>
                  </a:cubicBezTo>
                  <a:lnTo>
                    <a:pt x="1620" y="59"/>
                  </a:lnTo>
                  <a:cubicBezTo>
                    <a:pt x="1503" y="129"/>
                    <a:pt x="1471" y="286"/>
                    <a:pt x="1550" y="411"/>
                  </a:cubicBezTo>
                  <a:cubicBezTo>
                    <a:pt x="1550" y="411"/>
                    <a:pt x="2199" y="1608"/>
                    <a:pt x="2152" y="1624"/>
                  </a:cubicBezTo>
                  <a:lnTo>
                    <a:pt x="1323" y="317"/>
                  </a:lnTo>
                  <a:cubicBezTo>
                    <a:pt x="1261" y="216"/>
                    <a:pt x="1150" y="155"/>
                    <a:pt x="1038" y="155"/>
                  </a:cubicBezTo>
                  <a:cubicBezTo>
                    <a:pt x="994" y="155"/>
                    <a:pt x="950" y="164"/>
                    <a:pt x="908" y="184"/>
                  </a:cubicBezTo>
                  <a:cubicBezTo>
                    <a:pt x="744" y="270"/>
                    <a:pt x="689" y="481"/>
                    <a:pt x="791" y="630"/>
                  </a:cubicBezTo>
                  <a:lnTo>
                    <a:pt x="1612" y="1929"/>
                  </a:lnTo>
                  <a:cubicBezTo>
                    <a:pt x="1612" y="1929"/>
                    <a:pt x="1612" y="1929"/>
                    <a:pt x="1612" y="1929"/>
                  </a:cubicBezTo>
                  <a:cubicBezTo>
                    <a:pt x="1591" y="1929"/>
                    <a:pt x="947" y="1006"/>
                    <a:pt x="947" y="1006"/>
                  </a:cubicBezTo>
                  <a:cubicBezTo>
                    <a:pt x="886" y="910"/>
                    <a:pt x="776" y="851"/>
                    <a:pt x="667" y="851"/>
                  </a:cubicBezTo>
                  <a:cubicBezTo>
                    <a:pt x="623" y="851"/>
                    <a:pt x="580" y="861"/>
                    <a:pt x="540" y="881"/>
                  </a:cubicBezTo>
                  <a:cubicBezTo>
                    <a:pt x="376" y="967"/>
                    <a:pt x="321" y="1170"/>
                    <a:pt x="415" y="1327"/>
                  </a:cubicBezTo>
                  <a:lnTo>
                    <a:pt x="1158" y="2492"/>
                  </a:lnTo>
                  <a:cubicBezTo>
                    <a:pt x="1158" y="2493"/>
                    <a:pt x="1158" y="2493"/>
                    <a:pt x="1157" y="2493"/>
                  </a:cubicBezTo>
                  <a:cubicBezTo>
                    <a:pt x="1121" y="2493"/>
                    <a:pt x="525" y="1647"/>
                    <a:pt x="525" y="1647"/>
                  </a:cubicBezTo>
                  <a:cubicBezTo>
                    <a:pt x="479" y="1567"/>
                    <a:pt x="391" y="1516"/>
                    <a:pt x="301" y="1516"/>
                  </a:cubicBezTo>
                  <a:cubicBezTo>
                    <a:pt x="268" y="1516"/>
                    <a:pt x="235" y="1523"/>
                    <a:pt x="204" y="1538"/>
                  </a:cubicBezTo>
                  <a:cubicBezTo>
                    <a:pt x="55" y="1600"/>
                    <a:pt x="0" y="1780"/>
                    <a:pt x="86" y="1913"/>
                  </a:cubicBezTo>
                  <a:lnTo>
                    <a:pt x="994" y="3337"/>
                  </a:lnTo>
                  <a:cubicBezTo>
                    <a:pt x="1338" y="3979"/>
                    <a:pt x="2019" y="5168"/>
                    <a:pt x="2371" y="5207"/>
                  </a:cubicBezTo>
                  <a:lnTo>
                    <a:pt x="7269" y="13188"/>
                  </a:lnTo>
                  <a:cubicBezTo>
                    <a:pt x="7585" y="13707"/>
                    <a:pt x="8126" y="13973"/>
                    <a:pt x="8669" y="13973"/>
                  </a:cubicBezTo>
                  <a:cubicBezTo>
                    <a:pt x="9134" y="13973"/>
                    <a:pt x="9601" y="13777"/>
                    <a:pt x="9930" y="13376"/>
                  </a:cubicBezTo>
                  <a:lnTo>
                    <a:pt x="12207" y="10606"/>
                  </a:lnTo>
                  <a:lnTo>
                    <a:pt x="9272" y="7398"/>
                  </a:lnTo>
                  <a:lnTo>
                    <a:pt x="8240" y="8948"/>
                  </a:lnTo>
                  <a:cubicBezTo>
                    <a:pt x="8231" y="8964"/>
                    <a:pt x="8214" y="8972"/>
                    <a:pt x="8196" y="8972"/>
                  </a:cubicBezTo>
                  <a:cubicBezTo>
                    <a:pt x="8180" y="8972"/>
                    <a:pt x="8164" y="8966"/>
                    <a:pt x="8154" y="8955"/>
                  </a:cubicBezTo>
                  <a:lnTo>
                    <a:pt x="4241" y="4339"/>
                  </a:lnTo>
                  <a:cubicBezTo>
                    <a:pt x="4241" y="4339"/>
                    <a:pt x="4726" y="3603"/>
                    <a:pt x="4382" y="2727"/>
                  </a:cubicBezTo>
                  <a:cubicBezTo>
                    <a:pt x="4038" y="1851"/>
                    <a:pt x="4155" y="1671"/>
                    <a:pt x="4280" y="1483"/>
                  </a:cubicBezTo>
                  <a:cubicBezTo>
                    <a:pt x="4363" y="1357"/>
                    <a:pt x="4191" y="1127"/>
                    <a:pt x="3998" y="1127"/>
                  </a:cubicBezTo>
                  <a:cubicBezTo>
                    <a:pt x="3916" y="1127"/>
                    <a:pt x="3829" y="1169"/>
                    <a:pt x="3756" y="1280"/>
                  </a:cubicBezTo>
                  <a:cubicBezTo>
                    <a:pt x="3545" y="1600"/>
                    <a:pt x="3428" y="1780"/>
                    <a:pt x="3365" y="2156"/>
                  </a:cubicBezTo>
                  <a:cubicBezTo>
                    <a:pt x="3360" y="2188"/>
                    <a:pt x="3334" y="2207"/>
                    <a:pt x="3308" y="2207"/>
                  </a:cubicBezTo>
                  <a:cubicBezTo>
                    <a:pt x="3290" y="2207"/>
                    <a:pt x="3273" y="2198"/>
                    <a:pt x="3263" y="2179"/>
                  </a:cubicBezTo>
                  <a:lnTo>
                    <a:pt x="2003" y="122"/>
                  </a:lnTo>
                  <a:cubicBezTo>
                    <a:pt x="1952" y="44"/>
                    <a:pt x="1866" y="0"/>
                    <a:pt x="1779" y="0"/>
                  </a:cubicBezTo>
                  <a:close/>
                </a:path>
              </a:pathLst>
            </a:custGeom>
            <a:solidFill>
              <a:srgbClr val="A152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1" name="Google Shape;1923;p56">
              <a:extLst>
                <a:ext uri="{FF2B5EF4-FFF2-40B4-BE49-F238E27FC236}">
                  <a16:creationId xmlns:a16="http://schemas.microsoft.com/office/drawing/2014/main" id="{2E050291-2DF8-1E9F-3BF9-3F3324B90669}"/>
                </a:ext>
              </a:extLst>
            </p:cNvPr>
            <p:cNvSpPr/>
            <p:nvPr/>
          </p:nvSpPr>
          <p:spPr>
            <a:xfrm>
              <a:off x="6653200" y="1763050"/>
              <a:ext cx="305375" cy="349325"/>
            </a:xfrm>
            <a:custGeom>
              <a:avLst/>
              <a:gdLst/>
              <a:ahLst/>
              <a:cxnLst/>
              <a:rect l="l" t="t" r="r" b="b"/>
              <a:pathLst>
                <a:path w="12215" h="13973" extrusionOk="0">
                  <a:moveTo>
                    <a:pt x="10434" y="0"/>
                  </a:moveTo>
                  <a:cubicBezTo>
                    <a:pt x="10346" y="0"/>
                    <a:pt x="10258" y="44"/>
                    <a:pt x="10212" y="122"/>
                  </a:cubicBezTo>
                  <a:lnTo>
                    <a:pt x="8952" y="2179"/>
                  </a:lnTo>
                  <a:cubicBezTo>
                    <a:pt x="8939" y="2198"/>
                    <a:pt x="8921" y="2207"/>
                    <a:pt x="8904" y="2207"/>
                  </a:cubicBezTo>
                  <a:cubicBezTo>
                    <a:pt x="8879" y="2207"/>
                    <a:pt x="8855" y="2188"/>
                    <a:pt x="8850" y="2156"/>
                  </a:cubicBezTo>
                  <a:cubicBezTo>
                    <a:pt x="8788" y="1780"/>
                    <a:pt x="8663" y="1600"/>
                    <a:pt x="8451" y="1280"/>
                  </a:cubicBezTo>
                  <a:cubicBezTo>
                    <a:pt x="8381" y="1169"/>
                    <a:pt x="8296" y="1127"/>
                    <a:pt x="8214" y="1127"/>
                  </a:cubicBezTo>
                  <a:cubicBezTo>
                    <a:pt x="8024" y="1127"/>
                    <a:pt x="7853" y="1357"/>
                    <a:pt x="7935" y="1483"/>
                  </a:cubicBezTo>
                  <a:cubicBezTo>
                    <a:pt x="8052" y="1671"/>
                    <a:pt x="8177" y="1851"/>
                    <a:pt x="7833" y="2727"/>
                  </a:cubicBezTo>
                  <a:cubicBezTo>
                    <a:pt x="7489" y="3603"/>
                    <a:pt x="7966" y="4339"/>
                    <a:pt x="7966" y="4339"/>
                  </a:cubicBezTo>
                  <a:lnTo>
                    <a:pt x="4054" y="8955"/>
                  </a:lnTo>
                  <a:cubicBezTo>
                    <a:pt x="4043" y="8966"/>
                    <a:pt x="4029" y="8972"/>
                    <a:pt x="4014" y="8972"/>
                  </a:cubicBezTo>
                  <a:cubicBezTo>
                    <a:pt x="3997" y="8972"/>
                    <a:pt x="3980" y="8964"/>
                    <a:pt x="3968" y="8948"/>
                  </a:cubicBezTo>
                  <a:lnTo>
                    <a:pt x="2943" y="7398"/>
                  </a:lnTo>
                  <a:lnTo>
                    <a:pt x="1" y="10606"/>
                  </a:lnTo>
                  <a:lnTo>
                    <a:pt x="2286" y="13376"/>
                  </a:lnTo>
                  <a:cubicBezTo>
                    <a:pt x="2614" y="13777"/>
                    <a:pt x="3081" y="13973"/>
                    <a:pt x="3547" y="13973"/>
                  </a:cubicBezTo>
                  <a:cubicBezTo>
                    <a:pt x="4089" y="13973"/>
                    <a:pt x="4630" y="13707"/>
                    <a:pt x="4946" y="13188"/>
                  </a:cubicBezTo>
                  <a:lnTo>
                    <a:pt x="9844" y="5207"/>
                  </a:lnTo>
                  <a:cubicBezTo>
                    <a:pt x="10196" y="5168"/>
                    <a:pt x="10877" y="3979"/>
                    <a:pt x="11221" y="3337"/>
                  </a:cubicBezTo>
                  <a:lnTo>
                    <a:pt x="12129" y="1913"/>
                  </a:lnTo>
                  <a:cubicBezTo>
                    <a:pt x="12215" y="1780"/>
                    <a:pt x="12160" y="1600"/>
                    <a:pt x="12011" y="1538"/>
                  </a:cubicBezTo>
                  <a:cubicBezTo>
                    <a:pt x="11980" y="1523"/>
                    <a:pt x="11947" y="1516"/>
                    <a:pt x="11914" y="1516"/>
                  </a:cubicBezTo>
                  <a:cubicBezTo>
                    <a:pt x="11824" y="1516"/>
                    <a:pt x="11734" y="1567"/>
                    <a:pt x="11683" y="1647"/>
                  </a:cubicBezTo>
                  <a:cubicBezTo>
                    <a:pt x="11683" y="1647"/>
                    <a:pt x="11086" y="2493"/>
                    <a:pt x="11050" y="2493"/>
                  </a:cubicBezTo>
                  <a:cubicBezTo>
                    <a:pt x="11050" y="2493"/>
                    <a:pt x="11049" y="2493"/>
                    <a:pt x="11049" y="2492"/>
                  </a:cubicBezTo>
                  <a:lnTo>
                    <a:pt x="11800" y="1327"/>
                  </a:lnTo>
                  <a:cubicBezTo>
                    <a:pt x="11894" y="1170"/>
                    <a:pt x="11839" y="967"/>
                    <a:pt x="11675" y="881"/>
                  </a:cubicBezTo>
                  <a:cubicBezTo>
                    <a:pt x="11633" y="861"/>
                    <a:pt x="11589" y="851"/>
                    <a:pt x="11545" y="851"/>
                  </a:cubicBezTo>
                  <a:cubicBezTo>
                    <a:pt x="11436" y="851"/>
                    <a:pt x="11330" y="910"/>
                    <a:pt x="11268" y="1006"/>
                  </a:cubicBezTo>
                  <a:cubicBezTo>
                    <a:pt x="11268" y="1006"/>
                    <a:pt x="10624" y="1929"/>
                    <a:pt x="10603" y="1929"/>
                  </a:cubicBezTo>
                  <a:cubicBezTo>
                    <a:pt x="10603" y="1929"/>
                    <a:pt x="10603" y="1929"/>
                    <a:pt x="10603" y="1929"/>
                  </a:cubicBezTo>
                  <a:lnTo>
                    <a:pt x="11425" y="630"/>
                  </a:lnTo>
                  <a:cubicBezTo>
                    <a:pt x="11518" y="481"/>
                    <a:pt x="11464" y="270"/>
                    <a:pt x="11299" y="184"/>
                  </a:cubicBezTo>
                  <a:cubicBezTo>
                    <a:pt x="11260" y="164"/>
                    <a:pt x="11217" y="155"/>
                    <a:pt x="11174" y="155"/>
                  </a:cubicBezTo>
                  <a:cubicBezTo>
                    <a:pt x="11065" y="155"/>
                    <a:pt x="10954" y="216"/>
                    <a:pt x="10893" y="317"/>
                  </a:cubicBezTo>
                  <a:lnTo>
                    <a:pt x="10063" y="1624"/>
                  </a:lnTo>
                  <a:cubicBezTo>
                    <a:pt x="10016" y="1608"/>
                    <a:pt x="10666" y="411"/>
                    <a:pt x="10666" y="411"/>
                  </a:cubicBezTo>
                  <a:cubicBezTo>
                    <a:pt x="10736" y="286"/>
                    <a:pt x="10705" y="129"/>
                    <a:pt x="10587" y="59"/>
                  </a:cubicBezTo>
                  <a:lnTo>
                    <a:pt x="10564" y="36"/>
                  </a:lnTo>
                  <a:cubicBezTo>
                    <a:pt x="10524" y="12"/>
                    <a:pt x="10479" y="0"/>
                    <a:pt x="10434" y="0"/>
                  </a:cubicBezTo>
                  <a:close/>
                </a:path>
              </a:pathLst>
            </a:custGeom>
            <a:solidFill>
              <a:srgbClr val="A152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2" name="Google Shape;1924;p56">
              <a:extLst>
                <a:ext uri="{FF2B5EF4-FFF2-40B4-BE49-F238E27FC236}">
                  <a16:creationId xmlns:a16="http://schemas.microsoft.com/office/drawing/2014/main" id="{C41EAB8F-1A73-A060-CAA6-07F61C4A0109}"/>
                </a:ext>
              </a:extLst>
            </p:cNvPr>
            <p:cNvSpPr/>
            <p:nvPr/>
          </p:nvSpPr>
          <p:spPr>
            <a:xfrm>
              <a:off x="6246725" y="1781725"/>
              <a:ext cx="483575" cy="500200"/>
            </a:xfrm>
            <a:custGeom>
              <a:avLst/>
              <a:gdLst/>
              <a:ahLst/>
              <a:cxnLst/>
              <a:rect l="l" t="t" r="r" b="b"/>
              <a:pathLst>
                <a:path w="19343" h="20008" extrusionOk="0">
                  <a:moveTo>
                    <a:pt x="8568" y="1"/>
                  </a:moveTo>
                  <a:cubicBezTo>
                    <a:pt x="7919" y="1"/>
                    <a:pt x="7285" y="110"/>
                    <a:pt x="6675" y="329"/>
                  </a:cubicBezTo>
                  <a:cubicBezTo>
                    <a:pt x="5079" y="908"/>
                    <a:pt x="2277" y="2489"/>
                    <a:pt x="1" y="6784"/>
                  </a:cubicBezTo>
                  <a:lnTo>
                    <a:pt x="3083" y="10118"/>
                  </a:lnTo>
                  <a:lnTo>
                    <a:pt x="3889" y="9851"/>
                  </a:lnTo>
                  <a:lnTo>
                    <a:pt x="3889" y="19749"/>
                  </a:lnTo>
                  <a:cubicBezTo>
                    <a:pt x="3889" y="19890"/>
                    <a:pt x="4007" y="20008"/>
                    <a:pt x="4148" y="20008"/>
                  </a:cubicBezTo>
                  <a:lnTo>
                    <a:pt x="15117" y="20008"/>
                  </a:lnTo>
                  <a:cubicBezTo>
                    <a:pt x="15266" y="20008"/>
                    <a:pt x="15383" y="19890"/>
                    <a:pt x="15383" y="19749"/>
                  </a:cubicBezTo>
                  <a:lnTo>
                    <a:pt x="15383" y="9664"/>
                  </a:lnTo>
                  <a:lnTo>
                    <a:pt x="16260" y="10118"/>
                  </a:lnTo>
                  <a:lnTo>
                    <a:pt x="19343" y="6784"/>
                  </a:lnTo>
                  <a:cubicBezTo>
                    <a:pt x="17207" y="2747"/>
                    <a:pt x="14601" y="1104"/>
                    <a:pt x="12966" y="439"/>
                  </a:cubicBezTo>
                  <a:cubicBezTo>
                    <a:pt x="12238" y="149"/>
                    <a:pt x="11463" y="1"/>
                    <a:pt x="10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3" name="Google Shape;1925;p56">
              <a:extLst>
                <a:ext uri="{FF2B5EF4-FFF2-40B4-BE49-F238E27FC236}">
                  <a16:creationId xmlns:a16="http://schemas.microsoft.com/office/drawing/2014/main" id="{DC561ADA-F3D1-72C0-C9A3-606E7CB2ADF3}"/>
                </a:ext>
              </a:extLst>
            </p:cNvPr>
            <p:cNvSpPr/>
            <p:nvPr/>
          </p:nvSpPr>
          <p:spPr>
            <a:xfrm>
              <a:off x="6342775" y="1959350"/>
              <a:ext cx="3350" cy="75125"/>
            </a:xfrm>
            <a:custGeom>
              <a:avLst/>
              <a:gdLst/>
              <a:ahLst/>
              <a:cxnLst/>
              <a:rect l="l" t="t" r="r" b="b"/>
              <a:pathLst>
                <a:path w="134" h="3005" extrusionOk="0">
                  <a:moveTo>
                    <a:pt x="71" y="0"/>
                  </a:moveTo>
                  <a:cubicBezTo>
                    <a:pt x="32" y="0"/>
                    <a:pt x="0" y="31"/>
                    <a:pt x="0" y="71"/>
                  </a:cubicBezTo>
                  <a:lnTo>
                    <a:pt x="0" y="2934"/>
                  </a:lnTo>
                  <a:cubicBezTo>
                    <a:pt x="0" y="2973"/>
                    <a:pt x="32" y="3005"/>
                    <a:pt x="71" y="3005"/>
                  </a:cubicBezTo>
                  <a:cubicBezTo>
                    <a:pt x="102" y="3005"/>
                    <a:pt x="133" y="2973"/>
                    <a:pt x="133" y="2934"/>
                  </a:cubicBezTo>
                  <a:lnTo>
                    <a:pt x="133" y="71"/>
                  </a:lnTo>
                  <a:cubicBezTo>
                    <a:pt x="133" y="31"/>
                    <a:pt x="102" y="0"/>
                    <a:pt x="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4" name="Google Shape;1926;p56">
              <a:extLst>
                <a:ext uri="{FF2B5EF4-FFF2-40B4-BE49-F238E27FC236}">
                  <a16:creationId xmlns:a16="http://schemas.microsoft.com/office/drawing/2014/main" id="{0F1F9A42-06F9-807A-109E-119C68B86835}"/>
                </a:ext>
              </a:extLst>
            </p:cNvPr>
            <p:cNvSpPr/>
            <p:nvPr/>
          </p:nvSpPr>
          <p:spPr>
            <a:xfrm>
              <a:off x="6628175" y="1961100"/>
              <a:ext cx="3150" cy="74950"/>
            </a:xfrm>
            <a:custGeom>
              <a:avLst/>
              <a:gdLst/>
              <a:ahLst/>
              <a:cxnLst/>
              <a:rect l="l" t="t" r="r" b="b"/>
              <a:pathLst>
                <a:path w="126" h="2998" extrusionOk="0">
                  <a:moveTo>
                    <a:pt x="63" y="1"/>
                  </a:moveTo>
                  <a:cubicBezTo>
                    <a:pt x="24" y="1"/>
                    <a:pt x="0" y="24"/>
                    <a:pt x="0" y="63"/>
                  </a:cubicBezTo>
                  <a:lnTo>
                    <a:pt x="0" y="2935"/>
                  </a:lnTo>
                  <a:cubicBezTo>
                    <a:pt x="0" y="2966"/>
                    <a:pt x="24" y="2997"/>
                    <a:pt x="63" y="2997"/>
                  </a:cubicBezTo>
                  <a:cubicBezTo>
                    <a:pt x="102" y="2997"/>
                    <a:pt x="125" y="2966"/>
                    <a:pt x="125" y="2935"/>
                  </a:cubicBezTo>
                  <a:lnTo>
                    <a:pt x="125" y="63"/>
                  </a:lnTo>
                  <a:cubicBezTo>
                    <a:pt x="125" y="24"/>
                    <a:pt x="102" y="1"/>
                    <a:pt x="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5" name="Google Shape;1927;p56">
              <a:extLst>
                <a:ext uri="{FF2B5EF4-FFF2-40B4-BE49-F238E27FC236}">
                  <a16:creationId xmlns:a16="http://schemas.microsoft.com/office/drawing/2014/main" id="{F582BA78-F94D-6827-9EF1-BB9A5382983A}"/>
                </a:ext>
              </a:extLst>
            </p:cNvPr>
            <p:cNvSpPr/>
            <p:nvPr/>
          </p:nvSpPr>
          <p:spPr>
            <a:xfrm>
              <a:off x="5998500" y="2143600"/>
              <a:ext cx="316125" cy="234775"/>
            </a:xfrm>
            <a:custGeom>
              <a:avLst/>
              <a:gdLst/>
              <a:ahLst/>
              <a:cxnLst/>
              <a:rect l="l" t="t" r="r" b="b"/>
              <a:pathLst>
                <a:path w="12645" h="9391" extrusionOk="0">
                  <a:moveTo>
                    <a:pt x="1017" y="1"/>
                  </a:moveTo>
                  <a:cubicBezTo>
                    <a:pt x="0" y="3044"/>
                    <a:pt x="0" y="6346"/>
                    <a:pt x="1017" y="9390"/>
                  </a:cubicBezTo>
                  <a:lnTo>
                    <a:pt x="11714" y="9390"/>
                  </a:lnTo>
                  <a:cubicBezTo>
                    <a:pt x="12645" y="6331"/>
                    <a:pt x="12645" y="3060"/>
                    <a:pt x="117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6" name="Google Shape;1928;p56">
              <a:extLst>
                <a:ext uri="{FF2B5EF4-FFF2-40B4-BE49-F238E27FC236}">
                  <a16:creationId xmlns:a16="http://schemas.microsoft.com/office/drawing/2014/main" id="{A1733E8B-E765-6175-1191-D4D0DA8C6C47}"/>
                </a:ext>
              </a:extLst>
            </p:cNvPr>
            <p:cNvSpPr/>
            <p:nvPr/>
          </p:nvSpPr>
          <p:spPr>
            <a:xfrm>
              <a:off x="6085925" y="2275850"/>
              <a:ext cx="145375" cy="23300"/>
            </a:xfrm>
            <a:custGeom>
              <a:avLst/>
              <a:gdLst/>
              <a:ahLst/>
              <a:cxnLst/>
              <a:rect l="l" t="t" r="r" b="b"/>
              <a:pathLst>
                <a:path w="5815" h="932" extrusionOk="0">
                  <a:moveTo>
                    <a:pt x="79" y="0"/>
                  </a:moveTo>
                  <a:lnTo>
                    <a:pt x="1" y="110"/>
                  </a:lnTo>
                  <a:cubicBezTo>
                    <a:pt x="24" y="125"/>
                    <a:pt x="1261" y="931"/>
                    <a:pt x="2966" y="931"/>
                  </a:cubicBezTo>
                  <a:cubicBezTo>
                    <a:pt x="3827" y="931"/>
                    <a:pt x="4805" y="728"/>
                    <a:pt x="5814" y="110"/>
                  </a:cubicBezTo>
                  <a:lnTo>
                    <a:pt x="5744" y="0"/>
                  </a:lnTo>
                  <a:cubicBezTo>
                    <a:pt x="4762" y="599"/>
                    <a:pt x="3804" y="798"/>
                    <a:pt x="2963" y="798"/>
                  </a:cubicBezTo>
                  <a:cubicBezTo>
                    <a:pt x="1299" y="798"/>
                    <a:pt x="95" y="16"/>
                    <a:pt x="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7" name="Google Shape;1929;p56">
              <a:extLst>
                <a:ext uri="{FF2B5EF4-FFF2-40B4-BE49-F238E27FC236}">
                  <a16:creationId xmlns:a16="http://schemas.microsoft.com/office/drawing/2014/main" id="{A3B6BB40-B98F-99FA-E764-3028E3BA256F}"/>
                </a:ext>
              </a:extLst>
            </p:cNvPr>
            <p:cNvSpPr/>
            <p:nvPr/>
          </p:nvSpPr>
          <p:spPr>
            <a:xfrm>
              <a:off x="6155375" y="2304975"/>
              <a:ext cx="3350" cy="65175"/>
            </a:xfrm>
            <a:custGeom>
              <a:avLst/>
              <a:gdLst/>
              <a:ahLst/>
              <a:cxnLst/>
              <a:rect l="l" t="t" r="r" b="b"/>
              <a:pathLst>
                <a:path w="134" h="2607" extrusionOk="0">
                  <a:moveTo>
                    <a:pt x="1" y="1"/>
                  </a:moveTo>
                  <a:lnTo>
                    <a:pt x="1" y="2606"/>
                  </a:lnTo>
                  <a:lnTo>
                    <a:pt x="134" y="2606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8" name="Google Shape;1930;p56">
              <a:extLst>
                <a:ext uri="{FF2B5EF4-FFF2-40B4-BE49-F238E27FC236}">
                  <a16:creationId xmlns:a16="http://schemas.microsoft.com/office/drawing/2014/main" id="{DF11D81C-FFFD-06CC-98E7-C7A3F44A0350}"/>
                </a:ext>
              </a:extLst>
            </p:cNvPr>
            <p:cNvSpPr/>
            <p:nvPr/>
          </p:nvSpPr>
          <p:spPr>
            <a:xfrm>
              <a:off x="5931200" y="1928425"/>
              <a:ext cx="102525" cy="444650"/>
            </a:xfrm>
            <a:custGeom>
              <a:avLst/>
              <a:gdLst/>
              <a:ahLst/>
              <a:cxnLst/>
              <a:rect l="l" t="t" r="r" b="b"/>
              <a:pathLst>
                <a:path w="4101" h="17786" extrusionOk="0">
                  <a:moveTo>
                    <a:pt x="1667" y="1"/>
                  </a:moveTo>
                  <a:cubicBezTo>
                    <a:pt x="1667" y="1"/>
                    <a:pt x="48" y="15939"/>
                    <a:pt x="55" y="16010"/>
                  </a:cubicBezTo>
                  <a:lnTo>
                    <a:pt x="55" y="16033"/>
                  </a:lnTo>
                  <a:lnTo>
                    <a:pt x="1" y="16980"/>
                  </a:lnTo>
                  <a:cubicBezTo>
                    <a:pt x="1" y="17073"/>
                    <a:pt x="74" y="17154"/>
                    <a:pt x="164" y="17154"/>
                  </a:cubicBezTo>
                  <a:cubicBezTo>
                    <a:pt x="172" y="17154"/>
                    <a:pt x="180" y="17153"/>
                    <a:pt x="188" y="17152"/>
                  </a:cubicBezTo>
                  <a:cubicBezTo>
                    <a:pt x="259" y="17144"/>
                    <a:pt x="321" y="17097"/>
                    <a:pt x="337" y="17027"/>
                  </a:cubicBezTo>
                  <a:lnTo>
                    <a:pt x="517" y="16174"/>
                  </a:lnTo>
                  <a:lnTo>
                    <a:pt x="556" y="17402"/>
                  </a:lnTo>
                  <a:cubicBezTo>
                    <a:pt x="564" y="17473"/>
                    <a:pt x="603" y="17535"/>
                    <a:pt x="674" y="17559"/>
                  </a:cubicBezTo>
                  <a:lnTo>
                    <a:pt x="721" y="17575"/>
                  </a:lnTo>
                  <a:cubicBezTo>
                    <a:pt x="737" y="17580"/>
                    <a:pt x="754" y="17582"/>
                    <a:pt x="770" y="17582"/>
                  </a:cubicBezTo>
                  <a:cubicBezTo>
                    <a:pt x="855" y="17582"/>
                    <a:pt x="933" y="17518"/>
                    <a:pt x="940" y="17426"/>
                  </a:cubicBezTo>
                  <a:lnTo>
                    <a:pt x="1010" y="16182"/>
                  </a:lnTo>
                  <a:lnTo>
                    <a:pt x="1127" y="17629"/>
                  </a:lnTo>
                  <a:cubicBezTo>
                    <a:pt x="1135" y="17715"/>
                    <a:pt x="1206" y="17778"/>
                    <a:pt x="1292" y="17786"/>
                  </a:cubicBezTo>
                  <a:lnTo>
                    <a:pt x="1307" y="17786"/>
                  </a:lnTo>
                  <a:cubicBezTo>
                    <a:pt x="1401" y="17786"/>
                    <a:pt x="1479" y="17715"/>
                    <a:pt x="1479" y="17621"/>
                  </a:cubicBezTo>
                  <a:lnTo>
                    <a:pt x="1495" y="16197"/>
                  </a:lnTo>
                  <a:lnTo>
                    <a:pt x="1652" y="17371"/>
                  </a:lnTo>
                  <a:cubicBezTo>
                    <a:pt x="1666" y="17455"/>
                    <a:pt x="1736" y="17514"/>
                    <a:pt x="1818" y="17514"/>
                  </a:cubicBezTo>
                  <a:cubicBezTo>
                    <a:pt x="1828" y="17514"/>
                    <a:pt x="1838" y="17514"/>
                    <a:pt x="1847" y="17512"/>
                  </a:cubicBezTo>
                  <a:lnTo>
                    <a:pt x="1886" y="17504"/>
                  </a:lnTo>
                  <a:cubicBezTo>
                    <a:pt x="1972" y="17496"/>
                    <a:pt x="2035" y="17418"/>
                    <a:pt x="2027" y="17332"/>
                  </a:cubicBezTo>
                  <a:lnTo>
                    <a:pt x="1957" y="16213"/>
                  </a:lnTo>
                  <a:lnTo>
                    <a:pt x="1957" y="16182"/>
                  </a:lnTo>
                  <a:lnTo>
                    <a:pt x="2043" y="15313"/>
                  </a:lnTo>
                  <a:cubicBezTo>
                    <a:pt x="2048" y="15222"/>
                    <a:pt x="2123" y="15164"/>
                    <a:pt x="2205" y="15164"/>
                  </a:cubicBezTo>
                  <a:cubicBezTo>
                    <a:pt x="2243" y="15164"/>
                    <a:pt x="2282" y="15177"/>
                    <a:pt x="2317" y="15204"/>
                  </a:cubicBezTo>
                  <a:lnTo>
                    <a:pt x="2864" y="15642"/>
                  </a:lnTo>
                  <a:cubicBezTo>
                    <a:pt x="2893" y="15667"/>
                    <a:pt x="2931" y="15679"/>
                    <a:pt x="2968" y="15679"/>
                  </a:cubicBezTo>
                  <a:cubicBezTo>
                    <a:pt x="3011" y="15679"/>
                    <a:pt x="3054" y="15663"/>
                    <a:pt x="3084" y="15634"/>
                  </a:cubicBezTo>
                  <a:lnTo>
                    <a:pt x="3107" y="15611"/>
                  </a:lnTo>
                  <a:cubicBezTo>
                    <a:pt x="3170" y="15556"/>
                    <a:pt x="3177" y="15470"/>
                    <a:pt x="3130" y="15399"/>
                  </a:cubicBezTo>
                  <a:lnTo>
                    <a:pt x="2528" y="14492"/>
                  </a:lnTo>
                  <a:cubicBezTo>
                    <a:pt x="2434" y="14327"/>
                    <a:pt x="2340" y="14194"/>
                    <a:pt x="2254" y="14085"/>
                  </a:cubicBezTo>
                  <a:lnTo>
                    <a:pt x="4101" y="3225"/>
                  </a:lnTo>
                  <a:lnTo>
                    <a:pt x="3749" y="2325"/>
                  </a:lnTo>
                  <a:lnTo>
                    <a:pt x="1667" y="1"/>
                  </a:lnTo>
                  <a:close/>
                </a:path>
              </a:pathLst>
            </a:custGeom>
            <a:solidFill>
              <a:srgbClr val="F9A8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9" name="Google Shape;1931;p56">
              <a:extLst>
                <a:ext uri="{FF2B5EF4-FFF2-40B4-BE49-F238E27FC236}">
                  <a16:creationId xmlns:a16="http://schemas.microsoft.com/office/drawing/2014/main" id="{6E0CEF99-4ACF-BFF2-86EB-70633347FFBD}"/>
                </a:ext>
              </a:extLst>
            </p:cNvPr>
            <p:cNvSpPr/>
            <p:nvPr/>
          </p:nvSpPr>
          <p:spPr>
            <a:xfrm>
              <a:off x="6276850" y="1925100"/>
              <a:ext cx="102700" cy="447975"/>
            </a:xfrm>
            <a:custGeom>
              <a:avLst/>
              <a:gdLst/>
              <a:ahLst/>
              <a:cxnLst/>
              <a:rect l="l" t="t" r="r" b="b"/>
              <a:pathLst>
                <a:path w="4108" h="17919" extrusionOk="0">
                  <a:moveTo>
                    <a:pt x="2442" y="1"/>
                  </a:moveTo>
                  <a:lnTo>
                    <a:pt x="353" y="2458"/>
                  </a:lnTo>
                  <a:lnTo>
                    <a:pt x="1" y="3358"/>
                  </a:lnTo>
                  <a:lnTo>
                    <a:pt x="1847" y="14218"/>
                  </a:lnTo>
                  <a:cubicBezTo>
                    <a:pt x="1761" y="14327"/>
                    <a:pt x="1675" y="14460"/>
                    <a:pt x="1573" y="14625"/>
                  </a:cubicBezTo>
                  <a:lnTo>
                    <a:pt x="971" y="15532"/>
                  </a:lnTo>
                  <a:cubicBezTo>
                    <a:pt x="924" y="15603"/>
                    <a:pt x="939" y="15689"/>
                    <a:pt x="994" y="15744"/>
                  </a:cubicBezTo>
                  <a:lnTo>
                    <a:pt x="1018" y="15767"/>
                  </a:lnTo>
                  <a:cubicBezTo>
                    <a:pt x="1051" y="15796"/>
                    <a:pt x="1094" y="15812"/>
                    <a:pt x="1136" y="15812"/>
                  </a:cubicBezTo>
                  <a:cubicBezTo>
                    <a:pt x="1172" y="15812"/>
                    <a:pt x="1208" y="15800"/>
                    <a:pt x="1237" y="15775"/>
                  </a:cubicBezTo>
                  <a:lnTo>
                    <a:pt x="1785" y="15337"/>
                  </a:lnTo>
                  <a:cubicBezTo>
                    <a:pt x="1819" y="15310"/>
                    <a:pt x="1858" y="15297"/>
                    <a:pt x="1896" y="15297"/>
                  </a:cubicBezTo>
                  <a:cubicBezTo>
                    <a:pt x="1978" y="15297"/>
                    <a:pt x="2053" y="15355"/>
                    <a:pt x="2058" y="15446"/>
                  </a:cubicBezTo>
                  <a:lnTo>
                    <a:pt x="2144" y="16315"/>
                  </a:lnTo>
                  <a:lnTo>
                    <a:pt x="2144" y="16346"/>
                  </a:lnTo>
                  <a:lnTo>
                    <a:pt x="2074" y="17465"/>
                  </a:lnTo>
                  <a:cubicBezTo>
                    <a:pt x="2066" y="17551"/>
                    <a:pt x="2129" y="17629"/>
                    <a:pt x="2215" y="17637"/>
                  </a:cubicBezTo>
                  <a:lnTo>
                    <a:pt x="2254" y="17645"/>
                  </a:lnTo>
                  <a:cubicBezTo>
                    <a:pt x="2264" y="17647"/>
                    <a:pt x="2273" y="17647"/>
                    <a:pt x="2283" y="17647"/>
                  </a:cubicBezTo>
                  <a:cubicBezTo>
                    <a:pt x="2365" y="17647"/>
                    <a:pt x="2436" y="17588"/>
                    <a:pt x="2450" y="17504"/>
                  </a:cubicBezTo>
                  <a:lnTo>
                    <a:pt x="2606" y="16330"/>
                  </a:lnTo>
                  <a:lnTo>
                    <a:pt x="2622" y="17754"/>
                  </a:lnTo>
                  <a:cubicBezTo>
                    <a:pt x="2622" y="17848"/>
                    <a:pt x="2700" y="17919"/>
                    <a:pt x="2794" y="17919"/>
                  </a:cubicBezTo>
                  <a:lnTo>
                    <a:pt x="2810" y="17919"/>
                  </a:lnTo>
                  <a:cubicBezTo>
                    <a:pt x="2896" y="17911"/>
                    <a:pt x="2966" y="17848"/>
                    <a:pt x="2974" y="17762"/>
                  </a:cubicBezTo>
                  <a:lnTo>
                    <a:pt x="3091" y="16315"/>
                  </a:lnTo>
                  <a:lnTo>
                    <a:pt x="3162" y="17559"/>
                  </a:lnTo>
                  <a:cubicBezTo>
                    <a:pt x="3168" y="17651"/>
                    <a:pt x="3246" y="17715"/>
                    <a:pt x="3336" y="17715"/>
                  </a:cubicBezTo>
                  <a:cubicBezTo>
                    <a:pt x="3353" y="17715"/>
                    <a:pt x="3371" y="17713"/>
                    <a:pt x="3389" y="17708"/>
                  </a:cubicBezTo>
                  <a:lnTo>
                    <a:pt x="3428" y="17692"/>
                  </a:lnTo>
                  <a:cubicBezTo>
                    <a:pt x="3498" y="17668"/>
                    <a:pt x="3545" y="17606"/>
                    <a:pt x="3545" y="17535"/>
                  </a:cubicBezTo>
                  <a:lnTo>
                    <a:pt x="3584" y="16307"/>
                  </a:lnTo>
                  <a:lnTo>
                    <a:pt x="3764" y="17160"/>
                  </a:lnTo>
                  <a:cubicBezTo>
                    <a:pt x="3780" y="17230"/>
                    <a:pt x="3842" y="17277"/>
                    <a:pt x="3913" y="17285"/>
                  </a:cubicBezTo>
                  <a:cubicBezTo>
                    <a:pt x="3921" y="17286"/>
                    <a:pt x="3929" y="17287"/>
                    <a:pt x="3937" y="17287"/>
                  </a:cubicBezTo>
                  <a:cubicBezTo>
                    <a:pt x="4029" y="17287"/>
                    <a:pt x="4108" y="17206"/>
                    <a:pt x="4101" y="17113"/>
                  </a:cubicBezTo>
                  <a:lnTo>
                    <a:pt x="4046" y="16166"/>
                  </a:lnTo>
                  <a:lnTo>
                    <a:pt x="4046" y="16143"/>
                  </a:lnTo>
                  <a:cubicBezTo>
                    <a:pt x="4054" y="16072"/>
                    <a:pt x="2442" y="1"/>
                    <a:pt x="2442" y="1"/>
                  </a:cubicBezTo>
                  <a:close/>
                </a:path>
              </a:pathLst>
            </a:custGeom>
            <a:solidFill>
              <a:srgbClr val="F9A8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0" name="Google Shape;1932;p56">
              <a:extLst>
                <a:ext uri="{FF2B5EF4-FFF2-40B4-BE49-F238E27FC236}">
                  <a16:creationId xmlns:a16="http://schemas.microsoft.com/office/drawing/2014/main" id="{AECE8FFD-9FFF-7A89-BBC8-7BD13B0E872C}"/>
                </a:ext>
              </a:extLst>
            </p:cNvPr>
            <p:cNvSpPr/>
            <p:nvPr/>
          </p:nvSpPr>
          <p:spPr>
            <a:xfrm>
              <a:off x="5970925" y="1801275"/>
              <a:ext cx="372075" cy="372675"/>
            </a:xfrm>
            <a:custGeom>
              <a:avLst/>
              <a:gdLst/>
              <a:ahLst/>
              <a:cxnLst/>
              <a:rect l="l" t="t" r="r" b="b"/>
              <a:pathLst>
                <a:path w="14883" h="14907" extrusionOk="0">
                  <a:moveTo>
                    <a:pt x="5587" y="1"/>
                  </a:moveTo>
                  <a:cubicBezTo>
                    <a:pt x="2621" y="1"/>
                    <a:pt x="196" y="2309"/>
                    <a:pt x="0" y="5228"/>
                  </a:cubicBezTo>
                  <a:lnTo>
                    <a:pt x="2410" y="11573"/>
                  </a:lnTo>
                  <a:lnTo>
                    <a:pt x="2019" y="13623"/>
                  </a:lnTo>
                  <a:cubicBezTo>
                    <a:pt x="2989" y="14429"/>
                    <a:pt x="4233" y="14907"/>
                    <a:pt x="5587" y="14907"/>
                  </a:cubicBezTo>
                  <a:lnTo>
                    <a:pt x="9288" y="14907"/>
                  </a:lnTo>
                  <a:cubicBezTo>
                    <a:pt x="10602" y="14907"/>
                    <a:pt x="11815" y="14453"/>
                    <a:pt x="12770" y="13694"/>
                  </a:cubicBezTo>
                  <a:lnTo>
                    <a:pt x="12371" y="11573"/>
                  </a:lnTo>
                  <a:cubicBezTo>
                    <a:pt x="12371" y="11573"/>
                    <a:pt x="14882" y="5173"/>
                    <a:pt x="14859" y="4954"/>
                  </a:cubicBezTo>
                  <a:cubicBezTo>
                    <a:pt x="14530" y="2168"/>
                    <a:pt x="12159" y="1"/>
                    <a:pt x="9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1" name="Google Shape;1933;p56">
              <a:extLst>
                <a:ext uri="{FF2B5EF4-FFF2-40B4-BE49-F238E27FC236}">
                  <a16:creationId xmlns:a16="http://schemas.microsoft.com/office/drawing/2014/main" id="{21D02AD1-7F80-9B6A-2446-44A1409721FA}"/>
                </a:ext>
              </a:extLst>
            </p:cNvPr>
            <p:cNvSpPr/>
            <p:nvPr/>
          </p:nvSpPr>
          <p:spPr>
            <a:xfrm>
              <a:off x="6088875" y="1802275"/>
              <a:ext cx="136175" cy="95075"/>
            </a:xfrm>
            <a:custGeom>
              <a:avLst/>
              <a:gdLst/>
              <a:ahLst/>
              <a:cxnLst/>
              <a:rect l="l" t="t" r="r" b="b"/>
              <a:pathLst>
                <a:path w="5447" h="3803" extrusionOk="0">
                  <a:moveTo>
                    <a:pt x="118" y="0"/>
                  </a:moveTo>
                  <a:lnTo>
                    <a:pt x="0" y="47"/>
                  </a:lnTo>
                  <a:lnTo>
                    <a:pt x="916" y="2574"/>
                  </a:lnTo>
                  <a:cubicBezTo>
                    <a:pt x="1190" y="3318"/>
                    <a:pt x="1855" y="3795"/>
                    <a:pt x="2653" y="3803"/>
                  </a:cubicBezTo>
                  <a:lnTo>
                    <a:pt x="2684" y="3803"/>
                  </a:lnTo>
                  <a:cubicBezTo>
                    <a:pt x="3466" y="3803"/>
                    <a:pt x="4132" y="3357"/>
                    <a:pt x="4421" y="2629"/>
                  </a:cubicBezTo>
                  <a:lnTo>
                    <a:pt x="5446" y="78"/>
                  </a:lnTo>
                  <a:lnTo>
                    <a:pt x="5321" y="31"/>
                  </a:lnTo>
                  <a:lnTo>
                    <a:pt x="4304" y="2574"/>
                  </a:lnTo>
                  <a:cubicBezTo>
                    <a:pt x="4032" y="3257"/>
                    <a:pt x="3408" y="3678"/>
                    <a:pt x="2673" y="3678"/>
                  </a:cubicBezTo>
                  <a:cubicBezTo>
                    <a:pt x="2666" y="3678"/>
                    <a:pt x="2659" y="3678"/>
                    <a:pt x="2653" y="3678"/>
                  </a:cubicBezTo>
                  <a:cubicBezTo>
                    <a:pt x="1909" y="3662"/>
                    <a:pt x="1291" y="3224"/>
                    <a:pt x="1041" y="2527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2" name="Google Shape;1934;p56">
              <a:extLst>
                <a:ext uri="{FF2B5EF4-FFF2-40B4-BE49-F238E27FC236}">
                  <a16:creationId xmlns:a16="http://schemas.microsoft.com/office/drawing/2014/main" id="{0E72E296-01FF-DD76-2574-714AB274011E}"/>
                </a:ext>
              </a:extLst>
            </p:cNvPr>
            <p:cNvSpPr/>
            <p:nvPr/>
          </p:nvSpPr>
          <p:spPr>
            <a:xfrm>
              <a:off x="6066575" y="1804025"/>
              <a:ext cx="180575" cy="126000"/>
            </a:xfrm>
            <a:custGeom>
              <a:avLst/>
              <a:gdLst/>
              <a:ahLst/>
              <a:cxnLst/>
              <a:rect l="l" t="t" r="r" b="b"/>
              <a:pathLst>
                <a:path w="7223" h="5040" extrusionOk="0">
                  <a:moveTo>
                    <a:pt x="125" y="1"/>
                  </a:moveTo>
                  <a:lnTo>
                    <a:pt x="0" y="47"/>
                  </a:lnTo>
                  <a:lnTo>
                    <a:pt x="1229" y="3412"/>
                  </a:lnTo>
                  <a:cubicBezTo>
                    <a:pt x="1589" y="4398"/>
                    <a:pt x="2465" y="5024"/>
                    <a:pt x="3521" y="5039"/>
                  </a:cubicBezTo>
                  <a:lnTo>
                    <a:pt x="3560" y="5039"/>
                  </a:lnTo>
                  <a:cubicBezTo>
                    <a:pt x="4601" y="5039"/>
                    <a:pt x="5477" y="4445"/>
                    <a:pt x="5861" y="3482"/>
                  </a:cubicBezTo>
                  <a:lnTo>
                    <a:pt x="7222" y="79"/>
                  </a:lnTo>
                  <a:lnTo>
                    <a:pt x="7105" y="32"/>
                  </a:lnTo>
                  <a:lnTo>
                    <a:pt x="5743" y="3435"/>
                  </a:lnTo>
                  <a:cubicBezTo>
                    <a:pt x="5375" y="4340"/>
                    <a:pt x="4549" y="4907"/>
                    <a:pt x="3580" y="4907"/>
                  </a:cubicBezTo>
                  <a:cubicBezTo>
                    <a:pt x="3561" y="4907"/>
                    <a:pt x="3541" y="4907"/>
                    <a:pt x="3521" y="4906"/>
                  </a:cubicBezTo>
                  <a:cubicBezTo>
                    <a:pt x="2528" y="4891"/>
                    <a:pt x="1690" y="4304"/>
                    <a:pt x="1354" y="3365"/>
                  </a:cubicBezTo>
                  <a:lnTo>
                    <a:pt x="12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3" name="Google Shape;1935;p56">
              <a:extLst>
                <a:ext uri="{FF2B5EF4-FFF2-40B4-BE49-F238E27FC236}">
                  <a16:creationId xmlns:a16="http://schemas.microsoft.com/office/drawing/2014/main" id="{9240B364-F7FD-BBD1-B4F8-117F4032E8A3}"/>
                </a:ext>
              </a:extLst>
            </p:cNvPr>
            <p:cNvSpPr/>
            <p:nvPr/>
          </p:nvSpPr>
          <p:spPr>
            <a:xfrm>
              <a:off x="6029800" y="1990450"/>
              <a:ext cx="3350" cy="100950"/>
            </a:xfrm>
            <a:custGeom>
              <a:avLst/>
              <a:gdLst/>
              <a:ahLst/>
              <a:cxnLst/>
              <a:rect l="l" t="t" r="r" b="b"/>
              <a:pathLst>
                <a:path w="134" h="4038" extrusionOk="0">
                  <a:moveTo>
                    <a:pt x="0" y="0"/>
                  </a:moveTo>
                  <a:lnTo>
                    <a:pt x="0" y="4038"/>
                  </a:lnTo>
                  <a:lnTo>
                    <a:pt x="133" y="4038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0" name="Google Shape;1936;p56">
              <a:extLst>
                <a:ext uri="{FF2B5EF4-FFF2-40B4-BE49-F238E27FC236}">
                  <a16:creationId xmlns:a16="http://schemas.microsoft.com/office/drawing/2014/main" id="{54DDB6C2-B323-0034-79DF-AE5C95FBFB55}"/>
                </a:ext>
              </a:extLst>
            </p:cNvPr>
            <p:cNvSpPr/>
            <p:nvPr/>
          </p:nvSpPr>
          <p:spPr>
            <a:xfrm>
              <a:off x="6279200" y="1990450"/>
              <a:ext cx="3350" cy="100950"/>
            </a:xfrm>
            <a:custGeom>
              <a:avLst/>
              <a:gdLst/>
              <a:ahLst/>
              <a:cxnLst/>
              <a:rect l="l" t="t" r="r" b="b"/>
              <a:pathLst>
                <a:path w="134" h="4038" extrusionOk="0">
                  <a:moveTo>
                    <a:pt x="0" y="0"/>
                  </a:moveTo>
                  <a:lnTo>
                    <a:pt x="0" y="4038"/>
                  </a:lnTo>
                  <a:lnTo>
                    <a:pt x="133" y="4038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1" name="Google Shape;1937;p56">
              <a:extLst>
                <a:ext uri="{FF2B5EF4-FFF2-40B4-BE49-F238E27FC236}">
                  <a16:creationId xmlns:a16="http://schemas.microsoft.com/office/drawing/2014/main" id="{6C00F312-14C5-E833-7E0D-EEA275EB574D}"/>
                </a:ext>
              </a:extLst>
            </p:cNvPr>
            <p:cNvSpPr/>
            <p:nvPr/>
          </p:nvSpPr>
          <p:spPr>
            <a:xfrm>
              <a:off x="5982650" y="1475200"/>
              <a:ext cx="303025" cy="299275"/>
            </a:xfrm>
            <a:custGeom>
              <a:avLst/>
              <a:gdLst/>
              <a:ahLst/>
              <a:cxnLst/>
              <a:rect l="l" t="t" r="r" b="b"/>
              <a:pathLst>
                <a:path w="12121" h="11971" extrusionOk="0">
                  <a:moveTo>
                    <a:pt x="6299" y="1"/>
                  </a:moveTo>
                  <a:cubicBezTo>
                    <a:pt x="4820" y="1"/>
                    <a:pt x="3568" y="979"/>
                    <a:pt x="3146" y="2324"/>
                  </a:cubicBezTo>
                  <a:cubicBezTo>
                    <a:pt x="2841" y="2544"/>
                    <a:pt x="2497" y="2747"/>
                    <a:pt x="2097" y="2935"/>
                  </a:cubicBezTo>
                  <a:lnTo>
                    <a:pt x="1980" y="2990"/>
                  </a:lnTo>
                  <a:cubicBezTo>
                    <a:pt x="407" y="3733"/>
                    <a:pt x="1" y="5611"/>
                    <a:pt x="752" y="6683"/>
                  </a:cubicBezTo>
                  <a:lnTo>
                    <a:pt x="963" y="6996"/>
                  </a:lnTo>
                  <a:cubicBezTo>
                    <a:pt x="1002" y="7043"/>
                    <a:pt x="1033" y="7090"/>
                    <a:pt x="1072" y="7137"/>
                  </a:cubicBezTo>
                  <a:cubicBezTo>
                    <a:pt x="1205" y="7301"/>
                    <a:pt x="1245" y="7504"/>
                    <a:pt x="1166" y="7692"/>
                  </a:cubicBezTo>
                  <a:cubicBezTo>
                    <a:pt x="1026" y="8029"/>
                    <a:pt x="955" y="8404"/>
                    <a:pt x="971" y="8803"/>
                  </a:cubicBezTo>
                  <a:cubicBezTo>
                    <a:pt x="1026" y="10282"/>
                    <a:pt x="2332" y="11604"/>
                    <a:pt x="4054" y="11902"/>
                  </a:cubicBezTo>
                  <a:cubicBezTo>
                    <a:pt x="4316" y="11948"/>
                    <a:pt x="4575" y="11970"/>
                    <a:pt x="4829" y="11970"/>
                  </a:cubicBezTo>
                  <a:cubicBezTo>
                    <a:pt x="5732" y="11970"/>
                    <a:pt x="6562" y="11688"/>
                    <a:pt x="7191" y="11205"/>
                  </a:cubicBezTo>
                  <a:cubicBezTo>
                    <a:pt x="8154" y="10478"/>
                    <a:pt x="9241" y="9875"/>
                    <a:pt x="10352" y="9312"/>
                  </a:cubicBezTo>
                  <a:cubicBezTo>
                    <a:pt x="11260" y="8850"/>
                    <a:pt x="11909" y="8044"/>
                    <a:pt x="12035" y="7066"/>
                  </a:cubicBezTo>
                  <a:cubicBezTo>
                    <a:pt x="12121" y="6401"/>
                    <a:pt x="11948" y="5759"/>
                    <a:pt x="11589" y="5196"/>
                  </a:cubicBezTo>
                  <a:cubicBezTo>
                    <a:pt x="11510" y="5055"/>
                    <a:pt x="11440" y="4922"/>
                    <a:pt x="11369" y="4805"/>
                  </a:cubicBezTo>
                  <a:cubicBezTo>
                    <a:pt x="11236" y="4578"/>
                    <a:pt x="11064" y="4351"/>
                    <a:pt x="10955" y="4116"/>
                  </a:cubicBezTo>
                  <a:lnTo>
                    <a:pt x="10955" y="3303"/>
                  </a:lnTo>
                  <a:cubicBezTo>
                    <a:pt x="10955" y="1479"/>
                    <a:pt x="9476" y="1"/>
                    <a:pt x="76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2" name="Google Shape;1938;p56">
              <a:extLst>
                <a:ext uri="{FF2B5EF4-FFF2-40B4-BE49-F238E27FC236}">
                  <a16:creationId xmlns:a16="http://schemas.microsoft.com/office/drawing/2014/main" id="{4B46BCB1-28B7-5D19-E3C8-4280B1DF78EC}"/>
                </a:ext>
              </a:extLst>
            </p:cNvPr>
            <p:cNvSpPr/>
            <p:nvPr/>
          </p:nvSpPr>
          <p:spPr>
            <a:xfrm>
              <a:off x="6055225" y="1542850"/>
              <a:ext cx="203275" cy="296600"/>
            </a:xfrm>
            <a:custGeom>
              <a:avLst/>
              <a:gdLst/>
              <a:ahLst/>
              <a:cxnLst/>
              <a:rect l="l" t="t" r="r" b="b"/>
              <a:pathLst>
                <a:path w="8131" h="11864" extrusionOk="0">
                  <a:moveTo>
                    <a:pt x="4139" y="0"/>
                  </a:moveTo>
                  <a:cubicBezTo>
                    <a:pt x="4124" y="0"/>
                    <a:pt x="4111" y="14"/>
                    <a:pt x="4116" y="33"/>
                  </a:cubicBezTo>
                  <a:lnTo>
                    <a:pt x="4359" y="1402"/>
                  </a:lnTo>
                  <a:cubicBezTo>
                    <a:pt x="4374" y="1489"/>
                    <a:pt x="4312" y="1567"/>
                    <a:pt x="4226" y="1567"/>
                  </a:cubicBezTo>
                  <a:cubicBezTo>
                    <a:pt x="3952" y="1575"/>
                    <a:pt x="3428" y="1582"/>
                    <a:pt x="3428" y="1582"/>
                  </a:cubicBezTo>
                  <a:cubicBezTo>
                    <a:pt x="3341" y="1582"/>
                    <a:pt x="3263" y="1528"/>
                    <a:pt x="3240" y="1442"/>
                  </a:cubicBezTo>
                  <a:lnTo>
                    <a:pt x="2880" y="816"/>
                  </a:lnTo>
                  <a:cubicBezTo>
                    <a:pt x="2874" y="807"/>
                    <a:pt x="2866" y="804"/>
                    <a:pt x="2858" y="804"/>
                  </a:cubicBezTo>
                  <a:cubicBezTo>
                    <a:pt x="2842" y="804"/>
                    <a:pt x="2825" y="816"/>
                    <a:pt x="2825" y="831"/>
                  </a:cubicBezTo>
                  <a:lnTo>
                    <a:pt x="2825" y="1551"/>
                  </a:lnTo>
                  <a:cubicBezTo>
                    <a:pt x="2825" y="1567"/>
                    <a:pt x="2809" y="1582"/>
                    <a:pt x="2794" y="1582"/>
                  </a:cubicBezTo>
                  <a:lnTo>
                    <a:pt x="1237" y="1582"/>
                  </a:lnTo>
                  <a:cubicBezTo>
                    <a:pt x="1151" y="1582"/>
                    <a:pt x="1080" y="1535"/>
                    <a:pt x="1041" y="1465"/>
                  </a:cubicBezTo>
                  <a:cubicBezTo>
                    <a:pt x="1002" y="1637"/>
                    <a:pt x="986" y="1817"/>
                    <a:pt x="986" y="1997"/>
                  </a:cubicBezTo>
                  <a:lnTo>
                    <a:pt x="986" y="3171"/>
                  </a:lnTo>
                  <a:lnTo>
                    <a:pt x="978" y="3171"/>
                  </a:lnTo>
                  <a:cubicBezTo>
                    <a:pt x="439" y="3171"/>
                    <a:pt x="0" y="3617"/>
                    <a:pt x="0" y="4157"/>
                  </a:cubicBezTo>
                  <a:cubicBezTo>
                    <a:pt x="0" y="4697"/>
                    <a:pt x="439" y="5143"/>
                    <a:pt x="978" y="5143"/>
                  </a:cubicBezTo>
                  <a:lnTo>
                    <a:pt x="986" y="5143"/>
                  </a:lnTo>
                  <a:lnTo>
                    <a:pt x="986" y="5604"/>
                  </a:lnTo>
                  <a:cubicBezTo>
                    <a:pt x="986" y="6801"/>
                    <a:pt x="1753" y="7819"/>
                    <a:pt x="2825" y="8186"/>
                  </a:cubicBezTo>
                  <a:lnTo>
                    <a:pt x="2825" y="10620"/>
                  </a:lnTo>
                  <a:cubicBezTo>
                    <a:pt x="2825" y="11308"/>
                    <a:pt x="3381" y="11864"/>
                    <a:pt x="4069" y="11864"/>
                  </a:cubicBezTo>
                  <a:cubicBezTo>
                    <a:pt x="4750" y="11864"/>
                    <a:pt x="5305" y="11308"/>
                    <a:pt x="5305" y="10620"/>
                  </a:cubicBezTo>
                  <a:lnTo>
                    <a:pt x="5305" y="8186"/>
                  </a:lnTo>
                  <a:cubicBezTo>
                    <a:pt x="6377" y="7819"/>
                    <a:pt x="7144" y="6801"/>
                    <a:pt x="7144" y="5604"/>
                  </a:cubicBezTo>
                  <a:lnTo>
                    <a:pt x="7144" y="5143"/>
                  </a:lnTo>
                  <a:cubicBezTo>
                    <a:pt x="7692" y="5135"/>
                    <a:pt x="8130" y="4697"/>
                    <a:pt x="8130" y="4157"/>
                  </a:cubicBezTo>
                  <a:cubicBezTo>
                    <a:pt x="8130" y="3617"/>
                    <a:pt x="7692" y="3179"/>
                    <a:pt x="7144" y="3171"/>
                  </a:cubicBezTo>
                  <a:lnTo>
                    <a:pt x="7144" y="1997"/>
                  </a:lnTo>
                  <a:cubicBezTo>
                    <a:pt x="7144" y="1848"/>
                    <a:pt x="7136" y="1708"/>
                    <a:pt x="7113" y="1567"/>
                  </a:cubicBezTo>
                  <a:cubicBezTo>
                    <a:pt x="7089" y="1575"/>
                    <a:pt x="7066" y="1582"/>
                    <a:pt x="7042" y="1582"/>
                  </a:cubicBezTo>
                  <a:lnTo>
                    <a:pt x="6855" y="1582"/>
                  </a:lnTo>
                  <a:cubicBezTo>
                    <a:pt x="6745" y="1582"/>
                    <a:pt x="6651" y="1496"/>
                    <a:pt x="6628" y="1387"/>
                  </a:cubicBezTo>
                  <a:lnTo>
                    <a:pt x="6471" y="424"/>
                  </a:lnTo>
                  <a:cubicBezTo>
                    <a:pt x="6471" y="424"/>
                    <a:pt x="6471" y="424"/>
                    <a:pt x="6471" y="424"/>
                  </a:cubicBezTo>
                  <a:cubicBezTo>
                    <a:pt x="6471" y="424"/>
                    <a:pt x="6448" y="1395"/>
                    <a:pt x="6448" y="1395"/>
                  </a:cubicBezTo>
                  <a:cubicBezTo>
                    <a:pt x="6448" y="1489"/>
                    <a:pt x="6370" y="1575"/>
                    <a:pt x="6276" y="1575"/>
                  </a:cubicBezTo>
                  <a:cubicBezTo>
                    <a:pt x="6236" y="1582"/>
                    <a:pt x="6213" y="1582"/>
                    <a:pt x="6205" y="1582"/>
                  </a:cubicBezTo>
                  <a:lnTo>
                    <a:pt x="5008" y="1582"/>
                  </a:lnTo>
                  <a:cubicBezTo>
                    <a:pt x="4930" y="1582"/>
                    <a:pt x="4859" y="1535"/>
                    <a:pt x="4828" y="1457"/>
                  </a:cubicBezTo>
                  <a:cubicBezTo>
                    <a:pt x="4828" y="1457"/>
                    <a:pt x="4359" y="432"/>
                    <a:pt x="4163" y="18"/>
                  </a:cubicBezTo>
                  <a:cubicBezTo>
                    <a:pt x="4157" y="6"/>
                    <a:pt x="4148" y="0"/>
                    <a:pt x="4139" y="0"/>
                  </a:cubicBezTo>
                  <a:close/>
                </a:path>
              </a:pathLst>
            </a:custGeom>
            <a:solidFill>
              <a:srgbClr val="F9A8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3" name="Google Shape;1939;p56">
              <a:extLst>
                <a:ext uri="{FF2B5EF4-FFF2-40B4-BE49-F238E27FC236}">
                  <a16:creationId xmlns:a16="http://schemas.microsoft.com/office/drawing/2014/main" id="{D216EA87-B312-01D4-3BBC-C521AA8C32D2}"/>
                </a:ext>
              </a:extLst>
            </p:cNvPr>
            <p:cNvSpPr/>
            <p:nvPr/>
          </p:nvSpPr>
          <p:spPr>
            <a:xfrm>
              <a:off x="6126025" y="1747500"/>
              <a:ext cx="58725" cy="27400"/>
            </a:xfrm>
            <a:custGeom>
              <a:avLst/>
              <a:gdLst/>
              <a:ahLst/>
              <a:cxnLst/>
              <a:rect l="l" t="t" r="r" b="b"/>
              <a:pathLst>
                <a:path w="2349" h="1096" extrusionOk="0">
                  <a:moveTo>
                    <a:pt x="1" y="0"/>
                  </a:moveTo>
                  <a:lnTo>
                    <a:pt x="1" y="1096"/>
                  </a:lnTo>
                  <a:lnTo>
                    <a:pt x="2348" y="125"/>
                  </a:lnTo>
                  <a:lnTo>
                    <a:pt x="2262" y="63"/>
                  </a:lnTo>
                  <a:cubicBezTo>
                    <a:pt x="2043" y="118"/>
                    <a:pt x="1816" y="157"/>
                    <a:pt x="1581" y="157"/>
                  </a:cubicBezTo>
                  <a:lnTo>
                    <a:pt x="893" y="157"/>
                  </a:lnTo>
                  <a:cubicBezTo>
                    <a:pt x="580" y="157"/>
                    <a:pt x="283" y="102"/>
                    <a:pt x="1" y="0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4" name="Google Shape;1940;p56">
              <a:extLst>
                <a:ext uri="{FF2B5EF4-FFF2-40B4-BE49-F238E27FC236}">
                  <a16:creationId xmlns:a16="http://schemas.microsoft.com/office/drawing/2014/main" id="{391DFA1F-954C-CCF1-8816-A919559C4265}"/>
                </a:ext>
              </a:extLst>
            </p:cNvPr>
            <p:cNvSpPr/>
            <p:nvPr/>
          </p:nvSpPr>
          <p:spPr>
            <a:xfrm>
              <a:off x="6237525" y="1658300"/>
              <a:ext cx="17450" cy="17425"/>
            </a:xfrm>
            <a:custGeom>
              <a:avLst/>
              <a:gdLst/>
              <a:ahLst/>
              <a:cxnLst/>
              <a:rect l="l" t="t" r="r" b="b"/>
              <a:pathLst>
                <a:path w="698" h="697" extrusionOk="0">
                  <a:moveTo>
                    <a:pt x="353" y="0"/>
                  </a:moveTo>
                  <a:cubicBezTo>
                    <a:pt x="157" y="0"/>
                    <a:pt x="1" y="157"/>
                    <a:pt x="1" y="345"/>
                  </a:cubicBezTo>
                  <a:cubicBezTo>
                    <a:pt x="1" y="540"/>
                    <a:pt x="157" y="697"/>
                    <a:pt x="353" y="697"/>
                  </a:cubicBezTo>
                  <a:cubicBezTo>
                    <a:pt x="541" y="697"/>
                    <a:pt x="697" y="540"/>
                    <a:pt x="697" y="345"/>
                  </a:cubicBezTo>
                  <a:cubicBezTo>
                    <a:pt x="697" y="157"/>
                    <a:pt x="541" y="0"/>
                    <a:pt x="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5" name="Google Shape;1941;p56">
              <a:extLst>
                <a:ext uri="{FF2B5EF4-FFF2-40B4-BE49-F238E27FC236}">
                  <a16:creationId xmlns:a16="http://schemas.microsoft.com/office/drawing/2014/main" id="{503FB628-6524-E62A-2B46-301E4BCA07ED}"/>
                </a:ext>
              </a:extLst>
            </p:cNvPr>
            <p:cNvSpPr/>
            <p:nvPr/>
          </p:nvSpPr>
          <p:spPr>
            <a:xfrm>
              <a:off x="6062450" y="1658300"/>
              <a:ext cx="17450" cy="17425"/>
            </a:xfrm>
            <a:custGeom>
              <a:avLst/>
              <a:gdLst/>
              <a:ahLst/>
              <a:cxnLst/>
              <a:rect l="l" t="t" r="r" b="b"/>
              <a:pathLst>
                <a:path w="698" h="697" extrusionOk="0">
                  <a:moveTo>
                    <a:pt x="345" y="0"/>
                  </a:moveTo>
                  <a:cubicBezTo>
                    <a:pt x="157" y="0"/>
                    <a:pt x="1" y="157"/>
                    <a:pt x="1" y="345"/>
                  </a:cubicBezTo>
                  <a:cubicBezTo>
                    <a:pt x="1" y="540"/>
                    <a:pt x="157" y="697"/>
                    <a:pt x="345" y="697"/>
                  </a:cubicBezTo>
                  <a:cubicBezTo>
                    <a:pt x="541" y="697"/>
                    <a:pt x="697" y="540"/>
                    <a:pt x="697" y="345"/>
                  </a:cubicBezTo>
                  <a:cubicBezTo>
                    <a:pt x="697" y="157"/>
                    <a:pt x="541" y="0"/>
                    <a:pt x="3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6" name="Google Shape;1942;p56">
              <a:extLst>
                <a:ext uri="{FF2B5EF4-FFF2-40B4-BE49-F238E27FC236}">
                  <a16:creationId xmlns:a16="http://schemas.microsoft.com/office/drawing/2014/main" id="{4DDD8500-1002-CFC8-1E42-1680916E92B1}"/>
                </a:ext>
              </a:extLst>
            </p:cNvPr>
            <p:cNvSpPr/>
            <p:nvPr/>
          </p:nvSpPr>
          <p:spPr>
            <a:xfrm>
              <a:off x="6142275" y="1712875"/>
              <a:ext cx="24275" cy="9225"/>
            </a:xfrm>
            <a:custGeom>
              <a:avLst/>
              <a:gdLst/>
              <a:ahLst/>
              <a:cxnLst/>
              <a:rect l="l" t="t" r="r" b="b"/>
              <a:pathLst>
                <a:path w="971" h="369" extrusionOk="0">
                  <a:moveTo>
                    <a:pt x="485" y="0"/>
                  </a:moveTo>
                  <a:cubicBezTo>
                    <a:pt x="290" y="0"/>
                    <a:pt x="110" y="102"/>
                    <a:pt x="16" y="274"/>
                  </a:cubicBezTo>
                  <a:cubicBezTo>
                    <a:pt x="0" y="305"/>
                    <a:pt x="8" y="345"/>
                    <a:pt x="39" y="360"/>
                  </a:cubicBezTo>
                  <a:cubicBezTo>
                    <a:pt x="50" y="365"/>
                    <a:pt x="61" y="368"/>
                    <a:pt x="72" y="368"/>
                  </a:cubicBezTo>
                  <a:cubicBezTo>
                    <a:pt x="94" y="368"/>
                    <a:pt x="115" y="358"/>
                    <a:pt x="125" y="337"/>
                  </a:cubicBezTo>
                  <a:cubicBezTo>
                    <a:pt x="204" y="212"/>
                    <a:pt x="337" y="133"/>
                    <a:pt x="485" y="133"/>
                  </a:cubicBezTo>
                  <a:cubicBezTo>
                    <a:pt x="626" y="133"/>
                    <a:pt x="767" y="212"/>
                    <a:pt x="837" y="337"/>
                  </a:cubicBezTo>
                  <a:cubicBezTo>
                    <a:pt x="853" y="360"/>
                    <a:pt x="869" y="368"/>
                    <a:pt x="892" y="368"/>
                  </a:cubicBezTo>
                  <a:cubicBezTo>
                    <a:pt x="908" y="368"/>
                    <a:pt x="916" y="368"/>
                    <a:pt x="931" y="360"/>
                  </a:cubicBezTo>
                  <a:cubicBezTo>
                    <a:pt x="963" y="345"/>
                    <a:pt x="971" y="305"/>
                    <a:pt x="955" y="274"/>
                  </a:cubicBezTo>
                  <a:cubicBezTo>
                    <a:pt x="853" y="102"/>
                    <a:pt x="673" y="0"/>
                    <a:pt x="485" y="0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7" name="Google Shape;1943;p56">
              <a:extLst>
                <a:ext uri="{FF2B5EF4-FFF2-40B4-BE49-F238E27FC236}">
                  <a16:creationId xmlns:a16="http://schemas.microsoft.com/office/drawing/2014/main" id="{05F8F9B3-95AF-5EBB-0E57-A1B186C90A62}"/>
                </a:ext>
              </a:extLst>
            </p:cNvPr>
            <p:cNvSpPr/>
            <p:nvPr/>
          </p:nvSpPr>
          <p:spPr>
            <a:xfrm>
              <a:off x="6237150" y="1628550"/>
              <a:ext cx="17025" cy="18425"/>
            </a:xfrm>
            <a:custGeom>
              <a:avLst/>
              <a:gdLst/>
              <a:ahLst/>
              <a:cxnLst/>
              <a:rect l="l" t="t" r="r" b="b"/>
              <a:pathLst>
                <a:path w="681" h="737" extrusionOk="0">
                  <a:moveTo>
                    <a:pt x="63" y="1"/>
                  </a:moveTo>
                  <a:cubicBezTo>
                    <a:pt x="24" y="1"/>
                    <a:pt x="0" y="32"/>
                    <a:pt x="0" y="71"/>
                  </a:cubicBezTo>
                  <a:cubicBezTo>
                    <a:pt x="0" y="103"/>
                    <a:pt x="24" y="134"/>
                    <a:pt x="63" y="134"/>
                  </a:cubicBezTo>
                  <a:cubicBezTo>
                    <a:pt x="78" y="134"/>
                    <a:pt x="548" y="142"/>
                    <a:pt x="548" y="674"/>
                  </a:cubicBezTo>
                  <a:cubicBezTo>
                    <a:pt x="548" y="713"/>
                    <a:pt x="579" y="736"/>
                    <a:pt x="618" y="736"/>
                  </a:cubicBezTo>
                  <a:cubicBezTo>
                    <a:pt x="650" y="736"/>
                    <a:pt x="681" y="713"/>
                    <a:pt x="681" y="674"/>
                  </a:cubicBezTo>
                  <a:cubicBezTo>
                    <a:pt x="681" y="9"/>
                    <a:pt x="71" y="1"/>
                    <a:pt x="63" y="1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8" name="Google Shape;1944;p56">
              <a:extLst>
                <a:ext uri="{FF2B5EF4-FFF2-40B4-BE49-F238E27FC236}">
                  <a16:creationId xmlns:a16="http://schemas.microsoft.com/office/drawing/2014/main" id="{F21D0950-1527-FED7-D2BB-A033E39C0DB5}"/>
                </a:ext>
              </a:extLst>
            </p:cNvPr>
            <p:cNvSpPr/>
            <p:nvPr/>
          </p:nvSpPr>
          <p:spPr>
            <a:xfrm>
              <a:off x="6059725" y="1628550"/>
              <a:ext cx="17225" cy="18425"/>
            </a:xfrm>
            <a:custGeom>
              <a:avLst/>
              <a:gdLst/>
              <a:ahLst/>
              <a:cxnLst/>
              <a:rect l="l" t="t" r="r" b="b"/>
              <a:pathLst>
                <a:path w="689" h="737" extrusionOk="0">
                  <a:moveTo>
                    <a:pt x="618" y="1"/>
                  </a:moveTo>
                  <a:cubicBezTo>
                    <a:pt x="611" y="1"/>
                    <a:pt x="0" y="9"/>
                    <a:pt x="0" y="674"/>
                  </a:cubicBezTo>
                  <a:cubicBezTo>
                    <a:pt x="0" y="713"/>
                    <a:pt x="32" y="736"/>
                    <a:pt x="63" y="736"/>
                  </a:cubicBezTo>
                  <a:cubicBezTo>
                    <a:pt x="102" y="736"/>
                    <a:pt x="133" y="713"/>
                    <a:pt x="133" y="674"/>
                  </a:cubicBezTo>
                  <a:cubicBezTo>
                    <a:pt x="133" y="142"/>
                    <a:pt x="603" y="134"/>
                    <a:pt x="618" y="134"/>
                  </a:cubicBezTo>
                  <a:cubicBezTo>
                    <a:pt x="658" y="134"/>
                    <a:pt x="689" y="103"/>
                    <a:pt x="689" y="71"/>
                  </a:cubicBezTo>
                  <a:cubicBezTo>
                    <a:pt x="689" y="32"/>
                    <a:pt x="658" y="1"/>
                    <a:pt x="618" y="1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9" name="Google Shape;1945;p56">
              <a:extLst>
                <a:ext uri="{FF2B5EF4-FFF2-40B4-BE49-F238E27FC236}">
                  <a16:creationId xmlns:a16="http://schemas.microsoft.com/office/drawing/2014/main" id="{95A3E219-8E60-C8AD-5790-36CEC57E5027}"/>
                </a:ext>
              </a:extLst>
            </p:cNvPr>
            <p:cNvSpPr/>
            <p:nvPr/>
          </p:nvSpPr>
          <p:spPr>
            <a:xfrm>
              <a:off x="6151075" y="1625225"/>
              <a:ext cx="25850" cy="47775"/>
            </a:xfrm>
            <a:custGeom>
              <a:avLst/>
              <a:gdLst/>
              <a:ahLst/>
              <a:cxnLst/>
              <a:rect l="l" t="t" r="r" b="b"/>
              <a:pathLst>
                <a:path w="1034" h="1911" extrusionOk="0">
                  <a:moveTo>
                    <a:pt x="626" y="1"/>
                  </a:moveTo>
                  <a:cubicBezTo>
                    <a:pt x="587" y="1"/>
                    <a:pt x="564" y="32"/>
                    <a:pt x="564" y="64"/>
                  </a:cubicBezTo>
                  <a:lnTo>
                    <a:pt x="564" y="783"/>
                  </a:lnTo>
                  <a:cubicBezTo>
                    <a:pt x="564" y="1104"/>
                    <a:pt x="673" y="1417"/>
                    <a:pt x="877" y="1668"/>
                  </a:cubicBezTo>
                  <a:cubicBezTo>
                    <a:pt x="892" y="1683"/>
                    <a:pt x="892" y="1715"/>
                    <a:pt x="885" y="1738"/>
                  </a:cubicBezTo>
                  <a:cubicBezTo>
                    <a:pt x="869" y="1761"/>
                    <a:pt x="845" y="1777"/>
                    <a:pt x="822" y="1777"/>
                  </a:cubicBezTo>
                  <a:lnTo>
                    <a:pt x="63" y="1777"/>
                  </a:lnTo>
                  <a:cubicBezTo>
                    <a:pt x="32" y="1777"/>
                    <a:pt x="0" y="1808"/>
                    <a:pt x="0" y="1848"/>
                  </a:cubicBezTo>
                  <a:cubicBezTo>
                    <a:pt x="0" y="1879"/>
                    <a:pt x="32" y="1910"/>
                    <a:pt x="63" y="1910"/>
                  </a:cubicBezTo>
                  <a:lnTo>
                    <a:pt x="822" y="1910"/>
                  </a:lnTo>
                  <a:cubicBezTo>
                    <a:pt x="900" y="1910"/>
                    <a:pt x="971" y="1863"/>
                    <a:pt x="1002" y="1793"/>
                  </a:cubicBezTo>
                  <a:cubicBezTo>
                    <a:pt x="1033" y="1722"/>
                    <a:pt x="1025" y="1644"/>
                    <a:pt x="978" y="1582"/>
                  </a:cubicBezTo>
                  <a:cubicBezTo>
                    <a:pt x="791" y="1355"/>
                    <a:pt x="689" y="1073"/>
                    <a:pt x="689" y="783"/>
                  </a:cubicBezTo>
                  <a:lnTo>
                    <a:pt x="689" y="64"/>
                  </a:lnTo>
                  <a:cubicBezTo>
                    <a:pt x="689" y="32"/>
                    <a:pt x="665" y="1"/>
                    <a:pt x="626" y="1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0" name="Google Shape;1946;p56">
              <a:extLst>
                <a:ext uri="{FF2B5EF4-FFF2-40B4-BE49-F238E27FC236}">
                  <a16:creationId xmlns:a16="http://schemas.microsoft.com/office/drawing/2014/main" id="{6717D0F8-A375-AA92-F97E-999F5C79403C}"/>
                </a:ext>
              </a:extLst>
            </p:cNvPr>
            <p:cNvSpPr/>
            <p:nvPr/>
          </p:nvSpPr>
          <p:spPr>
            <a:xfrm>
              <a:off x="6129175" y="1684300"/>
              <a:ext cx="24850" cy="11975"/>
            </a:xfrm>
            <a:custGeom>
              <a:avLst/>
              <a:gdLst/>
              <a:ahLst/>
              <a:cxnLst/>
              <a:rect l="l" t="t" r="r" b="b"/>
              <a:pathLst>
                <a:path w="994" h="479" extrusionOk="0">
                  <a:moveTo>
                    <a:pt x="63" y="1"/>
                  </a:moveTo>
                  <a:cubicBezTo>
                    <a:pt x="31" y="1"/>
                    <a:pt x="0" y="32"/>
                    <a:pt x="0" y="64"/>
                  </a:cubicBezTo>
                  <a:cubicBezTo>
                    <a:pt x="0" y="189"/>
                    <a:pt x="47" y="283"/>
                    <a:pt x="133" y="353"/>
                  </a:cubicBezTo>
                  <a:cubicBezTo>
                    <a:pt x="250" y="455"/>
                    <a:pt x="438" y="478"/>
                    <a:pt x="603" y="478"/>
                  </a:cubicBezTo>
                  <a:cubicBezTo>
                    <a:pt x="775" y="478"/>
                    <a:pt x="923" y="447"/>
                    <a:pt x="931" y="447"/>
                  </a:cubicBezTo>
                  <a:cubicBezTo>
                    <a:pt x="970" y="439"/>
                    <a:pt x="994" y="408"/>
                    <a:pt x="986" y="369"/>
                  </a:cubicBezTo>
                  <a:cubicBezTo>
                    <a:pt x="979" y="342"/>
                    <a:pt x="949" y="320"/>
                    <a:pt x="920" y="320"/>
                  </a:cubicBezTo>
                  <a:cubicBezTo>
                    <a:pt x="916" y="320"/>
                    <a:pt x="912" y="321"/>
                    <a:pt x="908" y="322"/>
                  </a:cubicBezTo>
                  <a:cubicBezTo>
                    <a:pt x="843" y="333"/>
                    <a:pt x="726" y="348"/>
                    <a:pt x="602" y="348"/>
                  </a:cubicBezTo>
                  <a:cubicBezTo>
                    <a:pt x="457" y="348"/>
                    <a:pt x="304" y="327"/>
                    <a:pt x="211" y="251"/>
                  </a:cubicBezTo>
                  <a:cubicBezTo>
                    <a:pt x="157" y="204"/>
                    <a:pt x="133" y="150"/>
                    <a:pt x="133" y="64"/>
                  </a:cubicBezTo>
                  <a:cubicBezTo>
                    <a:pt x="133" y="32"/>
                    <a:pt x="102" y="1"/>
                    <a:pt x="63" y="1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1" name="Google Shape;1947;p56">
              <a:extLst>
                <a:ext uri="{FF2B5EF4-FFF2-40B4-BE49-F238E27FC236}">
                  <a16:creationId xmlns:a16="http://schemas.microsoft.com/office/drawing/2014/main" id="{89263980-98C4-38C6-DB49-9662A6C84B8A}"/>
                </a:ext>
              </a:extLst>
            </p:cNvPr>
            <p:cNvSpPr/>
            <p:nvPr/>
          </p:nvSpPr>
          <p:spPr>
            <a:xfrm>
              <a:off x="6190575" y="1633250"/>
              <a:ext cx="9025" cy="18025"/>
            </a:xfrm>
            <a:custGeom>
              <a:avLst/>
              <a:gdLst/>
              <a:ahLst/>
              <a:cxnLst/>
              <a:rect l="l" t="t" r="r" b="b"/>
              <a:pathLst>
                <a:path w="361" h="721" extrusionOk="0">
                  <a:moveTo>
                    <a:pt x="181" y="1"/>
                  </a:moveTo>
                  <a:cubicBezTo>
                    <a:pt x="79" y="1"/>
                    <a:pt x="1" y="79"/>
                    <a:pt x="1" y="181"/>
                  </a:cubicBezTo>
                  <a:lnTo>
                    <a:pt x="1" y="541"/>
                  </a:lnTo>
                  <a:cubicBezTo>
                    <a:pt x="1" y="642"/>
                    <a:pt x="79" y="721"/>
                    <a:pt x="181" y="721"/>
                  </a:cubicBezTo>
                  <a:cubicBezTo>
                    <a:pt x="275" y="721"/>
                    <a:pt x="361" y="642"/>
                    <a:pt x="361" y="541"/>
                  </a:cubicBezTo>
                  <a:lnTo>
                    <a:pt x="361" y="181"/>
                  </a:lnTo>
                  <a:cubicBezTo>
                    <a:pt x="361" y="79"/>
                    <a:pt x="275" y="1"/>
                    <a:pt x="181" y="1"/>
                  </a:cubicBezTo>
                  <a:close/>
                </a:path>
              </a:pathLst>
            </a:custGeom>
            <a:solidFill>
              <a:srgbClr val="33322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2" name="Google Shape;1948;p56">
              <a:extLst>
                <a:ext uri="{FF2B5EF4-FFF2-40B4-BE49-F238E27FC236}">
                  <a16:creationId xmlns:a16="http://schemas.microsoft.com/office/drawing/2014/main" id="{460985B7-F2A4-B456-E46E-F083C846DEF9}"/>
                </a:ext>
              </a:extLst>
            </p:cNvPr>
            <p:cNvSpPr/>
            <p:nvPr/>
          </p:nvSpPr>
          <p:spPr>
            <a:xfrm>
              <a:off x="6184925" y="1605675"/>
              <a:ext cx="27800" cy="13375"/>
            </a:xfrm>
            <a:custGeom>
              <a:avLst/>
              <a:gdLst/>
              <a:ahLst/>
              <a:cxnLst/>
              <a:rect l="l" t="t" r="r" b="b"/>
              <a:pathLst>
                <a:path w="1112" h="535" extrusionOk="0">
                  <a:moveTo>
                    <a:pt x="422" y="0"/>
                  </a:moveTo>
                  <a:cubicBezTo>
                    <a:pt x="275" y="0"/>
                    <a:pt x="160" y="40"/>
                    <a:pt x="94" y="94"/>
                  </a:cubicBezTo>
                  <a:cubicBezTo>
                    <a:pt x="0" y="165"/>
                    <a:pt x="8" y="251"/>
                    <a:pt x="63" y="290"/>
                  </a:cubicBezTo>
                  <a:cubicBezTo>
                    <a:pt x="125" y="337"/>
                    <a:pt x="211" y="345"/>
                    <a:pt x="290" y="368"/>
                  </a:cubicBezTo>
                  <a:cubicBezTo>
                    <a:pt x="376" y="384"/>
                    <a:pt x="462" y="400"/>
                    <a:pt x="532" y="423"/>
                  </a:cubicBezTo>
                  <a:cubicBezTo>
                    <a:pt x="603" y="439"/>
                    <a:pt x="689" y="462"/>
                    <a:pt x="767" y="486"/>
                  </a:cubicBezTo>
                  <a:cubicBezTo>
                    <a:pt x="835" y="513"/>
                    <a:pt x="909" y="534"/>
                    <a:pt x="973" y="534"/>
                  </a:cubicBezTo>
                  <a:cubicBezTo>
                    <a:pt x="983" y="534"/>
                    <a:pt x="992" y="534"/>
                    <a:pt x="1002" y="533"/>
                  </a:cubicBezTo>
                  <a:cubicBezTo>
                    <a:pt x="1072" y="525"/>
                    <a:pt x="1111" y="454"/>
                    <a:pt x="1064" y="345"/>
                  </a:cubicBezTo>
                  <a:cubicBezTo>
                    <a:pt x="1017" y="235"/>
                    <a:pt x="861" y="87"/>
                    <a:pt x="626" y="24"/>
                  </a:cubicBezTo>
                  <a:cubicBezTo>
                    <a:pt x="553" y="8"/>
                    <a:pt x="484" y="0"/>
                    <a:pt x="422" y="0"/>
                  </a:cubicBezTo>
                  <a:close/>
                </a:path>
              </a:pathLst>
            </a:custGeom>
            <a:solidFill>
              <a:srgbClr val="C54F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3" name="Google Shape;1949;p56">
              <a:extLst>
                <a:ext uri="{FF2B5EF4-FFF2-40B4-BE49-F238E27FC236}">
                  <a16:creationId xmlns:a16="http://schemas.microsoft.com/office/drawing/2014/main" id="{F8C03954-94B5-C566-52B4-A039C396BBD5}"/>
                </a:ext>
              </a:extLst>
            </p:cNvPr>
            <p:cNvSpPr/>
            <p:nvPr/>
          </p:nvSpPr>
          <p:spPr>
            <a:xfrm>
              <a:off x="6187650" y="1650325"/>
              <a:ext cx="18800" cy="5250"/>
            </a:xfrm>
            <a:custGeom>
              <a:avLst/>
              <a:gdLst/>
              <a:ahLst/>
              <a:cxnLst/>
              <a:rect l="l" t="t" r="r" b="b"/>
              <a:pathLst>
                <a:path w="752" h="210" extrusionOk="0">
                  <a:moveTo>
                    <a:pt x="76" y="0"/>
                  </a:moveTo>
                  <a:cubicBezTo>
                    <a:pt x="52" y="0"/>
                    <a:pt x="28" y="15"/>
                    <a:pt x="16" y="38"/>
                  </a:cubicBezTo>
                  <a:cubicBezTo>
                    <a:pt x="1" y="69"/>
                    <a:pt x="8" y="108"/>
                    <a:pt x="40" y="124"/>
                  </a:cubicBezTo>
                  <a:cubicBezTo>
                    <a:pt x="165" y="186"/>
                    <a:pt x="282" y="210"/>
                    <a:pt x="384" y="210"/>
                  </a:cubicBezTo>
                  <a:cubicBezTo>
                    <a:pt x="580" y="210"/>
                    <a:pt x="705" y="124"/>
                    <a:pt x="713" y="116"/>
                  </a:cubicBezTo>
                  <a:cubicBezTo>
                    <a:pt x="744" y="100"/>
                    <a:pt x="752" y="61"/>
                    <a:pt x="728" y="30"/>
                  </a:cubicBezTo>
                  <a:cubicBezTo>
                    <a:pt x="719" y="11"/>
                    <a:pt x="701" y="1"/>
                    <a:pt x="681" y="1"/>
                  </a:cubicBezTo>
                  <a:cubicBezTo>
                    <a:pt x="668" y="1"/>
                    <a:pt x="655" y="5"/>
                    <a:pt x="642" y="14"/>
                  </a:cubicBezTo>
                  <a:cubicBezTo>
                    <a:pt x="642" y="14"/>
                    <a:pt x="541" y="78"/>
                    <a:pt x="386" y="78"/>
                  </a:cubicBezTo>
                  <a:cubicBezTo>
                    <a:pt x="304" y="78"/>
                    <a:pt x="208" y="60"/>
                    <a:pt x="102" y="6"/>
                  </a:cubicBezTo>
                  <a:cubicBezTo>
                    <a:pt x="94" y="2"/>
                    <a:pt x="85" y="0"/>
                    <a:pt x="76" y="0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4" name="Google Shape;1950;p56">
              <a:extLst>
                <a:ext uri="{FF2B5EF4-FFF2-40B4-BE49-F238E27FC236}">
                  <a16:creationId xmlns:a16="http://schemas.microsoft.com/office/drawing/2014/main" id="{836B1F9F-F1C9-C33A-FB5C-A2188EB24031}"/>
                </a:ext>
              </a:extLst>
            </p:cNvPr>
            <p:cNvSpPr/>
            <p:nvPr/>
          </p:nvSpPr>
          <p:spPr>
            <a:xfrm>
              <a:off x="6122900" y="1633250"/>
              <a:ext cx="9025" cy="18025"/>
            </a:xfrm>
            <a:custGeom>
              <a:avLst/>
              <a:gdLst/>
              <a:ahLst/>
              <a:cxnLst/>
              <a:rect l="l" t="t" r="r" b="b"/>
              <a:pathLst>
                <a:path w="361" h="721" extrusionOk="0">
                  <a:moveTo>
                    <a:pt x="181" y="1"/>
                  </a:moveTo>
                  <a:cubicBezTo>
                    <a:pt x="79" y="1"/>
                    <a:pt x="1" y="79"/>
                    <a:pt x="1" y="181"/>
                  </a:cubicBezTo>
                  <a:lnTo>
                    <a:pt x="1" y="541"/>
                  </a:lnTo>
                  <a:cubicBezTo>
                    <a:pt x="1" y="642"/>
                    <a:pt x="79" y="721"/>
                    <a:pt x="181" y="721"/>
                  </a:cubicBezTo>
                  <a:cubicBezTo>
                    <a:pt x="282" y="721"/>
                    <a:pt x="361" y="642"/>
                    <a:pt x="361" y="541"/>
                  </a:cubicBezTo>
                  <a:lnTo>
                    <a:pt x="361" y="181"/>
                  </a:lnTo>
                  <a:cubicBezTo>
                    <a:pt x="361" y="79"/>
                    <a:pt x="282" y="1"/>
                    <a:pt x="181" y="1"/>
                  </a:cubicBezTo>
                  <a:close/>
                </a:path>
              </a:pathLst>
            </a:custGeom>
            <a:solidFill>
              <a:srgbClr val="33322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5" name="Google Shape;1951;p56">
              <a:extLst>
                <a:ext uri="{FF2B5EF4-FFF2-40B4-BE49-F238E27FC236}">
                  <a16:creationId xmlns:a16="http://schemas.microsoft.com/office/drawing/2014/main" id="{76C50BE1-B002-5889-8838-801444EC8A8B}"/>
                </a:ext>
              </a:extLst>
            </p:cNvPr>
            <p:cNvSpPr/>
            <p:nvPr/>
          </p:nvSpPr>
          <p:spPr>
            <a:xfrm>
              <a:off x="6108025" y="1605525"/>
              <a:ext cx="27425" cy="13900"/>
            </a:xfrm>
            <a:custGeom>
              <a:avLst/>
              <a:gdLst/>
              <a:ahLst/>
              <a:cxnLst/>
              <a:rect l="l" t="t" r="r" b="b"/>
              <a:pathLst>
                <a:path w="1097" h="556" extrusionOk="0">
                  <a:moveTo>
                    <a:pt x="707" y="1"/>
                  </a:moveTo>
                  <a:cubicBezTo>
                    <a:pt x="632" y="1"/>
                    <a:pt x="550" y="12"/>
                    <a:pt x="463" y="38"/>
                  </a:cubicBezTo>
                  <a:cubicBezTo>
                    <a:pt x="228" y="108"/>
                    <a:pt x="79" y="265"/>
                    <a:pt x="40" y="374"/>
                  </a:cubicBezTo>
                  <a:cubicBezTo>
                    <a:pt x="1" y="484"/>
                    <a:pt x="48" y="546"/>
                    <a:pt x="118" y="554"/>
                  </a:cubicBezTo>
                  <a:cubicBezTo>
                    <a:pt x="126" y="555"/>
                    <a:pt x="133" y="555"/>
                    <a:pt x="141" y="555"/>
                  </a:cubicBezTo>
                  <a:cubicBezTo>
                    <a:pt x="207" y="555"/>
                    <a:pt x="283" y="527"/>
                    <a:pt x="353" y="499"/>
                  </a:cubicBezTo>
                  <a:cubicBezTo>
                    <a:pt x="431" y="476"/>
                    <a:pt x="510" y="445"/>
                    <a:pt x="588" y="421"/>
                  </a:cubicBezTo>
                  <a:cubicBezTo>
                    <a:pt x="658" y="406"/>
                    <a:pt x="736" y="382"/>
                    <a:pt x="823" y="359"/>
                  </a:cubicBezTo>
                  <a:cubicBezTo>
                    <a:pt x="901" y="335"/>
                    <a:pt x="987" y="320"/>
                    <a:pt x="1042" y="273"/>
                  </a:cubicBezTo>
                  <a:cubicBezTo>
                    <a:pt x="1096" y="226"/>
                    <a:pt x="1096" y="147"/>
                    <a:pt x="1003" y="77"/>
                  </a:cubicBezTo>
                  <a:cubicBezTo>
                    <a:pt x="938" y="33"/>
                    <a:pt x="834" y="1"/>
                    <a:pt x="707" y="1"/>
                  </a:cubicBezTo>
                  <a:close/>
                </a:path>
              </a:pathLst>
            </a:custGeom>
            <a:solidFill>
              <a:srgbClr val="C54F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6" name="Google Shape;1952;p56">
              <a:extLst>
                <a:ext uri="{FF2B5EF4-FFF2-40B4-BE49-F238E27FC236}">
                  <a16:creationId xmlns:a16="http://schemas.microsoft.com/office/drawing/2014/main" id="{CEA52047-3271-57B6-FB93-770E1A3FFE81}"/>
                </a:ext>
              </a:extLst>
            </p:cNvPr>
            <p:cNvSpPr/>
            <p:nvPr/>
          </p:nvSpPr>
          <p:spPr>
            <a:xfrm>
              <a:off x="6118400" y="1650325"/>
              <a:ext cx="18800" cy="5250"/>
            </a:xfrm>
            <a:custGeom>
              <a:avLst/>
              <a:gdLst/>
              <a:ahLst/>
              <a:cxnLst/>
              <a:rect l="l" t="t" r="r" b="b"/>
              <a:pathLst>
                <a:path w="752" h="210" extrusionOk="0">
                  <a:moveTo>
                    <a:pt x="76" y="0"/>
                  </a:moveTo>
                  <a:cubicBezTo>
                    <a:pt x="52" y="0"/>
                    <a:pt x="28" y="15"/>
                    <a:pt x="16" y="38"/>
                  </a:cubicBezTo>
                  <a:cubicBezTo>
                    <a:pt x="1" y="69"/>
                    <a:pt x="16" y="108"/>
                    <a:pt x="48" y="124"/>
                  </a:cubicBezTo>
                  <a:cubicBezTo>
                    <a:pt x="173" y="186"/>
                    <a:pt x="282" y="210"/>
                    <a:pt x="384" y="210"/>
                  </a:cubicBezTo>
                  <a:cubicBezTo>
                    <a:pt x="580" y="210"/>
                    <a:pt x="705" y="124"/>
                    <a:pt x="713" y="116"/>
                  </a:cubicBezTo>
                  <a:cubicBezTo>
                    <a:pt x="744" y="100"/>
                    <a:pt x="752" y="61"/>
                    <a:pt x="736" y="30"/>
                  </a:cubicBezTo>
                  <a:cubicBezTo>
                    <a:pt x="722" y="11"/>
                    <a:pt x="702" y="1"/>
                    <a:pt x="682" y="1"/>
                  </a:cubicBezTo>
                  <a:cubicBezTo>
                    <a:pt x="668" y="1"/>
                    <a:pt x="655" y="5"/>
                    <a:pt x="642" y="14"/>
                  </a:cubicBezTo>
                  <a:cubicBezTo>
                    <a:pt x="642" y="14"/>
                    <a:pt x="545" y="78"/>
                    <a:pt x="390" y="78"/>
                  </a:cubicBezTo>
                  <a:cubicBezTo>
                    <a:pt x="308" y="78"/>
                    <a:pt x="210" y="60"/>
                    <a:pt x="102" y="6"/>
                  </a:cubicBezTo>
                  <a:cubicBezTo>
                    <a:pt x="94" y="2"/>
                    <a:pt x="85" y="0"/>
                    <a:pt x="76" y="0"/>
                  </a:cubicBezTo>
                  <a:close/>
                </a:path>
              </a:pathLst>
            </a:custGeom>
            <a:solidFill>
              <a:srgbClr val="EE77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7" name="Google Shape;1953;p56">
              <a:extLst>
                <a:ext uri="{FF2B5EF4-FFF2-40B4-BE49-F238E27FC236}">
                  <a16:creationId xmlns:a16="http://schemas.microsoft.com/office/drawing/2014/main" id="{2FA376DF-F677-EDED-9698-5D09079728E9}"/>
                </a:ext>
              </a:extLst>
            </p:cNvPr>
            <p:cNvSpPr/>
            <p:nvPr/>
          </p:nvSpPr>
          <p:spPr>
            <a:xfrm>
              <a:off x="6606075" y="1912200"/>
              <a:ext cx="97050" cy="467325"/>
            </a:xfrm>
            <a:custGeom>
              <a:avLst/>
              <a:gdLst/>
              <a:ahLst/>
              <a:cxnLst/>
              <a:rect l="l" t="t" r="r" b="b"/>
              <a:pathLst>
                <a:path w="3882" h="18693" extrusionOk="0">
                  <a:moveTo>
                    <a:pt x="1534" y="0"/>
                  </a:moveTo>
                  <a:cubicBezTo>
                    <a:pt x="1534" y="0"/>
                    <a:pt x="55" y="16932"/>
                    <a:pt x="55" y="16940"/>
                  </a:cubicBezTo>
                  <a:lnTo>
                    <a:pt x="0" y="17887"/>
                  </a:lnTo>
                  <a:cubicBezTo>
                    <a:pt x="0" y="17984"/>
                    <a:pt x="79" y="18068"/>
                    <a:pt x="175" y="18068"/>
                  </a:cubicBezTo>
                  <a:cubicBezTo>
                    <a:pt x="179" y="18068"/>
                    <a:pt x="184" y="18067"/>
                    <a:pt x="188" y="18067"/>
                  </a:cubicBezTo>
                  <a:cubicBezTo>
                    <a:pt x="258" y="18059"/>
                    <a:pt x="321" y="18004"/>
                    <a:pt x="337" y="17934"/>
                  </a:cubicBezTo>
                  <a:lnTo>
                    <a:pt x="517" y="17081"/>
                  </a:lnTo>
                  <a:lnTo>
                    <a:pt x="556" y="18317"/>
                  </a:lnTo>
                  <a:cubicBezTo>
                    <a:pt x="563" y="18388"/>
                    <a:pt x="603" y="18443"/>
                    <a:pt x="673" y="18466"/>
                  </a:cubicBezTo>
                  <a:lnTo>
                    <a:pt x="712" y="18482"/>
                  </a:lnTo>
                  <a:cubicBezTo>
                    <a:pt x="732" y="18489"/>
                    <a:pt x="751" y="18492"/>
                    <a:pt x="770" y="18492"/>
                  </a:cubicBezTo>
                  <a:cubicBezTo>
                    <a:pt x="858" y="18492"/>
                    <a:pt x="933" y="18423"/>
                    <a:pt x="939" y="18333"/>
                  </a:cubicBezTo>
                  <a:lnTo>
                    <a:pt x="1009" y="17097"/>
                  </a:lnTo>
                  <a:lnTo>
                    <a:pt x="1127" y="18537"/>
                  </a:lnTo>
                  <a:cubicBezTo>
                    <a:pt x="1135" y="18623"/>
                    <a:pt x="1205" y="18693"/>
                    <a:pt x="1291" y="18693"/>
                  </a:cubicBezTo>
                  <a:lnTo>
                    <a:pt x="1307" y="18693"/>
                  </a:lnTo>
                  <a:cubicBezTo>
                    <a:pt x="1401" y="18693"/>
                    <a:pt x="1479" y="18623"/>
                    <a:pt x="1479" y="18529"/>
                  </a:cubicBezTo>
                  <a:lnTo>
                    <a:pt x="1495" y="17105"/>
                  </a:lnTo>
                  <a:lnTo>
                    <a:pt x="1651" y="18278"/>
                  </a:lnTo>
                  <a:cubicBezTo>
                    <a:pt x="1665" y="18363"/>
                    <a:pt x="1736" y="18422"/>
                    <a:pt x="1818" y="18422"/>
                  </a:cubicBezTo>
                  <a:cubicBezTo>
                    <a:pt x="1827" y="18422"/>
                    <a:pt x="1837" y="18421"/>
                    <a:pt x="1847" y="18419"/>
                  </a:cubicBezTo>
                  <a:lnTo>
                    <a:pt x="1886" y="18419"/>
                  </a:lnTo>
                  <a:cubicBezTo>
                    <a:pt x="1972" y="18403"/>
                    <a:pt x="2034" y="18325"/>
                    <a:pt x="2027" y="18239"/>
                  </a:cubicBezTo>
                  <a:lnTo>
                    <a:pt x="1956" y="17120"/>
                  </a:lnTo>
                  <a:cubicBezTo>
                    <a:pt x="1956" y="17112"/>
                    <a:pt x="1956" y="17105"/>
                    <a:pt x="1956" y="17097"/>
                  </a:cubicBezTo>
                  <a:lnTo>
                    <a:pt x="2042" y="16228"/>
                  </a:lnTo>
                  <a:cubicBezTo>
                    <a:pt x="2048" y="16136"/>
                    <a:pt x="2126" y="16073"/>
                    <a:pt x="2209" y="16073"/>
                  </a:cubicBezTo>
                  <a:cubicBezTo>
                    <a:pt x="2246" y="16073"/>
                    <a:pt x="2283" y="16085"/>
                    <a:pt x="2316" y="16111"/>
                  </a:cubicBezTo>
                  <a:lnTo>
                    <a:pt x="2864" y="16557"/>
                  </a:lnTo>
                  <a:cubicBezTo>
                    <a:pt x="2893" y="16579"/>
                    <a:pt x="2930" y="16590"/>
                    <a:pt x="2968" y="16590"/>
                  </a:cubicBezTo>
                  <a:cubicBezTo>
                    <a:pt x="3011" y="16590"/>
                    <a:pt x="3054" y="16575"/>
                    <a:pt x="3083" y="16541"/>
                  </a:cubicBezTo>
                  <a:lnTo>
                    <a:pt x="3106" y="16518"/>
                  </a:lnTo>
                  <a:cubicBezTo>
                    <a:pt x="3169" y="16463"/>
                    <a:pt x="3177" y="16377"/>
                    <a:pt x="3130" y="16307"/>
                  </a:cubicBezTo>
                  <a:lnTo>
                    <a:pt x="2527" y="15399"/>
                  </a:lnTo>
                  <a:cubicBezTo>
                    <a:pt x="2434" y="15235"/>
                    <a:pt x="2340" y="15109"/>
                    <a:pt x="2254" y="15000"/>
                  </a:cubicBezTo>
                  <a:lnTo>
                    <a:pt x="3881" y="2215"/>
                  </a:lnTo>
                  <a:lnTo>
                    <a:pt x="1534" y="0"/>
                  </a:lnTo>
                  <a:close/>
                </a:path>
              </a:pathLst>
            </a:custGeom>
            <a:solidFill>
              <a:srgbClr val="E88E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8" name="Google Shape;1954;p56">
              <a:extLst>
                <a:ext uri="{FF2B5EF4-FFF2-40B4-BE49-F238E27FC236}">
                  <a16:creationId xmlns:a16="http://schemas.microsoft.com/office/drawing/2014/main" id="{8433D8C3-AFCB-8F33-B410-CC199BD546FC}"/>
                </a:ext>
              </a:extLst>
            </p:cNvPr>
            <p:cNvSpPr/>
            <p:nvPr/>
          </p:nvSpPr>
          <p:spPr>
            <a:xfrm>
              <a:off x="6947600" y="1670675"/>
              <a:ext cx="228700" cy="362450"/>
            </a:xfrm>
            <a:custGeom>
              <a:avLst/>
              <a:gdLst/>
              <a:ahLst/>
              <a:cxnLst/>
              <a:rect l="l" t="t" r="r" b="b"/>
              <a:pathLst>
                <a:path w="9148" h="14498" extrusionOk="0">
                  <a:moveTo>
                    <a:pt x="6971" y="0"/>
                  </a:moveTo>
                  <a:cubicBezTo>
                    <a:pt x="6954" y="0"/>
                    <a:pt x="6936" y="2"/>
                    <a:pt x="6918" y="6"/>
                  </a:cubicBezTo>
                  <a:cubicBezTo>
                    <a:pt x="6792" y="30"/>
                    <a:pt x="6714" y="155"/>
                    <a:pt x="6730" y="280"/>
                  </a:cubicBezTo>
                  <a:lnTo>
                    <a:pt x="6878" y="1806"/>
                  </a:lnTo>
                  <a:cubicBezTo>
                    <a:pt x="6886" y="1868"/>
                    <a:pt x="6839" y="1931"/>
                    <a:pt x="6777" y="1939"/>
                  </a:cubicBezTo>
                  <a:lnTo>
                    <a:pt x="6738" y="1947"/>
                  </a:lnTo>
                  <a:cubicBezTo>
                    <a:pt x="6733" y="1947"/>
                    <a:pt x="6728" y="1948"/>
                    <a:pt x="6723" y="1948"/>
                  </a:cubicBezTo>
                  <a:cubicBezTo>
                    <a:pt x="6680" y="1948"/>
                    <a:pt x="6633" y="1918"/>
                    <a:pt x="6612" y="1876"/>
                  </a:cubicBezTo>
                  <a:lnTo>
                    <a:pt x="6166" y="734"/>
                  </a:lnTo>
                  <a:cubicBezTo>
                    <a:pt x="6125" y="622"/>
                    <a:pt x="6003" y="542"/>
                    <a:pt x="5877" y="542"/>
                  </a:cubicBezTo>
                  <a:cubicBezTo>
                    <a:pt x="5861" y="542"/>
                    <a:pt x="5846" y="543"/>
                    <a:pt x="5830" y="546"/>
                  </a:cubicBezTo>
                  <a:cubicBezTo>
                    <a:pt x="5713" y="593"/>
                    <a:pt x="5650" y="734"/>
                    <a:pt x="5697" y="859"/>
                  </a:cubicBezTo>
                  <a:cubicBezTo>
                    <a:pt x="5697" y="859"/>
                    <a:pt x="6338" y="2494"/>
                    <a:pt x="6338" y="2494"/>
                  </a:cubicBezTo>
                  <a:cubicBezTo>
                    <a:pt x="6378" y="2635"/>
                    <a:pt x="6409" y="2799"/>
                    <a:pt x="6370" y="2956"/>
                  </a:cubicBezTo>
                  <a:cubicBezTo>
                    <a:pt x="6357" y="3016"/>
                    <a:pt x="6307" y="3048"/>
                    <a:pt x="6255" y="3048"/>
                  </a:cubicBezTo>
                  <a:cubicBezTo>
                    <a:pt x="6212" y="3048"/>
                    <a:pt x="6168" y="3026"/>
                    <a:pt x="6143" y="2979"/>
                  </a:cubicBezTo>
                  <a:cubicBezTo>
                    <a:pt x="6026" y="2745"/>
                    <a:pt x="5846" y="2385"/>
                    <a:pt x="5846" y="2385"/>
                  </a:cubicBezTo>
                  <a:cubicBezTo>
                    <a:pt x="5805" y="2303"/>
                    <a:pt x="5721" y="2255"/>
                    <a:pt x="5633" y="2255"/>
                  </a:cubicBezTo>
                  <a:cubicBezTo>
                    <a:pt x="5585" y="2255"/>
                    <a:pt x="5537" y="2269"/>
                    <a:pt x="5493" y="2299"/>
                  </a:cubicBezTo>
                  <a:cubicBezTo>
                    <a:pt x="5392" y="2361"/>
                    <a:pt x="5360" y="2510"/>
                    <a:pt x="5423" y="2619"/>
                  </a:cubicBezTo>
                  <a:lnTo>
                    <a:pt x="5736" y="3245"/>
                  </a:lnTo>
                  <a:cubicBezTo>
                    <a:pt x="5736" y="3245"/>
                    <a:pt x="6198" y="4122"/>
                    <a:pt x="6675" y="4544"/>
                  </a:cubicBezTo>
                  <a:lnTo>
                    <a:pt x="4140" y="10999"/>
                  </a:lnTo>
                  <a:lnTo>
                    <a:pt x="2293" y="8206"/>
                  </a:lnTo>
                  <a:lnTo>
                    <a:pt x="1" y="11391"/>
                  </a:lnTo>
                  <a:lnTo>
                    <a:pt x="3256" y="14200"/>
                  </a:lnTo>
                  <a:cubicBezTo>
                    <a:pt x="3548" y="14403"/>
                    <a:pt x="3876" y="14498"/>
                    <a:pt x="4199" y="14498"/>
                  </a:cubicBezTo>
                  <a:cubicBezTo>
                    <a:pt x="4905" y="14498"/>
                    <a:pt x="5584" y="14046"/>
                    <a:pt x="5799" y="13300"/>
                  </a:cubicBezTo>
                  <a:lnTo>
                    <a:pt x="8287" y="4591"/>
                  </a:lnTo>
                  <a:cubicBezTo>
                    <a:pt x="8287" y="4591"/>
                    <a:pt x="8615" y="3621"/>
                    <a:pt x="8772" y="2807"/>
                  </a:cubicBezTo>
                  <a:lnTo>
                    <a:pt x="9108" y="1485"/>
                  </a:lnTo>
                  <a:cubicBezTo>
                    <a:pt x="9147" y="1352"/>
                    <a:pt x="9061" y="1211"/>
                    <a:pt x="8921" y="1180"/>
                  </a:cubicBezTo>
                  <a:cubicBezTo>
                    <a:pt x="8911" y="1178"/>
                    <a:pt x="8901" y="1178"/>
                    <a:pt x="8891" y="1178"/>
                  </a:cubicBezTo>
                  <a:cubicBezTo>
                    <a:pt x="8777" y="1178"/>
                    <a:pt x="8675" y="1259"/>
                    <a:pt x="8639" y="1368"/>
                  </a:cubicBezTo>
                  <a:lnTo>
                    <a:pt x="8475" y="1970"/>
                  </a:lnTo>
                  <a:cubicBezTo>
                    <a:pt x="8457" y="2028"/>
                    <a:pt x="8403" y="2060"/>
                    <a:pt x="8351" y="2060"/>
                  </a:cubicBezTo>
                  <a:cubicBezTo>
                    <a:pt x="8311" y="2060"/>
                    <a:pt x="8271" y="2042"/>
                    <a:pt x="8248" y="2001"/>
                  </a:cubicBezTo>
                  <a:cubicBezTo>
                    <a:pt x="8193" y="1931"/>
                    <a:pt x="8169" y="1837"/>
                    <a:pt x="8177" y="1743"/>
                  </a:cubicBezTo>
                  <a:lnTo>
                    <a:pt x="8255" y="358"/>
                  </a:lnTo>
                  <a:cubicBezTo>
                    <a:pt x="8263" y="222"/>
                    <a:pt x="8153" y="107"/>
                    <a:pt x="8018" y="107"/>
                  </a:cubicBezTo>
                  <a:cubicBezTo>
                    <a:pt x="8014" y="107"/>
                    <a:pt x="8010" y="108"/>
                    <a:pt x="8005" y="108"/>
                  </a:cubicBezTo>
                  <a:cubicBezTo>
                    <a:pt x="7880" y="108"/>
                    <a:pt x="7778" y="217"/>
                    <a:pt x="7770" y="350"/>
                  </a:cubicBezTo>
                  <a:lnTo>
                    <a:pt x="7692" y="1680"/>
                  </a:lnTo>
                  <a:cubicBezTo>
                    <a:pt x="7685" y="1770"/>
                    <a:pt x="7606" y="1845"/>
                    <a:pt x="7517" y="1845"/>
                  </a:cubicBezTo>
                  <a:cubicBezTo>
                    <a:pt x="7513" y="1845"/>
                    <a:pt x="7509" y="1845"/>
                    <a:pt x="7504" y="1845"/>
                  </a:cubicBezTo>
                  <a:cubicBezTo>
                    <a:pt x="7426" y="1845"/>
                    <a:pt x="7364" y="1782"/>
                    <a:pt x="7356" y="1704"/>
                  </a:cubicBezTo>
                  <a:lnTo>
                    <a:pt x="7207" y="217"/>
                  </a:lnTo>
                  <a:cubicBezTo>
                    <a:pt x="7193" y="94"/>
                    <a:pt x="7095" y="0"/>
                    <a:pt x="6971" y="0"/>
                  </a:cubicBezTo>
                  <a:close/>
                </a:path>
              </a:pathLst>
            </a:custGeom>
            <a:solidFill>
              <a:srgbClr val="E88E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9" name="Google Shape;1955;p56">
              <a:extLst>
                <a:ext uri="{FF2B5EF4-FFF2-40B4-BE49-F238E27FC236}">
                  <a16:creationId xmlns:a16="http://schemas.microsoft.com/office/drawing/2014/main" id="{20A1DA1B-4F16-7835-DB29-5C9F788756EB}"/>
                </a:ext>
              </a:extLst>
            </p:cNvPr>
            <p:cNvSpPr/>
            <p:nvPr/>
          </p:nvSpPr>
          <p:spPr>
            <a:xfrm>
              <a:off x="7106050" y="1743075"/>
              <a:ext cx="30350" cy="17950"/>
            </a:xfrm>
            <a:custGeom>
              <a:avLst/>
              <a:gdLst/>
              <a:ahLst/>
              <a:cxnLst/>
              <a:rect l="l" t="t" r="r" b="b"/>
              <a:pathLst>
                <a:path w="1214" h="718" extrusionOk="0">
                  <a:moveTo>
                    <a:pt x="438" y="1"/>
                  </a:moveTo>
                  <a:cubicBezTo>
                    <a:pt x="228" y="1"/>
                    <a:pt x="58" y="70"/>
                    <a:pt x="47" y="76"/>
                  </a:cubicBezTo>
                  <a:cubicBezTo>
                    <a:pt x="16" y="91"/>
                    <a:pt x="0" y="122"/>
                    <a:pt x="16" y="162"/>
                  </a:cubicBezTo>
                  <a:cubicBezTo>
                    <a:pt x="28" y="185"/>
                    <a:pt x="47" y="199"/>
                    <a:pt x="73" y="199"/>
                  </a:cubicBezTo>
                  <a:cubicBezTo>
                    <a:pt x="82" y="199"/>
                    <a:pt x="92" y="197"/>
                    <a:pt x="102" y="193"/>
                  </a:cubicBezTo>
                  <a:cubicBezTo>
                    <a:pt x="102" y="193"/>
                    <a:pt x="252" y="130"/>
                    <a:pt x="437" y="130"/>
                  </a:cubicBezTo>
                  <a:cubicBezTo>
                    <a:pt x="530" y="130"/>
                    <a:pt x="632" y="146"/>
                    <a:pt x="728" y="193"/>
                  </a:cubicBezTo>
                  <a:cubicBezTo>
                    <a:pt x="892" y="271"/>
                    <a:pt x="1010" y="435"/>
                    <a:pt x="1080" y="670"/>
                  </a:cubicBezTo>
                  <a:cubicBezTo>
                    <a:pt x="1088" y="701"/>
                    <a:pt x="1112" y="717"/>
                    <a:pt x="1143" y="717"/>
                  </a:cubicBezTo>
                  <a:lnTo>
                    <a:pt x="1159" y="717"/>
                  </a:lnTo>
                  <a:cubicBezTo>
                    <a:pt x="1190" y="701"/>
                    <a:pt x="1213" y="670"/>
                    <a:pt x="1205" y="631"/>
                  </a:cubicBezTo>
                  <a:cubicBezTo>
                    <a:pt x="1127" y="357"/>
                    <a:pt x="986" y="169"/>
                    <a:pt x="783" y="76"/>
                  </a:cubicBezTo>
                  <a:cubicBezTo>
                    <a:pt x="668" y="19"/>
                    <a:pt x="548" y="1"/>
                    <a:pt x="438" y="1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0" name="Google Shape;1956;p56">
              <a:extLst>
                <a:ext uri="{FF2B5EF4-FFF2-40B4-BE49-F238E27FC236}">
                  <a16:creationId xmlns:a16="http://schemas.microsoft.com/office/drawing/2014/main" id="{35B46067-64B8-69B5-18E1-B055728F4741}"/>
                </a:ext>
              </a:extLst>
            </p:cNvPr>
            <p:cNvSpPr/>
            <p:nvPr/>
          </p:nvSpPr>
          <p:spPr>
            <a:xfrm>
              <a:off x="6624250" y="1768625"/>
              <a:ext cx="399275" cy="433500"/>
            </a:xfrm>
            <a:custGeom>
              <a:avLst/>
              <a:gdLst/>
              <a:ahLst/>
              <a:cxnLst/>
              <a:rect l="l" t="t" r="r" b="b"/>
              <a:pathLst>
                <a:path w="15971" h="17340" extrusionOk="0">
                  <a:moveTo>
                    <a:pt x="6644" y="0"/>
                  </a:moveTo>
                  <a:cubicBezTo>
                    <a:pt x="6550" y="0"/>
                    <a:pt x="6456" y="8"/>
                    <a:pt x="6362" y="24"/>
                  </a:cubicBezTo>
                  <a:cubicBezTo>
                    <a:pt x="5681" y="141"/>
                    <a:pt x="2951" y="822"/>
                    <a:pt x="533" y="4366"/>
                  </a:cubicBezTo>
                  <a:cubicBezTo>
                    <a:pt x="1" y="5157"/>
                    <a:pt x="243" y="6236"/>
                    <a:pt x="1065" y="6721"/>
                  </a:cubicBezTo>
                  <a:lnTo>
                    <a:pt x="2325" y="7465"/>
                  </a:lnTo>
                  <a:cubicBezTo>
                    <a:pt x="2825" y="7762"/>
                    <a:pt x="3138" y="8310"/>
                    <a:pt x="3138" y="8889"/>
                  </a:cubicBezTo>
                  <a:lnTo>
                    <a:pt x="3138" y="15680"/>
                  </a:lnTo>
                  <a:cubicBezTo>
                    <a:pt x="3138" y="16596"/>
                    <a:pt x="3874" y="17339"/>
                    <a:pt x="4789" y="17339"/>
                  </a:cubicBezTo>
                  <a:lnTo>
                    <a:pt x="11307" y="17339"/>
                  </a:lnTo>
                  <a:cubicBezTo>
                    <a:pt x="12223" y="17339"/>
                    <a:pt x="12966" y="16596"/>
                    <a:pt x="12966" y="15680"/>
                  </a:cubicBezTo>
                  <a:lnTo>
                    <a:pt x="12966" y="8529"/>
                  </a:lnTo>
                  <a:cubicBezTo>
                    <a:pt x="12966" y="7879"/>
                    <a:pt x="13342" y="7293"/>
                    <a:pt x="13921" y="7027"/>
                  </a:cubicBezTo>
                  <a:lnTo>
                    <a:pt x="14726" y="6651"/>
                  </a:lnTo>
                  <a:cubicBezTo>
                    <a:pt x="15658" y="6221"/>
                    <a:pt x="15971" y="5039"/>
                    <a:pt x="15376" y="4194"/>
                  </a:cubicBezTo>
                  <a:cubicBezTo>
                    <a:pt x="13255" y="1166"/>
                    <a:pt x="10916" y="313"/>
                    <a:pt x="9954" y="79"/>
                  </a:cubicBezTo>
                  <a:cubicBezTo>
                    <a:pt x="9719" y="24"/>
                    <a:pt x="9484" y="0"/>
                    <a:pt x="92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1" name="Google Shape;1957;p56">
              <a:extLst>
                <a:ext uri="{FF2B5EF4-FFF2-40B4-BE49-F238E27FC236}">
                  <a16:creationId xmlns:a16="http://schemas.microsoft.com/office/drawing/2014/main" id="{B69B63F2-8A75-A648-30BD-5376BBDA3EE6}"/>
                </a:ext>
              </a:extLst>
            </p:cNvPr>
            <p:cNvSpPr/>
            <p:nvPr/>
          </p:nvSpPr>
          <p:spPr>
            <a:xfrm>
              <a:off x="6702300" y="1929025"/>
              <a:ext cx="3350" cy="77100"/>
            </a:xfrm>
            <a:custGeom>
              <a:avLst/>
              <a:gdLst/>
              <a:ahLst/>
              <a:cxnLst/>
              <a:rect l="l" t="t" r="r" b="b"/>
              <a:pathLst>
                <a:path w="134" h="3084" extrusionOk="0">
                  <a:moveTo>
                    <a:pt x="63" y="0"/>
                  </a:moveTo>
                  <a:cubicBezTo>
                    <a:pt x="32" y="0"/>
                    <a:pt x="1" y="32"/>
                    <a:pt x="1" y="63"/>
                  </a:cubicBezTo>
                  <a:lnTo>
                    <a:pt x="1" y="3021"/>
                  </a:lnTo>
                  <a:cubicBezTo>
                    <a:pt x="1" y="3052"/>
                    <a:pt x="32" y="3083"/>
                    <a:pt x="63" y="3083"/>
                  </a:cubicBezTo>
                  <a:cubicBezTo>
                    <a:pt x="102" y="3083"/>
                    <a:pt x="134" y="3052"/>
                    <a:pt x="134" y="3021"/>
                  </a:cubicBezTo>
                  <a:lnTo>
                    <a:pt x="134" y="63"/>
                  </a:lnTo>
                  <a:cubicBezTo>
                    <a:pt x="134" y="32"/>
                    <a:pt x="102" y="0"/>
                    <a:pt x="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2" name="Google Shape;1958;p56">
              <a:extLst>
                <a:ext uri="{FF2B5EF4-FFF2-40B4-BE49-F238E27FC236}">
                  <a16:creationId xmlns:a16="http://schemas.microsoft.com/office/drawing/2014/main" id="{C5F5FCF9-9DBA-A177-7ADD-C39D83761096}"/>
                </a:ext>
              </a:extLst>
            </p:cNvPr>
            <p:cNvSpPr/>
            <p:nvPr/>
          </p:nvSpPr>
          <p:spPr>
            <a:xfrm>
              <a:off x="6947025" y="1929025"/>
              <a:ext cx="3350" cy="77100"/>
            </a:xfrm>
            <a:custGeom>
              <a:avLst/>
              <a:gdLst/>
              <a:ahLst/>
              <a:cxnLst/>
              <a:rect l="l" t="t" r="r" b="b"/>
              <a:pathLst>
                <a:path w="134" h="3084" extrusionOk="0">
                  <a:moveTo>
                    <a:pt x="71" y="0"/>
                  </a:moveTo>
                  <a:cubicBezTo>
                    <a:pt x="31" y="0"/>
                    <a:pt x="0" y="32"/>
                    <a:pt x="0" y="63"/>
                  </a:cubicBezTo>
                  <a:lnTo>
                    <a:pt x="0" y="3021"/>
                  </a:lnTo>
                  <a:cubicBezTo>
                    <a:pt x="0" y="3052"/>
                    <a:pt x="31" y="3083"/>
                    <a:pt x="71" y="3083"/>
                  </a:cubicBezTo>
                  <a:cubicBezTo>
                    <a:pt x="102" y="3083"/>
                    <a:pt x="133" y="3052"/>
                    <a:pt x="133" y="3021"/>
                  </a:cubicBezTo>
                  <a:lnTo>
                    <a:pt x="133" y="63"/>
                  </a:lnTo>
                  <a:cubicBezTo>
                    <a:pt x="133" y="32"/>
                    <a:pt x="102" y="0"/>
                    <a:pt x="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3" name="Google Shape;1959;p56">
              <a:extLst>
                <a:ext uri="{FF2B5EF4-FFF2-40B4-BE49-F238E27FC236}">
                  <a16:creationId xmlns:a16="http://schemas.microsoft.com/office/drawing/2014/main" id="{D5435A28-E968-ACAC-D6D9-0842350F81F4}"/>
                </a:ext>
              </a:extLst>
            </p:cNvPr>
            <p:cNvSpPr/>
            <p:nvPr/>
          </p:nvSpPr>
          <p:spPr>
            <a:xfrm>
              <a:off x="6663175" y="2103300"/>
              <a:ext cx="320050" cy="275075"/>
            </a:xfrm>
            <a:custGeom>
              <a:avLst/>
              <a:gdLst/>
              <a:ahLst/>
              <a:cxnLst/>
              <a:rect l="l" t="t" r="r" b="b"/>
              <a:pathLst>
                <a:path w="12802" h="11003" extrusionOk="0">
                  <a:moveTo>
                    <a:pt x="1542" y="1"/>
                  </a:moveTo>
                  <a:cubicBezTo>
                    <a:pt x="674" y="3600"/>
                    <a:pt x="1" y="7403"/>
                    <a:pt x="869" y="11002"/>
                  </a:cubicBezTo>
                  <a:lnTo>
                    <a:pt x="11855" y="11002"/>
                  </a:lnTo>
                  <a:cubicBezTo>
                    <a:pt x="12802" y="7418"/>
                    <a:pt x="12403" y="3592"/>
                    <a:pt x="114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4" name="Google Shape;1960;p56">
              <a:extLst>
                <a:ext uri="{FF2B5EF4-FFF2-40B4-BE49-F238E27FC236}">
                  <a16:creationId xmlns:a16="http://schemas.microsoft.com/office/drawing/2014/main" id="{34394B8D-C2A4-4863-B46B-50E554BC0A7D}"/>
                </a:ext>
              </a:extLst>
            </p:cNvPr>
            <p:cNvSpPr/>
            <p:nvPr/>
          </p:nvSpPr>
          <p:spPr>
            <a:xfrm>
              <a:off x="6666500" y="1439400"/>
              <a:ext cx="326125" cy="325325"/>
            </a:xfrm>
            <a:custGeom>
              <a:avLst/>
              <a:gdLst/>
              <a:ahLst/>
              <a:cxnLst/>
              <a:rect l="l" t="t" r="r" b="b"/>
              <a:pathLst>
                <a:path w="13045" h="13013" extrusionOk="0">
                  <a:moveTo>
                    <a:pt x="5744" y="1"/>
                  </a:moveTo>
                  <a:cubicBezTo>
                    <a:pt x="3655" y="1"/>
                    <a:pt x="1965" y="1440"/>
                    <a:pt x="1965" y="3224"/>
                  </a:cubicBezTo>
                  <a:cubicBezTo>
                    <a:pt x="1965" y="3655"/>
                    <a:pt x="1683" y="4062"/>
                    <a:pt x="1214" y="4234"/>
                  </a:cubicBezTo>
                  <a:cubicBezTo>
                    <a:pt x="525" y="4500"/>
                    <a:pt x="48" y="5087"/>
                    <a:pt x="48" y="5767"/>
                  </a:cubicBezTo>
                  <a:cubicBezTo>
                    <a:pt x="48" y="6268"/>
                    <a:pt x="306" y="6714"/>
                    <a:pt x="713" y="7019"/>
                  </a:cubicBezTo>
                  <a:cubicBezTo>
                    <a:pt x="267" y="7630"/>
                    <a:pt x="1" y="8342"/>
                    <a:pt x="1" y="9108"/>
                  </a:cubicBezTo>
                  <a:cubicBezTo>
                    <a:pt x="1" y="11268"/>
                    <a:pt x="2051" y="13013"/>
                    <a:pt x="4578" y="13013"/>
                  </a:cubicBezTo>
                  <a:cubicBezTo>
                    <a:pt x="5275" y="13013"/>
                    <a:pt x="5932" y="12880"/>
                    <a:pt x="6527" y="12645"/>
                  </a:cubicBezTo>
                  <a:cubicBezTo>
                    <a:pt x="7113" y="12880"/>
                    <a:pt x="7771" y="13013"/>
                    <a:pt x="8467" y="13013"/>
                  </a:cubicBezTo>
                  <a:cubicBezTo>
                    <a:pt x="10994" y="13013"/>
                    <a:pt x="13044" y="11268"/>
                    <a:pt x="13044" y="9108"/>
                  </a:cubicBezTo>
                  <a:cubicBezTo>
                    <a:pt x="13044" y="8209"/>
                    <a:pt x="12677" y="7371"/>
                    <a:pt x="12074" y="6714"/>
                  </a:cubicBezTo>
                  <a:cubicBezTo>
                    <a:pt x="12293" y="6440"/>
                    <a:pt x="12418" y="6119"/>
                    <a:pt x="12418" y="5767"/>
                  </a:cubicBezTo>
                  <a:cubicBezTo>
                    <a:pt x="12418" y="5102"/>
                    <a:pt x="11965" y="4531"/>
                    <a:pt x="11307" y="4265"/>
                  </a:cubicBezTo>
                  <a:cubicBezTo>
                    <a:pt x="10838" y="4069"/>
                    <a:pt x="10548" y="3663"/>
                    <a:pt x="10548" y="3224"/>
                  </a:cubicBezTo>
                  <a:cubicBezTo>
                    <a:pt x="10548" y="1440"/>
                    <a:pt x="8858" y="1"/>
                    <a:pt x="6777" y="1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5" name="Google Shape;1961;p56">
              <a:extLst>
                <a:ext uri="{FF2B5EF4-FFF2-40B4-BE49-F238E27FC236}">
                  <a16:creationId xmlns:a16="http://schemas.microsoft.com/office/drawing/2014/main" id="{DE9F7564-25FD-1CE7-91CA-135AC8A34E21}"/>
                </a:ext>
              </a:extLst>
            </p:cNvPr>
            <p:cNvSpPr/>
            <p:nvPr/>
          </p:nvSpPr>
          <p:spPr>
            <a:xfrm>
              <a:off x="6720300" y="1541525"/>
              <a:ext cx="209125" cy="272500"/>
            </a:xfrm>
            <a:custGeom>
              <a:avLst/>
              <a:gdLst/>
              <a:ahLst/>
              <a:cxnLst/>
              <a:rect l="l" t="t" r="r" b="b"/>
              <a:pathLst>
                <a:path w="8365" h="10900" extrusionOk="0">
                  <a:moveTo>
                    <a:pt x="1135" y="0"/>
                  </a:moveTo>
                  <a:cubicBezTo>
                    <a:pt x="1057" y="266"/>
                    <a:pt x="1018" y="548"/>
                    <a:pt x="1018" y="845"/>
                  </a:cubicBezTo>
                  <a:lnTo>
                    <a:pt x="1018" y="1964"/>
                  </a:lnTo>
                  <a:lnTo>
                    <a:pt x="1010" y="1964"/>
                  </a:lnTo>
                  <a:cubicBezTo>
                    <a:pt x="454" y="1964"/>
                    <a:pt x="1" y="2410"/>
                    <a:pt x="1" y="2973"/>
                  </a:cubicBezTo>
                  <a:cubicBezTo>
                    <a:pt x="1" y="3529"/>
                    <a:pt x="454" y="3983"/>
                    <a:pt x="1010" y="3983"/>
                  </a:cubicBezTo>
                  <a:lnTo>
                    <a:pt x="1018" y="3983"/>
                  </a:lnTo>
                  <a:lnTo>
                    <a:pt x="1018" y="4679"/>
                  </a:lnTo>
                  <a:cubicBezTo>
                    <a:pt x="1018" y="5947"/>
                    <a:pt x="1808" y="7026"/>
                    <a:pt x="2911" y="7426"/>
                  </a:cubicBezTo>
                  <a:lnTo>
                    <a:pt x="2911" y="9624"/>
                  </a:lnTo>
                  <a:cubicBezTo>
                    <a:pt x="2911" y="10328"/>
                    <a:pt x="3483" y="10900"/>
                    <a:pt x="4187" y="10900"/>
                  </a:cubicBezTo>
                  <a:cubicBezTo>
                    <a:pt x="4883" y="10900"/>
                    <a:pt x="5454" y="10328"/>
                    <a:pt x="5454" y="9624"/>
                  </a:cubicBezTo>
                  <a:lnTo>
                    <a:pt x="5454" y="7426"/>
                  </a:lnTo>
                  <a:cubicBezTo>
                    <a:pt x="6558" y="7034"/>
                    <a:pt x="7356" y="5947"/>
                    <a:pt x="7356" y="4679"/>
                  </a:cubicBezTo>
                  <a:lnTo>
                    <a:pt x="7356" y="3983"/>
                  </a:lnTo>
                  <a:cubicBezTo>
                    <a:pt x="7911" y="3983"/>
                    <a:pt x="8365" y="3529"/>
                    <a:pt x="8365" y="2973"/>
                  </a:cubicBezTo>
                  <a:cubicBezTo>
                    <a:pt x="8365" y="2410"/>
                    <a:pt x="7911" y="1964"/>
                    <a:pt x="7356" y="1964"/>
                  </a:cubicBezTo>
                  <a:lnTo>
                    <a:pt x="7356" y="1542"/>
                  </a:lnTo>
                  <a:cubicBezTo>
                    <a:pt x="6088" y="1495"/>
                    <a:pt x="2238" y="1260"/>
                    <a:pt x="1135" y="0"/>
                  </a:cubicBezTo>
                  <a:close/>
                </a:path>
              </a:pathLst>
            </a:custGeom>
            <a:solidFill>
              <a:srgbClr val="E88E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6" name="Google Shape;1962;p56">
              <a:extLst>
                <a:ext uri="{FF2B5EF4-FFF2-40B4-BE49-F238E27FC236}">
                  <a16:creationId xmlns:a16="http://schemas.microsoft.com/office/drawing/2014/main" id="{E3D02107-D42B-2A5B-CFB6-78028528C57B}"/>
                </a:ext>
              </a:extLst>
            </p:cNvPr>
            <p:cNvSpPr/>
            <p:nvPr/>
          </p:nvSpPr>
          <p:spPr>
            <a:xfrm>
              <a:off x="6796200" y="1727150"/>
              <a:ext cx="60275" cy="30550"/>
            </a:xfrm>
            <a:custGeom>
              <a:avLst/>
              <a:gdLst/>
              <a:ahLst/>
              <a:cxnLst/>
              <a:rect l="l" t="t" r="r" b="b"/>
              <a:pathLst>
                <a:path w="2411" h="1222" extrusionOk="0">
                  <a:moveTo>
                    <a:pt x="2410" y="1"/>
                  </a:moveTo>
                  <a:cubicBezTo>
                    <a:pt x="2129" y="102"/>
                    <a:pt x="1824" y="157"/>
                    <a:pt x="1503" y="157"/>
                  </a:cubicBezTo>
                  <a:lnTo>
                    <a:pt x="791" y="157"/>
                  </a:lnTo>
                  <a:cubicBezTo>
                    <a:pt x="587" y="157"/>
                    <a:pt x="384" y="134"/>
                    <a:pt x="188" y="94"/>
                  </a:cubicBezTo>
                  <a:lnTo>
                    <a:pt x="1" y="220"/>
                  </a:lnTo>
                  <a:lnTo>
                    <a:pt x="2410" y="1221"/>
                  </a:lnTo>
                  <a:lnTo>
                    <a:pt x="2410" y="1"/>
                  </a:ln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7" name="Google Shape;1963;p56">
              <a:extLst>
                <a:ext uri="{FF2B5EF4-FFF2-40B4-BE49-F238E27FC236}">
                  <a16:creationId xmlns:a16="http://schemas.microsoft.com/office/drawing/2014/main" id="{C2576631-0A26-95EC-8A64-5CAA25291C97}"/>
                </a:ext>
              </a:extLst>
            </p:cNvPr>
            <p:cNvSpPr/>
            <p:nvPr/>
          </p:nvSpPr>
          <p:spPr>
            <a:xfrm>
              <a:off x="6814975" y="1683925"/>
              <a:ext cx="24875" cy="9400"/>
            </a:xfrm>
            <a:custGeom>
              <a:avLst/>
              <a:gdLst/>
              <a:ahLst/>
              <a:cxnLst/>
              <a:rect l="l" t="t" r="r" b="b"/>
              <a:pathLst>
                <a:path w="995" h="376" extrusionOk="0">
                  <a:moveTo>
                    <a:pt x="494" y="0"/>
                  </a:moveTo>
                  <a:cubicBezTo>
                    <a:pt x="298" y="0"/>
                    <a:pt x="118" y="102"/>
                    <a:pt x="16" y="274"/>
                  </a:cubicBezTo>
                  <a:cubicBezTo>
                    <a:pt x="1" y="305"/>
                    <a:pt x="8" y="345"/>
                    <a:pt x="40" y="368"/>
                  </a:cubicBezTo>
                  <a:cubicBezTo>
                    <a:pt x="48" y="368"/>
                    <a:pt x="63" y="376"/>
                    <a:pt x="71" y="376"/>
                  </a:cubicBezTo>
                  <a:cubicBezTo>
                    <a:pt x="95" y="376"/>
                    <a:pt x="118" y="360"/>
                    <a:pt x="126" y="345"/>
                  </a:cubicBezTo>
                  <a:cubicBezTo>
                    <a:pt x="204" y="212"/>
                    <a:pt x="345" y="125"/>
                    <a:pt x="494" y="125"/>
                  </a:cubicBezTo>
                  <a:cubicBezTo>
                    <a:pt x="650" y="125"/>
                    <a:pt x="791" y="212"/>
                    <a:pt x="861" y="345"/>
                  </a:cubicBezTo>
                  <a:cubicBezTo>
                    <a:pt x="878" y="362"/>
                    <a:pt x="903" y="374"/>
                    <a:pt x="928" y="374"/>
                  </a:cubicBezTo>
                  <a:cubicBezTo>
                    <a:pt x="937" y="374"/>
                    <a:pt x="947" y="372"/>
                    <a:pt x="955" y="368"/>
                  </a:cubicBezTo>
                  <a:cubicBezTo>
                    <a:pt x="987" y="345"/>
                    <a:pt x="994" y="305"/>
                    <a:pt x="979" y="274"/>
                  </a:cubicBezTo>
                  <a:cubicBezTo>
                    <a:pt x="877" y="102"/>
                    <a:pt x="697" y="0"/>
                    <a:pt x="494" y="0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8" name="Google Shape;1964;p56">
              <a:extLst>
                <a:ext uri="{FF2B5EF4-FFF2-40B4-BE49-F238E27FC236}">
                  <a16:creationId xmlns:a16="http://schemas.microsoft.com/office/drawing/2014/main" id="{399D6242-D19A-CD40-CE46-0457DCDBA0E1}"/>
                </a:ext>
              </a:extLst>
            </p:cNvPr>
            <p:cNvSpPr/>
            <p:nvPr/>
          </p:nvSpPr>
          <p:spPr>
            <a:xfrm>
              <a:off x="6724800" y="1597275"/>
              <a:ext cx="17425" cy="18800"/>
            </a:xfrm>
            <a:custGeom>
              <a:avLst/>
              <a:gdLst/>
              <a:ahLst/>
              <a:cxnLst/>
              <a:rect l="l" t="t" r="r" b="b"/>
              <a:pathLst>
                <a:path w="697" h="752" extrusionOk="0">
                  <a:moveTo>
                    <a:pt x="634" y="0"/>
                  </a:moveTo>
                  <a:cubicBezTo>
                    <a:pt x="627" y="0"/>
                    <a:pt x="1" y="8"/>
                    <a:pt x="1" y="681"/>
                  </a:cubicBezTo>
                  <a:cubicBezTo>
                    <a:pt x="1" y="720"/>
                    <a:pt x="32" y="751"/>
                    <a:pt x="63" y="751"/>
                  </a:cubicBezTo>
                  <a:cubicBezTo>
                    <a:pt x="102" y="751"/>
                    <a:pt x="126" y="720"/>
                    <a:pt x="126" y="681"/>
                  </a:cubicBezTo>
                  <a:cubicBezTo>
                    <a:pt x="126" y="133"/>
                    <a:pt x="611" y="125"/>
                    <a:pt x="634" y="125"/>
                  </a:cubicBezTo>
                  <a:cubicBezTo>
                    <a:pt x="673" y="125"/>
                    <a:pt x="697" y="94"/>
                    <a:pt x="697" y="63"/>
                  </a:cubicBezTo>
                  <a:cubicBezTo>
                    <a:pt x="697" y="24"/>
                    <a:pt x="673" y="0"/>
                    <a:pt x="634" y="0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9" name="Google Shape;1965;p56">
              <a:extLst>
                <a:ext uri="{FF2B5EF4-FFF2-40B4-BE49-F238E27FC236}">
                  <a16:creationId xmlns:a16="http://schemas.microsoft.com/office/drawing/2014/main" id="{5C4B7FE2-62D7-43CB-DA63-2E54A7CC22B6}"/>
                </a:ext>
              </a:extLst>
            </p:cNvPr>
            <p:cNvSpPr/>
            <p:nvPr/>
          </p:nvSpPr>
          <p:spPr>
            <a:xfrm>
              <a:off x="6907125" y="1597275"/>
              <a:ext cx="17625" cy="18800"/>
            </a:xfrm>
            <a:custGeom>
              <a:avLst/>
              <a:gdLst/>
              <a:ahLst/>
              <a:cxnLst/>
              <a:rect l="l" t="t" r="r" b="b"/>
              <a:pathLst>
                <a:path w="705" h="752" extrusionOk="0">
                  <a:moveTo>
                    <a:pt x="63" y="0"/>
                  </a:moveTo>
                  <a:cubicBezTo>
                    <a:pt x="31" y="0"/>
                    <a:pt x="0" y="24"/>
                    <a:pt x="0" y="63"/>
                  </a:cubicBezTo>
                  <a:cubicBezTo>
                    <a:pt x="0" y="94"/>
                    <a:pt x="31" y="125"/>
                    <a:pt x="63" y="125"/>
                  </a:cubicBezTo>
                  <a:cubicBezTo>
                    <a:pt x="86" y="125"/>
                    <a:pt x="571" y="133"/>
                    <a:pt x="571" y="681"/>
                  </a:cubicBezTo>
                  <a:cubicBezTo>
                    <a:pt x="571" y="720"/>
                    <a:pt x="602" y="751"/>
                    <a:pt x="634" y="751"/>
                  </a:cubicBezTo>
                  <a:cubicBezTo>
                    <a:pt x="673" y="751"/>
                    <a:pt x="704" y="720"/>
                    <a:pt x="704" y="681"/>
                  </a:cubicBezTo>
                  <a:cubicBezTo>
                    <a:pt x="704" y="8"/>
                    <a:pt x="70" y="0"/>
                    <a:pt x="63" y="0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0" name="Google Shape;1966;p56">
              <a:extLst>
                <a:ext uri="{FF2B5EF4-FFF2-40B4-BE49-F238E27FC236}">
                  <a16:creationId xmlns:a16="http://schemas.microsoft.com/office/drawing/2014/main" id="{F5567ABA-08C4-B2D9-7BA6-2E14DCB23A94}"/>
                </a:ext>
              </a:extLst>
            </p:cNvPr>
            <p:cNvSpPr/>
            <p:nvPr/>
          </p:nvSpPr>
          <p:spPr>
            <a:xfrm>
              <a:off x="6780950" y="1601950"/>
              <a:ext cx="9200" cy="18625"/>
            </a:xfrm>
            <a:custGeom>
              <a:avLst/>
              <a:gdLst/>
              <a:ahLst/>
              <a:cxnLst/>
              <a:rect l="l" t="t" r="r" b="b"/>
              <a:pathLst>
                <a:path w="368" h="745" extrusionOk="0">
                  <a:moveTo>
                    <a:pt x="188" y="1"/>
                  </a:moveTo>
                  <a:cubicBezTo>
                    <a:pt x="78" y="1"/>
                    <a:pt x="0" y="79"/>
                    <a:pt x="0" y="189"/>
                  </a:cubicBezTo>
                  <a:lnTo>
                    <a:pt x="0" y="556"/>
                  </a:lnTo>
                  <a:cubicBezTo>
                    <a:pt x="0" y="658"/>
                    <a:pt x="78" y="744"/>
                    <a:pt x="188" y="744"/>
                  </a:cubicBezTo>
                  <a:cubicBezTo>
                    <a:pt x="290" y="744"/>
                    <a:pt x="368" y="658"/>
                    <a:pt x="368" y="556"/>
                  </a:cubicBezTo>
                  <a:lnTo>
                    <a:pt x="368" y="189"/>
                  </a:lnTo>
                  <a:cubicBezTo>
                    <a:pt x="368" y="79"/>
                    <a:pt x="290" y="1"/>
                    <a:pt x="188" y="1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1" name="Google Shape;1967;p56">
              <a:extLst>
                <a:ext uri="{FF2B5EF4-FFF2-40B4-BE49-F238E27FC236}">
                  <a16:creationId xmlns:a16="http://schemas.microsoft.com/office/drawing/2014/main" id="{AA565550-2473-F516-547C-E88B64840569}"/>
                </a:ext>
              </a:extLst>
            </p:cNvPr>
            <p:cNvSpPr/>
            <p:nvPr/>
          </p:nvSpPr>
          <p:spPr>
            <a:xfrm>
              <a:off x="6850575" y="1601950"/>
              <a:ext cx="9225" cy="18625"/>
            </a:xfrm>
            <a:custGeom>
              <a:avLst/>
              <a:gdLst/>
              <a:ahLst/>
              <a:cxnLst/>
              <a:rect l="l" t="t" r="r" b="b"/>
              <a:pathLst>
                <a:path w="369" h="745" extrusionOk="0">
                  <a:moveTo>
                    <a:pt x="181" y="1"/>
                  </a:moveTo>
                  <a:cubicBezTo>
                    <a:pt x="79" y="1"/>
                    <a:pt x="1" y="79"/>
                    <a:pt x="1" y="189"/>
                  </a:cubicBezTo>
                  <a:lnTo>
                    <a:pt x="1" y="556"/>
                  </a:lnTo>
                  <a:cubicBezTo>
                    <a:pt x="1" y="658"/>
                    <a:pt x="79" y="744"/>
                    <a:pt x="181" y="744"/>
                  </a:cubicBezTo>
                  <a:cubicBezTo>
                    <a:pt x="282" y="744"/>
                    <a:pt x="368" y="658"/>
                    <a:pt x="368" y="556"/>
                  </a:cubicBezTo>
                  <a:lnTo>
                    <a:pt x="368" y="189"/>
                  </a:lnTo>
                  <a:cubicBezTo>
                    <a:pt x="368" y="79"/>
                    <a:pt x="282" y="1"/>
                    <a:pt x="181" y="1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2" name="Google Shape;1968;p56">
              <a:extLst>
                <a:ext uri="{FF2B5EF4-FFF2-40B4-BE49-F238E27FC236}">
                  <a16:creationId xmlns:a16="http://schemas.microsoft.com/office/drawing/2014/main" id="{287D375E-A4B2-AB69-1793-4A50220FAE41}"/>
                </a:ext>
              </a:extLst>
            </p:cNvPr>
            <p:cNvSpPr/>
            <p:nvPr/>
          </p:nvSpPr>
          <p:spPr>
            <a:xfrm>
              <a:off x="6812425" y="1647925"/>
              <a:ext cx="54025" cy="23900"/>
            </a:xfrm>
            <a:custGeom>
              <a:avLst/>
              <a:gdLst/>
              <a:ahLst/>
              <a:cxnLst/>
              <a:rect l="l" t="t" r="r" b="b"/>
              <a:pathLst>
                <a:path w="2161" h="956" extrusionOk="0">
                  <a:moveTo>
                    <a:pt x="2090" y="1"/>
                  </a:moveTo>
                  <a:cubicBezTo>
                    <a:pt x="2059" y="1"/>
                    <a:pt x="2027" y="32"/>
                    <a:pt x="2027" y="71"/>
                  </a:cubicBezTo>
                  <a:cubicBezTo>
                    <a:pt x="2027" y="282"/>
                    <a:pt x="1957" y="454"/>
                    <a:pt x="1801" y="580"/>
                  </a:cubicBezTo>
                  <a:cubicBezTo>
                    <a:pt x="1562" y="774"/>
                    <a:pt x="1174" y="826"/>
                    <a:pt x="827" y="826"/>
                  </a:cubicBezTo>
                  <a:cubicBezTo>
                    <a:pt x="435" y="826"/>
                    <a:pt x="95" y="760"/>
                    <a:pt x="87" y="760"/>
                  </a:cubicBezTo>
                  <a:cubicBezTo>
                    <a:pt x="83" y="759"/>
                    <a:pt x="79" y="758"/>
                    <a:pt x="74" y="758"/>
                  </a:cubicBezTo>
                  <a:cubicBezTo>
                    <a:pt x="46" y="758"/>
                    <a:pt x="16" y="779"/>
                    <a:pt x="9" y="807"/>
                  </a:cubicBezTo>
                  <a:cubicBezTo>
                    <a:pt x="1" y="846"/>
                    <a:pt x="24" y="877"/>
                    <a:pt x="64" y="885"/>
                  </a:cubicBezTo>
                  <a:cubicBezTo>
                    <a:pt x="87" y="893"/>
                    <a:pt x="423" y="955"/>
                    <a:pt x="823" y="955"/>
                  </a:cubicBezTo>
                  <a:cubicBezTo>
                    <a:pt x="1190" y="955"/>
                    <a:pt x="1613" y="900"/>
                    <a:pt x="1887" y="681"/>
                  </a:cubicBezTo>
                  <a:cubicBezTo>
                    <a:pt x="2067" y="533"/>
                    <a:pt x="2161" y="321"/>
                    <a:pt x="2161" y="71"/>
                  </a:cubicBezTo>
                  <a:cubicBezTo>
                    <a:pt x="2161" y="32"/>
                    <a:pt x="2129" y="1"/>
                    <a:pt x="2090" y="1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3" name="Google Shape;1969;p56">
              <a:extLst>
                <a:ext uri="{FF2B5EF4-FFF2-40B4-BE49-F238E27FC236}">
                  <a16:creationId xmlns:a16="http://schemas.microsoft.com/office/drawing/2014/main" id="{8759FE19-062D-4B0D-6779-E7C7181D9811}"/>
                </a:ext>
              </a:extLst>
            </p:cNvPr>
            <p:cNvSpPr/>
            <p:nvPr/>
          </p:nvSpPr>
          <p:spPr>
            <a:xfrm>
              <a:off x="6767050" y="1577200"/>
              <a:ext cx="34075" cy="16400"/>
            </a:xfrm>
            <a:custGeom>
              <a:avLst/>
              <a:gdLst/>
              <a:ahLst/>
              <a:cxnLst/>
              <a:rect l="l" t="t" r="r" b="b"/>
              <a:pathLst>
                <a:path w="1363" h="656" extrusionOk="0">
                  <a:moveTo>
                    <a:pt x="859" y="1"/>
                  </a:moveTo>
                  <a:cubicBezTo>
                    <a:pt x="778" y="1"/>
                    <a:pt x="690" y="11"/>
                    <a:pt x="595" y="36"/>
                  </a:cubicBezTo>
                  <a:cubicBezTo>
                    <a:pt x="306" y="107"/>
                    <a:pt x="110" y="287"/>
                    <a:pt x="55" y="420"/>
                  </a:cubicBezTo>
                  <a:cubicBezTo>
                    <a:pt x="1" y="553"/>
                    <a:pt x="48" y="639"/>
                    <a:pt x="134" y="654"/>
                  </a:cubicBezTo>
                  <a:cubicBezTo>
                    <a:pt x="143" y="655"/>
                    <a:pt x="152" y="656"/>
                    <a:pt x="161" y="656"/>
                  </a:cubicBezTo>
                  <a:cubicBezTo>
                    <a:pt x="241" y="656"/>
                    <a:pt x="332" y="628"/>
                    <a:pt x="423" y="600"/>
                  </a:cubicBezTo>
                  <a:cubicBezTo>
                    <a:pt x="525" y="568"/>
                    <a:pt x="627" y="537"/>
                    <a:pt x="713" y="514"/>
                  </a:cubicBezTo>
                  <a:cubicBezTo>
                    <a:pt x="799" y="490"/>
                    <a:pt x="900" y="467"/>
                    <a:pt x="1010" y="451"/>
                  </a:cubicBezTo>
                  <a:cubicBezTo>
                    <a:pt x="1112" y="428"/>
                    <a:pt x="1213" y="412"/>
                    <a:pt x="1284" y="357"/>
                  </a:cubicBezTo>
                  <a:cubicBezTo>
                    <a:pt x="1354" y="302"/>
                    <a:pt x="1362" y="201"/>
                    <a:pt x="1245" y="115"/>
                  </a:cubicBezTo>
                  <a:cubicBezTo>
                    <a:pt x="1170" y="50"/>
                    <a:pt x="1033" y="1"/>
                    <a:pt x="859" y="1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4" name="Google Shape;1970;p56">
              <a:extLst>
                <a:ext uri="{FF2B5EF4-FFF2-40B4-BE49-F238E27FC236}">
                  <a16:creationId xmlns:a16="http://schemas.microsoft.com/office/drawing/2014/main" id="{20FCFC35-C96B-EC30-E3E6-7D4DD15A5616}"/>
                </a:ext>
              </a:extLst>
            </p:cNvPr>
            <p:cNvSpPr/>
            <p:nvPr/>
          </p:nvSpPr>
          <p:spPr>
            <a:xfrm>
              <a:off x="6841775" y="1579300"/>
              <a:ext cx="33075" cy="16650"/>
            </a:xfrm>
            <a:custGeom>
              <a:avLst/>
              <a:gdLst/>
              <a:ahLst/>
              <a:cxnLst/>
              <a:rect l="l" t="t" r="r" b="b"/>
              <a:pathLst>
                <a:path w="1323" h="666" extrusionOk="0">
                  <a:moveTo>
                    <a:pt x="471" y="1"/>
                  </a:moveTo>
                  <a:cubicBezTo>
                    <a:pt x="318" y="1"/>
                    <a:pt x="192" y="39"/>
                    <a:pt x="118" y="93"/>
                  </a:cubicBezTo>
                  <a:cubicBezTo>
                    <a:pt x="1" y="171"/>
                    <a:pt x="1" y="273"/>
                    <a:pt x="63" y="328"/>
                  </a:cubicBezTo>
                  <a:cubicBezTo>
                    <a:pt x="134" y="383"/>
                    <a:pt x="235" y="406"/>
                    <a:pt x="329" y="430"/>
                  </a:cubicBezTo>
                  <a:cubicBezTo>
                    <a:pt x="431" y="453"/>
                    <a:pt x="533" y="477"/>
                    <a:pt x="619" y="508"/>
                  </a:cubicBezTo>
                  <a:cubicBezTo>
                    <a:pt x="705" y="531"/>
                    <a:pt x="799" y="563"/>
                    <a:pt x="900" y="602"/>
                  </a:cubicBezTo>
                  <a:cubicBezTo>
                    <a:pt x="986" y="630"/>
                    <a:pt x="1072" y="665"/>
                    <a:pt x="1151" y="665"/>
                  </a:cubicBezTo>
                  <a:cubicBezTo>
                    <a:pt x="1159" y="665"/>
                    <a:pt x="1167" y="665"/>
                    <a:pt x="1174" y="664"/>
                  </a:cubicBezTo>
                  <a:cubicBezTo>
                    <a:pt x="1260" y="656"/>
                    <a:pt x="1323" y="578"/>
                    <a:pt x="1268" y="445"/>
                  </a:cubicBezTo>
                  <a:cubicBezTo>
                    <a:pt x="1221" y="312"/>
                    <a:pt x="1049" y="132"/>
                    <a:pt x="767" y="46"/>
                  </a:cubicBezTo>
                  <a:cubicBezTo>
                    <a:pt x="662" y="14"/>
                    <a:pt x="562" y="1"/>
                    <a:pt x="471" y="1"/>
                  </a:cubicBezTo>
                  <a:close/>
                </a:path>
              </a:pathLst>
            </a:custGeom>
            <a:solidFill>
              <a:srgbClr val="2F150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5" name="Google Shape;1971;p56">
              <a:extLst>
                <a:ext uri="{FF2B5EF4-FFF2-40B4-BE49-F238E27FC236}">
                  <a16:creationId xmlns:a16="http://schemas.microsoft.com/office/drawing/2014/main" id="{04FE3C6C-8D7C-EB70-A8C6-F05CCF234D68}"/>
                </a:ext>
              </a:extLst>
            </p:cNvPr>
            <p:cNvSpPr/>
            <p:nvPr/>
          </p:nvSpPr>
          <p:spPr>
            <a:xfrm>
              <a:off x="6773900" y="1619475"/>
              <a:ext cx="19200" cy="5200"/>
            </a:xfrm>
            <a:custGeom>
              <a:avLst/>
              <a:gdLst/>
              <a:ahLst/>
              <a:cxnLst/>
              <a:rect l="l" t="t" r="r" b="b"/>
              <a:pathLst>
                <a:path w="768" h="208" extrusionOk="0">
                  <a:moveTo>
                    <a:pt x="75" y="0"/>
                  </a:moveTo>
                  <a:cubicBezTo>
                    <a:pt x="53" y="0"/>
                    <a:pt x="31" y="12"/>
                    <a:pt x="16" y="28"/>
                  </a:cubicBezTo>
                  <a:cubicBezTo>
                    <a:pt x="1" y="59"/>
                    <a:pt x="8" y="98"/>
                    <a:pt x="40" y="121"/>
                  </a:cubicBezTo>
                  <a:cubicBezTo>
                    <a:pt x="47" y="129"/>
                    <a:pt x="180" y="208"/>
                    <a:pt x="376" y="208"/>
                  </a:cubicBezTo>
                  <a:cubicBezTo>
                    <a:pt x="478" y="208"/>
                    <a:pt x="595" y="192"/>
                    <a:pt x="728" y="121"/>
                  </a:cubicBezTo>
                  <a:cubicBezTo>
                    <a:pt x="760" y="106"/>
                    <a:pt x="767" y="67"/>
                    <a:pt x="752" y="35"/>
                  </a:cubicBezTo>
                  <a:cubicBezTo>
                    <a:pt x="741" y="14"/>
                    <a:pt x="720" y="1"/>
                    <a:pt x="698" y="1"/>
                  </a:cubicBezTo>
                  <a:cubicBezTo>
                    <a:pt x="687" y="1"/>
                    <a:pt x="676" y="4"/>
                    <a:pt x="666" y="12"/>
                  </a:cubicBezTo>
                  <a:cubicBezTo>
                    <a:pt x="559" y="65"/>
                    <a:pt x="461" y="83"/>
                    <a:pt x="378" y="83"/>
                  </a:cubicBezTo>
                  <a:cubicBezTo>
                    <a:pt x="219" y="83"/>
                    <a:pt x="115" y="17"/>
                    <a:pt x="110" y="12"/>
                  </a:cubicBezTo>
                  <a:cubicBezTo>
                    <a:pt x="99" y="4"/>
                    <a:pt x="87" y="0"/>
                    <a:pt x="75" y="0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6" name="Google Shape;1972;p56">
              <a:extLst>
                <a:ext uri="{FF2B5EF4-FFF2-40B4-BE49-F238E27FC236}">
                  <a16:creationId xmlns:a16="http://schemas.microsoft.com/office/drawing/2014/main" id="{E27C1BBB-3EE2-1306-438E-7532F5F07925}"/>
                </a:ext>
              </a:extLst>
            </p:cNvPr>
            <p:cNvSpPr/>
            <p:nvPr/>
          </p:nvSpPr>
          <p:spPr>
            <a:xfrm>
              <a:off x="6845100" y="1619475"/>
              <a:ext cx="19200" cy="5200"/>
            </a:xfrm>
            <a:custGeom>
              <a:avLst/>
              <a:gdLst/>
              <a:ahLst/>
              <a:cxnLst/>
              <a:rect l="l" t="t" r="r" b="b"/>
              <a:pathLst>
                <a:path w="768" h="208" extrusionOk="0">
                  <a:moveTo>
                    <a:pt x="76" y="0"/>
                  </a:moveTo>
                  <a:cubicBezTo>
                    <a:pt x="54" y="0"/>
                    <a:pt x="32" y="12"/>
                    <a:pt x="16" y="28"/>
                  </a:cubicBezTo>
                  <a:cubicBezTo>
                    <a:pt x="1" y="59"/>
                    <a:pt x="8" y="98"/>
                    <a:pt x="40" y="121"/>
                  </a:cubicBezTo>
                  <a:cubicBezTo>
                    <a:pt x="48" y="129"/>
                    <a:pt x="173" y="208"/>
                    <a:pt x="376" y="208"/>
                  </a:cubicBezTo>
                  <a:cubicBezTo>
                    <a:pt x="478" y="208"/>
                    <a:pt x="595" y="192"/>
                    <a:pt x="728" y="121"/>
                  </a:cubicBezTo>
                  <a:cubicBezTo>
                    <a:pt x="760" y="106"/>
                    <a:pt x="767" y="67"/>
                    <a:pt x="752" y="35"/>
                  </a:cubicBezTo>
                  <a:cubicBezTo>
                    <a:pt x="741" y="14"/>
                    <a:pt x="720" y="1"/>
                    <a:pt x="698" y="1"/>
                  </a:cubicBezTo>
                  <a:cubicBezTo>
                    <a:pt x="687" y="1"/>
                    <a:pt x="676" y="4"/>
                    <a:pt x="666" y="12"/>
                  </a:cubicBezTo>
                  <a:cubicBezTo>
                    <a:pt x="559" y="65"/>
                    <a:pt x="461" y="83"/>
                    <a:pt x="378" y="83"/>
                  </a:cubicBezTo>
                  <a:cubicBezTo>
                    <a:pt x="219" y="83"/>
                    <a:pt x="115" y="17"/>
                    <a:pt x="110" y="12"/>
                  </a:cubicBezTo>
                  <a:cubicBezTo>
                    <a:pt x="99" y="4"/>
                    <a:pt x="87" y="0"/>
                    <a:pt x="76" y="0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7" name="Google Shape;1973;p56">
              <a:extLst>
                <a:ext uri="{FF2B5EF4-FFF2-40B4-BE49-F238E27FC236}">
                  <a16:creationId xmlns:a16="http://schemas.microsoft.com/office/drawing/2014/main" id="{16752BBD-37A6-CBDB-713A-E860153912E1}"/>
                </a:ext>
              </a:extLst>
            </p:cNvPr>
            <p:cNvSpPr/>
            <p:nvPr/>
          </p:nvSpPr>
          <p:spPr>
            <a:xfrm>
              <a:off x="6802850" y="1589050"/>
              <a:ext cx="26825" cy="61650"/>
            </a:xfrm>
            <a:custGeom>
              <a:avLst/>
              <a:gdLst/>
              <a:ahLst/>
              <a:cxnLst/>
              <a:rect l="l" t="t" r="r" b="b"/>
              <a:pathLst>
                <a:path w="1073" h="2466" extrusionOk="0">
                  <a:moveTo>
                    <a:pt x="666" y="0"/>
                  </a:moveTo>
                  <a:cubicBezTo>
                    <a:pt x="634" y="0"/>
                    <a:pt x="603" y="32"/>
                    <a:pt x="603" y="71"/>
                  </a:cubicBezTo>
                  <a:lnTo>
                    <a:pt x="603" y="971"/>
                  </a:lnTo>
                  <a:cubicBezTo>
                    <a:pt x="603" y="1127"/>
                    <a:pt x="470" y="1260"/>
                    <a:pt x="314" y="1260"/>
                  </a:cubicBezTo>
                  <a:cubicBezTo>
                    <a:pt x="141" y="1260"/>
                    <a:pt x="1" y="1401"/>
                    <a:pt x="1" y="1573"/>
                  </a:cubicBezTo>
                  <a:lnTo>
                    <a:pt x="1" y="1753"/>
                  </a:lnTo>
                  <a:cubicBezTo>
                    <a:pt x="1" y="2144"/>
                    <a:pt x="321" y="2465"/>
                    <a:pt x="713" y="2465"/>
                  </a:cubicBezTo>
                  <a:lnTo>
                    <a:pt x="1010" y="2465"/>
                  </a:lnTo>
                  <a:cubicBezTo>
                    <a:pt x="1041" y="2465"/>
                    <a:pt x="1073" y="2434"/>
                    <a:pt x="1073" y="2395"/>
                  </a:cubicBezTo>
                  <a:cubicBezTo>
                    <a:pt x="1073" y="2363"/>
                    <a:pt x="1041" y="2332"/>
                    <a:pt x="1010" y="2332"/>
                  </a:cubicBezTo>
                  <a:lnTo>
                    <a:pt x="713" y="2332"/>
                  </a:lnTo>
                  <a:cubicBezTo>
                    <a:pt x="392" y="2332"/>
                    <a:pt x="134" y="2074"/>
                    <a:pt x="134" y="1753"/>
                  </a:cubicBezTo>
                  <a:lnTo>
                    <a:pt x="134" y="1573"/>
                  </a:lnTo>
                  <a:cubicBezTo>
                    <a:pt x="134" y="1471"/>
                    <a:pt x="212" y="1393"/>
                    <a:pt x="314" y="1393"/>
                  </a:cubicBezTo>
                  <a:cubicBezTo>
                    <a:pt x="548" y="1393"/>
                    <a:pt x="736" y="1205"/>
                    <a:pt x="736" y="971"/>
                  </a:cubicBezTo>
                  <a:lnTo>
                    <a:pt x="736" y="71"/>
                  </a:lnTo>
                  <a:cubicBezTo>
                    <a:pt x="736" y="32"/>
                    <a:pt x="705" y="0"/>
                    <a:pt x="666" y="0"/>
                  </a:cubicBezTo>
                  <a:close/>
                </a:path>
              </a:pathLst>
            </a:custGeom>
            <a:solidFill>
              <a:srgbClr val="DD72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8" name="Google Shape;1974;p56">
              <a:extLst>
                <a:ext uri="{FF2B5EF4-FFF2-40B4-BE49-F238E27FC236}">
                  <a16:creationId xmlns:a16="http://schemas.microsoft.com/office/drawing/2014/main" id="{21961DA5-163A-5AE2-60F8-91B9CAEFC527}"/>
                </a:ext>
              </a:extLst>
            </p:cNvPr>
            <p:cNvSpPr/>
            <p:nvPr/>
          </p:nvSpPr>
          <p:spPr>
            <a:xfrm>
              <a:off x="6732425" y="1627200"/>
              <a:ext cx="6675" cy="33475"/>
            </a:xfrm>
            <a:custGeom>
              <a:avLst/>
              <a:gdLst/>
              <a:ahLst/>
              <a:cxnLst/>
              <a:rect l="l" t="t" r="r" b="b"/>
              <a:pathLst>
                <a:path w="267" h="1339" extrusionOk="0">
                  <a:moveTo>
                    <a:pt x="134" y="0"/>
                  </a:moveTo>
                  <a:cubicBezTo>
                    <a:pt x="56" y="0"/>
                    <a:pt x="1" y="55"/>
                    <a:pt x="1" y="133"/>
                  </a:cubicBezTo>
                  <a:lnTo>
                    <a:pt x="1" y="1213"/>
                  </a:lnTo>
                  <a:cubicBezTo>
                    <a:pt x="1" y="1283"/>
                    <a:pt x="56" y="1338"/>
                    <a:pt x="134" y="1338"/>
                  </a:cubicBezTo>
                  <a:lnTo>
                    <a:pt x="142" y="1338"/>
                  </a:lnTo>
                  <a:cubicBezTo>
                    <a:pt x="212" y="1338"/>
                    <a:pt x="267" y="1283"/>
                    <a:pt x="267" y="1213"/>
                  </a:cubicBezTo>
                  <a:lnTo>
                    <a:pt x="267" y="133"/>
                  </a:lnTo>
                  <a:cubicBezTo>
                    <a:pt x="267" y="55"/>
                    <a:pt x="212" y="0"/>
                    <a:pt x="1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9" name="Google Shape;1975;p56">
              <a:extLst>
                <a:ext uri="{FF2B5EF4-FFF2-40B4-BE49-F238E27FC236}">
                  <a16:creationId xmlns:a16="http://schemas.microsoft.com/office/drawing/2014/main" id="{5CD112E4-9B83-DEC0-793F-C2220BCDF46A}"/>
                </a:ext>
              </a:extLst>
            </p:cNvPr>
            <p:cNvSpPr/>
            <p:nvPr/>
          </p:nvSpPr>
          <p:spPr>
            <a:xfrm>
              <a:off x="6910250" y="1627200"/>
              <a:ext cx="6675" cy="33475"/>
            </a:xfrm>
            <a:custGeom>
              <a:avLst/>
              <a:gdLst/>
              <a:ahLst/>
              <a:cxnLst/>
              <a:rect l="l" t="t" r="r" b="b"/>
              <a:pathLst>
                <a:path w="267" h="1339" extrusionOk="0">
                  <a:moveTo>
                    <a:pt x="125" y="0"/>
                  </a:moveTo>
                  <a:cubicBezTo>
                    <a:pt x="55" y="0"/>
                    <a:pt x="0" y="55"/>
                    <a:pt x="0" y="133"/>
                  </a:cubicBezTo>
                  <a:lnTo>
                    <a:pt x="0" y="1213"/>
                  </a:lnTo>
                  <a:cubicBezTo>
                    <a:pt x="0" y="1283"/>
                    <a:pt x="55" y="1338"/>
                    <a:pt x="125" y="1338"/>
                  </a:cubicBezTo>
                  <a:lnTo>
                    <a:pt x="133" y="1338"/>
                  </a:lnTo>
                  <a:cubicBezTo>
                    <a:pt x="204" y="1338"/>
                    <a:pt x="266" y="1283"/>
                    <a:pt x="266" y="1213"/>
                  </a:cubicBezTo>
                  <a:lnTo>
                    <a:pt x="266" y="133"/>
                  </a:lnTo>
                  <a:cubicBezTo>
                    <a:pt x="266" y="55"/>
                    <a:pt x="204" y="0"/>
                    <a:pt x="13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8720479"/>
      </p:ext>
    </p:extLst>
  </p:cSld>
  <p:clrMapOvr>
    <a:masterClrMapping/>
  </p:clrMapOvr>
</p:sld>
</file>

<file path=ppt/theme/theme1.xml><?xml version="1.0" encoding="utf-8"?>
<a:theme xmlns:a="http://schemas.openxmlformats.org/drawingml/2006/main" name="Family Center by Slidesgo">
  <a:themeElements>
    <a:clrScheme name="Simple Light">
      <a:dk1>
        <a:srgbClr val="5571A7"/>
      </a:dk1>
      <a:lt1>
        <a:srgbClr val="FAECE3"/>
      </a:lt1>
      <a:dk2>
        <a:srgbClr val="813E3B"/>
      </a:dk2>
      <a:lt2>
        <a:srgbClr val="FF8687"/>
      </a:lt2>
      <a:accent1>
        <a:srgbClr val="FFA79B"/>
      </a:accent1>
      <a:accent2>
        <a:srgbClr val="213864"/>
      </a:accent2>
      <a:accent3>
        <a:srgbClr val="B14545"/>
      </a:accent3>
      <a:accent4>
        <a:srgbClr val="FFFFFF"/>
      </a:accent4>
      <a:accent5>
        <a:srgbClr val="FF8E77"/>
      </a:accent5>
      <a:accent6>
        <a:srgbClr val="A15631"/>
      </a:accent6>
      <a:hlink>
        <a:srgbClr val="5571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301</Words>
  <Application>Microsoft Office PowerPoint</Application>
  <PresentationFormat>Widescreen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Didact Gothic</vt:lpstr>
      <vt:lpstr>Pacifico</vt:lpstr>
      <vt:lpstr>Times New Roman</vt:lpstr>
      <vt:lpstr>Family Center by Slidesgo</vt:lpstr>
      <vt:lpstr>Chủ đề:  Người Hà Nội giao tiếp, ứng xử trong gia đình</vt:lpstr>
      <vt:lpstr>II. GIAO TIẾP, ỨNG XỬ TRONG GIA ĐÌNH </vt:lpstr>
      <vt:lpstr> </vt:lpstr>
      <vt:lpstr>2. Giao tiếp, ứng xử với cha mẹ</vt:lpstr>
      <vt:lpstr>3. Giao tiếp, ứng xử với anh chị 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đề:  Người Hà Nội giao tiếp, ứng xử trong gia đình</dc:title>
  <dc:creator>Lê</dc:creator>
  <cp:lastModifiedBy>Lê</cp:lastModifiedBy>
  <cp:revision>1</cp:revision>
  <dcterms:created xsi:type="dcterms:W3CDTF">2022-11-29T15:25:08Z</dcterms:created>
  <dcterms:modified xsi:type="dcterms:W3CDTF">2022-11-29T15:27:32Z</dcterms:modified>
</cp:coreProperties>
</file>