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93" r:id="rId3"/>
    <p:sldId id="3123" r:id="rId4"/>
    <p:sldId id="3124" r:id="rId5"/>
    <p:sldId id="3125" r:id="rId6"/>
    <p:sldId id="3119" r:id="rId7"/>
    <p:sldId id="3127" r:id="rId8"/>
    <p:sldId id="3126" r:id="rId9"/>
    <p:sldId id="3128" r:id="rId10"/>
    <p:sldId id="3129" r:id="rId11"/>
    <p:sldId id="3130" r:id="rId12"/>
    <p:sldId id="3131" r:id="rId13"/>
    <p:sldId id="3132"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p:cNvPicPr>
            <a:picLocks noChangeAspect="1"/>
          </p:cNvPicPr>
          <p:nvPr/>
        </p:nvPicPr>
        <p:blipFill>
          <a:blip r:embed="rId2"/>
          <a:stretch>
            <a:fillRect/>
          </a:stretch>
        </p:blipFill>
        <p:spPr>
          <a:xfrm>
            <a:off x="3937299" y="1057079"/>
            <a:ext cx="7960556" cy="1436215"/>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680" y="292735"/>
            <a:ext cx="10658475"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endParaRPr lang="vi-VN"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endParaRPr lang="vi-VN" sz="2000">
              <a:latin typeface="UTM Avo" panose="02040603050506020204" pitchFamily="18" charset="0"/>
              <a:cs typeface="Times New Roman" panose="02020603050405020304" pitchFamily="18" charset="0"/>
            </a:endParaRPr>
          </a:p>
        </p:txBody>
      </p:sp>
      <p:pic>
        <p:nvPicPr>
          <p:cNvPr id="7" name="Picture 6" descr="A group of kids sitting at a table with laptops&#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p:cNvPicPr>
            <a:picLocks noChangeAspect="1"/>
          </p:cNvPicPr>
          <p:nvPr/>
        </p:nvPicPr>
        <p:blipFill>
          <a:blip r:embed="rId2"/>
          <a:stretch>
            <a:fillRect/>
          </a:stretch>
        </p:blipFill>
        <p:spPr>
          <a:xfrm>
            <a:off x="5367730" y="2864208"/>
            <a:ext cx="5314278" cy="34163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rotWithShape="1">
          <a:blip r:embed="rId1"/>
          <a:srcRect r="154"/>
          <a:stretch>
            <a:fillRect/>
          </a:stretch>
        </p:blipFill>
        <p:spPr>
          <a:xfrm>
            <a:off x="2327377" y="1211171"/>
            <a:ext cx="7537245" cy="1977697"/>
          </a:xfrm>
          <a:prstGeom prst="rect">
            <a:avLst/>
          </a:prstGeom>
        </p:spPr>
      </p:pic>
      <p:sp>
        <p:nvSpPr>
          <p:cNvPr id="7" name="Rectangle 6"/>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endParaRPr lang="vi-VN">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350602" y="3528507"/>
            <a:ext cx="4584200" cy="24168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0166" y="377154"/>
            <a:ext cx="3490335" cy="936005"/>
          </a:xfrm>
          <a:prstGeom prst="rect">
            <a:avLst/>
          </a:prstGeom>
        </p:spPr>
      </p:pic>
      <p:pic>
        <p:nvPicPr>
          <p:cNvPr id="3" name="Picture 2"/>
          <p:cNvPicPr>
            <a:picLocks noChangeAspect="1"/>
          </p:cNvPicPr>
          <p:nvPr/>
        </p:nvPicPr>
        <p:blipFill>
          <a:blip r:embed="rId2"/>
          <a:stretch>
            <a:fillRect/>
          </a:stretch>
        </p:blipFill>
        <p:spPr>
          <a:xfrm>
            <a:off x="602308" y="3429000"/>
            <a:ext cx="3490335" cy="952468"/>
          </a:xfrm>
          <a:prstGeom prst="rect">
            <a:avLst/>
          </a:prstGeom>
        </p:spPr>
      </p:pic>
      <p:sp>
        <p:nvSpPr>
          <p:cNvPr id="4" name="Rectangle 3"/>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endParaRPr lang="en-US">
              <a:latin typeface="UTM Avo" panose="02040603050506020204" pitchFamily="18" charset="0"/>
              <a:cs typeface="Times New Roman" panose="02020603050405020304" pitchFamily="18" charset="0"/>
            </a:endParaRPr>
          </a:p>
        </p:txBody>
      </p:sp>
      <p:sp>
        <p:nvSpPr>
          <p:cNvPr id="6" name="Rectangle 5"/>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2901" y="446142"/>
            <a:ext cx="11179499" cy="2524338"/>
            <a:chOff x="475536" y="398838"/>
            <a:chExt cx="11179499" cy="2524338"/>
          </a:xfrm>
        </p:grpSpPr>
        <p:grpSp>
          <p:nvGrpSpPr>
            <p:cNvPr id="3" name="Group 2"/>
            <p:cNvGrpSpPr/>
            <p:nvPr/>
          </p:nvGrpSpPr>
          <p:grpSpPr>
            <a:xfrm>
              <a:off x="1085159" y="814500"/>
              <a:ext cx="10569876" cy="2108676"/>
              <a:chOff x="1117600" y="3528268"/>
              <a:chExt cx="10569876" cy="2108676"/>
            </a:xfrm>
          </p:grpSpPr>
          <p:grpSp>
            <p:nvGrpSpPr>
              <p:cNvPr id="4" name="Group 3"/>
              <p:cNvGrpSpPr/>
              <p:nvPr/>
            </p:nvGrpSpPr>
            <p:grpSpPr>
              <a:xfrm>
                <a:off x="1117600" y="3528268"/>
                <a:ext cx="10569876" cy="2108676"/>
                <a:chOff x="1493520" y="3891280"/>
                <a:chExt cx="10569876" cy="2108676"/>
              </a:xfrm>
            </p:grpSpPr>
            <p:sp>
              <p:nvSpPr>
                <p:cNvPr id="6" name="Rectangle: Rounded Corners 5"/>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endParaRPr lang="vi-VN" sz="2000" b="1">
                  <a:latin typeface="UTM Avo" panose="02040603050506020204" pitchFamily="18" charset="0"/>
                  <a:cs typeface="Times New Roman" panose="02020603050405020304" pitchFamily="18" charset="0"/>
                </a:endParaRPr>
              </a:p>
            </p:txBody>
          </p:sp>
        </p:grpSp>
        <p:pic>
          <p:nvPicPr>
            <p:cNvPr id="12" name="Picture 11"/>
            <p:cNvPicPr>
              <a:picLocks noChangeAspect="1"/>
            </p:cNvPicPr>
            <p:nvPr/>
          </p:nvPicPr>
          <p:blipFill>
            <a:blip r:embed="rId1"/>
            <a:stretch>
              <a:fillRect/>
            </a:stretch>
          </p:blipFill>
          <p:spPr>
            <a:xfrm>
              <a:off x="475536" y="398838"/>
              <a:ext cx="888648" cy="856721"/>
            </a:xfrm>
            <a:prstGeom prst="rect">
              <a:avLst/>
            </a:prstGeom>
          </p:spPr>
        </p:pic>
        <p:sp>
          <p:nvSpPr>
            <p:cNvPr id="24" name="Rectangle 23"/>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endParaRPr lang="vi-VN">
              <a:latin typeface="UTM Avo" panose="020406030505060202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402901" y="3752372"/>
            <a:ext cx="888648" cy="885725"/>
          </a:xfrm>
          <a:prstGeom prst="rect">
            <a:avLst/>
          </a:prstGeom>
        </p:spPr>
      </p:pic>
      <p:sp>
        <p:nvSpPr>
          <p:cNvPr id="25" name="Rectangle 24"/>
          <p:cNvSpPr/>
          <p:nvPr/>
        </p:nvSpPr>
        <p:spPr>
          <a:xfrm>
            <a:off x="575310" y="2970530"/>
            <a:ext cx="9785985"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endParaRPr lang="vi-VN">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6096000" y="1010855"/>
            <a:ext cx="5526018" cy="3206731"/>
          </a:xfrm>
          <a:prstGeom prst="rect">
            <a:avLst/>
          </a:prstGeom>
        </p:spPr>
      </p:pic>
      <p:pic>
        <p:nvPicPr>
          <p:cNvPr id="8" name="Picture 7"/>
          <p:cNvPicPr>
            <a:picLocks noChangeAspect="1"/>
          </p:cNvPicPr>
          <p:nvPr/>
        </p:nvPicPr>
        <p:blipFill>
          <a:blip r:embed="rId2"/>
          <a:stretch>
            <a:fillRect/>
          </a:stretch>
        </p:blipFill>
        <p:spPr>
          <a:xfrm>
            <a:off x="992332" y="4430816"/>
            <a:ext cx="10207336" cy="1990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01971" y="435707"/>
            <a:ext cx="10501714" cy="5604369"/>
            <a:chOff x="601971" y="435707"/>
            <a:chExt cx="10501714" cy="5604369"/>
          </a:xfrm>
        </p:grpSpPr>
        <p:grpSp>
          <p:nvGrpSpPr>
            <p:cNvPr id="13" name="Group 12"/>
            <p:cNvGrpSpPr/>
            <p:nvPr/>
          </p:nvGrpSpPr>
          <p:grpSpPr>
            <a:xfrm>
              <a:off x="1181969" y="716235"/>
              <a:ext cx="9921716" cy="5323841"/>
              <a:chOff x="1190601" y="4542474"/>
              <a:chExt cx="9921716" cy="5323841"/>
            </a:xfrm>
          </p:grpSpPr>
          <p:sp>
            <p:nvSpPr>
              <p:cNvPr id="17" name="Rectangle: Rounded Corners 16"/>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endParaRPr lang="vi-VN" sz="2000">
                  <a:latin typeface="UTM Avo" panose="02040603050506020204" pitchFamily="18" charset="0"/>
                  <a:cs typeface="Times New Roman" panose="02020603050405020304" pitchFamily="18" charset="0"/>
                </a:endParaRPr>
              </a:p>
            </p:txBody>
          </p:sp>
        </p:grpSp>
        <p:pic>
          <p:nvPicPr>
            <p:cNvPr id="24" name="Picture 23"/>
            <p:cNvPicPr>
              <a:picLocks noChangeAspect="1"/>
            </p:cNvPicPr>
            <p:nvPr/>
          </p:nvPicPr>
          <p:blipFill>
            <a:blip r:embed="rId1"/>
            <a:stretch>
              <a:fillRect/>
            </a:stretch>
          </p:blipFill>
          <p:spPr>
            <a:xfrm>
              <a:off x="601971" y="435707"/>
              <a:ext cx="903656" cy="885726"/>
            </a:xfrm>
            <a:prstGeom prst="rect">
              <a:avLst/>
            </a:prstGeom>
          </p:spPr>
        </p:pic>
        <p:pic>
          <p:nvPicPr>
            <p:cNvPr id="26" name="Picture 25"/>
            <p:cNvPicPr>
              <a:picLocks noChangeAspect="1"/>
            </p:cNvPicPr>
            <p:nvPr/>
          </p:nvPicPr>
          <p:blipFill>
            <a:blip r:embed="rId2"/>
            <a:stretch>
              <a:fillRect/>
            </a:stretch>
          </p:blipFill>
          <p:spPr>
            <a:xfrm>
              <a:off x="10433338" y="704537"/>
              <a:ext cx="661756" cy="554444"/>
            </a:xfrm>
            <a:prstGeom prst="rect">
              <a:avLst/>
            </a:prstGeom>
          </p:spPr>
        </p:pic>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endParaRPr lang="vi-VN" sz="2800" b="1">
              <a:solidFill>
                <a:srgbClr val="F03C69"/>
              </a:solidFill>
              <a:latin typeface="SVN-SAF" panose="02040603050506020204" pitchFamily="18" charset="0"/>
              <a:cs typeface="Times New Roman" panose="02020603050405020304" pitchFamily="18" charset="0"/>
            </a:endParaRPr>
          </a:p>
        </p:txBody>
      </p:sp>
      <p:grpSp>
        <p:nvGrpSpPr>
          <p:cNvPr id="11" name="Group 10"/>
          <p:cNvGrpSpPr/>
          <p:nvPr/>
        </p:nvGrpSpPr>
        <p:grpSpPr>
          <a:xfrm>
            <a:off x="712506" y="1191358"/>
            <a:ext cx="10503748" cy="2500060"/>
            <a:chOff x="1117600" y="3507248"/>
            <a:chExt cx="10503748" cy="2500060"/>
          </a:xfrm>
        </p:grpSpPr>
        <p:grpSp>
          <p:nvGrpSpPr>
            <p:cNvPr id="10" name="Group 9"/>
            <p:cNvGrpSpPr/>
            <p:nvPr/>
          </p:nvGrpSpPr>
          <p:grpSpPr>
            <a:xfrm>
              <a:off x="1117600" y="3507248"/>
              <a:ext cx="10503748" cy="2500060"/>
              <a:chOff x="1493520" y="3870260"/>
              <a:chExt cx="10503748" cy="2500060"/>
            </a:xfrm>
          </p:grpSpPr>
          <p:sp>
            <p:nvSpPr>
              <p:cNvPr id="12" name="Rectangle: Rounded Corners 11"/>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endParaRPr lang="vi-VN" sz="2000">
              <a:latin typeface="UTM Avo" panose="02040603050506020204" pitchFamily="18" charset="0"/>
              <a:cs typeface="Times New Roman" panose="02020603050405020304" pitchFamily="18" charset="0"/>
            </a:endParaRPr>
          </a:p>
        </p:txBody>
      </p:sp>
      <p:pic>
        <p:nvPicPr>
          <p:cNvPr id="16" name="Picture 15" descr="A computer monitor and keyboard&#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endParaRPr lang="vi-VN">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endParaRPr lang="vi-VN">
              <a:latin typeface="UTM Avo" panose="02040603050506020204" pitchFamily="18" charset="0"/>
              <a:cs typeface="Times New Roman" panose="02020603050405020304" pitchFamily="18" charset="0"/>
            </a:endParaRPr>
          </a:p>
        </p:txBody>
      </p:sp>
      <p:cxnSp>
        <p:nvCxnSpPr>
          <p:cNvPr id="10" name="Straight Connector 9"/>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87525" y="626110"/>
            <a:ext cx="8832850" cy="645160"/>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1"/>
          <a:stretch>
            <a:fillRect/>
          </a:stretch>
        </p:blipFill>
        <p:spPr>
          <a:xfrm>
            <a:off x="599941" y="528395"/>
            <a:ext cx="888648" cy="88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513287" y="338523"/>
            <a:ext cx="9165425" cy="61809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599941" y="528395"/>
            <a:ext cx="888648" cy="885725"/>
          </a:xfrm>
          <a:prstGeom prst="rect">
            <a:avLst/>
          </a:prstGeom>
        </p:spPr>
      </p:pic>
      <p:sp>
        <p:nvSpPr>
          <p:cNvPr id="6" name="Rectangle 5"/>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endParaRPr lang="vi-VN">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107660" y="3762919"/>
            <a:ext cx="4484399" cy="2542212"/>
          </a:xfrm>
          <a:prstGeom prst="rect">
            <a:avLst/>
          </a:prstGeom>
        </p:spPr>
      </p:pic>
      <p:sp>
        <p:nvSpPr>
          <p:cNvPr id="7" name="Rectangle 6"/>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endParaRPr lang="vi-VN">
              <a:latin typeface="UTM Avo" panose="02040603050506020204" pitchFamily="18" charset="0"/>
              <a:cs typeface="Times New Roman" panose="02020603050405020304" pitchFamily="18" charset="0"/>
            </a:endParaRPr>
          </a:p>
        </p:txBody>
      </p:sp>
      <p:cxnSp>
        <p:nvCxnSpPr>
          <p:cNvPr id="5" name="Straight Connector 4"/>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05245" y="386585"/>
            <a:ext cx="10900064" cy="2645705"/>
          </a:xfrm>
          <a:prstGeom prst="rect">
            <a:avLst/>
          </a:prstGeom>
        </p:spPr>
      </p:pic>
      <p:grpSp>
        <p:nvGrpSpPr>
          <p:cNvPr id="4" name="Group 3"/>
          <p:cNvGrpSpPr/>
          <p:nvPr/>
        </p:nvGrpSpPr>
        <p:grpSpPr>
          <a:xfrm>
            <a:off x="445885" y="3000613"/>
            <a:ext cx="10747839" cy="3470802"/>
            <a:chOff x="693151" y="466001"/>
            <a:chExt cx="10747839" cy="3470802"/>
          </a:xfrm>
        </p:grpSpPr>
        <p:grpSp>
          <p:nvGrpSpPr>
            <p:cNvPr id="5" name="Group 4"/>
            <p:cNvGrpSpPr/>
            <p:nvPr/>
          </p:nvGrpSpPr>
          <p:grpSpPr>
            <a:xfrm>
              <a:off x="1181969" y="716236"/>
              <a:ext cx="10251717" cy="3220567"/>
              <a:chOff x="1190601" y="4542475"/>
              <a:chExt cx="10251717" cy="3220567"/>
            </a:xfrm>
          </p:grpSpPr>
          <p:sp>
            <p:nvSpPr>
              <p:cNvPr id="8" name="Rectangle: Rounded Corners 7"/>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endParaRPr lang="vi-VN">
                  <a:latin typeface="UTM Avo" panose="02040603050506020204" pitchFamily="18" charset="0"/>
                  <a:cs typeface="Times New Roman" panose="02020603050405020304" pitchFamily="18" charset="0"/>
                </a:endParaRPr>
              </a:p>
            </p:txBody>
          </p:sp>
        </p:grpSp>
        <p:pic>
          <p:nvPicPr>
            <p:cNvPr id="6" name="Picture 5"/>
            <p:cNvPicPr>
              <a:picLocks noChangeAspect="1"/>
            </p:cNvPicPr>
            <p:nvPr/>
          </p:nvPicPr>
          <p:blipFill>
            <a:blip r:embed="rId2"/>
            <a:stretch>
              <a:fillRect/>
            </a:stretch>
          </p:blipFill>
          <p:spPr>
            <a:xfrm>
              <a:off x="693151" y="466001"/>
              <a:ext cx="759002" cy="743942"/>
            </a:xfrm>
            <a:prstGeom prst="rect">
              <a:avLst/>
            </a:prstGeom>
          </p:spPr>
        </p:pic>
        <p:pic>
          <p:nvPicPr>
            <p:cNvPr id="7" name="Picture 6"/>
            <p:cNvPicPr>
              <a:picLocks noChangeAspect="1"/>
            </p:cNvPicPr>
            <p:nvPr/>
          </p:nvPicPr>
          <p:blipFill>
            <a:blip r:embed="rId3"/>
            <a:stretch>
              <a:fillRect/>
            </a:stretch>
          </p:blipFill>
          <p:spPr>
            <a:xfrm>
              <a:off x="10779234" y="706076"/>
              <a:ext cx="661756" cy="554444"/>
            </a:xfrm>
            <a:prstGeom prst="rect">
              <a:avLst/>
            </a:prstGeom>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5151</Words>
  <Application>WPS Presentation</Application>
  <PresentationFormat>Widescreen</PresentationFormat>
  <Paragraphs>111</Paragraphs>
  <Slides>13</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SimSun</vt:lpstr>
      <vt:lpstr>Wingdings</vt:lpstr>
      <vt:lpstr>等线</vt:lpstr>
      <vt:lpstr>UTM Kabel KT</vt:lpstr>
      <vt:lpstr>Segoe Print</vt:lpstr>
      <vt:lpstr>Times New Roman</vt:lpstr>
      <vt:lpstr>SVN-SAF</vt:lpstr>
      <vt:lpstr>UTM Avo</vt:lpstr>
      <vt:lpstr>Wingdings 2</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495</cp:revision>
  <dcterms:created xsi:type="dcterms:W3CDTF">2021-11-14T08:33:00Z</dcterms:created>
  <dcterms:modified xsi:type="dcterms:W3CDTF">2023-05-31T09:01:25Z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A67DC5220B864BD29CEA24680852C757</vt:lpwstr>
  </property>
  <property fmtid="{D5CDD505-2E9C-101B-9397-08002B2CF9AE}" pid="3" name="KSOProductBuildVer">
    <vt:lpwstr>1033-11.2.0.11537</vt:lpwstr>
  </property>
</Properties>
</file>