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75" r:id="rId6"/>
    <p:sldId id="286" r:id="rId7"/>
    <p:sldId id="267" r:id="rId8"/>
    <p:sldId id="290" r:id="rId9"/>
    <p:sldId id="291" r:id="rId10"/>
    <p:sldId id="292" r:id="rId11"/>
    <p:sldId id="293" r:id="rId12"/>
    <p:sldId id="298" r:id="rId13"/>
    <p:sldId id="299" r:id="rId14"/>
  </p:sldIdLst>
  <p:sldSz cx="9144000" cy="5143500" type="screen16x9"/>
  <p:notesSz cx="6858000" cy="9144000"/>
  <p:embeddedFontLst>
    <p:embeddedFont>
      <p:font typeface="Bowlby One" panose="020B0604020202020204" charset="0"/>
      <p:regular r:id="rId16"/>
    </p:embeddedFont>
    <p:embeddedFont>
      <p:font typeface="Manrope" panose="020B0604020202020204" charset="0"/>
      <p:regular r:id="rId17"/>
      <p:bold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#9Slide03 BoosterNextFYBlack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D16FBB-AD67-46CF-9CCA-55B1B1DC19F7}">
  <a:tblStyle styleId="{58D16FBB-AD67-46CF-9CCA-55B1B1DC1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75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580015cdb_1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580015cdb_1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10580015cdb_1_1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10580015cdb_1_1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06d942e3c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06d942e3c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91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95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625" y="987250"/>
            <a:ext cx="54408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59225" y="3627950"/>
            <a:ext cx="4285200" cy="43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5952525" y="453550"/>
            <a:ext cx="2220900" cy="6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678408" y="4285242"/>
            <a:ext cx="629316" cy="533062"/>
            <a:chOff x="5678408" y="4285242"/>
            <a:chExt cx="629316" cy="533062"/>
          </a:xfrm>
        </p:grpSpPr>
        <p:sp>
          <p:nvSpPr>
            <p:cNvPr id="13" name="Google Shape;13;p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5102279" y="85540"/>
            <a:ext cx="584731" cy="530198"/>
            <a:chOff x="5102279" y="85540"/>
            <a:chExt cx="584731" cy="530198"/>
          </a:xfrm>
        </p:grpSpPr>
        <p:sp>
          <p:nvSpPr>
            <p:cNvPr id="16" name="Google Shape;16;p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579293" y="66253"/>
            <a:ext cx="501394" cy="472590"/>
            <a:chOff x="1579293" y="66253"/>
            <a:chExt cx="501394" cy="472590"/>
          </a:xfrm>
        </p:grpSpPr>
        <p:sp>
          <p:nvSpPr>
            <p:cNvPr id="19" name="Google Shape;19;p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430778" y="867931"/>
            <a:ext cx="508802" cy="447830"/>
            <a:chOff x="8430778" y="867931"/>
            <a:chExt cx="508802" cy="447830"/>
          </a:xfrm>
        </p:grpSpPr>
        <p:sp>
          <p:nvSpPr>
            <p:cNvPr id="22" name="Google Shape;22;p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42501" y="4567366"/>
            <a:ext cx="341438" cy="401348"/>
            <a:chOff x="542501" y="4567366"/>
            <a:chExt cx="341438" cy="401348"/>
          </a:xfrm>
        </p:grpSpPr>
        <p:sp>
          <p:nvSpPr>
            <p:cNvPr id="25" name="Google Shape;25;p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370825" y="256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977763" y="2106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689538" y="257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CUSTOM_3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/>
          <p:nvPr/>
        </p:nvSpPr>
        <p:spPr>
          <a:xfrm>
            <a:off x="635500" y="1035025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08" name="Google Shape;308;p21"/>
          <p:cNvSpPr txBox="1">
            <a:spLocks noGrp="1"/>
          </p:cNvSpPr>
          <p:nvPr>
            <p:ph type="title"/>
          </p:nvPr>
        </p:nvSpPr>
        <p:spPr>
          <a:xfrm>
            <a:off x="901775" y="2451250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21"/>
          <p:cNvSpPr txBox="1">
            <a:spLocks noGrp="1"/>
          </p:cNvSpPr>
          <p:nvPr>
            <p:ph type="title" idx="2" hasCustomPrompt="1"/>
          </p:nvPr>
        </p:nvSpPr>
        <p:spPr>
          <a:xfrm>
            <a:off x="2274725" y="117179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0" name="Google Shape;310;p21"/>
          <p:cNvSpPr txBox="1">
            <a:spLocks noGrp="1"/>
          </p:cNvSpPr>
          <p:nvPr>
            <p:ph type="subTitle" idx="1"/>
          </p:nvPr>
        </p:nvSpPr>
        <p:spPr>
          <a:xfrm>
            <a:off x="970625" y="3208375"/>
            <a:ext cx="47016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2903375" y="44339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21"/>
          <p:cNvGrpSpPr/>
          <p:nvPr/>
        </p:nvGrpSpPr>
        <p:grpSpPr>
          <a:xfrm rot="-1882352">
            <a:off x="690657" y="4304211"/>
            <a:ext cx="496035" cy="351236"/>
            <a:chOff x="7731611" y="1316593"/>
            <a:chExt cx="496036" cy="351236"/>
          </a:xfrm>
        </p:grpSpPr>
        <p:sp>
          <p:nvSpPr>
            <p:cNvPr id="313" name="Google Shape;313;p21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1"/>
          <p:cNvGrpSpPr/>
          <p:nvPr/>
        </p:nvGrpSpPr>
        <p:grpSpPr>
          <a:xfrm rot="1703540">
            <a:off x="4335188" y="4293816"/>
            <a:ext cx="360765" cy="372061"/>
            <a:chOff x="5593472" y="1340072"/>
            <a:chExt cx="360770" cy="372066"/>
          </a:xfrm>
        </p:grpSpPr>
        <p:sp>
          <p:nvSpPr>
            <p:cNvPr id="316" name="Google Shape;316;p21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1"/>
          <p:cNvSpPr/>
          <p:nvPr/>
        </p:nvSpPr>
        <p:spPr>
          <a:xfrm>
            <a:off x="6035963" y="42873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 rot="-975612">
            <a:off x="7687654" y="1093133"/>
            <a:ext cx="474595" cy="359141"/>
            <a:chOff x="2322102" y="3096168"/>
            <a:chExt cx="474595" cy="359141"/>
          </a:xfrm>
        </p:grpSpPr>
        <p:sp>
          <p:nvSpPr>
            <p:cNvPr id="320" name="Google Shape;320;p21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1"/>
          <p:cNvSpPr/>
          <p:nvPr/>
        </p:nvSpPr>
        <p:spPr>
          <a:xfrm>
            <a:off x="7014538" y="362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2903363" y="644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31"/>
          <p:cNvGrpSpPr/>
          <p:nvPr/>
        </p:nvGrpSpPr>
        <p:grpSpPr>
          <a:xfrm>
            <a:off x="3366258" y="3368492"/>
            <a:ext cx="629316" cy="533062"/>
            <a:chOff x="5678408" y="4285242"/>
            <a:chExt cx="629316" cy="533062"/>
          </a:xfrm>
        </p:grpSpPr>
        <p:sp>
          <p:nvSpPr>
            <p:cNvPr id="554" name="Google Shape;554;p31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1"/>
          <p:cNvGrpSpPr/>
          <p:nvPr/>
        </p:nvGrpSpPr>
        <p:grpSpPr>
          <a:xfrm>
            <a:off x="6473354" y="2438240"/>
            <a:ext cx="584731" cy="530198"/>
            <a:chOff x="5102279" y="85540"/>
            <a:chExt cx="584731" cy="530198"/>
          </a:xfrm>
        </p:grpSpPr>
        <p:sp>
          <p:nvSpPr>
            <p:cNvPr id="557" name="Google Shape;557;p31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31"/>
          <p:cNvGrpSpPr/>
          <p:nvPr/>
        </p:nvGrpSpPr>
        <p:grpSpPr>
          <a:xfrm>
            <a:off x="1433268" y="2102053"/>
            <a:ext cx="501394" cy="472590"/>
            <a:chOff x="1579293" y="66253"/>
            <a:chExt cx="501394" cy="472590"/>
          </a:xfrm>
        </p:grpSpPr>
        <p:sp>
          <p:nvSpPr>
            <p:cNvPr id="560" name="Google Shape;560;p31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1"/>
          <p:cNvGrpSpPr/>
          <p:nvPr/>
        </p:nvGrpSpPr>
        <p:grpSpPr>
          <a:xfrm>
            <a:off x="6686553" y="462306"/>
            <a:ext cx="508802" cy="447830"/>
            <a:chOff x="8430778" y="867931"/>
            <a:chExt cx="508802" cy="447830"/>
          </a:xfrm>
        </p:grpSpPr>
        <p:sp>
          <p:nvSpPr>
            <p:cNvPr id="563" name="Google Shape;563;p31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1"/>
          <p:cNvGrpSpPr/>
          <p:nvPr/>
        </p:nvGrpSpPr>
        <p:grpSpPr>
          <a:xfrm>
            <a:off x="542501" y="3901541"/>
            <a:ext cx="341438" cy="401348"/>
            <a:chOff x="542501" y="4567366"/>
            <a:chExt cx="341438" cy="401348"/>
          </a:xfrm>
        </p:grpSpPr>
        <p:sp>
          <p:nvSpPr>
            <p:cNvPr id="566" name="Google Shape;566;p31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31"/>
          <p:cNvSpPr/>
          <p:nvPr/>
        </p:nvSpPr>
        <p:spPr>
          <a:xfrm>
            <a:off x="713225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1"/>
          <p:cNvSpPr/>
          <p:nvPr/>
        </p:nvSpPr>
        <p:spPr>
          <a:xfrm>
            <a:off x="4261713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1"/>
          <p:cNvSpPr/>
          <p:nvPr/>
        </p:nvSpPr>
        <p:spPr>
          <a:xfrm>
            <a:off x="8689538" y="257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2"/>
          <p:cNvGrpSpPr/>
          <p:nvPr/>
        </p:nvGrpSpPr>
        <p:grpSpPr>
          <a:xfrm>
            <a:off x="1807421" y="3535542"/>
            <a:ext cx="629316" cy="533062"/>
            <a:chOff x="5678408" y="4285242"/>
            <a:chExt cx="629316" cy="533062"/>
          </a:xfrm>
        </p:grpSpPr>
        <p:sp>
          <p:nvSpPr>
            <p:cNvPr id="573" name="Google Shape;573;p3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2"/>
          <p:cNvGrpSpPr/>
          <p:nvPr/>
        </p:nvGrpSpPr>
        <p:grpSpPr>
          <a:xfrm>
            <a:off x="4883254" y="1845990"/>
            <a:ext cx="584731" cy="530198"/>
            <a:chOff x="5102279" y="85540"/>
            <a:chExt cx="584731" cy="530198"/>
          </a:xfrm>
        </p:grpSpPr>
        <p:sp>
          <p:nvSpPr>
            <p:cNvPr id="576" name="Google Shape;576;p3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2"/>
          <p:cNvGrpSpPr/>
          <p:nvPr/>
        </p:nvGrpSpPr>
        <p:grpSpPr>
          <a:xfrm>
            <a:off x="542493" y="787778"/>
            <a:ext cx="501394" cy="472590"/>
            <a:chOff x="1579293" y="66253"/>
            <a:chExt cx="501394" cy="472590"/>
          </a:xfrm>
        </p:grpSpPr>
        <p:sp>
          <p:nvSpPr>
            <p:cNvPr id="579" name="Google Shape;579;p3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2"/>
          <p:cNvGrpSpPr/>
          <p:nvPr/>
        </p:nvGrpSpPr>
        <p:grpSpPr>
          <a:xfrm>
            <a:off x="7530278" y="867956"/>
            <a:ext cx="508802" cy="447830"/>
            <a:chOff x="8430778" y="867931"/>
            <a:chExt cx="508802" cy="447830"/>
          </a:xfrm>
        </p:grpSpPr>
        <p:sp>
          <p:nvSpPr>
            <p:cNvPr id="582" name="Google Shape;582;p3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2"/>
          <p:cNvGrpSpPr/>
          <p:nvPr/>
        </p:nvGrpSpPr>
        <p:grpSpPr>
          <a:xfrm>
            <a:off x="4012076" y="4112491"/>
            <a:ext cx="341438" cy="401348"/>
            <a:chOff x="542501" y="4567366"/>
            <a:chExt cx="341438" cy="401348"/>
          </a:xfrm>
        </p:grpSpPr>
        <p:sp>
          <p:nvSpPr>
            <p:cNvPr id="585" name="Google Shape;585;p3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32"/>
          <p:cNvSpPr/>
          <p:nvPr/>
        </p:nvSpPr>
        <p:spPr>
          <a:xfrm>
            <a:off x="1715625" y="2438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2"/>
          <p:cNvSpPr/>
          <p:nvPr/>
        </p:nvSpPr>
        <p:spPr>
          <a:xfrm>
            <a:off x="4261713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2"/>
          <p:cNvSpPr/>
          <p:nvPr/>
        </p:nvSpPr>
        <p:spPr>
          <a:xfrm>
            <a:off x="7480713" y="37104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3168137" y="1111217"/>
            <a:ext cx="5343375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3465325" y="2461392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838275" y="1209363"/>
            <a:ext cx="20934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3465325" y="3181513"/>
            <a:ext cx="48393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 rot="977785">
            <a:off x="396246" y="591245"/>
            <a:ext cx="413538" cy="360207"/>
            <a:chOff x="4270476" y="488814"/>
            <a:chExt cx="413548" cy="360216"/>
          </a:xfrm>
        </p:grpSpPr>
        <p:sp>
          <p:nvSpPr>
            <p:cNvPr id="36" name="Google Shape;36;p3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 rot="-541289">
            <a:off x="3186012" y="4168701"/>
            <a:ext cx="444382" cy="360926"/>
            <a:chOff x="8278821" y="595383"/>
            <a:chExt cx="444396" cy="360936"/>
          </a:xfrm>
        </p:grpSpPr>
        <p:sp>
          <p:nvSpPr>
            <p:cNvPr id="39" name="Google Shape;39;p3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3"/>
          <p:cNvGrpSpPr/>
          <p:nvPr/>
        </p:nvGrpSpPr>
        <p:grpSpPr>
          <a:xfrm rot="-1882352">
            <a:off x="5567657" y="421398"/>
            <a:ext cx="496035" cy="351236"/>
            <a:chOff x="7731611" y="1316593"/>
            <a:chExt cx="496036" cy="351236"/>
          </a:xfrm>
        </p:grpSpPr>
        <p:sp>
          <p:nvSpPr>
            <p:cNvPr id="42" name="Google Shape;42;p3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764772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441713" y="2836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427050" y="6715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3691938" y="5511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92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6"/>
          <p:cNvGrpSpPr/>
          <p:nvPr/>
        </p:nvGrpSpPr>
        <p:grpSpPr>
          <a:xfrm rot="-1557774">
            <a:off x="713513" y="493772"/>
            <a:ext cx="305807" cy="360427"/>
            <a:chOff x="8153693" y="218473"/>
            <a:chExt cx="305799" cy="360418"/>
          </a:xfrm>
        </p:grpSpPr>
        <p:sp>
          <p:nvSpPr>
            <p:cNvPr id="91" name="Google Shape;91;p6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6"/>
          <p:cNvGrpSpPr/>
          <p:nvPr/>
        </p:nvGrpSpPr>
        <p:grpSpPr>
          <a:xfrm rot="-1882352">
            <a:off x="7648482" y="413711"/>
            <a:ext cx="496035" cy="351236"/>
            <a:chOff x="7731611" y="1316593"/>
            <a:chExt cx="496036" cy="351236"/>
          </a:xfrm>
        </p:grpSpPr>
        <p:sp>
          <p:nvSpPr>
            <p:cNvPr id="94" name="Google Shape;94;p6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6"/>
          <p:cNvSpPr/>
          <p:nvPr/>
        </p:nvSpPr>
        <p:spPr>
          <a:xfrm>
            <a:off x="362513" y="36124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107875" y="914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526128" y="1253043"/>
            <a:ext cx="8236775" cy="3362775"/>
          </a:xfrm>
          <a:custGeom>
            <a:avLst/>
            <a:gdLst/>
            <a:ahLst/>
            <a:cxnLst/>
            <a:rect l="l" t="t" r="r" b="b"/>
            <a:pathLst>
              <a:path w="329471" h="134511" extrusionOk="0">
                <a:moveTo>
                  <a:pt x="95707" y="1475"/>
                </a:moveTo>
                <a:cubicBezTo>
                  <a:pt x="60651" y="1379"/>
                  <a:pt x="61639" y="-960"/>
                  <a:pt x="46769" y="451"/>
                </a:cubicBezTo>
                <a:cubicBezTo>
                  <a:pt x="31899" y="1862"/>
                  <a:pt x="14151" y="1224"/>
                  <a:pt x="6488" y="9940"/>
                </a:cubicBezTo>
                <a:cubicBezTo>
                  <a:pt x="-1175" y="18656"/>
                  <a:pt x="1359" y="36514"/>
                  <a:pt x="793" y="52748"/>
                </a:cubicBezTo>
                <a:cubicBezTo>
                  <a:pt x="227" y="68982"/>
                  <a:pt x="-1506" y="94413"/>
                  <a:pt x="3092" y="107344"/>
                </a:cubicBezTo>
                <a:cubicBezTo>
                  <a:pt x="7690" y="120275"/>
                  <a:pt x="3380" y="126022"/>
                  <a:pt x="28379" y="130332"/>
                </a:cubicBezTo>
                <a:cubicBezTo>
                  <a:pt x="53378" y="134642"/>
                  <a:pt x="112440" y="132800"/>
                  <a:pt x="153087" y="133205"/>
                </a:cubicBezTo>
                <a:cubicBezTo>
                  <a:pt x="193734" y="133610"/>
                  <a:pt x="244144" y="136176"/>
                  <a:pt x="272260" y="132763"/>
                </a:cubicBezTo>
                <a:cubicBezTo>
                  <a:pt x="300376" y="129350"/>
                  <a:pt x="313390" y="132481"/>
                  <a:pt x="321783" y="112728"/>
                </a:cubicBezTo>
                <a:cubicBezTo>
                  <a:pt x="330177" y="92975"/>
                  <a:pt x="333401" y="32861"/>
                  <a:pt x="322621" y="14244"/>
                </a:cubicBezTo>
                <a:cubicBezTo>
                  <a:pt x="311842" y="-4373"/>
                  <a:pt x="294925" y="3154"/>
                  <a:pt x="257106" y="1026"/>
                </a:cubicBezTo>
                <a:cubicBezTo>
                  <a:pt x="219287" y="-1102"/>
                  <a:pt x="130763" y="1571"/>
                  <a:pt x="95707" y="14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 flipH="1">
            <a:off x="3564165" y="1527250"/>
            <a:ext cx="4281660" cy="3042813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3572225" y="445025"/>
            <a:ext cx="4908000" cy="10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3724625" y="1813108"/>
            <a:ext cx="38016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 rot="929146">
            <a:off x="465202" y="441254"/>
            <a:ext cx="496037" cy="351237"/>
            <a:chOff x="7731611" y="1316593"/>
            <a:chExt cx="496036" cy="351236"/>
          </a:xfrm>
        </p:grpSpPr>
        <p:sp>
          <p:nvSpPr>
            <p:cNvPr id="104" name="Google Shape;104;p7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7"/>
          <p:cNvGrpSpPr/>
          <p:nvPr/>
        </p:nvGrpSpPr>
        <p:grpSpPr>
          <a:xfrm rot="1703540">
            <a:off x="8380188" y="2949703"/>
            <a:ext cx="360765" cy="372061"/>
            <a:chOff x="5593472" y="1340072"/>
            <a:chExt cx="360770" cy="372066"/>
          </a:xfrm>
        </p:grpSpPr>
        <p:sp>
          <p:nvSpPr>
            <p:cNvPr id="107" name="Google Shape;107;p7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/>
          <p:nvPr/>
        </p:nvSpPr>
        <p:spPr>
          <a:xfrm>
            <a:off x="3232513" y="1848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43077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8430775" y="4450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462400" y="1527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 rot="-541289">
            <a:off x="3061787" y="4229851"/>
            <a:ext cx="444382" cy="360926"/>
            <a:chOff x="8278821" y="595383"/>
            <a:chExt cx="444396" cy="360936"/>
          </a:xfrm>
        </p:grpSpPr>
        <p:sp>
          <p:nvSpPr>
            <p:cNvPr id="114" name="Google Shape;114;p7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/>
          <p:nvPr/>
        </p:nvSpPr>
        <p:spPr>
          <a:xfrm>
            <a:off x="853125" y="1220100"/>
            <a:ext cx="5091660" cy="2703317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1198005" y="1476272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subTitle" idx="1"/>
          </p:nvPr>
        </p:nvSpPr>
        <p:spPr>
          <a:xfrm>
            <a:off x="1080100" y="2201825"/>
            <a:ext cx="4638000" cy="15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421813" y="30284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9"/>
          <p:cNvGrpSpPr/>
          <p:nvPr/>
        </p:nvGrpSpPr>
        <p:grpSpPr>
          <a:xfrm rot="-975612">
            <a:off x="5084829" y="4424433"/>
            <a:ext cx="474595" cy="359141"/>
            <a:chOff x="2322102" y="3096168"/>
            <a:chExt cx="474595" cy="359141"/>
          </a:xfrm>
        </p:grpSpPr>
        <p:sp>
          <p:nvSpPr>
            <p:cNvPr id="138" name="Google Shape;138;p9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9"/>
          <p:cNvGrpSpPr/>
          <p:nvPr/>
        </p:nvGrpSpPr>
        <p:grpSpPr>
          <a:xfrm rot="1703540">
            <a:off x="4251350" y="353478"/>
            <a:ext cx="360765" cy="372061"/>
            <a:chOff x="5593472" y="1340072"/>
            <a:chExt cx="360770" cy="372066"/>
          </a:xfrm>
        </p:grpSpPr>
        <p:sp>
          <p:nvSpPr>
            <p:cNvPr id="141" name="Google Shape;141;p9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9"/>
          <p:cNvGrpSpPr/>
          <p:nvPr/>
        </p:nvGrpSpPr>
        <p:grpSpPr>
          <a:xfrm rot="977785">
            <a:off x="920396" y="4423907"/>
            <a:ext cx="413538" cy="360207"/>
            <a:chOff x="4270476" y="488814"/>
            <a:chExt cx="413548" cy="360216"/>
          </a:xfrm>
        </p:grpSpPr>
        <p:sp>
          <p:nvSpPr>
            <p:cNvPr id="144" name="Google Shape;144;p9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9"/>
          <p:cNvSpPr/>
          <p:nvPr/>
        </p:nvSpPr>
        <p:spPr>
          <a:xfrm>
            <a:off x="1794925" y="290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5853275" y="694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 rot="761196">
            <a:off x="661586" y="559116"/>
            <a:ext cx="219104" cy="363117"/>
          </a:xfrm>
          <a:custGeom>
            <a:avLst/>
            <a:gdLst/>
            <a:ahLst/>
            <a:cxnLst/>
            <a:rect l="l" t="t" r="r" b="b"/>
            <a:pathLst>
              <a:path w="18543" h="30731" extrusionOk="0">
                <a:moveTo>
                  <a:pt x="13345" y="1"/>
                </a:moveTo>
                <a:cubicBezTo>
                  <a:pt x="13618" y="6019"/>
                  <a:pt x="13801" y="12949"/>
                  <a:pt x="13922" y="19636"/>
                </a:cubicBezTo>
                <a:cubicBezTo>
                  <a:pt x="11065" y="14530"/>
                  <a:pt x="8816" y="8664"/>
                  <a:pt x="6566" y="2524"/>
                </a:cubicBezTo>
                <a:lnTo>
                  <a:pt x="1095" y="1977"/>
                </a:lnTo>
                <a:cubicBezTo>
                  <a:pt x="548" y="8907"/>
                  <a:pt x="1" y="17296"/>
                  <a:pt x="1" y="25260"/>
                </a:cubicBezTo>
                <a:cubicBezTo>
                  <a:pt x="1" y="26901"/>
                  <a:pt x="31" y="28512"/>
                  <a:pt x="123" y="30214"/>
                </a:cubicBezTo>
                <a:lnTo>
                  <a:pt x="4895" y="30731"/>
                </a:lnTo>
                <a:cubicBezTo>
                  <a:pt x="4895" y="23801"/>
                  <a:pt x="4895" y="17357"/>
                  <a:pt x="4864" y="11247"/>
                </a:cubicBezTo>
                <a:lnTo>
                  <a:pt x="4864" y="11247"/>
                </a:lnTo>
                <a:cubicBezTo>
                  <a:pt x="7995" y="16870"/>
                  <a:pt x="10883" y="23558"/>
                  <a:pt x="13557" y="29363"/>
                </a:cubicBezTo>
                <a:lnTo>
                  <a:pt x="18208" y="29819"/>
                </a:lnTo>
                <a:cubicBezTo>
                  <a:pt x="18390" y="27144"/>
                  <a:pt x="18542" y="22737"/>
                  <a:pt x="18542" y="19636"/>
                </a:cubicBezTo>
                <a:cubicBezTo>
                  <a:pt x="18542" y="12949"/>
                  <a:pt x="18512" y="6384"/>
                  <a:pt x="18512" y="457"/>
                </a:cubicBezTo>
                <a:lnTo>
                  <a:pt x="13345" y="1"/>
                </a:lnTo>
                <a:close/>
              </a:path>
            </a:pathLst>
          </a:cu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 rot="5400000">
            <a:off x="4760010" y="-219848"/>
            <a:ext cx="2321792" cy="5281237"/>
          </a:xfrm>
          <a:custGeom>
            <a:avLst/>
            <a:gdLst/>
            <a:ahLst/>
            <a:cxnLst/>
            <a:rect l="l" t="t" r="r" b="b"/>
            <a:pathLst>
              <a:path w="105548" h="133230" extrusionOk="0">
                <a:moveTo>
                  <a:pt x="105274" y="82944"/>
                </a:moveTo>
                <a:cubicBezTo>
                  <a:pt x="104922" y="95963"/>
                  <a:pt x="102811" y="110069"/>
                  <a:pt x="100742" y="117730"/>
                </a:cubicBezTo>
                <a:cubicBezTo>
                  <a:pt x="98673" y="125391"/>
                  <a:pt x="98114" y="126359"/>
                  <a:pt x="92859" y="128909"/>
                </a:cubicBezTo>
                <a:cubicBezTo>
                  <a:pt x="87604" y="131459"/>
                  <a:pt x="79509" y="132555"/>
                  <a:pt x="69214" y="133032"/>
                </a:cubicBezTo>
                <a:cubicBezTo>
                  <a:pt x="58919" y="133510"/>
                  <a:pt x="41502" y="133133"/>
                  <a:pt x="31087" y="131774"/>
                </a:cubicBezTo>
                <a:cubicBezTo>
                  <a:pt x="20673" y="130415"/>
                  <a:pt x="11795" y="130524"/>
                  <a:pt x="6727" y="124876"/>
                </a:cubicBezTo>
                <a:cubicBezTo>
                  <a:pt x="1659" y="119228"/>
                  <a:pt x="1401" y="113304"/>
                  <a:pt x="680" y="97886"/>
                </a:cubicBezTo>
                <a:cubicBezTo>
                  <a:pt x="-40" y="82469"/>
                  <a:pt x="-943" y="47939"/>
                  <a:pt x="2404" y="32371"/>
                </a:cubicBezTo>
                <a:cubicBezTo>
                  <a:pt x="5752" y="16803"/>
                  <a:pt x="6972" y="9267"/>
                  <a:pt x="20765" y="4478"/>
                </a:cubicBezTo>
                <a:cubicBezTo>
                  <a:pt x="34558" y="-311"/>
                  <a:pt x="71479" y="-2220"/>
                  <a:pt x="85160" y="3637"/>
                </a:cubicBezTo>
                <a:cubicBezTo>
                  <a:pt x="98841" y="9494"/>
                  <a:pt x="99500" y="26400"/>
                  <a:pt x="102852" y="39618"/>
                </a:cubicBezTo>
                <a:cubicBezTo>
                  <a:pt x="106204" y="52836"/>
                  <a:pt x="105626" y="69925"/>
                  <a:pt x="105274" y="829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3" name="Google Shape;153;p11"/>
          <p:cNvSpPr txBox="1">
            <a:spLocks noGrp="1"/>
          </p:cNvSpPr>
          <p:nvPr>
            <p:ph type="title" hasCustomPrompt="1"/>
          </p:nvPr>
        </p:nvSpPr>
        <p:spPr>
          <a:xfrm>
            <a:off x="3630713" y="1615175"/>
            <a:ext cx="45804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4" name="Google Shape;154;p11"/>
          <p:cNvSpPr txBox="1">
            <a:spLocks noGrp="1"/>
          </p:cNvSpPr>
          <p:nvPr>
            <p:ph type="subTitle" idx="1"/>
          </p:nvPr>
        </p:nvSpPr>
        <p:spPr>
          <a:xfrm>
            <a:off x="4471163" y="2739721"/>
            <a:ext cx="2899500" cy="48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" name="Google Shape;156;p11"/>
          <p:cNvGrpSpPr/>
          <p:nvPr/>
        </p:nvGrpSpPr>
        <p:grpSpPr>
          <a:xfrm rot="-1557774">
            <a:off x="839275" y="441384"/>
            <a:ext cx="305807" cy="360427"/>
            <a:chOff x="8153693" y="218473"/>
            <a:chExt cx="305799" cy="360418"/>
          </a:xfrm>
        </p:grpSpPr>
        <p:sp>
          <p:nvSpPr>
            <p:cNvPr id="157" name="Google Shape;157;p11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11"/>
          <p:cNvSpPr/>
          <p:nvPr/>
        </p:nvSpPr>
        <p:spPr>
          <a:xfrm>
            <a:off x="8615825" y="34377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 rot="693631">
            <a:off x="3369404" y="3950122"/>
            <a:ext cx="360765" cy="372061"/>
            <a:chOff x="5593472" y="1340072"/>
            <a:chExt cx="360770" cy="372066"/>
          </a:xfrm>
        </p:grpSpPr>
        <p:sp>
          <p:nvSpPr>
            <p:cNvPr id="161" name="Google Shape;161;p11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1"/>
          <p:cNvSpPr/>
          <p:nvPr/>
        </p:nvSpPr>
        <p:spPr>
          <a:xfrm>
            <a:off x="343988" y="15779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8107875" y="914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11"/>
          <p:cNvGrpSpPr/>
          <p:nvPr/>
        </p:nvGrpSpPr>
        <p:grpSpPr>
          <a:xfrm rot="-1531023">
            <a:off x="7633489" y="4257478"/>
            <a:ext cx="474618" cy="359158"/>
            <a:chOff x="2322102" y="3096168"/>
            <a:chExt cx="474595" cy="359141"/>
          </a:xfrm>
        </p:grpSpPr>
        <p:sp>
          <p:nvSpPr>
            <p:cNvPr id="166" name="Google Shape;166;p11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11"/>
          <p:cNvGrpSpPr/>
          <p:nvPr/>
        </p:nvGrpSpPr>
        <p:grpSpPr>
          <a:xfrm>
            <a:off x="5594126" y="266289"/>
            <a:ext cx="413548" cy="360216"/>
            <a:chOff x="5594126" y="266289"/>
            <a:chExt cx="413548" cy="360216"/>
          </a:xfrm>
        </p:grpSpPr>
        <p:sp>
          <p:nvSpPr>
            <p:cNvPr id="169" name="Google Shape;169;p11"/>
            <p:cNvSpPr/>
            <p:nvPr/>
          </p:nvSpPr>
          <p:spPr>
            <a:xfrm>
              <a:off x="5594126" y="266289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5833131" y="272405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1"/>
          <p:cNvSpPr/>
          <p:nvPr/>
        </p:nvSpPr>
        <p:spPr>
          <a:xfrm>
            <a:off x="5029375" y="40595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2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8732600" y="28703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8"/>
          <p:cNvGrpSpPr/>
          <p:nvPr/>
        </p:nvGrpSpPr>
        <p:grpSpPr>
          <a:xfrm rot="1703540">
            <a:off x="601275" y="373678"/>
            <a:ext cx="360765" cy="372061"/>
            <a:chOff x="5593472" y="1340072"/>
            <a:chExt cx="360770" cy="372066"/>
          </a:xfrm>
        </p:grpSpPr>
        <p:sp>
          <p:nvSpPr>
            <p:cNvPr id="267" name="Google Shape;267;p18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8"/>
          <p:cNvGrpSpPr/>
          <p:nvPr/>
        </p:nvGrpSpPr>
        <p:grpSpPr>
          <a:xfrm rot="-975612">
            <a:off x="8262892" y="4417783"/>
            <a:ext cx="474595" cy="359141"/>
            <a:chOff x="2322102" y="3096168"/>
            <a:chExt cx="474595" cy="359141"/>
          </a:xfrm>
        </p:grpSpPr>
        <p:sp>
          <p:nvSpPr>
            <p:cNvPr id="270" name="Google Shape;270;p18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8"/>
          <p:cNvGrpSpPr/>
          <p:nvPr/>
        </p:nvGrpSpPr>
        <p:grpSpPr>
          <a:xfrm rot="-1003568">
            <a:off x="423886" y="4325683"/>
            <a:ext cx="413552" cy="360219"/>
            <a:chOff x="4270476" y="488814"/>
            <a:chExt cx="413548" cy="360216"/>
          </a:xfrm>
        </p:grpSpPr>
        <p:sp>
          <p:nvSpPr>
            <p:cNvPr id="273" name="Google Shape;273;p18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18"/>
          <p:cNvSpPr/>
          <p:nvPr/>
        </p:nvSpPr>
        <p:spPr>
          <a:xfrm>
            <a:off x="4673350" y="43585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/>
          <p:nvPr/>
        </p:nvSpPr>
        <p:spPr>
          <a:xfrm flipH="1">
            <a:off x="3925390" y="1527256"/>
            <a:ext cx="4192560" cy="3042813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91" name="Google Shape;291;p20"/>
          <p:cNvSpPr txBox="1">
            <a:spLocks noGrp="1"/>
          </p:cNvSpPr>
          <p:nvPr>
            <p:ph type="title"/>
          </p:nvPr>
        </p:nvSpPr>
        <p:spPr>
          <a:xfrm>
            <a:off x="2364150" y="445025"/>
            <a:ext cx="4415700" cy="76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body" idx="1"/>
          </p:nvPr>
        </p:nvSpPr>
        <p:spPr>
          <a:xfrm>
            <a:off x="4102750" y="1759808"/>
            <a:ext cx="38016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93" name="Google Shape;293;p20"/>
          <p:cNvGrpSpPr/>
          <p:nvPr/>
        </p:nvGrpSpPr>
        <p:grpSpPr>
          <a:xfrm rot="-541289">
            <a:off x="3186012" y="4164576"/>
            <a:ext cx="444382" cy="360926"/>
            <a:chOff x="8278821" y="595383"/>
            <a:chExt cx="444396" cy="360936"/>
          </a:xfrm>
        </p:grpSpPr>
        <p:sp>
          <p:nvSpPr>
            <p:cNvPr id="294" name="Google Shape;294;p20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0"/>
          <p:cNvGrpSpPr/>
          <p:nvPr/>
        </p:nvGrpSpPr>
        <p:grpSpPr>
          <a:xfrm rot="929146">
            <a:off x="465202" y="441254"/>
            <a:ext cx="496037" cy="351237"/>
            <a:chOff x="7731611" y="1316593"/>
            <a:chExt cx="496036" cy="351236"/>
          </a:xfrm>
        </p:grpSpPr>
        <p:sp>
          <p:nvSpPr>
            <p:cNvPr id="297" name="Google Shape;297;p20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0"/>
          <p:cNvGrpSpPr/>
          <p:nvPr/>
        </p:nvGrpSpPr>
        <p:grpSpPr>
          <a:xfrm rot="1703540">
            <a:off x="8250388" y="602903"/>
            <a:ext cx="360765" cy="372061"/>
            <a:chOff x="5593472" y="1340072"/>
            <a:chExt cx="360770" cy="372066"/>
          </a:xfrm>
        </p:grpSpPr>
        <p:sp>
          <p:nvSpPr>
            <p:cNvPr id="300" name="Google Shape;300;p20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0"/>
          <p:cNvSpPr/>
          <p:nvPr/>
        </p:nvSpPr>
        <p:spPr>
          <a:xfrm>
            <a:off x="3294850" y="22138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843077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8430775" y="18308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462400" y="1527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4" r:id="rId8"/>
    <p:sldLayoutId id="2147483666" r:id="rId9"/>
    <p:sldLayoutId id="2147483667" r:id="rId10"/>
    <p:sldLayoutId id="2147483677" r:id="rId11"/>
    <p:sldLayoutId id="214748367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6"/>
          <p:cNvSpPr/>
          <p:nvPr/>
        </p:nvSpPr>
        <p:spPr>
          <a:xfrm>
            <a:off x="319175" y="655425"/>
            <a:ext cx="5746858" cy="3800042"/>
          </a:xfrm>
          <a:custGeom>
            <a:avLst/>
            <a:gdLst/>
            <a:ahLst/>
            <a:cxnLst/>
            <a:rect l="l" t="t" r="r" b="b"/>
            <a:pathLst>
              <a:path w="222617" h="147417" extrusionOk="0">
                <a:moveTo>
                  <a:pt x="66672" y="274"/>
                </a:moveTo>
                <a:cubicBezTo>
                  <a:pt x="47543" y="393"/>
                  <a:pt x="35995" y="630"/>
                  <a:pt x="26519" y="3117"/>
                </a:cubicBezTo>
                <a:cubicBezTo>
                  <a:pt x="17043" y="5604"/>
                  <a:pt x="14141" y="7558"/>
                  <a:pt x="9818" y="15198"/>
                </a:cubicBezTo>
                <a:cubicBezTo>
                  <a:pt x="5495" y="22838"/>
                  <a:pt x="1763" y="34090"/>
                  <a:pt x="579" y="48955"/>
                </a:cubicBezTo>
                <a:cubicBezTo>
                  <a:pt x="-605" y="63820"/>
                  <a:pt x="-12" y="89642"/>
                  <a:pt x="2712" y="104388"/>
                </a:cubicBezTo>
                <a:cubicBezTo>
                  <a:pt x="5436" y="119135"/>
                  <a:pt x="7864" y="130623"/>
                  <a:pt x="16925" y="137434"/>
                </a:cubicBezTo>
                <a:cubicBezTo>
                  <a:pt x="25986" y="144245"/>
                  <a:pt x="29421" y="144304"/>
                  <a:pt x="57078" y="145252"/>
                </a:cubicBezTo>
                <a:cubicBezTo>
                  <a:pt x="84735" y="146200"/>
                  <a:pt x="155565" y="150641"/>
                  <a:pt x="182867" y="143120"/>
                </a:cubicBezTo>
                <a:cubicBezTo>
                  <a:pt x="210169" y="135599"/>
                  <a:pt x="216624" y="120556"/>
                  <a:pt x="220888" y="100124"/>
                </a:cubicBezTo>
                <a:cubicBezTo>
                  <a:pt x="225152" y="79692"/>
                  <a:pt x="221718" y="36814"/>
                  <a:pt x="208452" y="20528"/>
                </a:cubicBezTo>
                <a:cubicBezTo>
                  <a:pt x="195186" y="4242"/>
                  <a:pt x="164923" y="5782"/>
                  <a:pt x="141293" y="2406"/>
                </a:cubicBezTo>
                <a:cubicBezTo>
                  <a:pt x="117663" y="-970"/>
                  <a:pt x="85801" y="156"/>
                  <a:pt x="66672" y="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01" name="Google Shape;601;p36"/>
          <p:cNvSpPr/>
          <p:nvPr/>
        </p:nvSpPr>
        <p:spPr>
          <a:xfrm>
            <a:off x="5966651" y="256650"/>
            <a:ext cx="2333465" cy="1524786"/>
          </a:xfrm>
          <a:custGeom>
            <a:avLst/>
            <a:gdLst/>
            <a:ahLst/>
            <a:cxnLst/>
            <a:rect l="l" t="t" r="r" b="b"/>
            <a:pathLst>
              <a:path w="58604" h="36969" extrusionOk="0">
                <a:moveTo>
                  <a:pt x="29455" y="0"/>
                </a:moveTo>
                <a:cubicBezTo>
                  <a:pt x="20556" y="0"/>
                  <a:pt x="11680" y="1414"/>
                  <a:pt x="6749" y="4164"/>
                </a:cubicBezTo>
                <a:cubicBezTo>
                  <a:pt x="1" y="7903"/>
                  <a:pt x="1338" y="14468"/>
                  <a:pt x="3861" y="18511"/>
                </a:cubicBezTo>
                <a:cubicBezTo>
                  <a:pt x="6050" y="22067"/>
                  <a:pt x="9393" y="22249"/>
                  <a:pt x="10031" y="22797"/>
                </a:cubicBezTo>
                <a:cubicBezTo>
                  <a:pt x="10700" y="23313"/>
                  <a:pt x="10639" y="34347"/>
                  <a:pt x="15320" y="36961"/>
                </a:cubicBezTo>
                <a:cubicBezTo>
                  <a:pt x="15329" y="36966"/>
                  <a:pt x="15337" y="36968"/>
                  <a:pt x="15344" y="36968"/>
                </a:cubicBezTo>
                <a:cubicBezTo>
                  <a:pt x="15814" y="36968"/>
                  <a:pt x="11983" y="25913"/>
                  <a:pt x="14500" y="22857"/>
                </a:cubicBezTo>
                <a:cubicBezTo>
                  <a:pt x="16126" y="20866"/>
                  <a:pt x="23405" y="20866"/>
                  <a:pt x="31293" y="20866"/>
                </a:cubicBezTo>
                <a:cubicBezTo>
                  <a:pt x="39181" y="20866"/>
                  <a:pt x="47676" y="20866"/>
                  <a:pt x="51734" y="18876"/>
                </a:cubicBezTo>
                <a:cubicBezTo>
                  <a:pt x="58604" y="15471"/>
                  <a:pt x="55382" y="4681"/>
                  <a:pt x="47114" y="2188"/>
                </a:cubicBezTo>
                <a:cubicBezTo>
                  <a:pt x="42165" y="720"/>
                  <a:pt x="35804" y="0"/>
                  <a:pt x="294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6"/>
          <p:cNvSpPr txBox="1">
            <a:spLocks noGrp="1"/>
          </p:cNvSpPr>
          <p:nvPr>
            <p:ph type="ctrTitle"/>
          </p:nvPr>
        </p:nvSpPr>
        <p:spPr>
          <a:xfrm>
            <a:off x="103625" y="987250"/>
            <a:ext cx="54408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#9Slide03 BoosterNextFYBlack" panose="02000A03000000020004" pitchFamily="2" charset="0"/>
              </a:rPr>
              <a:t>TỪ NGỮ ĐỊA PHƯƠNG</a:t>
            </a:r>
            <a:endParaRPr sz="5400" dirty="0">
              <a:latin typeface="#9Slide03 BoosterNextFYBlack" panose="02000A03000000020004" pitchFamily="2" charset="0"/>
            </a:endParaRPr>
          </a:p>
        </p:txBody>
      </p:sp>
      <p:sp>
        <p:nvSpPr>
          <p:cNvPr id="603" name="Google Shape;603;p36"/>
          <p:cNvSpPr txBox="1">
            <a:spLocks noGrp="1"/>
          </p:cNvSpPr>
          <p:nvPr>
            <p:ph type="subTitle" idx="1"/>
          </p:nvPr>
        </p:nvSpPr>
        <p:spPr>
          <a:xfrm>
            <a:off x="1259225" y="3627950"/>
            <a:ext cx="42852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Việt</a:t>
            </a:r>
            <a:endParaRPr dirty="0"/>
          </a:p>
        </p:txBody>
      </p:sp>
      <p:sp>
        <p:nvSpPr>
          <p:cNvPr id="604" name="Google Shape;604;p36"/>
          <p:cNvSpPr txBox="1">
            <a:spLocks noGrp="1"/>
          </p:cNvSpPr>
          <p:nvPr>
            <p:ph type="subTitle" idx="2"/>
          </p:nvPr>
        </p:nvSpPr>
        <p:spPr>
          <a:xfrm>
            <a:off x="5952525" y="453550"/>
            <a:ext cx="222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5</a:t>
            </a:r>
            <a:endParaRPr dirty="0"/>
          </a:p>
        </p:txBody>
      </p:sp>
      <p:grpSp>
        <p:nvGrpSpPr>
          <p:cNvPr id="605" name="Google Shape;605;p36"/>
          <p:cNvGrpSpPr/>
          <p:nvPr/>
        </p:nvGrpSpPr>
        <p:grpSpPr>
          <a:xfrm rot="180748">
            <a:off x="6715090" y="1360066"/>
            <a:ext cx="1793842" cy="4098406"/>
            <a:chOff x="6538205" y="1648930"/>
            <a:chExt cx="1923921" cy="4395600"/>
          </a:xfrm>
        </p:grpSpPr>
        <p:sp>
          <p:nvSpPr>
            <p:cNvPr id="606" name="Google Shape;606;p36"/>
            <p:cNvSpPr/>
            <p:nvPr/>
          </p:nvSpPr>
          <p:spPr>
            <a:xfrm>
              <a:off x="7136136" y="2818547"/>
              <a:ext cx="262382" cy="182042"/>
            </a:xfrm>
            <a:custGeom>
              <a:avLst/>
              <a:gdLst/>
              <a:ahLst/>
              <a:cxnLst/>
              <a:rect l="l" t="t" r="r" b="b"/>
              <a:pathLst>
                <a:path w="7296" h="5062" extrusionOk="0">
                  <a:moveTo>
                    <a:pt x="6839" y="1"/>
                  </a:moveTo>
                  <a:cubicBezTo>
                    <a:pt x="6019" y="244"/>
                    <a:pt x="4560" y="487"/>
                    <a:pt x="3587" y="548"/>
                  </a:cubicBezTo>
                  <a:cubicBezTo>
                    <a:pt x="2496" y="575"/>
                    <a:pt x="1544" y="904"/>
                    <a:pt x="611" y="904"/>
                  </a:cubicBezTo>
                  <a:cubicBezTo>
                    <a:pt x="478" y="904"/>
                    <a:pt x="345" y="897"/>
                    <a:pt x="213" y="882"/>
                  </a:cubicBezTo>
                  <a:lnTo>
                    <a:pt x="213" y="913"/>
                  </a:lnTo>
                  <a:lnTo>
                    <a:pt x="31" y="2767"/>
                  </a:lnTo>
                  <a:lnTo>
                    <a:pt x="0" y="3192"/>
                  </a:lnTo>
                  <a:cubicBezTo>
                    <a:pt x="0" y="3192"/>
                    <a:pt x="468" y="5062"/>
                    <a:pt x="2945" y="5062"/>
                  </a:cubicBezTo>
                  <a:cubicBezTo>
                    <a:pt x="3073" y="5062"/>
                    <a:pt x="3205" y="5057"/>
                    <a:pt x="3344" y="5047"/>
                  </a:cubicBezTo>
                  <a:cubicBezTo>
                    <a:pt x="6444" y="4834"/>
                    <a:pt x="7295" y="2463"/>
                    <a:pt x="7295" y="2463"/>
                  </a:cubicBezTo>
                  <a:lnTo>
                    <a:pt x="7204" y="2311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7142681" y="2818547"/>
              <a:ext cx="244905" cy="69444"/>
            </a:xfrm>
            <a:custGeom>
              <a:avLst/>
              <a:gdLst/>
              <a:ahLst/>
              <a:cxnLst/>
              <a:rect l="l" t="t" r="r" b="b"/>
              <a:pathLst>
                <a:path w="6810" h="1931" extrusionOk="0">
                  <a:moveTo>
                    <a:pt x="6718" y="1"/>
                  </a:moveTo>
                  <a:cubicBezTo>
                    <a:pt x="5928" y="274"/>
                    <a:pt x="4438" y="487"/>
                    <a:pt x="3496" y="548"/>
                  </a:cubicBezTo>
                  <a:cubicBezTo>
                    <a:pt x="2405" y="575"/>
                    <a:pt x="1407" y="904"/>
                    <a:pt x="482" y="904"/>
                  </a:cubicBezTo>
                  <a:cubicBezTo>
                    <a:pt x="350" y="904"/>
                    <a:pt x="220" y="897"/>
                    <a:pt x="92" y="882"/>
                  </a:cubicBezTo>
                  <a:lnTo>
                    <a:pt x="92" y="913"/>
                  </a:lnTo>
                  <a:lnTo>
                    <a:pt x="1" y="1916"/>
                  </a:lnTo>
                  <a:cubicBezTo>
                    <a:pt x="242" y="1925"/>
                    <a:pt x="484" y="1930"/>
                    <a:pt x="726" y="1930"/>
                  </a:cubicBezTo>
                  <a:cubicBezTo>
                    <a:pt x="2838" y="1930"/>
                    <a:pt x="4982" y="1560"/>
                    <a:pt x="6809" y="578"/>
                  </a:cubicBezTo>
                  <a:lnTo>
                    <a:pt x="67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6564457" y="2615255"/>
              <a:ext cx="1897669" cy="2663922"/>
            </a:xfrm>
            <a:custGeom>
              <a:avLst/>
              <a:gdLst/>
              <a:ahLst/>
              <a:cxnLst/>
              <a:rect l="l" t="t" r="r" b="b"/>
              <a:pathLst>
                <a:path w="52768" h="74075" extrusionOk="0">
                  <a:moveTo>
                    <a:pt x="46080" y="0"/>
                  </a:moveTo>
                  <a:lnTo>
                    <a:pt x="46080" y="0"/>
                  </a:lnTo>
                  <a:cubicBezTo>
                    <a:pt x="44487" y="902"/>
                    <a:pt x="42914" y="1144"/>
                    <a:pt x="41685" y="1144"/>
                  </a:cubicBezTo>
                  <a:cubicBezTo>
                    <a:pt x="40263" y="1144"/>
                    <a:pt x="39302" y="821"/>
                    <a:pt x="39302" y="821"/>
                  </a:cubicBezTo>
                  <a:cubicBezTo>
                    <a:pt x="38268" y="4833"/>
                    <a:pt x="36961" y="9940"/>
                    <a:pt x="36323" y="12462"/>
                  </a:cubicBezTo>
                  <a:cubicBezTo>
                    <a:pt x="36323" y="12462"/>
                    <a:pt x="32949" y="9423"/>
                    <a:pt x="30183" y="8389"/>
                  </a:cubicBezTo>
                  <a:cubicBezTo>
                    <a:pt x="29423" y="9484"/>
                    <a:pt x="28147" y="10152"/>
                    <a:pt x="28147" y="10152"/>
                  </a:cubicBezTo>
                  <a:cubicBezTo>
                    <a:pt x="30973" y="12432"/>
                    <a:pt x="27964" y="16839"/>
                    <a:pt x="27964" y="16839"/>
                  </a:cubicBezTo>
                  <a:cubicBezTo>
                    <a:pt x="31125" y="20061"/>
                    <a:pt x="27600" y="23223"/>
                    <a:pt x="27600" y="23223"/>
                  </a:cubicBezTo>
                  <a:cubicBezTo>
                    <a:pt x="30031" y="25198"/>
                    <a:pt x="27964" y="28572"/>
                    <a:pt x="27964" y="28572"/>
                  </a:cubicBezTo>
                  <a:cubicBezTo>
                    <a:pt x="27964" y="28572"/>
                    <a:pt x="32098" y="31034"/>
                    <a:pt x="31277" y="32128"/>
                  </a:cubicBezTo>
                  <a:cubicBezTo>
                    <a:pt x="31123" y="32337"/>
                    <a:pt x="30955" y="32422"/>
                    <a:pt x="30785" y="32422"/>
                  </a:cubicBezTo>
                  <a:cubicBezTo>
                    <a:pt x="30086" y="32422"/>
                    <a:pt x="29345" y="30993"/>
                    <a:pt x="29271" y="30821"/>
                  </a:cubicBezTo>
                  <a:lnTo>
                    <a:pt x="29271" y="30821"/>
                  </a:lnTo>
                  <a:cubicBezTo>
                    <a:pt x="29363" y="31125"/>
                    <a:pt x="30548" y="34986"/>
                    <a:pt x="29271" y="35563"/>
                  </a:cubicBezTo>
                  <a:cubicBezTo>
                    <a:pt x="29190" y="35600"/>
                    <a:pt x="29112" y="35617"/>
                    <a:pt x="29037" y="35617"/>
                  </a:cubicBezTo>
                  <a:cubicBezTo>
                    <a:pt x="27877" y="35617"/>
                    <a:pt x="27448" y="31460"/>
                    <a:pt x="27448" y="31460"/>
                  </a:cubicBezTo>
                  <a:cubicBezTo>
                    <a:pt x="27448" y="31460"/>
                    <a:pt x="27103" y="35543"/>
                    <a:pt x="25909" y="35543"/>
                  </a:cubicBezTo>
                  <a:cubicBezTo>
                    <a:pt x="25875" y="35543"/>
                    <a:pt x="25841" y="35539"/>
                    <a:pt x="25806" y="35533"/>
                  </a:cubicBezTo>
                  <a:cubicBezTo>
                    <a:pt x="24560" y="35259"/>
                    <a:pt x="25776" y="31824"/>
                    <a:pt x="25806" y="31672"/>
                  </a:cubicBezTo>
                  <a:lnTo>
                    <a:pt x="25806" y="31672"/>
                  </a:lnTo>
                  <a:cubicBezTo>
                    <a:pt x="25726" y="31779"/>
                    <a:pt x="24613" y="33577"/>
                    <a:pt x="24035" y="33577"/>
                  </a:cubicBezTo>
                  <a:cubicBezTo>
                    <a:pt x="23955" y="33577"/>
                    <a:pt x="23886" y="33543"/>
                    <a:pt x="23831" y="33466"/>
                  </a:cubicBezTo>
                  <a:cubicBezTo>
                    <a:pt x="23375" y="32797"/>
                    <a:pt x="25837" y="29150"/>
                    <a:pt x="25837" y="29150"/>
                  </a:cubicBezTo>
                  <a:cubicBezTo>
                    <a:pt x="25837" y="29150"/>
                    <a:pt x="24134" y="28207"/>
                    <a:pt x="23861" y="26171"/>
                  </a:cubicBezTo>
                  <a:cubicBezTo>
                    <a:pt x="23587" y="24165"/>
                    <a:pt x="25046" y="23192"/>
                    <a:pt x="25046" y="23192"/>
                  </a:cubicBezTo>
                  <a:cubicBezTo>
                    <a:pt x="25046" y="23192"/>
                    <a:pt x="22797" y="22645"/>
                    <a:pt x="23435" y="19909"/>
                  </a:cubicBezTo>
                  <a:cubicBezTo>
                    <a:pt x="23952" y="17843"/>
                    <a:pt x="25229" y="16931"/>
                    <a:pt x="25229" y="16931"/>
                  </a:cubicBezTo>
                  <a:cubicBezTo>
                    <a:pt x="25229" y="16931"/>
                    <a:pt x="23800" y="15228"/>
                    <a:pt x="23861" y="13283"/>
                  </a:cubicBezTo>
                  <a:cubicBezTo>
                    <a:pt x="23952" y="11307"/>
                    <a:pt x="25411" y="9453"/>
                    <a:pt x="25411" y="9453"/>
                  </a:cubicBezTo>
                  <a:cubicBezTo>
                    <a:pt x="24803" y="8815"/>
                    <a:pt x="24499" y="8207"/>
                    <a:pt x="24408" y="7630"/>
                  </a:cubicBezTo>
                  <a:lnTo>
                    <a:pt x="23071" y="7964"/>
                  </a:lnTo>
                  <a:lnTo>
                    <a:pt x="23131" y="8116"/>
                  </a:lnTo>
                  <a:cubicBezTo>
                    <a:pt x="23131" y="8116"/>
                    <a:pt x="22311" y="10487"/>
                    <a:pt x="19180" y="10700"/>
                  </a:cubicBezTo>
                  <a:cubicBezTo>
                    <a:pt x="19060" y="10707"/>
                    <a:pt x="18944" y="10711"/>
                    <a:pt x="18833" y="10711"/>
                  </a:cubicBezTo>
                  <a:cubicBezTo>
                    <a:pt x="16338" y="10711"/>
                    <a:pt x="15836" y="8845"/>
                    <a:pt x="15836" y="8845"/>
                  </a:cubicBezTo>
                  <a:lnTo>
                    <a:pt x="15897" y="8420"/>
                  </a:lnTo>
                  <a:lnTo>
                    <a:pt x="15836" y="8420"/>
                  </a:lnTo>
                  <a:cubicBezTo>
                    <a:pt x="15836" y="8420"/>
                    <a:pt x="12797" y="8420"/>
                    <a:pt x="10031" y="11581"/>
                  </a:cubicBezTo>
                  <a:cubicBezTo>
                    <a:pt x="7751" y="14195"/>
                    <a:pt x="4377" y="25837"/>
                    <a:pt x="1915" y="35046"/>
                  </a:cubicBezTo>
                  <a:cubicBezTo>
                    <a:pt x="1034" y="38329"/>
                    <a:pt x="426" y="41308"/>
                    <a:pt x="0" y="43831"/>
                  </a:cubicBezTo>
                  <a:lnTo>
                    <a:pt x="152" y="43892"/>
                  </a:lnTo>
                  <a:cubicBezTo>
                    <a:pt x="152" y="43892"/>
                    <a:pt x="2510" y="45281"/>
                    <a:pt x="4703" y="45281"/>
                  </a:cubicBezTo>
                  <a:cubicBezTo>
                    <a:pt x="5338" y="45281"/>
                    <a:pt x="5959" y="45164"/>
                    <a:pt x="6505" y="44864"/>
                  </a:cubicBezTo>
                  <a:lnTo>
                    <a:pt x="6505" y="44864"/>
                  </a:lnTo>
                  <a:cubicBezTo>
                    <a:pt x="5806" y="47387"/>
                    <a:pt x="5107" y="50001"/>
                    <a:pt x="4408" y="52585"/>
                  </a:cubicBezTo>
                  <a:cubicBezTo>
                    <a:pt x="2736" y="58998"/>
                    <a:pt x="1338" y="65351"/>
                    <a:pt x="791" y="69941"/>
                  </a:cubicBezTo>
                  <a:cubicBezTo>
                    <a:pt x="635" y="71390"/>
                    <a:pt x="3828" y="72001"/>
                    <a:pt x="6319" y="72001"/>
                  </a:cubicBezTo>
                  <a:cubicBezTo>
                    <a:pt x="6754" y="72001"/>
                    <a:pt x="7168" y="71983"/>
                    <a:pt x="7538" y="71947"/>
                  </a:cubicBezTo>
                  <a:cubicBezTo>
                    <a:pt x="8754" y="71855"/>
                    <a:pt x="10152" y="71734"/>
                    <a:pt x="11399" y="71703"/>
                  </a:cubicBezTo>
                  <a:cubicBezTo>
                    <a:pt x="12706" y="71703"/>
                    <a:pt x="13830" y="71734"/>
                    <a:pt x="14438" y="71947"/>
                  </a:cubicBezTo>
                  <a:cubicBezTo>
                    <a:pt x="15380" y="72311"/>
                    <a:pt x="18390" y="73527"/>
                    <a:pt x="20791" y="73922"/>
                  </a:cubicBezTo>
                  <a:cubicBezTo>
                    <a:pt x="21368" y="74014"/>
                    <a:pt x="21885" y="74074"/>
                    <a:pt x="22341" y="74074"/>
                  </a:cubicBezTo>
                  <a:cubicBezTo>
                    <a:pt x="23952" y="74074"/>
                    <a:pt x="26536" y="73071"/>
                    <a:pt x="28724" y="72342"/>
                  </a:cubicBezTo>
                  <a:cubicBezTo>
                    <a:pt x="29940" y="71916"/>
                    <a:pt x="31004" y="71612"/>
                    <a:pt x="31703" y="71582"/>
                  </a:cubicBezTo>
                  <a:cubicBezTo>
                    <a:pt x="33339" y="71582"/>
                    <a:pt x="35150" y="72921"/>
                    <a:pt x="37991" y="72921"/>
                  </a:cubicBezTo>
                  <a:cubicBezTo>
                    <a:pt x="38052" y="72921"/>
                    <a:pt x="38115" y="72921"/>
                    <a:pt x="38177" y="72919"/>
                  </a:cubicBezTo>
                  <a:cubicBezTo>
                    <a:pt x="38846" y="72919"/>
                    <a:pt x="39545" y="72798"/>
                    <a:pt x="40366" y="72615"/>
                  </a:cubicBezTo>
                  <a:cubicBezTo>
                    <a:pt x="44256" y="71582"/>
                    <a:pt x="43861" y="69880"/>
                    <a:pt x="46749" y="68086"/>
                  </a:cubicBezTo>
                  <a:cubicBezTo>
                    <a:pt x="49636" y="66293"/>
                    <a:pt x="52767" y="64348"/>
                    <a:pt x="52706" y="62737"/>
                  </a:cubicBezTo>
                  <a:cubicBezTo>
                    <a:pt x="52615" y="61126"/>
                    <a:pt x="42737" y="46323"/>
                    <a:pt x="33010" y="23466"/>
                  </a:cubicBezTo>
                  <a:lnTo>
                    <a:pt x="33010" y="23466"/>
                  </a:lnTo>
                  <a:cubicBezTo>
                    <a:pt x="34720" y="24385"/>
                    <a:pt x="37092" y="25394"/>
                    <a:pt x="39343" y="25394"/>
                  </a:cubicBezTo>
                  <a:cubicBezTo>
                    <a:pt x="40292" y="25394"/>
                    <a:pt x="41220" y="25215"/>
                    <a:pt x="42068" y="24773"/>
                  </a:cubicBezTo>
                  <a:cubicBezTo>
                    <a:pt x="45837" y="22797"/>
                    <a:pt x="46080" y="3648"/>
                    <a:pt x="4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6832262" y="1994377"/>
              <a:ext cx="988178" cy="860691"/>
            </a:xfrm>
            <a:custGeom>
              <a:avLst/>
              <a:gdLst/>
              <a:ahLst/>
              <a:cxnLst/>
              <a:rect l="l" t="t" r="r" b="b"/>
              <a:pathLst>
                <a:path w="27478" h="23933" extrusionOk="0">
                  <a:moveTo>
                    <a:pt x="17478" y="1"/>
                  </a:moveTo>
                  <a:cubicBezTo>
                    <a:pt x="16262" y="2858"/>
                    <a:pt x="13678" y="6110"/>
                    <a:pt x="9848" y="7083"/>
                  </a:cubicBezTo>
                  <a:cubicBezTo>
                    <a:pt x="9295" y="7220"/>
                    <a:pt x="8821" y="7279"/>
                    <a:pt x="8414" y="7279"/>
                  </a:cubicBezTo>
                  <a:cubicBezTo>
                    <a:pt x="6024" y="7279"/>
                    <a:pt x="5958" y="5259"/>
                    <a:pt x="5958" y="5259"/>
                  </a:cubicBezTo>
                  <a:cubicBezTo>
                    <a:pt x="5046" y="6536"/>
                    <a:pt x="2979" y="7843"/>
                    <a:pt x="1094" y="8451"/>
                  </a:cubicBezTo>
                  <a:cubicBezTo>
                    <a:pt x="1094" y="8451"/>
                    <a:pt x="1307" y="11703"/>
                    <a:pt x="1034" y="12402"/>
                  </a:cubicBezTo>
                  <a:cubicBezTo>
                    <a:pt x="760" y="13071"/>
                    <a:pt x="0" y="15290"/>
                    <a:pt x="274" y="17326"/>
                  </a:cubicBezTo>
                  <a:cubicBezTo>
                    <a:pt x="639" y="20366"/>
                    <a:pt x="3435" y="23162"/>
                    <a:pt x="8693" y="23800"/>
                  </a:cubicBezTo>
                  <a:cubicBezTo>
                    <a:pt x="9506" y="23893"/>
                    <a:pt x="10372" y="23933"/>
                    <a:pt x="11291" y="23933"/>
                  </a:cubicBezTo>
                  <a:cubicBezTo>
                    <a:pt x="11575" y="23933"/>
                    <a:pt x="11864" y="23929"/>
                    <a:pt x="12158" y="23922"/>
                  </a:cubicBezTo>
                  <a:cubicBezTo>
                    <a:pt x="13101" y="23861"/>
                    <a:pt x="13982" y="23709"/>
                    <a:pt x="14773" y="23466"/>
                  </a:cubicBezTo>
                  <a:cubicBezTo>
                    <a:pt x="15897" y="23101"/>
                    <a:pt x="16870" y="22615"/>
                    <a:pt x="17751" y="22037"/>
                  </a:cubicBezTo>
                  <a:cubicBezTo>
                    <a:pt x="20760" y="20031"/>
                    <a:pt x="22341" y="17144"/>
                    <a:pt x="22341" y="17144"/>
                  </a:cubicBezTo>
                  <a:cubicBezTo>
                    <a:pt x="22341" y="17144"/>
                    <a:pt x="22730" y="17299"/>
                    <a:pt x="23363" y="17299"/>
                  </a:cubicBezTo>
                  <a:cubicBezTo>
                    <a:pt x="23416" y="17299"/>
                    <a:pt x="23470" y="17298"/>
                    <a:pt x="23526" y="17296"/>
                  </a:cubicBezTo>
                  <a:cubicBezTo>
                    <a:pt x="24104" y="17265"/>
                    <a:pt x="24864" y="17083"/>
                    <a:pt x="25654" y="16475"/>
                  </a:cubicBezTo>
                  <a:cubicBezTo>
                    <a:pt x="27326" y="15168"/>
                    <a:pt x="27478" y="12128"/>
                    <a:pt x="25989" y="10943"/>
                  </a:cubicBezTo>
                  <a:cubicBezTo>
                    <a:pt x="25806" y="10791"/>
                    <a:pt x="25624" y="10669"/>
                    <a:pt x="25381" y="10609"/>
                  </a:cubicBezTo>
                  <a:cubicBezTo>
                    <a:pt x="25168" y="10541"/>
                    <a:pt x="24871" y="10489"/>
                    <a:pt x="24534" y="10489"/>
                  </a:cubicBezTo>
                  <a:cubicBezTo>
                    <a:pt x="23812" y="10489"/>
                    <a:pt x="22912" y="10731"/>
                    <a:pt x="22311" y="11581"/>
                  </a:cubicBezTo>
                  <a:lnTo>
                    <a:pt x="22219" y="11551"/>
                  </a:lnTo>
                  <a:cubicBezTo>
                    <a:pt x="17326" y="8937"/>
                    <a:pt x="17478" y="2"/>
                    <a:pt x="17478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7571162" y="5762224"/>
              <a:ext cx="391380" cy="282306"/>
            </a:xfrm>
            <a:custGeom>
              <a:avLst/>
              <a:gdLst/>
              <a:ahLst/>
              <a:cxnLst/>
              <a:rect l="l" t="t" r="r" b="b"/>
              <a:pathLst>
                <a:path w="10883" h="7850" extrusionOk="0">
                  <a:moveTo>
                    <a:pt x="10882" y="0"/>
                  </a:moveTo>
                  <a:lnTo>
                    <a:pt x="10882" y="0"/>
                  </a:lnTo>
                  <a:cubicBezTo>
                    <a:pt x="9013" y="943"/>
                    <a:pt x="6698" y="1180"/>
                    <a:pt x="4867" y="1180"/>
                  </a:cubicBezTo>
                  <a:cubicBezTo>
                    <a:pt x="3452" y="1180"/>
                    <a:pt x="2326" y="1039"/>
                    <a:pt x="1916" y="973"/>
                  </a:cubicBezTo>
                  <a:lnTo>
                    <a:pt x="1916" y="973"/>
                  </a:lnTo>
                  <a:cubicBezTo>
                    <a:pt x="1976" y="2462"/>
                    <a:pt x="2068" y="3587"/>
                    <a:pt x="2068" y="4134"/>
                  </a:cubicBezTo>
                  <a:cubicBezTo>
                    <a:pt x="2068" y="5228"/>
                    <a:pt x="1" y="5654"/>
                    <a:pt x="609" y="7508"/>
                  </a:cubicBezTo>
                  <a:cubicBezTo>
                    <a:pt x="696" y="7749"/>
                    <a:pt x="1326" y="7850"/>
                    <a:pt x="2177" y="7850"/>
                  </a:cubicBezTo>
                  <a:cubicBezTo>
                    <a:pt x="4003" y="7850"/>
                    <a:pt x="6845" y="7388"/>
                    <a:pt x="7508" y="6870"/>
                  </a:cubicBezTo>
                  <a:cubicBezTo>
                    <a:pt x="8056" y="6444"/>
                    <a:pt x="8147" y="4195"/>
                    <a:pt x="8147" y="4195"/>
                  </a:cubicBezTo>
                  <a:cubicBezTo>
                    <a:pt x="8147" y="4195"/>
                    <a:pt x="8360" y="5532"/>
                    <a:pt x="8724" y="6566"/>
                  </a:cubicBezTo>
                  <a:cubicBezTo>
                    <a:pt x="8791" y="6752"/>
                    <a:pt x="9137" y="6845"/>
                    <a:pt x="9515" y="6845"/>
                  </a:cubicBezTo>
                  <a:cubicBezTo>
                    <a:pt x="10001" y="6845"/>
                    <a:pt x="10540" y="6691"/>
                    <a:pt x="10609" y="6383"/>
                  </a:cubicBezTo>
                  <a:cubicBezTo>
                    <a:pt x="10639" y="6110"/>
                    <a:pt x="10791" y="3526"/>
                    <a:pt x="10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6907673" y="5785167"/>
              <a:ext cx="400119" cy="244797"/>
            </a:xfrm>
            <a:custGeom>
              <a:avLst/>
              <a:gdLst/>
              <a:ahLst/>
              <a:cxnLst/>
              <a:rect l="l" t="t" r="r" b="b"/>
              <a:pathLst>
                <a:path w="11126" h="6807" extrusionOk="0">
                  <a:moveTo>
                    <a:pt x="2189" y="0"/>
                  </a:moveTo>
                  <a:cubicBezTo>
                    <a:pt x="2159" y="1855"/>
                    <a:pt x="2098" y="3222"/>
                    <a:pt x="1885" y="3800"/>
                  </a:cubicBezTo>
                  <a:cubicBezTo>
                    <a:pt x="1733" y="4256"/>
                    <a:pt x="1" y="4621"/>
                    <a:pt x="1" y="6049"/>
                  </a:cubicBezTo>
                  <a:cubicBezTo>
                    <a:pt x="1" y="6504"/>
                    <a:pt x="2135" y="6806"/>
                    <a:pt x="4044" y="6806"/>
                  </a:cubicBezTo>
                  <a:cubicBezTo>
                    <a:pt x="5325" y="6806"/>
                    <a:pt x="6504" y="6670"/>
                    <a:pt x="6870" y="6353"/>
                  </a:cubicBezTo>
                  <a:cubicBezTo>
                    <a:pt x="7782" y="5502"/>
                    <a:pt x="8238" y="3830"/>
                    <a:pt x="8238" y="3830"/>
                  </a:cubicBezTo>
                  <a:cubicBezTo>
                    <a:pt x="8238" y="3830"/>
                    <a:pt x="8268" y="5229"/>
                    <a:pt x="8481" y="6262"/>
                  </a:cubicBezTo>
                  <a:cubicBezTo>
                    <a:pt x="8508" y="6463"/>
                    <a:pt x="8824" y="6564"/>
                    <a:pt x="9188" y="6564"/>
                  </a:cubicBezTo>
                  <a:cubicBezTo>
                    <a:pt x="9649" y="6564"/>
                    <a:pt x="10186" y="6402"/>
                    <a:pt x="10305" y="6080"/>
                  </a:cubicBezTo>
                  <a:cubicBezTo>
                    <a:pt x="10365" y="5836"/>
                    <a:pt x="10791" y="3557"/>
                    <a:pt x="11125" y="274"/>
                  </a:cubicBezTo>
                  <a:lnTo>
                    <a:pt x="11125" y="274"/>
                  </a:lnTo>
                  <a:cubicBezTo>
                    <a:pt x="9951" y="681"/>
                    <a:pt x="8696" y="824"/>
                    <a:pt x="7512" y="824"/>
                  </a:cubicBezTo>
                  <a:cubicBezTo>
                    <a:pt x="4713" y="824"/>
                    <a:pt x="2311" y="22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7384271" y="2610868"/>
              <a:ext cx="336681" cy="1286379"/>
            </a:xfrm>
            <a:custGeom>
              <a:avLst/>
              <a:gdLst/>
              <a:ahLst/>
              <a:cxnLst/>
              <a:rect l="l" t="t" r="r" b="b"/>
              <a:pathLst>
                <a:path w="9362" h="35770" extrusionOk="0">
                  <a:moveTo>
                    <a:pt x="6961" y="1"/>
                  </a:moveTo>
                  <a:cubicBezTo>
                    <a:pt x="6961" y="1"/>
                    <a:pt x="5410" y="2919"/>
                    <a:pt x="2371" y="4925"/>
                  </a:cubicBezTo>
                  <a:cubicBezTo>
                    <a:pt x="1976" y="5472"/>
                    <a:pt x="1337" y="6536"/>
                    <a:pt x="1611" y="7782"/>
                  </a:cubicBezTo>
                  <a:cubicBezTo>
                    <a:pt x="1702" y="8360"/>
                    <a:pt x="2006" y="8967"/>
                    <a:pt x="2614" y="9606"/>
                  </a:cubicBezTo>
                  <a:cubicBezTo>
                    <a:pt x="2614" y="9606"/>
                    <a:pt x="1155" y="11521"/>
                    <a:pt x="1064" y="13436"/>
                  </a:cubicBezTo>
                  <a:cubicBezTo>
                    <a:pt x="1003" y="15381"/>
                    <a:pt x="2432" y="17083"/>
                    <a:pt x="2432" y="17083"/>
                  </a:cubicBezTo>
                  <a:cubicBezTo>
                    <a:pt x="2432" y="17083"/>
                    <a:pt x="1155" y="17995"/>
                    <a:pt x="638" y="20062"/>
                  </a:cubicBezTo>
                  <a:cubicBezTo>
                    <a:pt x="0" y="22797"/>
                    <a:pt x="2249" y="23375"/>
                    <a:pt x="2249" y="23375"/>
                  </a:cubicBezTo>
                  <a:cubicBezTo>
                    <a:pt x="2249" y="23375"/>
                    <a:pt x="790" y="24287"/>
                    <a:pt x="1064" y="26323"/>
                  </a:cubicBezTo>
                  <a:cubicBezTo>
                    <a:pt x="1337" y="28329"/>
                    <a:pt x="3040" y="29302"/>
                    <a:pt x="3040" y="29302"/>
                  </a:cubicBezTo>
                  <a:cubicBezTo>
                    <a:pt x="3040" y="29302"/>
                    <a:pt x="578" y="32950"/>
                    <a:pt x="1034" y="33618"/>
                  </a:cubicBezTo>
                  <a:cubicBezTo>
                    <a:pt x="1085" y="33695"/>
                    <a:pt x="1152" y="33730"/>
                    <a:pt x="1229" y="33730"/>
                  </a:cubicBezTo>
                  <a:cubicBezTo>
                    <a:pt x="1792" y="33730"/>
                    <a:pt x="2929" y="31932"/>
                    <a:pt x="3009" y="31825"/>
                  </a:cubicBezTo>
                  <a:lnTo>
                    <a:pt x="3009" y="31825"/>
                  </a:lnTo>
                  <a:cubicBezTo>
                    <a:pt x="2979" y="32007"/>
                    <a:pt x="1763" y="35412"/>
                    <a:pt x="3009" y="35685"/>
                  </a:cubicBezTo>
                  <a:cubicBezTo>
                    <a:pt x="3044" y="35692"/>
                    <a:pt x="3078" y="35695"/>
                    <a:pt x="3112" y="35695"/>
                  </a:cubicBezTo>
                  <a:cubicBezTo>
                    <a:pt x="4306" y="35695"/>
                    <a:pt x="4651" y="31612"/>
                    <a:pt x="4651" y="31612"/>
                  </a:cubicBezTo>
                  <a:cubicBezTo>
                    <a:pt x="4651" y="31612"/>
                    <a:pt x="5080" y="35770"/>
                    <a:pt x="6240" y="35770"/>
                  </a:cubicBezTo>
                  <a:cubicBezTo>
                    <a:pt x="6315" y="35770"/>
                    <a:pt x="6393" y="35752"/>
                    <a:pt x="6474" y="35716"/>
                  </a:cubicBezTo>
                  <a:cubicBezTo>
                    <a:pt x="7721" y="35138"/>
                    <a:pt x="6566" y="31278"/>
                    <a:pt x="6474" y="30974"/>
                  </a:cubicBezTo>
                  <a:lnTo>
                    <a:pt x="6474" y="30974"/>
                  </a:lnTo>
                  <a:cubicBezTo>
                    <a:pt x="6548" y="31146"/>
                    <a:pt x="7302" y="32579"/>
                    <a:pt x="8006" y="32579"/>
                  </a:cubicBezTo>
                  <a:cubicBezTo>
                    <a:pt x="8170" y="32579"/>
                    <a:pt x="8331" y="32501"/>
                    <a:pt x="8480" y="32311"/>
                  </a:cubicBezTo>
                  <a:cubicBezTo>
                    <a:pt x="9362" y="31187"/>
                    <a:pt x="5167" y="28725"/>
                    <a:pt x="5167" y="28725"/>
                  </a:cubicBezTo>
                  <a:cubicBezTo>
                    <a:pt x="5167" y="28725"/>
                    <a:pt x="7234" y="25320"/>
                    <a:pt x="4803" y="23375"/>
                  </a:cubicBezTo>
                  <a:cubicBezTo>
                    <a:pt x="4803" y="23375"/>
                    <a:pt x="8328" y="20214"/>
                    <a:pt x="5167" y="16992"/>
                  </a:cubicBezTo>
                  <a:cubicBezTo>
                    <a:pt x="5167" y="16992"/>
                    <a:pt x="8207" y="12584"/>
                    <a:pt x="5350" y="10305"/>
                  </a:cubicBezTo>
                  <a:cubicBezTo>
                    <a:pt x="5350" y="10305"/>
                    <a:pt x="6566" y="9667"/>
                    <a:pt x="7386" y="8542"/>
                  </a:cubicBezTo>
                  <a:cubicBezTo>
                    <a:pt x="8146" y="7448"/>
                    <a:pt x="8480" y="5958"/>
                    <a:pt x="6839" y="4135"/>
                  </a:cubicBezTo>
                  <a:cubicBezTo>
                    <a:pt x="6839" y="4135"/>
                    <a:pt x="8602" y="2858"/>
                    <a:pt x="8146" y="153"/>
                  </a:cubicBezTo>
                  <a:lnTo>
                    <a:pt x="8116" y="153"/>
                  </a:lnTo>
                  <a:cubicBezTo>
                    <a:pt x="8062" y="155"/>
                    <a:pt x="8010" y="156"/>
                    <a:pt x="7959" y="156"/>
                  </a:cubicBezTo>
                  <a:cubicBezTo>
                    <a:pt x="7349" y="156"/>
                    <a:pt x="6961" y="1"/>
                    <a:pt x="696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6597253" y="1648930"/>
              <a:ext cx="1305187" cy="760859"/>
            </a:xfrm>
            <a:custGeom>
              <a:avLst/>
              <a:gdLst/>
              <a:ahLst/>
              <a:cxnLst/>
              <a:rect l="l" t="t" r="r" b="b"/>
              <a:pathLst>
                <a:path w="36293" h="21157" extrusionOk="0">
                  <a:moveTo>
                    <a:pt x="18947" y="1"/>
                  </a:moveTo>
                  <a:cubicBezTo>
                    <a:pt x="18371" y="1"/>
                    <a:pt x="17760" y="30"/>
                    <a:pt x="17113" y="93"/>
                  </a:cubicBezTo>
                  <a:cubicBezTo>
                    <a:pt x="7113" y="1065"/>
                    <a:pt x="0" y="13163"/>
                    <a:pt x="1672" y="14440"/>
                  </a:cubicBezTo>
                  <a:cubicBezTo>
                    <a:pt x="2216" y="14855"/>
                    <a:pt x="2775" y="14994"/>
                    <a:pt x="3280" y="14994"/>
                  </a:cubicBezTo>
                  <a:cubicBezTo>
                    <a:pt x="4216" y="14994"/>
                    <a:pt x="4968" y="14518"/>
                    <a:pt x="5107" y="14440"/>
                  </a:cubicBezTo>
                  <a:lnTo>
                    <a:pt x="5107" y="14440"/>
                  </a:lnTo>
                  <a:cubicBezTo>
                    <a:pt x="4863" y="14622"/>
                    <a:pt x="2857" y="16567"/>
                    <a:pt x="4225" y="17935"/>
                  </a:cubicBezTo>
                  <a:cubicBezTo>
                    <a:pt x="4538" y="18247"/>
                    <a:pt x="5051" y="18391"/>
                    <a:pt x="5670" y="18391"/>
                  </a:cubicBezTo>
                  <a:cubicBezTo>
                    <a:pt x="6255" y="18391"/>
                    <a:pt x="6935" y="18263"/>
                    <a:pt x="7629" y="18026"/>
                  </a:cubicBezTo>
                  <a:cubicBezTo>
                    <a:pt x="9514" y="17418"/>
                    <a:pt x="11581" y="16111"/>
                    <a:pt x="12493" y="14835"/>
                  </a:cubicBezTo>
                  <a:cubicBezTo>
                    <a:pt x="12493" y="14835"/>
                    <a:pt x="12537" y="16854"/>
                    <a:pt x="14939" y="16854"/>
                  </a:cubicBezTo>
                  <a:cubicBezTo>
                    <a:pt x="15348" y="16854"/>
                    <a:pt x="15826" y="16796"/>
                    <a:pt x="16383" y="16658"/>
                  </a:cubicBezTo>
                  <a:cubicBezTo>
                    <a:pt x="20183" y="15686"/>
                    <a:pt x="22797" y="12464"/>
                    <a:pt x="24013" y="9576"/>
                  </a:cubicBezTo>
                  <a:lnTo>
                    <a:pt x="24013" y="9576"/>
                  </a:lnTo>
                  <a:cubicBezTo>
                    <a:pt x="24013" y="9578"/>
                    <a:pt x="23861" y="18513"/>
                    <a:pt x="28754" y="21127"/>
                  </a:cubicBezTo>
                  <a:lnTo>
                    <a:pt x="28846" y="21157"/>
                  </a:lnTo>
                  <a:cubicBezTo>
                    <a:pt x="29467" y="20307"/>
                    <a:pt x="30357" y="20051"/>
                    <a:pt x="31073" y="20051"/>
                  </a:cubicBezTo>
                  <a:cubicBezTo>
                    <a:pt x="31407" y="20051"/>
                    <a:pt x="31703" y="20107"/>
                    <a:pt x="31916" y="20184"/>
                  </a:cubicBezTo>
                  <a:cubicBezTo>
                    <a:pt x="32159" y="20245"/>
                    <a:pt x="32341" y="20367"/>
                    <a:pt x="32524" y="20519"/>
                  </a:cubicBezTo>
                  <a:cubicBezTo>
                    <a:pt x="32706" y="20184"/>
                    <a:pt x="36293" y="12859"/>
                    <a:pt x="33831" y="8786"/>
                  </a:cubicBezTo>
                  <a:cubicBezTo>
                    <a:pt x="32324" y="6294"/>
                    <a:pt x="29116" y="6170"/>
                    <a:pt x="28495" y="6170"/>
                  </a:cubicBezTo>
                  <a:cubicBezTo>
                    <a:pt x="28427" y="6170"/>
                    <a:pt x="28390" y="6172"/>
                    <a:pt x="28390" y="6172"/>
                  </a:cubicBezTo>
                  <a:cubicBezTo>
                    <a:pt x="28390" y="6172"/>
                    <a:pt x="27299" y="1"/>
                    <a:pt x="18947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7597414" y="5190541"/>
              <a:ext cx="369479" cy="614168"/>
            </a:xfrm>
            <a:custGeom>
              <a:avLst/>
              <a:gdLst/>
              <a:ahLst/>
              <a:cxnLst/>
              <a:rect l="l" t="t" r="r" b="b"/>
              <a:pathLst>
                <a:path w="10274" h="17078" extrusionOk="0">
                  <a:moveTo>
                    <a:pt x="2979" y="0"/>
                  </a:moveTo>
                  <a:cubicBezTo>
                    <a:pt x="2249" y="0"/>
                    <a:pt x="1186" y="335"/>
                    <a:pt x="0" y="730"/>
                  </a:cubicBezTo>
                  <a:cubicBezTo>
                    <a:pt x="31" y="1003"/>
                    <a:pt x="851" y="11338"/>
                    <a:pt x="1186" y="16870"/>
                  </a:cubicBezTo>
                  <a:cubicBezTo>
                    <a:pt x="1609" y="16936"/>
                    <a:pt x="2737" y="17077"/>
                    <a:pt x="4152" y="17077"/>
                  </a:cubicBezTo>
                  <a:cubicBezTo>
                    <a:pt x="5984" y="17077"/>
                    <a:pt x="8296" y="16840"/>
                    <a:pt x="10183" y="15897"/>
                  </a:cubicBezTo>
                  <a:cubicBezTo>
                    <a:pt x="10274" y="11672"/>
                    <a:pt x="10152" y="6079"/>
                    <a:pt x="9514" y="1338"/>
                  </a:cubicBezTo>
                  <a:cubicBezTo>
                    <a:pt x="9450" y="1339"/>
                    <a:pt x="9387" y="1340"/>
                    <a:pt x="9324" y="1340"/>
                  </a:cubicBezTo>
                  <a:cubicBezTo>
                    <a:pt x="6426" y="1340"/>
                    <a:pt x="4615" y="0"/>
                    <a:pt x="29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6974346" y="5191404"/>
              <a:ext cx="356388" cy="623230"/>
            </a:xfrm>
            <a:custGeom>
              <a:avLst/>
              <a:gdLst/>
              <a:ahLst/>
              <a:cxnLst/>
              <a:rect l="l" t="t" r="r" b="b"/>
              <a:pathLst>
                <a:path w="9910" h="17330" extrusionOk="0">
                  <a:moveTo>
                    <a:pt x="482" y="1"/>
                  </a:moveTo>
                  <a:cubicBezTo>
                    <a:pt x="325" y="1"/>
                    <a:pt x="164" y="3"/>
                    <a:pt x="1" y="7"/>
                  </a:cubicBezTo>
                  <a:cubicBezTo>
                    <a:pt x="1" y="7"/>
                    <a:pt x="426" y="10554"/>
                    <a:pt x="305" y="16511"/>
                  </a:cubicBezTo>
                  <a:lnTo>
                    <a:pt x="426" y="16511"/>
                  </a:lnTo>
                  <a:cubicBezTo>
                    <a:pt x="426" y="16511"/>
                    <a:pt x="2865" y="17329"/>
                    <a:pt x="5689" y="17329"/>
                  </a:cubicBezTo>
                  <a:cubicBezTo>
                    <a:pt x="6865" y="17329"/>
                    <a:pt x="8109" y="17187"/>
                    <a:pt x="9271" y="16785"/>
                  </a:cubicBezTo>
                  <a:cubicBezTo>
                    <a:pt x="9666" y="12925"/>
                    <a:pt x="9910" y="7666"/>
                    <a:pt x="9393" y="2438"/>
                  </a:cubicBezTo>
                  <a:lnTo>
                    <a:pt x="9393" y="2256"/>
                  </a:lnTo>
                  <a:cubicBezTo>
                    <a:pt x="6992" y="1830"/>
                    <a:pt x="3982" y="675"/>
                    <a:pt x="3040" y="280"/>
                  </a:cubicBezTo>
                  <a:cubicBezTo>
                    <a:pt x="2508" y="94"/>
                    <a:pt x="1581" y="1"/>
                    <a:pt x="482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6538205" y="4190376"/>
              <a:ext cx="261304" cy="316614"/>
            </a:xfrm>
            <a:custGeom>
              <a:avLst/>
              <a:gdLst/>
              <a:ahLst/>
              <a:cxnLst/>
              <a:rect l="l" t="t" r="r" b="b"/>
              <a:pathLst>
                <a:path w="7266" h="8804" extrusionOk="0">
                  <a:moveTo>
                    <a:pt x="761" y="0"/>
                  </a:moveTo>
                  <a:cubicBezTo>
                    <a:pt x="1" y="4681"/>
                    <a:pt x="62" y="7782"/>
                    <a:pt x="609" y="7994"/>
                  </a:cubicBezTo>
                  <a:cubicBezTo>
                    <a:pt x="667" y="8015"/>
                    <a:pt x="723" y="8025"/>
                    <a:pt x="778" y="8025"/>
                  </a:cubicBezTo>
                  <a:cubicBezTo>
                    <a:pt x="1524" y="8025"/>
                    <a:pt x="1948" y="6213"/>
                    <a:pt x="1976" y="5958"/>
                  </a:cubicBezTo>
                  <a:lnTo>
                    <a:pt x="1976" y="5958"/>
                  </a:lnTo>
                  <a:cubicBezTo>
                    <a:pt x="1976" y="6231"/>
                    <a:pt x="1885" y="8450"/>
                    <a:pt x="2645" y="8633"/>
                  </a:cubicBezTo>
                  <a:cubicBezTo>
                    <a:pt x="2671" y="8638"/>
                    <a:pt x="2696" y="8641"/>
                    <a:pt x="2720" y="8641"/>
                  </a:cubicBezTo>
                  <a:cubicBezTo>
                    <a:pt x="3495" y="8641"/>
                    <a:pt x="3952" y="5959"/>
                    <a:pt x="3952" y="5958"/>
                  </a:cubicBezTo>
                  <a:lnTo>
                    <a:pt x="3952" y="5958"/>
                  </a:lnTo>
                  <a:cubicBezTo>
                    <a:pt x="3952" y="5959"/>
                    <a:pt x="3794" y="8803"/>
                    <a:pt x="4901" y="8803"/>
                  </a:cubicBezTo>
                  <a:cubicBezTo>
                    <a:pt x="4983" y="8803"/>
                    <a:pt x="5072" y="8788"/>
                    <a:pt x="5168" y="8754"/>
                  </a:cubicBezTo>
                  <a:cubicBezTo>
                    <a:pt x="5867" y="6110"/>
                    <a:pt x="6536" y="3526"/>
                    <a:pt x="7265" y="1034"/>
                  </a:cubicBezTo>
                  <a:lnTo>
                    <a:pt x="7265" y="1034"/>
                  </a:lnTo>
                  <a:cubicBezTo>
                    <a:pt x="6733" y="1313"/>
                    <a:pt x="6130" y="1422"/>
                    <a:pt x="5512" y="1422"/>
                  </a:cubicBezTo>
                  <a:cubicBezTo>
                    <a:pt x="3306" y="1422"/>
                    <a:pt x="913" y="31"/>
                    <a:pt x="913" y="31"/>
                  </a:cubicBezTo>
                  <a:lnTo>
                    <a:pt x="761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7901289" y="2447135"/>
              <a:ext cx="371672" cy="210812"/>
            </a:xfrm>
            <a:custGeom>
              <a:avLst/>
              <a:gdLst/>
              <a:ahLst/>
              <a:cxnLst/>
              <a:rect l="l" t="t" r="r" b="b"/>
              <a:pathLst>
                <a:path w="10335" h="5862" extrusionOk="0">
                  <a:moveTo>
                    <a:pt x="2840" y="1"/>
                  </a:moveTo>
                  <a:cubicBezTo>
                    <a:pt x="2683" y="1"/>
                    <a:pt x="2526" y="8"/>
                    <a:pt x="2371" y="25"/>
                  </a:cubicBezTo>
                  <a:cubicBezTo>
                    <a:pt x="1733" y="116"/>
                    <a:pt x="1125" y="329"/>
                    <a:pt x="851" y="724"/>
                  </a:cubicBezTo>
                  <a:cubicBezTo>
                    <a:pt x="0" y="1879"/>
                    <a:pt x="2158" y="5526"/>
                    <a:pt x="2158" y="5526"/>
                  </a:cubicBezTo>
                  <a:cubicBezTo>
                    <a:pt x="2158" y="5526"/>
                    <a:pt x="3139" y="5862"/>
                    <a:pt x="4580" y="5862"/>
                  </a:cubicBezTo>
                  <a:cubicBezTo>
                    <a:pt x="5813" y="5862"/>
                    <a:pt x="7384" y="5616"/>
                    <a:pt x="8967" y="4706"/>
                  </a:cubicBezTo>
                  <a:lnTo>
                    <a:pt x="8967" y="4098"/>
                  </a:lnTo>
                  <a:cubicBezTo>
                    <a:pt x="8967" y="4098"/>
                    <a:pt x="10335" y="1362"/>
                    <a:pt x="9210" y="481"/>
                  </a:cubicBezTo>
                  <a:cubicBezTo>
                    <a:pt x="8967" y="298"/>
                    <a:pt x="8663" y="238"/>
                    <a:pt x="8298" y="238"/>
                  </a:cubicBezTo>
                  <a:cubicBezTo>
                    <a:pt x="7174" y="268"/>
                    <a:pt x="5715" y="1241"/>
                    <a:pt x="5350" y="1909"/>
                  </a:cubicBezTo>
                  <a:cubicBezTo>
                    <a:pt x="5411" y="1757"/>
                    <a:pt x="5471" y="1605"/>
                    <a:pt x="5502" y="1362"/>
                  </a:cubicBezTo>
                  <a:cubicBezTo>
                    <a:pt x="5563" y="785"/>
                    <a:pt x="4924" y="329"/>
                    <a:pt x="4073" y="146"/>
                  </a:cubicBezTo>
                  <a:cubicBezTo>
                    <a:pt x="3695" y="57"/>
                    <a:pt x="3268" y="1"/>
                    <a:pt x="2840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7917687" y="2172963"/>
              <a:ext cx="248141" cy="279465"/>
            </a:xfrm>
            <a:custGeom>
              <a:avLst/>
              <a:gdLst/>
              <a:ahLst/>
              <a:cxnLst/>
              <a:rect l="l" t="t" r="r" b="b"/>
              <a:pathLst>
                <a:path w="6900" h="7771" extrusionOk="0">
                  <a:moveTo>
                    <a:pt x="5455" y="1"/>
                  </a:moveTo>
                  <a:cubicBezTo>
                    <a:pt x="3680" y="1"/>
                    <a:pt x="3708" y="6555"/>
                    <a:pt x="3708" y="6555"/>
                  </a:cubicBezTo>
                  <a:cubicBezTo>
                    <a:pt x="3708" y="6555"/>
                    <a:pt x="2399" y="637"/>
                    <a:pt x="1336" y="637"/>
                  </a:cubicBezTo>
                  <a:cubicBezTo>
                    <a:pt x="1254" y="637"/>
                    <a:pt x="1173" y="673"/>
                    <a:pt x="1094" y="749"/>
                  </a:cubicBezTo>
                  <a:cubicBezTo>
                    <a:pt x="0" y="1813"/>
                    <a:pt x="1854" y="7466"/>
                    <a:pt x="1915" y="7649"/>
                  </a:cubicBezTo>
                  <a:cubicBezTo>
                    <a:pt x="2070" y="7632"/>
                    <a:pt x="2227" y="7625"/>
                    <a:pt x="2384" y="7625"/>
                  </a:cubicBezTo>
                  <a:cubicBezTo>
                    <a:pt x="2814" y="7625"/>
                    <a:pt x="3247" y="7681"/>
                    <a:pt x="3648" y="7770"/>
                  </a:cubicBezTo>
                  <a:cubicBezTo>
                    <a:pt x="4438" y="6737"/>
                    <a:pt x="5715" y="6342"/>
                    <a:pt x="6322" y="6190"/>
                  </a:cubicBezTo>
                  <a:cubicBezTo>
                    <a:pt x="6322" y="6190"/>
                    <a:pt x="6900" y="293"/>
                    <a:pt x="5623" y="19"/>
                  </a:cubicBezTo>
                  <a:cubicBezTo>
                    <a:pt x="5566" y="7"/>
                    <a:pt x="5510" y="1"/>
                    <a:pt x="5455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8049954" y="2393372"/>
              <a:ext cx="162874" cy="122452"/>
            </a:xfrm>
            <a:custGeom>
              <a:avLst/>
              <a:gdLst/>
              <a:ahLst/>
              <a:cxnLst/>
              <a:rect l="l" t="t" r="r" b="b"/>
              <a:pathLst>
                <a:path w="4529" h="3405" extrusionOk="0">
                  <a:moveTo>
                    <a:pt x="3070" y="0"/>
                  </a:moveTo>
                  <a:cubicBezTo>
                    <a:pt x="3070" y="0"/>
                    <a:pt x="2918" y="61"/>
                    <a:pt x="2705" y="91"/>
                  </a:cubicBezTo>
                  <a:cubicBezTo>
                    <a:pt x="2037" y="243"/>
                    <a:pt x="790" y="669"/>
                    <a:pt x="0" y="1672"/>
                  </a:cubicBezTo>
                  <a:cubicBezTo>
                    <a:pt x="821" y="1885"/>
                    <a:pt x="1489" y="2280"/>
                    <a:pt x="1398" y="2888"/>
                  </a:cubicBezTo>
                  <a:cubicBezTo>
                    <a:pt x="1368" y="3131"/>
                    <a:pt x="1277" y="3283"/>
                    <a:pt x="1216" y="3404"/>
                  </a:cubicBezTo>
                  <a:cubicBezTo>
                    <a:pt x="1581" y="2736"/>
                    <a:pt x="3040" y="1763"/>
                    <a:pt x="4164" y="1733"/>
                  </a:cubicBezTo>
                  <a:cubicBezTo>
                    <a:pt x="4529" y="1155"/>
                    <a:pt x="3830" y="91"/>
                    <a:pt x="3070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8028089" y="2514419"/>
              <a:ext cx="65596" cy="21074"/>
            </a:xfrm>
            <a:custGeom>
              <a:avLst/>
              <a:gdLst/>
              <a:ahLst/>
              <a:cxnLst/>
              <a:rect l="l" t="t" r="r" b="b"/>
              <a:pathLst>
                <a:path w="1824" h="586" extrusionOk="0">
                  <a:moveTo>
                    <a:pt x="1809" y="0"/>
                  </a:moveTo>
                  <a:cubicBezTo>
                    <a:pt x="1801" y="0"/>
                    <a:pt x="1793" y="23"/>
                    <a:pt x="1793" y="69"/>
                  </a:cubicBezTo>
                  <a:cubicBezTo>
                    <a:pt x="1490" y="221"/>
                    <a:pt x="1246" y="251"/>
                    <a:pt x="942" y="251"/>
                  </a:cubicBezTo>
                  <a:cubicBezTo>
                    <a:pt x="669" y="251"/>
                    <a:pt x="365" y="221"/>
                    <a:pt x="31" y="221"/>
                  </a:cubicBezTo>
                  <a:lnTo>
                    <a:pt x="0" y="221"/>
                  </a:lnTo>
                  <a:lnTo>
                    <a:pt x="0" y="251"/>
                  </a:lnTo>
                  <a:cubicBezTo>
                    <a:pt x="274" y="494"/>
                    <a:pt x="608" y="585"/>
                    <a:pt x="942" y="585"/>
                  </a:cubicBezTo>
                  <a:cubicBezTo>
                    <a:pt x="1125" y="585"/>
                    <a:pt x="1307" y="555"/>
                    <a:pt x="1490" y="494"/>
                  </a:cubicBezTo>
                  <a:cubicBezTo>
                    <a:pt x="1641" y="403"/>
                    <a:pt x="1793" y="221"/>
                    <a:pt x="1824" y="69"/>
                  </a:cubicBezTo>
                  <a:cubicBezTo>
                    <a:pt x="1824" y="23"/>
                    <a:pt x="1816" y="0"/>
                    <a:pt x="1809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7918766" y="2441057"/>
              <a:ext cx="182582" cy="207755"/>
            </a:xfrm>
            <a:custGeom>
              <a:avLst/>
              <a:gdLst/>
              <a:ahLst/>
              <a:cxnLst/>
              <a:rect l="l" t="t" r="r" b="b"/>
              <a:pathLst>
                <a:path w="5077" h="5777" extrusionOk="0">
                  <a:moveTo>
                    <a:pt x="2316" y="0"/>
                  </a:moveTo>
                  <a:cubicBezTo>
                    <a:pt x="2204" y="0"/>
                    <a:pt x="2091" y="4"/>
                    <a:pt x="1976" y="11"/>
                  </a:cubicBezTo>
                  <a:cubicBezTo>
                    <a:pt x="1520" y="42"/>
                    <a:pt x="1034" y="133"/>
                    <a:pt x="548" y="437"/>
                  </a:cubicBezTo>
                  <a:cubicBezTo>
                    <a:pt x="335" y="589"/>
                    <a:pt x="153" y="802"/>
                    <a:pt x="61" y="1075"/>
                  </a:cubicBezTo>
                  <a:cubicBezTo>
                    <a:pt x="1" y="1349"/>
                    <a:pt x="1" y="1622"/>
                    <a:pt x="1" y="1835"/>
                  </a:cubicBezTo>
                  <a:cubicBezTo>
                    <a:pt x="31" y="2321"/>
                    <a:pt x="183" y="2777"/>
                    <a:pt x="335" y="3233"/>
                  </a:cubicBezTo>
                  <a:cubicBezTo>
                    <a:pt x="669" y="4145"/>
                    <a:pt x="1095" y="4966"/>
                    <a:pt x="1642" y="5756"/>
                  </a:cubicBezTo>
                  <a:cubicBezTo>
                    <a:pt x="1642" y="5769"/>
                    <a:pt x="1647" y="5776"/>
                    <a:pt x="1655" y="5776"/>
                  </a:cubicBezTo>
                  <a:cubicBezTo>
                    <a:pt x="1667" y="5776"/>
                    <a:pt x="1685" y="5761"/>
                    <a:pt x="1703" y="5726"/>
                  </a:cubicBezTo>
                  <a:lnTo>
                    <a:pt x="1703" y="5665"/>
                  </a:lnTo>
                  <a:lnTo>
                    <a:pt x="1125" y="4419"/>
                  </a:lnTo>
                  <a:cubicBezTo>
                    <a:pt x="943" y="3993"/>
                    <a:pt x="791" y="3598"/>
                    <a:pt x="639" y="3142"/>
                  </a:cubicBezTo>
                  <a:cubicBezTo>
                    <a:pt x="517" y="2686"/>
                    <a:pt x="396" y="2261"/>
                    <a:pt x="365" y="1805"/>
                  </a:cubicBezTo>
                  <a:cubicBezTo>
                    <a:pt x="365" y="1622"/>
                    <a:pt x="365" y="1379"/>
                    <a:pt x="456" y="1197"/>
                  </a:cubicBezTo>
                  <a:cubicBezTo>
                    <a:pt x="487" y="1014"/>
                    <a:pt x="608" y="862"/>
                    <a:pt x="791" y="741"/>
                  </a:cubicBezTo>
                  <a:cubicBezTo>
                    <a:pt x="1125" y="498"/>
                    <a:pt x="1551" y="407"/>
                    <a:pt x="2007" y="346"/>
                  </a:cubicBezTo>
                  <a:cubicBezTo>
                    <a:pt x="2162" y="335"/>
                    <a:pt x="2322" y="328"/>
                    <a:pt x="2485" y="328"/>
                  </a:cubicBezTo>
                  <a:cubicBezTo>
                    <a:pt x="2766" y="328"/>
                    <a:pt x="3055" y="349"/>
                    <a:pt x="3344" y="407"/>
                  </a:cubicBezTo>
                  <a:cubicBezTo>
                    <a:pt x="3800" y="467"/>
                    <a:pt x="4256" y="589"/>
                    <a:pt x="4590" y="862"/>
                  </a:cubicBezTo>
                  <a:cubicBezTo>
                    <a:pt x="4742" y="954"/>
                    <a:pt x="4894" y="1166"/>
                    <a:pt x="4925" y="1349"/>
                  </a:cubicBezTo>
                  <a:cubicBezTo>
                    <a:pt x="4985" y="1562"/>
                    <a:pt x="4925" y="1805"/>
                    <a:pt x="4833" y="1987"/>
                  </a:cubicBezTo>
                  <a:lnTo>
                    <a:pt x="4833" y="2018"/>
                  </a:lnTo>
                  <a:lnTo>
                    <a:pt x="4864" y="2018"/>
                  </a:lnTo>
                  <a:cubicBezTo>
                    <a:pt x="5016" y="1835"/>
                    <a:pt x="5077" y="1622"/>
                    <a:pt x="5077" y="1349"/>
                  </a:cubicBezTo>
                  <a:cubicBezTo>
                    <a:pt x="5077" y="1075"/>
                    <a:pt x="4925" y="862"/>
                    <a:pt x="4742" y="711"/>
                  </a:cubicBezTo>
                  <a:cubicBezTo>
                    <a:pt x="4347" y="407"/>
                    <a:pt x="3861" y="255"/>
                    <a:pt x="3405" y="133"/>
                  </a:cubicBezTo>
                  <a:cubicBezTo>
                    <a:pt x="3033" y="40"/>
                    <a:pt x="2680" y="0"/>
                    <a:pt x="2316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853172" y="2643269"/>
              <a:ext cx="130112" cy="480711"/>
            </a:xfrm>
            <a:custGeom>
              <a:avLst/>
              <a:gdLst/>
              <a:ahLst/>
              <a:cxnLst/>
              <a:rect l="l" t="t" r="r" b="b"/>
              <a:pathLst>
                <a:path w="3618" h="13367" extrusionOk="0">
                  <a:moveTo>
                    <a:pt x="3482" y="0"/>
                  </a:moveTo>
                  <a:cubicBezTo>
                    <a:pt x="3437" y="0"/>
                    <a:pt x="3398" y="34"/>
                    <a:pt x="3375" y="103"/>
                  </a:cubicBezTo>
                  <a:cubicBezTo>
                    <a:pt x="3040" y="1197"/>
                    <a:pt x="2736" y="2261"/>
                    <a:pt x="2432" y="3355"/>
                  </a:cubicBezTo>
                  <a:cubicBezTo>
                    <a:pt x="2129" y="4449"/>
                    <a:pt x="1855" y="5513"/>
                    <a:pt x="1551" y="6638"/>
                  </a:cubicBezTo>
                  <a:lnTo>
                    <a:pt x="761" y="9890"/>
                  </a:lnTo>
                  <a:cubicBezTo>
                    <a:pt x="487" y="10984"/>
                    <a:pt x="214" y="12109"/>
                    <a:pt x="1" y="13203"/>
                  </a:cubicBezTo>
                  <a:cubicBezTo>
                    <a:pt x="1" y="13264"/>
                    <a:pt x="31" y="13294"/>
                    <a:pt x="62" y="13355"/>
                  </a:cubicBezTo>
                  <a:cubicBezTo>
                    <a:pt x="84" y="13363"/>
                    <a:pt x="103" y="13367"/>
                    <a:pt x="120" y="13367"/>
                  </a:cubicBezTo>
                  <a:cubicBezTo>
                    <a:pt x="168" y="13367"/>
                    <a:pt x="191" y="13332"/>
                    <a:pt x="214" y="13264"/>
                  </a:cubicBezTo>
                  <a:cubicBezTo>
                    <a:pt x="578" y="12170"/>
                    <a:pt x="882" y="11106"/>
                    <a:pt x="1186" y="10012"/>
                  </a:cubicBezTo>
                  <a:lnTo>
                    <a:pt x="2037" y="6729"/>
                  </a:lnTo>
                  <a:cubicBezTo>
                    <a:pt x="2311" y="5665"/>
                    <a:pt x="2584" y="4571"/>
                    <a:pt x="2858" y="3477"/>
                  </a:cubicBezTo>
                  <a:cubicBezTo>
                    <a:pt x="3101" y="2382"/>
                    <a:pt x="3375" y="1258"/>
                    <a:pt x="3618" y="164"/>
                  </a:cubicBezTo>
                  <a:cubicBezTo>
                    <a:pt x="3618" y="103"/>
                    <a:pt x="3618" y="12"/>
                    <a:pt x="3527" y="12"/>
                  </a:cubicBezTo>
                  <a:cubicBezTo>
                    <a:pt x="3512" y="4"/>
                    <a:pt x="3496" y="0"/>
                    <a:pt x="3482" y="0"/>
                  </a:cubicBezTo>
                  <a:close/>
                </a:path>
              </a:pathLst>
            </a:custGeom>
            <a:solidFill>
              <a:srgbClr val="EFB2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7939552" y="2168612"/>
              <a:ext cx="210992" cy="281910"/>
            </a:xfrm>
            <a:custGeom>
              <a:avLst/>
              <a:gdLst/>
              <a:ahLst/>
              <a:cxnLst/>
              <a:rect l="l" t="t" r="r" b="b"/>
              <a:pathLst>
                <a:path w="5867" h="7839" extrusionOk="0">
                  <a:moveTo>
                    <a:pt x="4778" y="1"/>
                  </a:moveTo>
                  <a:cubicBezTo>
                    <a:pt x="4673" y="1"/>
                    <a:pt x="4565" y="22"/>
                    <a:pt x="4468" y="80"/>
                  </a:cubicBezTo>
                  <a:cubicBezTo>
                    <a:pt x="4134" y="171"/>
                    <a:pt x="3952" y="444"/>
                    <a:pt x="3800" y="718"/>
                  </a:cubicBezTo>
                  <a:cubicBezTo>
                    <a:pt x="3648" y="961"/>
                    <a:pt x="3526" y="1265"/>
                    <a:pt x="3435" y="1539"/>
                  </a:cubicBezTo>
                  <a:cubicBezTo>
                    <a:pt x="3283" y="2116"/>
                    <a:pt x="3192" y="2694"/>
                    <a:pt x="3100" y="3241"/>
                  </a:cubicBezTo>
                  <a:cubicBezTo>
                    <a:pt x="3009" y="3938"/>
                    <a:pt x="2950" y="4645"/>
                    <a:pt x="2918" y="5344"/>
                  </a:cubicBezTo>
                  <a:lnTo>
                    <a:pt x="2918" y="5344"/>
                  </a:lnTo>
                  <a:cubicBezTo>
                    <a:pt x="2734" y="4652"/>
                    <a:pt x="2533" y="3971"/>
                    <a:pt x="2310" y="3302"/>
                  </a:cubicBezTo>
                  <a:cubicBezTo>
                    <a:pt x="2128" y="2755"/>
                    <a:pt x="1915" y="2177"/>
                    <a:pt x="1672" y="1660"/>
                  </a:cubicBezTo>
                  <a:cubicBezTo>
                    <a:pt x="1520" y="1387"/>
                    <a:pt x="1398" y="1113"/>
                    <a:pt x="1155" y="900"/>
                  </a:cubicBezTo>
                  <a:cubicBezTo>
                    <a:pt x="1064" y="779"/>
                    <a:pt x="912" y="627"/>
                    <a:pt x="669" y="627"/>
                  </a:cubicBezTo>
                  <a:cubicBezTo>
                    <a:pt x="456" y="627"/>
                    <a:pt x="304" y="779"/>
                    <a:pt x="213" y="931"/>
                  </a:cubicBezTo>
                  <a:cubicBezTo>
                    <a:pt x="61" y="1235"/>
                    <a:pt x="30" y="1539"/>
                    <a:pt x="0" y="1843"/>
                  </a:cubicBezTo>
                  <a:cubicBezTo>
                    <a:pt x="0" y="2116"/>
                    <a:pt x="0" y="2420"/>
                    <a:pt x="30" y="2724"/>
                  </a:cubicBezTo>
                  <a:cubicBezTo>
                    <a:pt x="61" y="3332"/>
                    <a:pt x="182" y="3910"/>
                    <a:pt x="304" y="4457"/>
                  </a:cubicBezTo>
                  <a:cubicBezTo>
                    <a:pt x="547" y="5612"/>
                    <a:pt x="912" y="6706"/>
                    <a:pt x="1277" y="7831"/>
                  </a:cubicBezTo>
                  <a:cubicBezTo>
                    <a:pt x="1292" y="7831"/>
                    <a:pt x="1299" y="7838"/>
                    <a:pt x="1299" y="7838"/>
                  </a:cubicBezTo>
                  <a:cubicBezTo>
                    <a:pt x="1299" y="7838"/>
                    <a:pt x="1292" y="7831"/>
                    <a:pt x="1277" y="7800"/>
                  </a:cubicBezTo>
                  <a:cubicBezTo>
                    <a:pt x="1307" y="7800"/>
                    <a:pt x="1307" y="7800"/>
                    <a:pt x="1307" y="7770"/>
                  </a:cubicBezTo>
                  <a:cubicBezTo>
                    <a:pt x="973" y="6645"/>
                    <a:pt x="699" y="5521"/>
                    <a:pt x="486" y="4396"/>
                  </a:cubicBezTo>
                  <a:cubicBezTo>
                    <a:pt x="365" y="3818"/>
                    <a:pt x="304" y="3241"/>
                    <a:pt x="243" y="2694"/>
                  </a:cubicBezTo>
                  <a:cubicBezTo>
                    <a:pt x="243" y="2420"/>
                    <a:pt x="213" y="2116"/>
                    <a:pt x="243" y="1843"/>
                  </a:cubicBezTo>
                  <a:cubicBezTo>
                    <a:pt x="243" y="1599"/>
                    <a:pt x="334" y="1265"/>
                    <a:pt x="456" y="1083"/>
                  </a:cubicBezTo>
                  <a:cubicBezTo>
                    <a:pt x="532" y="976"/>
                    <a:pt x="593" y="923"/>
                    <a:pt x="661" y="923"/>
                  </a:cubicBezTo>
                  <a:cubicBezTo>
                    <a:pt x="730" y="923"/>
                    <a:pt x="806" y="976"/>
                    <a:pt x="912" y="1083"/>
                  </a:cubicBezTo>
                  <a:cubicBezTo>
                    <a:pt x="1064" y="1265"/>
                    <a:pt x="1216" y="1508"/>
                    <a:pt x="1307" y="1782"/>
                  </a:cubicBezTo>
                  <a:cubicBezTo>
                    <a:pt x="1550" y="2268"/>
                    <a:pt x="1733" y="2846"/>
                    <a:pt x="1915" y="3362"/>
                  </a:cubicBezTo>
                  <a:cubicBezTo>
                    <a:pt x="2310" y="4457"/>
                    <a:pt x="2584" y="5581"/>
                    <a:pt x="2827" y="6706"/>
                  </a:cubicBezTo>
                  <a:cubicBezTo>
                    <a:pt x="2888" y="6797"/>
                    <a:pt x="2948" y="6858"/>
                    <a:pt x="3040" y="6858"/>
                  </a:cubicBezTo>
                  <a:cubicBezTo>
                    <a:pt x="3130" y="6858"/>
                    <a:pt x="3221" y="6798"/>
                    <a:pt x="3222" y="6678"/>
                  </a:cubicBezTo>
                  <a:lnTo>
                    <a:pt x="3222" y="6678"/>
                  </a:lnTo>
                  <a:lnTo>
                    <a:pt x="3252" y="6676"/>
                  </a:lnTo>
                  <a:cubicBezTo>
                    <a:pt x="3242" y="6633"/>
                    <a:pt x="3232" y="6591"/>
                    <a:pt x="3222" y="6548"/>
                  </a:cubicBezTo>
                  <a:lnTo>
                    <a:pt x="3222" y="6548"/>
                  </a:lnTo>
                  <a:cubicBezTo>
                    <a:pt x="3225" y="5492"/>
                    <a:pt x="3258" y="4383"/>
                    <a:pt x="3404" y="3302"/>
                  </a:cubicBezTo>
                  <a:cubicBezTo>
                    <a:pt x="3496" y="2724"/>
                    <a:pt x="3587" y="2147"/>
                    <a:pt x="3739" y="1630"/>
                  </a:cubicBezTo>
                  <a:cubicBezTo>
                    <a:pt x="3830" y="1356"/>
                    <a:pt x="3952" y="1083"/>
                    <a:pt x="4043" y="870"/>
                  </a:cubicBezTo>
                  <a:cubicBezTo>
                    <a:pt x="4164" y="627"/>
                    <a:pt x="4316" y="414"/>
                    <a:pt x="4559" y="323"/>
                  </a:cubicBezTo>
                  <a:cubicBezTo>
                    <a:pt x="4651" y="292"/>
                    <a:pt x="4772" y="292"/>
                    <a:pt x="4894" y="292"/>
                  </a:cubicBezTo>
                  <a:cubicBezTo>
                    <a:pt x="5015" y="323"/>
                    <a:pt x="5076" y="353"/>
                    <a:pt x="5167" y="475"/>
                  </a:cubicBezTo>
                  <a:cubicBezTo>
                    <a:pt x="5319" y="657"/>
                    <a:pt x="5380" y="931"/>
                    <a:pt x="5471" y="1204"/>
                  </a:cubicBezTo>
                  <a:cubicBezTo>
                    <a:pt x="5562" y="1751"/>
                    <a:pt x="5623" y="2299"/>
                    <a:pt x="5654" y="2876"/>
                  </a:cubicBezTo>
                  <a:cubicBezTo>
                    <a:pt x="5714" y="4031"/>
                    <a:pt x="5684" y="5156"/>
                    <a:pt x="5623" y="6311"/>
                  </a:cubicBezTo>
                  <a:cubicBezTo>
                    <a:pt x="5623" y="6341"/>
                    <a:pt x="5654" y="6341"/>
                    <a:pt x="5654" y="6341"/>
                  </a:cubicBezTo>
                  <a:cubicBezTo>
                    <a:pt x="5684" y="6341"/>
                    <a:pt x="5684" y="6311"/>
                    <a:pt x="5684" y="6311"/>
                  </a:cubicBezTo>
                  <a:cubicBezTo>
                    <a:pt x="5836" y="5156"/>
                    <a:pt x="5866" y="4031"/>
                    <a:pt x="5866" y="2876"/>
                  </a:cubicBezTo>
                  <a:cubicBezTo>
                    <a:pt x="5866" y="2299"/>
                    <a:pt x="5836" y="1751"/>
                    <a:pt x="5714" y="1174"/>
                  </a:cubicBezTo>
                  <a:cubicBezTo>
                    <a:pt x="5654" y="900"/>
                    <a:pt x="5562" y="596"/>
                    <a:pt x="5380" y="323"/>
                  </a:cubicBezTo>
                  <a:cubicBezTo>
                    <a:pt x="5319" y="171"/>
                    <a:pt x="5167" y="80"/>
                    <a:pt x="4955" y="19"/>
                  </a:cubicBezTo>
                  <a:cubicBezTo>
                    <a:pt x="4899" y="8"/>
                    <a:pt x="4839" y="1"/>
                    <a:pt x="4778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8046645" y="2386791"/>
              <a:ext cx="158559" cy="68904"/>
            </a:xfrm>
            <a:custGeom>
              <a:avLst/>
              <a:gdLst/>
              <a:ahLst/>
              <a:cxnLst/>
              <a:rect l="l" t="t" r="r" b="b"/>
              <a:pathLst>
                <a:path w="4409" h="1916" extrusionOk="0">
                  <a:moveTo>
                    <a:pt x="3040" y="1"/>
                  </a:moveTo>
                  <a:cubicBezTo>
                    <a:pt x="2736" y="92"/>
                    <a:pt x="2493" y="122"/>
                    <a:pt x="2189" y="244"/>
                  </a:cubicBezTo>
                  <a:cubicBezTo>
                    <a:pt x="1885" y="335"/>
                    <a:pt x="1612" y="457"/>
                    <a:pt x="1338" y="609"/>
                  </a:cubicBezTo>
                  <a:cubicBezTo>
                    <a:pt x="791" y="912"/>
                    <a:pt x="305" y="1308"/>
                    <a:pt x="1" y="1824"/>
                  </a:cubicBezTo>
                  <a:lnTo>
                    <a:pt x="1" y="1855"/>
                  </a:lnTo>
                  <a:lnTo>
                    <a:pt x="31" y="1855"/>
                  </a:lnTo>
                  <a:cubicBezTo>
                    <a:pt x="518" y="1460"/>
                    <a:pt x="943" y="1095"/>
                    <a:pt x="1490" y="882"/>
                  </a:cubicBezTo>
                  <a:cubicBezTo>
                    <a:pt x="1764" y="761"/>
                    <a:pt x="2007" y="639"/>
                    <a:pt x="2281" y="578"/>
                  </a:cubicBezTo>
                  <a:cubicBezTo>
                    <a:pt x="2545" y="461"/>
                    <a:pt x="2838" y="400"/>
                    <a:pt x="3104" y="341"/>
                  </a:cubicBezTo>
                  <a:lnTo>
                    <a:pt x="3104" y="341"/>
                  </a:lnTo>
                  <a:cubicBezTo>
                    <a:pt x="3454" y="409"/>
                    <a:pt x="3746" y="617"/>
                    <a:pt x="3952" y="882"/>
                  </a:cubicBezTo>
                  <a:cubicBezTo>
                    <a:pt x="4074" y="1004"/>
                    <a:pt x="4135" y="1186"/>
                    <a:pt x="4226" y="1338"/>
                  </a:cubicBezTo>
                  <a:cubicBezTo>
                    <a:pt x="4256" y="1490"/>
                    <a:pt x="4317" y="1672"/>
                    <a:pt x="4226" y="1855"/>
                  </a:cubicBezTo>
                  <a:lnTo>
                    <a:pt x="4226" y="1916"/>
                  </a:lnTo>
                  <a:lnTo>
                    <a:pt x="4256" y="1916"/>
                  </a:lnTo>
                  <a:cubicBezTo>
                    <a:pt x="4378" y="1764"/>
                    <a:pt x="4408" y="1490"/>
                    <a:pt x="4378" y="1308"/>
                  </a:cubicBezTo>
                  <a:cubicBezTo>
                    <a:pt x="4347" y="1095"/>
                    <a:pt x="4256" y="912"/>
                    <a:pt x="4135" y="730"/>
                  </a:cubicBezTo>
                  <a:cubicBezTo>
                    <a:pt x="3922" y="396"/>
                    <a:pt x="3557" y="92"/>
                    <a:pt x="3071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6590673" y="3114331"/>
              <a:ext cx="470066" cy="2018575"/>
            </a:xfrm>
            <a:custGeom>
              <a:avLst/>
              <a:gdLst/>
              <a:ahLst/>
              <a:cxnLst/>
              <a:rect l="l" t="t" r="r" b="b"/>
              <a:pathLst>
                <a:path w="13071" h="56130" extrusionOk="0">
                  <a:moveTo>
                    <a:pt x="12946" y="0"/>
                  </a:moveTo>
                  <a:cubicBezTo>
                    <a:pt x="12914" y="0"/>
                    <a:pt x="12871" y="22"/>
                    <a:pt x="12828" y="43"/>
                  </a:cubicBezTo>
                  <a:cubicBezTo>
                    <a:pt x="12220" y="1077"/>
                    <a:pt x="11703" y="2110"/>
                    <a:pt x="11156" y="3174"/>
                  </a:cubicBezTo>
                  <a:cubicBezTo>
                    <a:pt x="10639" y="4238"/>
                    <a:pt x="10123" y="5302"/>
                    <a:pt x="9758" y="6427"/>
                  </a:cubicBezTo>
                  <a:cubicBezTo>
                    <a:pt x="9575" y="7004"/>
                    <a:pt x="9423" y="7582"/>
                    <a:pt x="9332" y="8189"/>
                  </a:cubicBezTo>
                  <a:cubicBezTo>
                    <a:pt x="9302" y="8828"/>
                    <a:pt x="9363" y="9436"/>
                    <a:pt x="9545" y="10013"/>
                  </a:cubicBezTo>
                  <a:cubicBezTo>
                    <a:pt x="9840" y="11164"/>
                    <a:pt x="10336" y="12201"/>
                    <a:pt x="11032" y="13150"/>
                  </a:cubicBezTo>
                  <a:lnTo>
                    <a:pt x="11032" y="13150"/>
                  </a:lnTo>
                  <a:cubicBezTo>
                    <a:pt x="9859" y="16644"/>
                    <a:pt x="8775" y="20137"/>
                    <a:pt x="7721" y="23661"/>
                  </a:cubicBezTo>
                  <a:cubicBezTo>
                    <a:pt x="6657" y="27187"/>
                    <a:pt x="5624" y="30773"/>
                    <a:pt x="4682" y="34330"/>
                  </a:cubicBezTo>
                  <a:cubicBezTo>
                    <a:pt x="4165" y="36123"/>
                    <a:pt x="3679" y="37916"/>
                    <a:pt x="3223" y="39679"/>
                  </a:cubicBezTo>
                  <a:cubicBezTo>
                    <a:pt x="2767" y="41473"/>
                    <a:pt x="2341" y="43296"/>
                    <a:pt x="1946" y="45090"/>
                  </a:cubicBezTo>
                  <a:cubicBezTo>
                    <a:pt x="1125" y="48707"/>
                    <a:pt x="426" y="52354"/>
                    <a:pt x="1" y="56032"/>
                  </a:cubicBezTo>
                  <a:cubicBezTo>
                    <a:pt x="1" y="56058"/>
                    <a:pt x="23" y="56129"/>
                    <a:pt x="107" y="56129"/>
                  </a:cubicBezTo>
                  <a:cubicBezTo>
                    <a:pt x="121" y="56129"/>
                    <a:pt x="136" y="56128"/>
                    <a:pt x="153" y="56123"/>
                  </a:cubicBezTo>
                  <a:cubicBezTo>
                    <a:pt x="183" y="56123"/>
                    <a:pt x="274" y="56093"/>
                    <a:pt x="274" y="56032"/>
                  </a:cubicBezTo>
                  <a:cubicBezTo>
                    <a:pt x="730" y="52385"/>
                    <a:pt x="1521" y="48768"/>
                    <a:pt x="2341" y="45151"/>
                  </a:cubicBezTo>
                  <a:cubicBezTo>
                    <a:pt x="2767" y="43327"/>
                    <a:pt x="3223" y="41533"/>
                    <a:pt x="3679" y="39770"/>
                  </a:cubicBezTo>
                  <a:cubicBezTo>
                    <a:pt x="4135" y="37977"/>
                    <a:pt x="4621" y="36184"/>
                    <a:pt x="5138" y="34390"/>
                  </a:cubicBezTo>
                  <a:cubicBezTo>
                    <a:pt x="6080" y="30865"/>
                    <a:pt x="7144" y="27308"/>
                    <a:pt x="8177" y="23752"/>
                  </a:cubicBezTo>
                  <a:cubicBezTo>
                    <a:pt x="9241" y="20226"/>
                    <a:pt x="10305" y="16700"/>
                    <a:pt x="11430" y="13174"/>
                  </a:cubicBezTo>
                  <a:cubicBezTo>
                    <a:pt x="11430" y="13083"/>
                    <a:pt x="11430" y="13022"/>
                    <a:pt x="11399" y="12962"/>
                  </a:cubicBezTo>
                  <a:cubicBezTo>
                    <a:pt x="10761" y="12050"/>
                    <a:pt x="10214" y="10986"/>
                    <a:pt x="9910" y="9892"/>
                  </a:cubicBezTo>
                  <a:cubicBezTo>
                    <a:pt x="9758" y="9375"/>
                    <a:pt x="9636" y="8767"/>
                    <a:pt x="9727" y="8220"/>
                  </a:cubicBezTo>
                  <a:cubicBezTo>
                    <a:pt x="9758" y="7642"/>
                    <a:pt x="9910" y="7095"/>
                    <a:pt x="10092" y="6548"/>
                  </a:cubicBezTo>
                  <a:cubicBezTo>
                    <a:pt x="10457" y="5454"/>
                    <a:pt x="10943" y="4390"/>
                    <a:pt x="11430" y="3326"/>
                  </a:cubicBezTo>
                  <a:cubicBezTo>
                    <a:pt x="11916" y="2262"/>
                    <a:pt x="12463" y="1199"/>
                    <a:pt x="13041" y="165"/>
                  </a:cubicBezTo>
                  <a:cubicBezTo>
                    <a:pt x="13071" y="135"/>
                    <a:pt x="13041" y="43"/>
                    <a:pt x="12980" y="13"/>
                  </a:cubicBezTo>
                  <a:cubicBezTo>
                    <a:pt x="12971" y="4"/>
                    <a:pt x="12959" y="0"/>
                    <a:pt x="12946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7657506" y="2612846"/>
              <a:ext cx="571732" cy="925171"/>
            </a:xfrm>
            <a:custGeom>
              <a:avLst/>
              <a:gdLst/>
              <a:ahLst/>
              <a:cxnLst/>
              <a:rect l="l" t="t" r="r" b="b"/>
              <a:pathLst>
                <a:path w="15898" h="25726" extrusionOk="0">
                  <a:moveTo>
                    <a:pt x="15702" y="0"/>
                  </a:moveTo>
                  <a:cubicBezTo>
                    <a:pt x="15688" y="0"/>
                    <a:pt x="15672" y="2"/>
                    <a:pt x="15655" y="7"/>
                  </a:cubicBezTo>
                  <a:cubicBezTo>
                    <a:pt x="15594" y="7"/>
                    <a:pt x="15533" y="67"/>
                    <a:pt x="15533" y="128"/>
                  </a:cubicBezTo>
                  <a:cubicBezTo>
                    <a:pt x="15503" y="1739"/>
                    <a:pt x="15472" y="3289"/>
                    <a:pt x="15381" y="4870"/>
                  </a:cubicBezTo>
                  <a:cubicBezTo>
                    <a:pt x="15320" y="6450"/>
                    <a:pt x="15229" y="8031"/>
                    <a:pt x="15138" y="9581"/>
                  </a:cubicBezTo>
                  <a:cubicBezTo>
                    <a:pt x="14895" y="12742"/>
                    <a:pt x="14591" y="15903"/>
                    <a:pt x="13983" y="18973"/>
                  </a:cubicBezTo>
                  <a:cubicBezTo>
                    <a:pt x="13679" y="20493"/>
                    <a:pt x="13345" y="22043"/>
                    <a:pt x="12615" y="23411"/>
                  </a:cubicBezTo>
                  <a:cubicBezTo>
                    <a:pt x="12494" y="23624"/>
                    <a:pt x="12433" y="23776"/>
                    <a:pt x="12311" y="23928"/>
                  </a:cubicBezTo>
                  <a:cubicBezTo>
                    <a:pt x="12190" y="24080"/>
                    <a:pt x="12129" y="24232"/>
                    <a:pt x="11977" y="24353"/>
                  </a:cubicBezTo>
                  <a:cubicBezTo>
                    <a:pt x="11855" y="24475"/>
                    <a:pt x="11703" y="24566"/>
                    <a:pt x="11551" y="24688"/>
                  </a:cubicBezTo>
                  <a:cubicBezTo>
                    <a:pt x="11399" y="24749"/>
                    <a:pt x="11217" y="24840"/>
                    <a:pt x="11065" y="24900"/>
                  </a:cubicBezTo>
                  <a:cubicBezTo>
                    <a:pt x="10336" y="25174"/>
                    <a:pt x="9576" y="25296"/>
                    <a:pt x="8816" y="25296"/>
                  </a:cubicBezTo>
                  <a:cubicBezTo>
                    <a:pt x="7266" y="25296"/>
                    <a:pt x="5746" y="24840"/>
                    <a:pt x="4287" y="24232"/>
                  </a:cubicBezTo>
                  <a:cubicBezTo>
                    <a:pt x="2858" y="23624"/>
                    <a:pt x="1490" y="22864"/>
                    <a:pt x="183" y="21952"/>
                  </a:cubicBezTo>
                  <a:cubicBezTo>
                    <a:pt x="174" y="21943"/>
                    <a:pt x="163" y="21940"/>
                    <a:pt x="150" y="21940"/>
                  </a:cubicBezTo>
                  <a:cubicBezTo>
                    <a:pt x="117" y="21940"/>
                    <a:pt x="74" y="21961"/>
                    <a:pt x="31" y="21983"/>
                  </a:cubicBezTo>
                  <a:cubicBezTo>
                    <a:pt x="1" y="22013"/>
                    <a:pt x="31" y="22104"/>
                    <a:pt x="92" y="22134"/>
                  </a:cubicBezTo>
                  <a:cubicBezTo>
                    <a:pt x="1338" y="23046"/>
                    <a:pt x="2737" y="23897"/>
                    <a:pt x="4196" y="24536"/>
                  </a:cubicBezTo>
                  <a:cubicBezTo>
                    <a:pt x="5624" y="25174"/>
                    <a:pt x="7174" y="25660"/>
                    <a:pt x="8816" y="25721"/>
                  </a:cubicBezTo>
                  <a:cubicBezTo>
                    <a:pt x="8894" y="25724"/>
                    <a:pt x="8973" y="25726"/>
                    <a:pt x="9052" y="25726"/>
                  </a:cubicBezTo>
                  <a:cubicBezTo>
                    <a:pt x="9774" y="25726"/>
                    <a:pt x="10532" y="25600"/>
                    <a:pt x="11217" y="25326"/>
                  </a:cubicBezTo>
                  <a:cubicBezTo>
                    <a:pt x="11399" y="25265"/>
                    <a:pt x="11582" y="25174"/>
                    <a:pt x="11795" y="25052"/>
                  </a:cubicBezTo>
                  <a:cubicBezTo>
                    <a:pt x="11977" y="24900"/>
                    <a:pt x="12159" y="24779"/>
                    <a:pt x="12311" y="24657"/>
                  </a:cubicBezTo>
                  <a:cubicBezTo>
                    <a:pt x="12494" y="24475"/>
                    <a:pt x="12615" y="24293"/>
                    <a:pt x="12737" y="24141"/>
                  </a:cubicBezTo>
                  <a:cubicBezTo>
                    <a:pt x="12889" y="23989"/>
                    <a:pt x="12950" y="23806"/>
                    <a:pt x="13071" y="23624"/>
                  </a:cubicBezTo>
                  <a:cubicBezTo>
                    <a:pt x="13831" y="22165"/>
                    <a:pt x="14165" y="20615"/>
                    <a:pt x="14530" y="19065"/>
                  </a:cubicBezTo>
                  <a:cubicBezTo>
                    <a:pt x="15138" y="15903"/>
                    <a:pt x="15442" y="12742"/>
                    <a:pt x="15624" y="9612"/>
                  </a:cubicBezTo>
                  <a:cubicBezTo>
                    <a:pt x="15807" y="6450"/>
                    <a:pt x="15898" y="3259"/>
                    <a:pt x="15837" y="98"/>
                  </a:cubicBezTo>
                  <a:cubicBezTo>
                    <a:pt x="15837" y="72"/>
                    <a:pt x="15792" y="0"/>
                    <a:pt x="15702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8077248" y="2447962"/>
              <a:ext cx="179309" cy="169527"/>
            </a:xfrm>
            <a:custGeom>
              <a:avLst/>
              <a:gdLst/>
              <a:ahLst/>
              <a:cxnLst/>
              <a:rect l="l" t="t" r="r" b="b"/>
              <a:pathLst>
                <a:path w="4986" h="4714" extrusionOk="0">
                  <a:moveTo>
                    <a:pt x="3010" y="2403"/>
                  </a:moveTo>
                  <a:cubicBezTo>
                    <a:pt x="2994" y="2413"/>
                    <a:pt x="2977" y="2423"/>
                    <a:pt x="2961" y="2433"/>
                  </a:cubicBezTo>
                  <a:lnTo>
                    <a:pt x="2961" y="2433"/>
                  </a:lnTo>
                  <a:cubicBezTo>
                    <a:pt x="3010" y="2429"/>
                    <a:pt x="3012" y="2403"/>
                    <a:pt x="3040" y="2403"/>
                  </a:cubicBezTo>
                  <a:close/>
                  <a:moveTo>
                    <a:pt x="2961" y="2433"/>
                  </a:moveTo>
                  <a:cubicBezTo>
                    <a:pt x="2957" y="2433"/>
                    <a:pt x="2953" y="2433"/>
                    <a:pt x="2949" y="2433"/>
                  </a:cubicBezTo>
                  <a:cubicBezTo>
                    <a:pt x="2943" y="2439"/>
                    <a:pt x="2937" y="2445"/>
                    <a:pt x="2931" y="2451"/>
                  </a:cubicBezTo>
                  <a:lnTo>
                    <a:pt x="2931" y="2451"/>
                  </a:lnTo>
                  <a:cubicBezTo>
                    <a:pt x="2941" y="2445"/>
                    <a:pt x="2951" y="2439"/>
                    <a:pt x="2961" y="2433"/>
                  </a:cubicBezTo>
                  <a:close/>
                  <a:moveTo>
                    <a:pt x="3518" y="0"/>
                  </a:moveTo>
                  <a:cubicBezTo>
                    <a:pt x="3350" y="0"/>
                    <a:pt x="3186" y="23"/>
                    <a:pt x="3040" y="63"/>
                  </a:cubicBezTo>
                  <a:cubicBezTo>
                    <a:pt x="2706" y="123"/>
                    <a:pt x="2311" y="245"/>
                    <a:pt x="2007" y="397"/>
                  </a:cubicBezTo>
                  <a:cubicBezTo>
                    <a:pt x="1673" y="549"/>
                    <a:pt x="1369" y="731"/>
                    <a:pt x="1095" y="974"/>
                  </a:cubicBezTo>
                  <a:cubicBezTo>
                    <a:pt x="822" y="1187"/>
                    <a:pt x="548" y="1430"/>
                    <a:pt x="335" y="1765"/>
                  </a:cubicBezTo>
                  <a:lnTo>
                    <a:pt x="335" y="1734"/>
                  </a:lnTo>
                  <a:lnTo>
                    <a:pt x="305" y="1765"/>
                  </a:lnTo>
                  <a:cubicBezTo>
                    <a:pt x="123" y="2099"/>
                    <a:pt x="1" y="2525"/>
                    <a:pt x="153" y="2889"/>
                  </a:cubicBezTo>
                  <a:cubicBezTo>
                    <a:pt x="214" y="3102"/>
                    <a:pt x="366" y="3254"/>
                    <a:pt x="548" y="3315"/>
                  </a:cubicBezTo>
                  <a:cubicBezTo>
                    <a:pt x="639" y="3345"/>
                    <a:pt x="761" y="3345"/>
                    <a:pt x="822" y="3406"/>
                  </a:cubicBezTo>
                  <a:lnTo>
                    <a:pt x="1095" y="3406"/>
                  </a:lnTo>
                  <a:cubicBezTo>
                    <a:pt x="1460" y="3406"/>
                    <a:pt x="1825" y="3254"/>
                    <a:pt x="2129" y="3041"/>
                  </a:cubicBezTo>
                  <a:cubicBezTo>
                    <a:pt x="2425" y="2893"/>
                    <a:pt x="2693" y="2687"/>
                    <a:pt x="2931" y="2451"/>
                  </a:cubicBezTo>
                  <a:lnTo>
                    <a:pt x="2931" y="2451"/>
                  </a:lnTo>
                  <a:cubicBezTo>
                    <a:pt x="2658" y="2622"/>
                    <a:pt x="2406" y="2811"/>
                    <a:pt x="2129" y="2950"/>
                  </a:cubicBezTo>
                  <a:cubicBezTo>
                    <a:pt x="1825" y="3102"/>
                    <a:pt x="1490" y="3193"/>
                    <a:pt x="1186" y="3193"/>
                  </a:cubicBezTo>
                  <a:cubicBezTo>
                    <a:pt x="822" y="3193"/>
                    <a:pt x="518" y="3102"/>
                    <a:pt x="457" y="2829"/>
                  </a:cubicBezTo>
                  <a:cubicBezTo>
                    <a:pt x="343" y="2573"/>
                    <a:pt x="442" y="2292"/>
                    <a:pt x="579" y="2033"/>
                  </a:cubicBezTo>
                  <a:lnTo>
                    <a:pt x="579" y="2033"/>
                  </a:lnTo>
                  <a:cubicBezTo>
                    <a:pt x="578" y="2035"/>
                    <a:pt x="578" y="2037"/>
                    <a:pt x="578" y="2038"/>
                  </a:cubicBezTo>
                  <a:lnTo>
                    <a:pt x="609" y="1977"/>
                  </a:lnTo>
                  <a:lnTo>
                    <a:pt x="609" y="1977"/>
                  </a:lnTo>
                  <a:cubicBezTo>
                    <a:pt x="599" y="1996"/>
                    <a:pt x="588" y="2015"/>
                    <a:pt x="579" y="2033"/>
                  </a:cubicBezTo>
                  <a:lnTo>
                    <a:pt x="579" y="2033"/>
                  </a:lnTo>
                  <a:cubicBezTo>
                    <a:pt x="580" y="1977"/>
                    <a:pt x="609" y="1977"/>
                    <a:pt x="609" y="1947"/>
                  </a:cubicBezTo>
                  <a:cubicBezTo>
                    <a:pt x="761" y="1674"/>
                    <a:pt x="1034" y="1461"/>
                    <a:pt x="1278" y="1278"/>
                  </a:cubicBezTo>
                  <a:cubicBezTo>
                    <a:pt x="1551" y="1035"/>
                    <a:pt x="1855" y="883"/>
                    <a:pt x="2159" y="731"/>
                  </a:cubicBezTo>
                  <a:cubicBezTo>
                    <a:pt x="2463" y="579"/>
                    <a:pt x="2797" y="458"/>
                    <a:pt x="3101" y="397"/>
                  </a:cubicBezTo>
                  <a:cubicBezTo>
                    <a:pt x="3242" y="355"/>
                    <a:pt x="3397" y="332"/>
                    <a:pt x="3546" y="332"/>
                  </a:cubicBezTo>
                  <a:cubicBezTo>
                    <a:pt x="3718" y="332"/>
                    <a:pt x="3883" y="362"/>
                    <a:pt x="4013" y="427"/>
                  </a:cubicBezTo>
                  <a:cubicBezTo>
                    <a:pt x="4591" y="670"/>
                    <a:pt x="4682" y="1430"/>
                    <a:pt x="4591" y="2069"/>
                  </a:cubicBezTo>
                  <a:cubicBezTo>
                    <a:pt x="4560" y="2403"/>
                    <a:pt x="4469" y="2707"/>
                    <a:pt x="4378" y="3041"/>
                  </a:cubicBezTo>
                  <a:cubicBezTo>
                    <a:pt x="4256" y="3406"/>
                    <a:pt x="4135" y="3740"/>
                    <a:pt x="4013" y="4044"/>
                  </a:cubicBezTo>
                  <a:lnTo>
                    <a:pt x="4013" y="4075"/>
                  </a:lnTo>
                  <a:lnTo>
                    <a:pt x="4074" y="4683"/>
                  </a:lnTo>
                  <a:cubicBezTo>
                    <a:pt x="4074" y="4713"/>
                    <a:pt x="4104" y="4713"/>
                    <a:pt x="4104" y="4713"/>
                  </a:cubicBezTo>
                  <a:cubicBezTo>
                    <a:pt x="4135" y="4713"/>
                    <a:pt x="4135" y="4683"/>
                    <a:pt x="4135" y="4683"/>
                  </a:cubicBezTo>
                  <a:lnTo>
                    <a:pt x="4165" y="4075"/>
                  </a:lnTo>
                  <a:lnTo>
                    <a:pt x="4165" y="4105"/>
                  </a:lnTo>
                  <a:cubicBezTo>
                    <a:pt x="4530" y="3497"/>
                    <a:pt x="4773" y="2859"/>
                    <a:pt x="4895" y="2129"/>
                  </a:cubicBezTo>
                  <a:cubicBezTo>
                    <a:pt x="4925" y="1795"/>
                    <a:pt x="4986" y="1430"/>
                    <a:pt x="4895" y="1035"/>
                  </a:cubicBezTo>
                  <a:cubicBezTo>
                    <a:pt x="4834" y="670"/>
                    <a:pt x="4560" y="275"/>
                    <a:pt x="4165" y="123"/>
                  </a:cubicBezTo>
                  <a:cubicBezTo>
                    <a:pt x="3960" y="38"/>
                    <a:pt x="3735" y="0"/>
                    <a:pt x="3518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7658621" y="2424551"/>
              <a:ext cx="92927" cy="78147"/>
            </a:xfrm>
            <a:custGeom>
              <a:avLst/>
              <a:gdLst/>
              <a:ahLst/>
              <a:cxnLst/>
              <a:rect l="l" t="t" r="r" b="b"/>
              <a:pathLst>
                <a:path w="2584" h="2173" extrusionOk="0">
                  <a:moveTo>
                    <a:pt x="1655" y="1"/>
                  </a:moveTo>
                  <a:cubicBezTo>
                    <a:pt x="1342" y="1"/>
                    <a:pt x="1027" y="134"/>
                    <a:pt x="821" y="288"/>
                  </a:cubicBezTo>
                  <a:cubicBezTo>
                    <a:pt x="517" y="470"/>
                    <a:pt x="304" y="774"/>
                    <a:pt x="213" y="1078"/>
                  </a:cubicBezTo>
                  <a:cubicBezTo>
                    <a:pt x="92" y="1382"/>
                    <a:pt x="61" y="1686"/>
                    <a:pt x="0" y="1990"/>
                  </a:cubicBezTo>
                  <a:cubicBezTo>
                    <a:pt x="0" y="2021"/>
                    <a:pt x="61" y="2112"/>
                    <a:pt x="122" y="2173"/>
                  </a:cubicBezTo>
                  <a:cubicBezTo>
                    <a:pt x="152" y="2173"/>
                    <a:pt x="244" y="2173"/>
                    <a:pt x="274" y="2112"/>
                  </a:cubicBezTo>
                  <a:cubicBezTo>
                    <a:pt x="547" y="1534"/>
                    <a:pt x="730" y="1018"/>
                    <a:pt x="1155" y="714"/>
                  </a:cubicBezTo>
                  <a:cubicBezTo>
                    <a:pt x="1338" y="562"/>
                    <a:pt x="1581" y="470"/>
                    <a:pt x="1794" y="470"/>
                  </a:cubicBezTo>
                  <a:cubicBezTo>
                    <a:pt x="2037" y="501"/>
                    <a:pt x="2250" y="592"/>
                    <a:pt x="2402" y="805"/>
                  </a:cubicBezTo>
                  <a:cubicBezTo>
                    <a:pt x="2402" y="866"/>
                    <a:pt x="2493" y="866"/>
                    <a:pt x="2523" y="866"/>
                  </a:cubicBezTo>
                  <a:cubicBezTo>
                    <a:pt x="2554" y="805"/>
                    <a:pt x="2584" y="774"/>
                    <a:pt x="2584" y="714"/>
                  </a:cubicBezTo>
                  <a:cubicBezTo>
                    <a:pt x="2523" y="349"/>
                    <a:pt x="2189" y="106"/>
                    <a:pt x="1824" y="14"/>
                  </a:cubicBezTo>
                  <a:cubicBezTo>
                    <a:pt x="1768" y="5"/>
                    <a:pt x="1712" y="1"/>
                    <a:pt x="1655" y="1"/>
                  </a:cubicBezTo>
                  <a:close/>
                </a:path>
              </a:pathLst>
            </a:custGeom>
            <a:solidFill>
              <a:srgbClr val="D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7100067" y="2394595"/>
              <a:ext cx="124646" cy="90626"/>
            </a:xfrm>
            <a:custGeom>
              <a:avLst/>
              <a:gdLst/>
              <a:ahLst/>
              <a:cxnLst/>
              <a:rect l="l" t="t" r="r" b="b"/>
              <a:pathLst>
                <a:path w="3466" h="2520" extrusionOk="0">
                  <a:moveTo>
                    <a:pt x="1779" y="1"/>
                  </a:moveTo>
                  <a:cubicBezTo>
                    <a:pt x="1508" y="1"/>
                    <a:pt x="1222" y="38"/>
                    <a:pt x="942" y="88"/>
                  </a:cubicBezTo>
                  <a:cubicBezTo>
                    <a:pt x="942" y="88"/>
                    <a:pt x="0" y="544"/>
                    <a:pt x="0" y="1303"/>
                  </a:cubicBezTo>
                  <a:cubicBezTo>
                    <a:pt x="0" y="2367"/>
                    <a:pt x="1246" y="2519"/>
                    <a:pt x="1246" y="2519"/>
                  </a:cubicBezTo>
                  <a:cubicBezTo>
                    <a:pt x="3222" y="2489"/>
                    <a:pt x="3465" y="1395"/>
                    <a:pt x="3070" y="665"/>
                  </a:cubicBezTo>
                  <a:cubicBezTo>
                    <a:pt x="2825" y="155"/>
                    <a:pt x="2333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7149226" y="2595045"/>
              <a:ext cx="213222" cy="97422"/>
            </a:xfrm>
            <a:custGeom>
              <a:avLst/>
              <a:gdLst/>
              <a:ahLst/>
              <a:cxnLst/>
              <a:rect l="l" t="t" r="r" b="b"/>
              <a:pathLst>
                <a:path w="5929" h="2709" extrusionOk="0">
                  <a:moveTo>
                    <a:pt x="3876" y="0"/>
                  </a:moveTo>
                  <a:cubicBezTo>
                    <a:pt x="3365" y="0"/>
                    <a:pt x="2783" y="107"/>
                    <a:pt x="2159" y="410"/>
                  </a:cubicBezTo>
                  <a:cubicBezTo>
                    <a:pt x="730" y="1140"/>
                    <a:pt x="1" y="2568"/>
                    <a:pt x="1" y="2568"/>
                  </a:cubicBezTo>
                  <a:cubicBezTo>
                    <a:pt x="358" y="2660"/>
                    <a:pt x="749" y="2709"/>
                    <a:pt x="1171" y="2709"/>
                  </a:cubicBezTo>
                  <a:cubicBezTo>
                    <a:pt x="1862" y="2709"/>
                    <a:pt x="2635" y="2578"/>
                    <a:pt x="3466" y="2295"/>
                  </a:cubicBezTo>
                  <a:cubicBezTo>
                    <a:pt x="4560" y="1930"/>
                    <a:pt x="5411" y="1322"/>
                    <a:pt x="5928" y="623"/>
                  </a:cubicBezTo>
                  <a:cubicBezTo>
                    <a:pt x="5928" y="623"/>
                    <a:pt x="5108" y="0"/>
                    <a:pt x="3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7045405" y="2452637"/>
              <a:ext cx="367321" cy="234799"/>
            </a:xfrm>
            <a:custGeom>
              <a:avLst/>
              <a:gdLst/>
              <a:ahLst/>
              <a:cxnLst/>
              <a:rect l="l" t="t" r="r" b="b"/>
              <a:pathLst>
                <a:path w="10214" h="6529" extrusionOk="0">
                  <a:moveTo>
                    <a:pt x="8693" y="1"/>
                  </a:moveTo>
                  <a:cubicBezTo>
                    <a:pt x="7448" y="1"/>
                    <a:pt x="6036" y="1771"/>
                    <a:pt x="4438" y="2303"/>
                  </a:cubicBezTo>
                  <a:cubicBezTo>
                    <a:pt x="2371" y="3124"/>
                    <a:pt x="851" y="2455"/>
                    <a:pt x="396" y="3671"/>
                  </a:cubicBezTo>
                  <a:cubicBezTo>
                    <a:pt x="0" y="4735"/>
                    <a:pt x="1003" y="6103"/>
                    <a:pt x="2888" y="6528"/>
                  </a:cubicBezTo>
                  <a:cubicBezTo>
                    <a:pt x="2888" y="6528"/>
                    <a:pt x="3617" y="5100"/>
                    <a:pt x="5046" y="4370"/>
                  </a:cubicBezTo>
                  <a:cubicBezTo>
                    <a:pt x="5670" y="4067"/>
                    <a:pt x="6252" y="3960"/>
                    <a:pt x="6763" y="3960"/>
                  </a:cubicBezTo>
                  <a:cubicBezTo>
                    <a:pt x="7995" y="3960"/>
                    <a:pt x="8815" y="4583"/>
                    <a:pt x="8815" y="4583"/>
                  </a:cubicBezTo>
                  <a:cubicBezTo>
                    <a:pt x="10213" y="2820"/>
                    <a:pt x="9970" y="480"/>
                    <a:pt x="9210" y="115"/>
                  </a:cubicBezTo>
                  <a:cubicBezTo>
                    <a:pt x="9041" y="36"/>
                    <a:pt x="8869" y="1"/>
                    <a:pt x="8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7331911" y="2174222"/>
              <a:ext cx="125509" cy="83901"/>
            </a:xfrm>
            <a:custGeom>
              <a:avLst/>
              <a:gdLst/>
              <a:ahLst/>
              <a:cxnLst/>
              <a:rect l="l" t="t" r="r" b="b"/>
              <a:pathLst>
                <a:path w="3490" h="2333" extrusionOk="0">
                  <a:moveTo>
                    <a:pt x="1228" y="0"/>
                  </a:moveTo>
                  <a:cubicBezTo>
                    <a:pt x="933" y="0"/>
                    <a:pt x="668" y="128"/>
                    <a:pt x="483" y="440"/>
                  </a:cubicBezTo>
                  <a:cubicBezTo>
                    <a:pt x="0" y="1280"/>
                    <a:pt x="2200" y="2332"/>
                    <a:pt x="3001" y="2332"/>
                  </a:cubicBezTo>
                  <a:cubicBezTo>
                    <a:pt x="3157" y="2332"/>
                    <a:pt x="3260" y="2293"/>
                    <a:pt x="3280" y="2203"/>
                  </a:cubicBezTo>
                  <a:cubicBezTo>
                    <a:pt x="3490" y="1388"/>
                    <a:pt x="2198" y="0"/>
                    <a:pt x="1228" y="0"/>
                  </a:cubicBezTo>
                  <a:close/>
                </a:path>
              </a:pathLst>
            </a:custGeom>
            <a:solidFill>
              <a:srgbClr val="421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7286959" y="2324649"/>
              <a:ext cx="136514" cy="78974"/>
            </a:xfrm>
            <a:custGeom>
              <a:avLst/>
              <a:gdLst/>
              <a:ahLst/>
              <a:cxnLst/>
              <a:rect l="l" t="t" r="r" b="b"/>
              <a:pathLst>
                <a:path w="3796" h="2196" extrusionOk="0">
                  <a:moveTo>
                    <a:pt x="2079" y="1"/>
                  </a:moveTo>
                  <a:cubicBezTo>
                    <a:pt x="1877" y="1"/>
                    <a:pt x="1660" y="36"/>
                    <a:pt x="1429" y="118"/>
                  </a:cubicBezTo>
                  <a:cubicBezTo>
                    <a:pt x="457" y="482"/>
                    <a:pt x="1" y="1972"/>
                    <a:pt x="214" y="2154"/>
                  </a:cubicBezTo>
                  <a:cubicBezTo>
                    <a:pt x="245" y="2183"/>
                    <a:pt x="278" y="2196"/>
                    <a:pt x="312" y="2196"/>
                  </a:cubicBezTo>
                  <a:cubicBezTo>
                    <a:pt x="601" y="2196"/>
                    <a:pt x="990" y="1241"/>
                    <a:pt x="1916" y="969"/>
                  </a:cubicBezTo>
                  <a:cubicBezTo>
                    <a:pt x="1995" y="953"/>
                    <a:pt x="2075" y="946"/>
                    <a:pt x="2154" y="946"/>
                  </a:cubicBezTo>
                  <a:cubicBezTo>
                    <a:pt x="2815" y="946"/>
                    <a:pt x="3435" y="1442"/>
                    <a:pt x="3670" y="1442"/>
                  </a:cubicBezTo>
                  <a:cubicBezTo>
                    <a:pt x="3729" y="1442"/>
                    <a:pt x="3764" y="1411"/>
                    <a:pt x="3770" y="1333"/>
                  </a:cubicBezTo>
                  <a:cubicBezTo>
                    <a:pt x="3795" y="1001"/>
                    <a:pt x="3153" y="1"/>
                    <a:pt x="2079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7366649" y="2308754"/>
              <a:ext cx="77751" cy="52937"/>
            </a:xfrm>
            <a:custGeom>
              <a:avLst/>
              <a:gdLst/>
              <a:ahLst/>
              <a:cxnLst/>
              <a:rect l="l" t="t" r="r" b="b"/>
              <a:pathLst>
                <a:path w="2162" h="1472" extrusionOk="0">
                  <a:moveTo>
                    <a:pt x="2021" y="1"/>
                  </a:moveTo>
                  <a:cubicBezTo>
                    <a:pt x="1902" y="1"/>
                    <a:pt x="1351" y="748"/>
                    <a:pt x="642" y="833"/>
                  </a:cubicBezTo>
                  <a:cubicBezTo>
                    <a:pt x="1" y="936"/>
                    <a:pt x="724" y="1472"/>
                    <a:pt x="1184" y="1472"/>
                  </a:cubicBezTo>
                  <a:cubicBezTo>
                    <a:pt x="1269" y="1472"/>
                    <a:pt x="1345" y="1453"/>
                    <a:pt x="1402" y="1411"/>
                  </a:cubicBezTo>
                  <a:cubicBezTo>
                    <a:pt x="1949" y="1076"/>
                    <a:pt x="2162" y="165"/>
                    <a:pt x="2040" y="13"/>
                  </a:cubicBezTo>
                  <a:cubicBezTo>
                    <a:pt x="2036" y="4"/>
                    <a:pt x="2030" y="1"/>
                    <a:pt x="2021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7352013" y="2298002"/>
              <a:ext cx="53045" cy="50419"/>
            </a:xfrm>
            <a:custGeom>
              <a:avLst/>
              <a:gdLst/>
              <a:ahLst/>
              <a:cxnLst/>
              <a:rect l="l" t="t" r="r" b="b"/>
              <a:pathLst>
                <a:path w="1475" h="1402" extrusionOk="0">
                  <a:moveTo>
                    <a:pt x="1217" y="1"/>
                  </a:moveTo>
                  <a:cubicBezTo>
                    <a:pt x="1118" y="1"/>
                    <a:pt x="900" y="781"/>
                    <a:pt x="380" y="1041"/>
                  </a:cubicBezTo>
                  <a:cubicBezTo>
                    <a:pt x="1" y="1241"/>
                    <a:pt x="344" y="1401"/>
                    <a:pt x="692" y="1401"/>
                  </a:cubicBezTo>
                  <a:cubicBezTo>
                    <a:pt x="874" y="1401"/>
                    <a:pt x="1057" y="1358"/>
                    <a:pt x="1140" y="1254"/>
                  </a:cubicBezTo>
                  <a:cubicBezTo>
                    <a:pt x="1475" y="828"/>
                    <a:pt x="1383" y="68"/>
                    <a:pt x="1231" y="8"/>
                  </a:cubicBezTo>
                  <a:cubicBezTo>
                    <a:pt x="1227" y="3"/>
                    <a:pt x="1222" y="1"/>
                    <a:pt x="1217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925330" y="2322384"/>
              <a:ext cx="136514" cy="78290"/>
            </a:xfrm>
            <a:custGeom>
              <a:avLst/>
              <a:gdLst/>
              <a:ahLst/>
              <a:cxnLst/>
              <a:rect l="l" t="t" r="r" b="b"/>
              <a:pathLst>
                <a:path w="3796" h="2177" extrusionOk="0">
                  <a:moveTo>
                    <a:pt x="1725" y="1"/>
                  </a:moveTo>
                  <a:cubicBezTo>
                    <a:pt x="639" y="1"/>
                    <a:pt x="1" y="979"/>
                    <a:pt x="26" y="1336"/>
                  </a:cubicBezTo>
                  <a:cubicBezTo>
                    <a:pt x="32" y="1411"/>
                    <a:pt x="66" y="1442"/>
                    <a:pt x="124" y="1442"/>
                  </a:cubicBezTo>
                  <a:cubicBezTo>
                    <a:pt x="363" y="1442"/>
                    <a:pt x="1007" y="918"/>
                    <a:pt x="1679" y="918"/>
                  </a:cubicBezTo>
                  <a:cubicBezTo>
                    <a:pt x="1756" y="918"/>
                    <a:pt x="1833" y="925"/>
                    <a:pt x="1911" y="941"/>
                  </a:cubicBezTo>
                  <a:cubicBezTo>
                    <a:pt x="2853" y="1237"/>
                    <a:pt x="3223" y="2176"/>
                    <a:pt x="3506" y="2176"/>
                  </a:cubicBezTo>
                  <a:cubicBezTo>
                    <a:pt x="3543" y="2176"/>
                    <a:pt x="3578" y="2161"/>
                    <a:pt x="3613" y="2126"/>
                  </a:cubicBezTo>
                  <a:cubicBezTo>
                    <a:pt x="3795" y="1944"/>
                    <a:pt x="3339" y="454"/>
                    <a:pt x="2397" y="120"/>
                  </a:cubicBezTo>
                  <a:cubicBezTo>
                    <a:pt x="2158" y="37"/>
                    <a:pt x="1933" y="1"/>
                    <a:pt x="1725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904401" y="2307639"/>
              <a:ext cx="79945" cy="52973"/>
            </a:xfrm>
            <a:custGeom>
              <a:avLst/>
              <a:gdLst/>
              <a:ahLst/>
              <a:cxnLst/>
              <a:rect l="l" t="t" r="r" b="b"/>
              <a:pathLst>
                <a:path w="2223" h="1473" extrusionOk="0">
                  <a:moveTo>
                    <a:pt x="178" y="1"/>
                  </a:moveTo>
                  <a:cubicBezTo>
                    <a:pt x="167" y="1"/>
                    <a:pt x="159" y="5"/>
                    <a:pt x="152" y="13"/>
                  </a:cubicBezTo>
                  <a:cubicBezTo>
                    <a:pt x="0" y="165"/>
                    <a:pt x="243" y="1016"/>
                    <a:pt x="821" y="1411"/>
                  </a:cubicBezTo>
                  <a:cubicBezTo>
                    <a:pt x="878" y="1454"/>
                    <a:pt x="954" y="1472"/>
                    <a:pt x="1039" y="1472"/>
                  </a:cubicBezTo>
                  <a:cubicBezTo>
                    <a:pt x="1499" y="1472"/>
                    <a:pt x="2222" y="936"/>
                    <a:pt x="1581" y="834"/>
                  </a:cubicBezTo>
                  <a:cubicBezTo>
                    <a:pt x="873" y="721"/>
                    <a:pt x="324" y="1"/>
                    <a:pt x="178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944821" y="2296923"/>
              <a:ext cx="53440" cy="50132"/>
            </a:xfrm>
            <a:custGeom>
              <a:avLst/>
              <a:gdLst/>
              <a:ahLst/>
              <a:cxnLst/>
              <a:rect l="l" t="t" r="r" b="b"/>
              <a:pathLst>
                <a:path w="1486" h="1394" extrusionOk="0">
                  <a:moveTo>
                    <a:pt x="233" y="0"/>
                  </a:moveTo>
                  <a:cubicBezTo>
                    <a:pt x="226" y="0"/>
                    <a:pt x="220" y="3"/>
                    <a:pt x="214" y="7"/>
                  </a:cubicBezTo>
                  <a:cubicBezTo>
                    <a:pt x="62" y="68"/>
                    <a:pt x="1" y="797"/>
                    <a:pt x="335" y="1253"/>
                  </a:cubicBezTo>
                  <a:cubicBezTo>
                    <a:pt x="404" y="1352"/>
                    <a:pt x="570" y="1393"/>
                    <a:pt x="741" y="1393"/>
                  </a:cubicBezTo>
                  <a:cubicBezTo>
                    <a:pt x="1099" y="1393"/>
                    <a:pt x="1485" y="1216"/>
                    <a:pt x="1095" y="1010"/>
                  </a:cubicBezTo>
                  <a:cubicBezTo>
                    <a:pt x="547" y="779"/>
                    <a:pt x="355" y="0"/>
                    <a:pt x="233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7428539" y="3624951"/>
              <a:ext cx="205490" cy="65668"/>
            </a:xfrm>
            <a:custGeom>
              <a:avLst/>
              <a:gdLst/>
              <a:ahLst/>
              <a:cxnLst/>
              <a:rect l="l" t="t" r="r" b="b"/>
              <a:pathLst>
                <a:path w="5714" h="1826" extrusionOk="0">
                  <a:moveTo>
                    <a:pt x="5254" y="1"/>
                  </a:moveTo>
                  <a:cubicBezTo>
                    <a:pt x="5231" y="1"/>
                    <a:pt x="5207" y="3"/>
                    <a:pt x="5183" y="9"/>
                  </a:cubicBezTo>
                  <a:cubicBezTo>
                    <a:pt x="4787" y="100"/>
                    <a:pt x="4392" y="374"/>
                    <a:pt x="4028" y="556"/>
                  </a:cubicBezTo>
                  <a:cubicBezTo>
                    <a:pt x="3632" y="708"/>
                    <a:pt x="3268" y="860"/>
                    <a:pt x="2842" y="951"/>
                  </a:cubicBezTo>
                  <a:cubicBezTo>
                    <a:pt x="2249" y="1078"/>
                    <a:pt x="1670" y="1132"/>
                    <a:pt x="1086" y="1132"/>
                  </a:cubicBezTo>
                  <a:cubicBezTo>
                    <a:pt x="832" y="1132"/>
                    <a:pt x="577" y="1121"/>
                    <a:pt x="319" y="1103"/>
                  </a:cubicBezTo>
                  <a:cubicBezTo>
                    <a:pt x="301" y="1099"/>
                    <a:pt x="285" y="1098"/>
                    <a:pt x="269" y="1098"/>
                  </a:cubicBezTo>
                  <a:cubicBezTo>
                    <a:pt x="13" y="1098"/>
                    <a:pt x="1" y="1532"/>
                    <a:pt x="258" y="1589"/>
                  </a:cubicBezTo>
                  <a:cubicBezTo>
                    <a:pt x="791" y="1749"/>
                    <a:pt x="1333" y="1826"/>
                    <a:pt x="1874" y="1826"/>
                  </a:cubicBezTo>
                  <a:cubicBezTo>
                    <a:pt x="2260" y="1826"/>
                    <a:pt x="2645" y="1787"/>
                    <a:pt x="3024" y="1711"/>
                  </a:cubicBezTo>
                  <a:cubicBezTo>
                    <a:pt x="3480" y="1589"/>
                    <a:pt x="3936" y="1468"/>
                    <a:pt x="4362" y="1285"/>
                  </a:cubicBezTo>
                  <a:cubicBezTo>
                    <a:pt x="4787" y="1103"/>
                    <a:pt x="5274" y="860"/>
                    <a:pt x="5547" y="495"/>
                  </a:cubicBezTo>
                  <a:cubicBezTo>
                    <a:pt x="5714" y="273"/>
                    <a:pt x="5501" y="1"/>
                    <a:pt x="5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7399554" y="2416315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277" y="0"/>
                    <a:pt x="1" y="1307"/>
                    <a:pt x="1" y="2888"/>
                  </a:cubicBezTo>
                  <a:cubicBezTo>
                    <a:pt x="1" y="4499"/>
                    <a:pt x="1277" y="5775"/>
                    <a:pt x="2888" y="5775"/>
                  </a:cubicBezTo>
                  <a:cubicBezTo>
                    <a:pt x="4469" y="5775"/>
                    <a:pt x="5776" y="4499"/>
                    <a:pt x="5776" y="2888"/>
                  </a:cubicBezTo>
                  <a:cubicBezTo>
                    <a:pt x="5776" y="1307"/>
                    <a:pt x="4469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865059" y="2468783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7" y="0"/>
                    <a:pt x="0" y="1307"/>
                    <a:pt x="0" y="2888"/>
                  </a:cubicBezTo>
                  <a:cubicBezTo>
                    <a:pt x="0" y="4468"/>
                    <a:pt x="1307" y="5775"/>
                    <a:pt x="2888" y="5775"/>
                  </a:cubicBezTo>
                  <a:cubicBezTo>
                    <a:pt x="4468" y="5775"/>
                    <a:pt x="5775" y="4468"/>
                    <a:pt x="5775" y="2888"/>
                  </a:cubicBezTo>
                  <a:cubicBezTo>
                    <a:pt x="5775" y="1307"/>
                    <a:pt x="4468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3511500" y="4782375"/>
            <a:ext cx="91800" cy="91800"/>
          </a:xfrm>
          <a:prstGeom prst="ellipse">
            <a:avLst/>
          </a:prstGeom>
          <a:solidFill>
            <a:srgbClr val="F6E4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33DFE2-039B-4E7A-AB10-F3333124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7854"/>
            <a:ext cx="7704000" cy="580887"/>
          </a:xfrm>
        </p:spPr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44172AB-3EC9-4156-9A37-B42B568B4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97759"/>
              </p:ext>
            </p:extLst>
          </p:nvPr>
        </p:nvGraphicFramePr>
        <p:xfrm>
          <a:off x="720000" y="1231124"/>
          <a:ext cx="8126634" cy="3560515"/>
        </p:xfrm>
        <a:graphic>
          <a:graphicData uri="http://schemas.openxmlformats.org/drawingml/2006/table">
            <a:tbl>
              <a:tblPr firstRow="1" bandRow="1">
                <a:tableStyleId>{58D16FBB-AD67-46CF-9CCA-55B1B1DC19F7}</a:tableStyleId>
              </a:tblPr>
              <a:tblGrid>
                <a:gridCol w="2708878">
                  <a:extLst>
                    <a:ext uri="{9D8B030D-6E8A-4147-A177-3AD203B41FA5}">
                      <a16:colId xmlns:a16="http://schemas.microsoft.com/office/drawing/2014/main" val="221030947"/>
                    </a:ext>
                  </a:extLst>
                </a:gridCol>
                <a:gridCol w="2708878">
                  <a:extLst>
                    <a:ext uri="{9D8B030D-6E8A-4147-A177-3AD203B41FA5}">
                      <a16:colId xmlns:a16="http://schemas.microsoft.com/office/drawing/2014/main" val="3327839158"/>
                    </a:ext>
                  </a:extLst>
                </a:gridCol>
                <a:gridCol w="2708878">
                  <a:extLst>
                    <a:ext uri="{9D8B030D-6E8A-4147-A177-3AD203B41FA5}">
                      <a16:colId xmlns:a16="http://schemas.microsoft.com/office/drawing/2014/main" val="2485032753"/>
                    </a:ext>
                  </a:extLst>
                </a:gridCol>
              </a:tblGrid>
              <a:tr h="5840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</a:t>
                      </a:r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phương</a:t>
                      </a:r>
                      <a:endParaRPr lang="en-US" sz="1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toàn</a:t>
                      </a:r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endParaRPr lang="en-US" sz="1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1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Ghi</a:t>
                      </a:r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chú</a:t>
                      </a:r>
                      <a:endParaRPr lang="en-US" sz="1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2273"/>
                  </a:ext>
                </a:extLst>
              </a:tr>
              <a:tr h="5840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Lạt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Nhạt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318750"/>
                  </a:ext>
                </a:extLst>
              </a:tr>
              <a:tr h="5840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Duống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  <a:r>
                        <a:rPr lang="vi-V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</a:t>
                      </a:r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xuống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9694"/>
                  </a:ext>
                </a:extLst>
              </a:tr>
              <a:tr h="5840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Xắt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ra </a:t>
                      </a:r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miếng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38552"/>
                  </a:ext>
                </a:extLst>
              </a:tr>
              <a:tr h="5840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Môn</a:t>
                      </a: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bạc</a:t>
                      </a: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Dọc</a:t>
                      </a: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mùng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44964"/>
                  </a:ext>
                </a:extLst>
              </a:tr>
              <a:tr h="5840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Trụng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Nhúng</a:t>
                      </a: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sôi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495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4300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3 (SGK -116)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1F62CA8-65CE-4A53-891C-01754E77DDB9}"/>
              </a:ext>
            </a:extLst>
          </p:cNvPr>
          <p:cNvSpPr/>
          <p:nvPr/>
        </p:nvSpPr>
        <p:spPr>
          <a:xfrm>
            <a:off x="720000" y="1480953"/>
            <a:ext cx="3086283" cy="7418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114665-FF13-4CCC-951E-FE90A6F40EF8}"/>
              </a:ext>
            </a:extLst>
          </p:cNvPr>
          <p:cNvSpPr/>
          <p:nvPr/>
        </p:nvSpPr>
        <p:spPr>
          <a:xfrm>
            <a:off x="720000" y="2337438"/>
            <a:ext cx="5078634" cy="25127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55B3283-65E2-4D11-A389-8EEB1E2B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986" y1="87057" x2="54255" y2="87943"/>
                        <a14:backgroundMark x1="25532" y1="14539" x2="18617" y2="17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80" y="913935"/>
            <a:ext cx="4459000" cy="44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18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" grpId="0"/>
      <p:bldP spid="28" grpId="0" animBg="1"/>
      <p:bldP spid="2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89A99-7DE1-40C8-9A19-C4478247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737004"/>
          </a:xfrm>
        </p:spPr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(SGK – 116)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405C16-1216-48A6-8D55-59D79A79A97A}"/>
              </a:ext>
            </a:extLst>
          </p:cNvPr>
          <p:cNvSpPr/>
          <p:nvPr/>
        </p:nvSpPr>
        <p:spPr>
          <a:xfrm>
            <a:off x="125268" y="1366325"/>
            <a:ext cx="1397619" cy="30272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7DA181-3799-405A-8C00-2EFD591DB193}"/>
              </a:ext>
            </a:extLst>
          </p:cNvPr>
          <p:cNvSpPr/>
          <p:nvPr/>
        </p:nvSpPr>
        <p:spPr>
          <a:xfrm>
            <a:off x="2262585" y="1418364"/>
            <a:ext cx="1789024" cy="1034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Tía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1733F6-CF63-4E28-9E47-1B6010C8FD62}"/>
              </a:ext>
            </a:extLst>
          </p:cNvPr>
          <p:cNvSpPr/>
          <p:nvPr/>
        </p:nvSpPr>
        <p:spPr>
          <a:xfrm>
            <a:off x="4741873" y="1418364"/>
            <a:ext cx="1789024" cy="1034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0AF6FE-822F-4A19-880C-2CCBBA6E3BFE}"/>
              </a:ext>
            </a:extLst>
          </p:cNvPr>
          <p:cNvSpPr/>
          <p:nvPr/>
        </p:nvSpPr>
        <p:spPr>
          <a:xfrm>
            <a:off x="2340643" y="3151613"/>
            <a:ext cx="1789024" cy="1034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Bầm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C83C11-A9D8-4869-8A9C-F1998AF8F821}"/>
              </a:ext>
            </a:extLst>
          </p:cNvPr>
          <p:cNvSpPr/>
          <p:nvPr/>
        </p:nvSpPr>
        <p:spPr>
          <a:xfrm>
            <a:off x="4819931" y="3151613"/>
            <a:ext cx="1789024" cy="1034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A190F8-F286-4F5B-BA67-7C1B06F6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0" b="98300" l="7650" r="99600">
                        <a14:foregroundMark x1="64150" y1="8400" x2="64150" y2="8400"/>
                        <a14:foregroundMark x1="61400" y1="20400" x2="64600" y2="48850"/>
                        <a14:foregroundMark x1="72700" y1="25750" x2="72550" y2="26600"/>
                        <a14:foregroundMark x1="91900" y1="69250" x2="94950" y2="78200"/>
                        <a14:foregroundMark x1="87150" y1="85550" x2="81650" y2="89300"/>
                        <a14:foregroundMark x1="82100" y1="91500" x2="63900" y2="98300"/>
                        <a14:foregroundMark x1="63900" y1="98300" x2="63450" y2="98300"/>
                        <a14:foregroundMark x1="44200" y1="92800" x2="51900" y2="93350"/>
                        <a14:foregroundMark x1="99600" y1="75600" x2="99450" y2="80950"/>
                        <a14:foregroundMark x1="7800" y1="65750" x2="9650" y2="66050"/>
                        <a14:foregroundMark x1="7950" y1="68100" x2="10100" y2="68800"/>
                        <a14:foregroundMark x1="7650" y1="70950" x2="9550" y2="711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1173" y="528940"/>
            <a:ext cx="2129417" cy="2129417"/>
          </a:xfrm>
          <a:prstGeom prst="rect">
            <a:avLst/>
          </a:prstGeom>
        </p:spPr>
      </p:pic>
      <p:pic>
        <p:nvPicPr>
          <p:cNvPr id="6148" name="Picture 4" descr="125,102 дочь векторные изображения, графика и иллюстрации - 123RF">
            <a:extLst>
              <a:ext uri="{FF2B5EF4-FFF2-40B4-BE49-F238E27FC236}">
                <a16:creationId xmlns:a16="http://schemas.microsoft.com/office/drawing/2014/main" id="{EFB75A72-B3FD-4AD0-B345-3F61A356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0000" l="10000" r="90000">
                        <a14:foregroundMark x1="54444" y1="6889" x2="54444" y2="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73" y="2689603"/>
            <a:ext cx="2335948" cy="23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492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89A99-7DE1-40C8-9A19-C4478247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737004"/>
          </a:xfrm>
        </p:spPr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(SGK – 116)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405C16-1216-48A6-8D55-59D79A79A97A}"/>
              </a:ext>
            </a:extLst>
          </p:cNvPr>
          <p:cNvSpPr/>
          <p:nvPr/>
        </p:nvSpPr>
        <p:spPr>
          <a:xfrm>
            <a:off x="125268" y="1366325"/>
            <a:ext cx="1397619" cy="30272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7DA181-3799-405A-8C00-2EFD591DB193}"/>
              </a:ext>
            </a:extLst>
          </p:cNvPr>
          <p:cNvSpPr/>
          <p:nvPr/>
        </p:nvSpPr>
        <p:spPr>
          <a:xfrm>
            <a:off x="2262585" y="1418364"/>
            <a:ext cx="1789024" cy="1034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1733F6-CF63-4E28-9E47-1B6010C8FD62}"/>
              </a:ext>
            </a:extLst>
          </p:cNvPr>
          <p:cNvSpPr/>
          <p:nvPr/>
        </p:nvSpPr>
        <p:spPr>
          <a:xfrm>
            <a:off x="4741873" y="1418364"/>
            <a:ext cx="1789024" cy="1034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Mướp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đắng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0AF6FE-822F-4A19-880C-2CCBBA6E3BFE}"/>
              </a:ext>
            </a:extLst>
          </p:cNvPr>
          <p:cNvSpPr/>
          <p:nvPr/>
        </p:nvSpPr>
        <p:spPr>
          <a:xfrm>
            <a:off x="2340643" y="3151613"/>
            <a:ext cx="1789024" cy="1034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heo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C83C11-A9D8-4869-8A9C-F1998AF8F821}"/>
              </a:ext>
            </a:extLst>
          </p:cNvPr>
          <p:cNvSpPr/>
          <p:nvPr/>
        </p:nvSpPr>
        <p:spPr>
          <a:xfrm>
            <a:off x="4819931" y="3151613"/>
            <a:ext cx="1789024" cy="1034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lợn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Mướp đắ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81F9649F-E95F-415D-9924-CDC7F32E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49" y="1013417"/>
            <a:ext cx="1789024" cy="178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llustration: P I G |pig| on Behance">
            <a:extLst>
              <a:ext uri="{FF2B5EF4-FFF2-40B4-BE49-F238E27FC236}">
                <a16:creationId xmlns:a16="http://schemas.microsoft.com/office/drawing/2014/main" id="{BBA33482-116E-459D-9E81-00B124AF7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857" l="10000" r="90000">
                        <a14:foregroundMark x1="32786" y1="91786" x2="39000" y2="91929"/>
                        <a14:foregroundMark x1="42786" y1="92214" x2="40429" y2="95071"/>
                        <a14:foregroundMark x1="39714" y1="96857" x2="39714" y2="96857"/>
                        <a14:foregroundMark x1="12714" y1="68643" x2="12714" y2="68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07" y="2401693"/>
            <a:ext cx="1991887" cy="19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757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1"/>
          <p:cNvSpPr txBox="1">
            <a:spLocks noGrp="1"/>
          </p:cNvSpPr>
          <p:nvPr>
            <p:ph type="title"/>
          </p:nvPr>
        </p:nvSpPr>
        <p:spPr>
          <a:xfrm>
            <a:off x="3465325" y="2461392"/>
            <a:ext cx="4839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#9Slide03 BoosterNextFYBlack" panose="02000A03000000020004" pitchFamily="2" charset="0"/>
              </a:rPr>
              <a:t>N</a:t>
            </a:r>
            <a:r>
              <a:rPr lang="en" sz="3600" dirty="0">
                <a:latin typeface="#9Slide03 BoosterNextFYBlack" panose="02000A03000000020004" pitchFamily="2" charset="0"/>
              </a:rPr>
              <a:t>HẬN BIẾT TỪ NGỮ ĐỊA PHƯƠNG</a:t>
            </a:r>
            <a:endParaRPr sz="3600" dirty="0">
              <a:latin typeface="#9Slide03 BoosterNextFYBlack" panose="02000A03000000020004" pitchFamily="2" charset="0"/>
            </a:endParaRPr>
          </a:p>
        </p:txBody>
      </p:sp>
      <p:sp>
        <p:nvSpPr>
          <p:cNvPr id="723" name="Google Shape;723;p41"/>
          <p:cNvSpPr txBox="1">
            <a:spLocks noGrp="1"/>
          </p:cNvSpPr>
          <p:nvPr>
            <p:ph type="title" idx="2"/>
          </p:nvPr>
        </p:nvSpPr>
        <p:spPr>
          <a:xfrm>
            <a:off x="4838275" y="1209363"/>
            <a:ext cx="20934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</a:t>
            </a:r>
            <a:endParaRPr dirty="0"/>
          </a:p>
        </p:txBody>
      </p:sp>
      <p:sp>
        <p:nvSpPr>
          <p:cNvPr id="724" name="Google Shape;724;p41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41"/>
          <p:cNvGrpSpPr/>
          <p:nvPr/>
        </p:nvGrpSpPr>
        <p:grpSpPr>
          <a:xfrm>
            <a:off x="941821" y="313271"/>
            <a:ext cx="2470428" cy="4248953"/>
            <a:chOff x="6200035" y="581232"/>
            <a:chExt cx="2314652" cy="3981029"/>
          </a:xfrm>
        </p:grpSpPr>
        <p:sp>
          <p:nvSpPr>
            <p:cNvPr id="726" name="Google Shape;726;p41"/>
            <p:cNvSpPr/>
            <p:nvPr/>
          </p:nvSpPr>
          <p:spPr>
            <a:xfrm>
              <a:off x="6314583" y="2190297"/>
              <a:ext cx="1504103" cy="1412835"/>
            </a:xfrm>
            <a:custGeom>
              <a:avLst/>
              <a:gdLst/>
              <a:ahLst/>
              <a:cxnLst/>
              <a:rect l="l" t="t" r="r" b="b"/>
              <a:pathLst>
                <a:path w="33471" h="31440" extrusionOk="0">
                  <a:moveTo>
                    <a:pt x="15841" y="1"/>
                  </a:moveTo>
                  <a:cubicBezTo>
                    <a:pt x="12819" y="2232"/>
                    <a:pt x="7748" y="2311"/>
                    <a:pt x="7047" y="2311"/>
                  </a:cubicBezTo>
                  <a:cubicBezTo>
                    <a:pt x="6994" y="2311"/>
                    <a:pt x="6966" y="2311"/>
                    <a:pt x="6966" y="2311"/>
                  </a:cubicBezTo>
                  <a:lnTo>
                    <a:pt x="6966" y="2311"/>
                  </a:lnTo>
                  <a:cubicBezTo>
                    <a:pt x="7817" y="6445"/>
                    <a:pt x="5689" y="14560"/>
                    <a:pt x="5689" y="14560"/>
                  </a:cubicBezTo>
                  <a:cubicBezTo>
                    <a:pt x="5689" y="14560"/>
                    <a:pt x="4929" y="13861"/>
                    <a:pt x="3987" y="13740"/>
                  </a:cubicBezTo>
                  <a:cubicBezTo>
                    <a:pt x="3883" y="13724"/>
                    <a:pt x="3775" y="13715"/>
                    <a:pt x="3665" y="13715"/>
                  </a:cubicBezTo>
                  <a:cubicBezTo>
                    <a:pt x="3131" y="13715"/>
                    <a:pt x="2535" y="13915"/>
                    <a:pt x="1981" y="14469"/>
                  </a:cubicBezTo>
                  <a:cubicBezTo>
                    <a:pt x="1" y="16505"/>
                    <a:pt x="2346" y="20154"/>
                    <a:pt x="5564" y="20154"/>
                  </a:cubicBezTo>
                  <a:cubicBezTo>
                    <a:pt x="5853" y="20154"/>
                    <a:pt x="6149" y="20124"/>
                    <a:pt x="6449" y="20062"/>
                  </a:cubicBezTo>
                  <a:cubicBezTo>
                    <a:pt x="6449" y="20062"/>
                    <a:pt x="8334" y="24044"/>
                    <a:pt x="13410" y="25503"/>
                  </a:cubicBezTo>
                  <a:lnTo>
                    <a:pt x="13288" y="27235"/>
                  </a:lnTo>
                  <a:lnTo>
                    <a:pt x="13106" y="29940"/>
                  </a:lnTo>
                  <a:cubicBezTo>
                    <a:pt x="13106" y="29940"/>
                    <a:pt x="14216" y="31440"/>
                    <a:pt x="16862" y="31440"/>
                  </a:cubicBezTo>
                  <a:cubicBezTo>
                    <a:pt x="16985" y="31440"/>
                    <a:pt x="17110" y="31436"/>
                    <a:pt x="17240" y="31430"/>
                  </a:cubicBezTo>
                  <a:cubicBezTo>
                    <a:pt x="17392" y="31430"/>
                    <a:pt x="17543" y="31430"/>
                    <a:pt x="17695" y="31369"/>
                  </a:cubicBezTo>
                  <a:cubicBezTo>
                    <a:pt x="17817" y="31369"/>
                    <a:pt x="17939" y="31339"/>
                    <a:pt x="18060" y="31339"/>
                  </a:cubicBezTo>
                  <a:cubicBezTo>
                    <a:pt x="20948" y="30913"/>
                    <a:pt x="20796" y="29880"/>
                    <a:pt x="20796" y="29880"/>
                  </a:cubicBezTo>
                  <a:lnTo>
                    <a:pt x="20431" y="26627"/>
                  </a:lnTo>
                  <a:lnTo>
                    <a:pt x="20370" y="25776"/>
                  </a:lnTo>
                  <a:cubicBezTo>
                    <a:pt x="28547" y="24408"/>
                    <a:pt x="29094" y="17326"/>
                    <a:pt x="29094" y="17326"/>
                  </a:cubicBezTo>
                  <a:cubicBezTo>
                    <a:pt x="29094" y="17326"/>
                    <a:pt x="29291" y="17392"/>
                    <a:pt x="29615" y="17392"/>
                  </a:cubicBezTo>
                  <a:cubicBezTo>
                    <a:pt x="29988" y="17392"/>
                    <a:pt x="30529" y="17305"/>
                    <a:pt x="31130" y="16931"/>
                  </a:cubicBezTo>
                  <a:cubicBezTo>
                    <a:pt x="33167" y="15654"/>
                    <a:pt x="33471" y="11247"/>
                    <a:pt x="31070" y="10700"/>
                  </a:cubicBezTo>
                  <a:cubicBezTo>
                    <a:pt x="30917" y="10668"/>
                    <a:pt x="30772" y="10653"/>
                    <a:pt x="30634" y="10653"/>
                  </a:cubicBezTo>
                  <a:cubicBezTo>
                    <a:pt x="29721" y="10653"/>
                    <a:pt x="29103" y="11289"/>
                    <a:pt x="28760" y="11764"/>
                  </a:cubicBezTo>
                  <a:cubicBezTo>
                    <a:pt x="28577" y="12068"/>
                    <a:pt x="28456" y="12341"/>
                    <a:pt x="28456" y="12341"/>
                  </a:cubicBezTo>
                  <a:cubicBezTo>
                    <a:pt x="28456" y="12341"/>
                    <a:pt x="27969" y="1946"/>
                    <a:pt x="26358" y="1065"/>
                  </a:cubicBezTo>
                  <a:lnTo>
                    <a:pt x="26328" y="882"/>
                  </a:lnTo>
                  <a:cubicBezTo>
                    <a:pt x="25697" y="1060"/>
                    <a:pt x="25022" y="1123"/>
                    <a:pt x="24379" y="1123"/>
                  </a:cubicBezTo>
                  <a:cubicBezTo>
                    <a:pt x="22821" y="1123"/>
                    <a:pt x="21451" y="752"/>
                    <a:pt x="21343" y="730"/>
                  </a:cubicBezTo>
                  <a:cubicBezTo>
                    <a:pt x="20876" y="843"/>
                    <a:pt x="20393" y="889"/>
                    <a:pt x="19916" y="889"/>
                  </a:cubicBezTo>
                  <a:cubicBezTo>
                    <a:pt x="17819" y="889"/>
                    <a:pt x="15841" y="1"/>
                    <a:pt x="1584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6921252" y="3333575"/>
              <a:ext cx="314203" cy="71810"/>
            </a:xfrm>
            <a:custGeom>
              <a:avLst/>
              <a:gdLst/>
              <a:ahLst/>
              <a:cxnLst/>
              <a:rect l="l" t="t" r="r" b="b"/>
              <a:pathLst>
                <a:path w="6992" h="1598" extrusionOk="0">
                  <a:moveTo>
                    <a:pt x="1" y="1"/>
                  </a:moveTo>
                  <a:lnTo>
                    <a:pt x="1" y="214"/>
                  </a:lnTo>
                  <a:cubicBezTo>
                    <a:pt x="1726" y="1126"/>
                    <a:pt x="3652" y="1598"/>
                    <a:pt x="5615" y="1598"/>
                  </a:cubicBezTo>
                  <a:cubicBezTo>
                    <a:pt x="6073" y="1598"/>
                    <a:pt x="6532" y="1572"/>
                    <a:pt x="6992" y="1521"/>
                  </a:cubicBezTo>
                  <a:lnTo>
                    <a:pt x="6931" y="1156"/>
                  </a:lnTo>
                  <a:lnTo>
                    <a:pt x="6870" y="305"/>
                  </a:lnTo>
                  <a:cubicBezTo>
                    <a:pt x="6688" y="366"/>
                    <a:pt x="6475" y="366"/>
                    <a:pt x="6293" y="396"/>
                  </a:cubicBezTo>
                  <a:cubicBezTo>
                    <a:pt x="5471" y="506"/>
                    <a:pt x="4692" y="557"/>
                    <a:pt x="3956" y="557"/>
                  </a:cubicBezTo>
                  <a:cubicBezTo>
                    <a:pt x="2460" y="557"/>
                    <a:pt x="1142" y="347"/>
                    <a:pt x="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7497677" y="2179377"/>
              <a:ext cx="213139" cy="565538"/>
            </a:xfrm>
            <a:custGeom>
              <a:avLst/>
              <a:gdLst/>
              <a:ahLst/>
              <a:cxnLst/>
              <a:rect l="l" t="t" r="r" b="b"/>
              <a:pathLst>
                <a:path w="4743" h="12585" extrusionOk="0">
                  <a:moveTo>
                    <a:pt x="1825" y="1"/>
                  </a:moveTo>
                  <a:cubicBezTo>
                    <a:pt x="1338" y="578"/>
                    <a:pt x="700" y="912"/>
                    <a:pt x="1" y="1125"/>
                  </a:cubicBezTo>
                  <a:lnTo>
                    <a:pt x="31" y="1308"/>
                  </a:lnTo>
                  <a:cubicBezTo>
                    <a:pt x="1642" y="2189"/>
                    <a:pt x="2129" y="12584"/>
                    <a:pt x="2129" y="12584"/>
                  </a:cubicBezTo>
                  <a:cubicBezTo>
                    <a:pt x="2129" y="12584"/>
                    <a:pt x="2250" y="12311"/>
                    <a:pt x="2433" y="12007"/>
                  </a:cubicBezTo>
                  <a:cubicBezTo>
                    <a:pt x="4743" y="2371"/>
                    <a:pt x="1825" y="1"/>
                    <a:pt x="1825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355792" y="1679572"/>
              <a:ext cx="1289437" cy="1166398"/>
            </a:xfrm>
            <a:custGeom>
              <a:avLst/>
              <a:gdLst/>
              <a:ahLst/>
              <a:cxnLst/>
              <a:rect l="l" t="t" r="r" b="b"/>
              <a:pathLst>
                <a:path w="28694" h="25956" extrusionOk="0">
                  <a:moveTo>
                    <a:pt x="16683" y="1"/>
                  </a:moveTo>
                  <a:cubicBezTo>
                    <a:pt x="16088" y="1"/>
                    <a:pt x="15563" y="101"/>
                    <a:pt x="15167" y="302"/>
                  </a:cubicBezTo>
                  <a:cubicBezTo>
                    <a:pt x="13405" y="1183"/>
                    <a:pt x="14438" y="1973"/>
                    <a:pt x="14438" y="1973"/>
                  </a:cubicBezTo>
                  <a:cubicBezTo>
                    <a:pt x="13422" y="1426"/>
                    <a:pt x="11781" y="1119"/>
                    <a:pt x="10117" y="1119"/>
                  </a:cubicBezTo>
                  <a:cubicBezTo>
                    <a:pt x="7899" y="1119"/>
                    <a:pt x="5641" y="1665"/>
                    <a:pt x="4772" y="2916"/>
                  </a:cubicBezTo>
                  <a:cubicBezTo>
                    <a:pt x="4103" y="3919"/>
                    <a:pt x="4590" y="4952"/>
                    <a:pt x="5350" y="5621"/>
                  </a:cubicBezTo>
                  <a:cubicBezTo>
                    <a:pt x="4012" y="5803"/>
                    <a:pt x="2553" y="6502"/>
                    <a:pt x="1976" y="7931"/>
                  </a:cubicBezTo>
                  <a:cubicBezTo>
                    <a:pt x="790" y="10910"/>
                    <a:pt x="4134" y="12764"/>
                    <a:pt x="4134" y="12764"/>
                  </a:cubicBezTo>
                  <a:cubicBezTo>
                    <a:pt x="4134" y="12764"/>
                    <a:pt x="3994" y="12746"/>
                    <a:pt x="3785" y="12746"/>
                  </a:cubicBezTo>
                  <a:cubicBezTo>
                    <a:pt x="3277" y="12746"/>
                    <a:pt x="2360" y="12853"/>
                    <a:pt x="2037" y="13585"/>
                  </a:cubicBezTo>
                  <a:cubicBezTo>
                    <a:pt x="0" y="18144"/>
                    <a:pt x="3222" y="24922"/>
                    <a:pt x="3222" y="24922"/>
                  </a:cubicBezTo>
                  <a:lnTo>
                    <a:pt x="3192" y="25135"/>
                  </a:lnTo>
                  <a:cubicBezTo>
                    <a:pt x="4134" y="25287"/>
                    <a:pt x="4894" y="25956"/>
                    <a:pt x="4894" y="25956"/>
                  </a:cubicBezTo>
                  <a:cubicBezTo>
                    <a:pt x="4894" y="25956"/>
                    <a:pt x="7021" y="17840"/>
                    <a:pt x="6140" y="13706"/>
                  </a:cubicBezTo>
                  <a:lnTo>
                    <a:pt x="6140" y="13706"/>
                  </a:lnTo>
                  <a:cubicBezTo>
                    <a:pt x="6140" y="13706"/>
                    <a:pt x="6144" y="13706"/>
                    <a:pt x="6151" y="13706"/>
                  </a:cubicBezTo>
                  <a:cubicBezTo>
                    <a:pt x="6423" y="13706"/>
                    <a:pt x="11846" y="13677"/>
                    <a:pt x="15046" y="11396"/>
                  </a:cubicBezTo>
                  <a:cubicBezTo>
                    <a:pt x="15046" y="11396"/>
                    <a:pt x="16964" y="12295"/>
                    <a:pt x="19067" y="12295"/>
                  </a:cubicBezTo>
                  <a:cubicBezTo>
                    <a:pt x="19558" y="12295"/>
                    <a:pt x="20059" y="12246"/>
                    <a:pt x="20548" y="12126"/>
                  </a:cubicBezTo>
                  <a:cubicBezTo>
                    <a:pt x="20655" y="12147"/>
                    <a:pt x="22026" y="12519"/>
                    <a:pt x="23583" y="12519"/>
                  </a:cubicBezTo>
                  <a:cubicBezTo>
                    <a:pt x="24226" y="12519"/>
                    <a:pt x="24902" y="12455"/>
                    <a:pt x="25532" y="12278"/>
                  </a:cubicBezTo>
                  <a:cubicBezTo>
                    <a:pt x="26201" y="12095"/>
                    <a:pt x="26870" y="11730"/>
                    <a:pt x="27356" y="11183"/>
                  </a:cubicBezTo>
                  <a:cubicBezTo>
                    <a:pt x="27691" y="10788"/>
                    <a:pt x="27964" y="10271"/>
                    <a:pt x="28086" y="9603"/>
                  </a:cubicBezTo>
                  <a:cubicBezTo>
                    <a:pt x="28694" y="6168"/>
                    <a:pt x="26414" y="2977"/>
                    <a:pt x="24499" y="2977"/>
                  </a:cubicBezTo>
                  <a:cubicBezTo>
                    <a:pt x="23526" y="2977"/>
                    <a:pt x="22827" y="3372"/>
                    <a:pt x="22827" y="3372"/>
                  </a:cubicBezTo>
                  <a:cubicBezTo>
                    <a:pt x="21513" y="1143"/>
                    <a:pt x="18697" y="1"/>
                    <a:pt x="16683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7126171" y="3386872"/>
              <a:ext cx="357882" cy="424839"/>
            </a:xfrm>
            <a:custGeom>
              <a:avLst/>
              <a:gdLst/>
              <a:ahLst/>
              <a:cxnLst/>
              <a:rect l="l" t="t" r="r" b="b"/>
              <a:pathLst>
                <a:path w="7964" h="9454" extrusionOk="0">
                  <a:moveTo>
                    <a:pt x="2371" y="0"/>
                  </a:moveTo>
                  <a:lnTo>
                    <a:pt x="2736" y="3253"/>
                  </a:lnTo>
                  <a:cubicBezTo>
                    <a:pt x="2736" y="3253"/>
                    <a:pt x="2888" y="4286"/>
                    <a:pt x="0" y="4712"/>
                  </a:cubicBezTo>
                  <a:cubicBezTo>
                    <a:pt x="1429" y="5319"/>
                    <a:pt x="2888" y="9453"/>
                    <a:pt x="4134" y="9453"/>
                  </a:cubicBezTo>
                  <a:cubicBezTo>
                    <a:pt x="4620" y="9453"/>
                    <a:pt x="6778" y="6657"/>
                    <a:pt x="7599" y="4712"/>
                  </a:cubicBezTo>
                  <a:cubicBezTo>
                    <a:pt x="7812" y="4104"/>
                    <a:pt x="7964" y="3617"/>
                    <a:pt x="7842" y="3313"/>
                  </a:cubicBezTo>
                  <a:cubicBezTo>
                    <a:pt x="7386" y="1824"/>
                    <a:pt x="5927" y="395"/>
                    <a:pt x="2493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6724556" y="3414195"/>
              <a:ext cx="367499" cy="415447"/>
            </a:xfrm>
            <a:custGeom>
              <a:avLst/>
              <a:gdLst/>
              <a:ahLst/>
              <a:cxnLst/>
              <a:rect l="l" t="t" r="r" b="b"/>
              <a:pathLst>
                <a:path w="8178" h="9245" extrusionOk="0">
                  <a:moveTo>
                    <a:pt x="4135" y="0"/>
                  </a:moveTo>
                  <a:cubicBezTo>
                    <a:pt x="4135" y="0"/>
                    <a:pt x="730" y="730"/>
                    <a:pt x="62" y="2797"/>
                  </a:cubicBezTo>
                  <a:cubicBezTo>
                    <a:pt x="1" y="2979"/>
                    <a:pt x="1" y="3101"/>
                    <a:pt x="1" y="3313"/>
                  </a:cubicBezTo>
                  <a:cubicBezTo>
                    <a:pt x="60" y="5519"/>
                    <a:pt x="3745" y="9245"/>
                    <a:pt x="4518" y="9245"/>
                  </a:cubicBezTo>
                  <a:cubicBezTo>
                    <a:pt x="4533" y="9245"/>
                    <a:pt x="4547" y="9243"/>
                    <a:pt x="4560" y="9240"/>
                  </a:cubicBezTo>
                  <a:cubicBezTo>
                    <a:pt x="5229" y="9088"/>
                    <a:pt x="6445" y="5471"/>
                    <a:pt x="8177" y="4164"/>
                  </a:cubicBezTo>
                  <a:lnTo>
                    <a:pt x="8177" y="4134"/>
                  </a:lnTo>
                  <a:cubicBezTo>
                    <a:pt x="8047" y="4141"/>
                    <a:pt x="7920" y="4144"/>
                    <a:pt x="7796" y="4144"/>
                  </a:cubicBezTo>
                  <a:cubicBezTo>
                    <a:pt x="5124" y="4144"/>
                    <a:pt x="4013" y="2645"/>
                    <a:pt x="4013" y="2645"/>
                  </a:cubicBezTo>
                  <a:lnTo>
                    <a:pt x="4287" y="0"/>
                  </a:ln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6200035" y="3564424"/>
              <a:ext cx="1658284" cy="997837"/>
            </a:xfrm>
            <a:custGeom>
              <a:avLst/>
              <a:gdLst/>
              <a:ahLst/>
              <a:cxnLst/>
              <a:rect l="l" t="t" r="r" b="b"/>
              <a:pathLst>
                <a:path w="36902" h="22205" extrusionOk="0">
                  <a:moveTo>
                    <a:pt x="11582" y="1"/>
                  </a:moveTo>
                  <a:cubicBezTo>
                    <a:pt x="11582" y="1"/>
                    <a:pt x="7843" y="487"/>
                    <a:pt x="5411" y="3800"/>
                  </a:cubicBezTo>
                  <a:cubicBezTo>
                    <a:pt x="3010" y="7113"/>
                    <a:pt x="1" y="17600"/>
                    <a:pt x="244" y="18086"/>
                  </a:cubicBezTo>
                  <a:cubicBezTo>
                    <a:pt x="396" y="18360"/>
                    <a:pt x="3618" y="19849"/>
                    <a:pt x="8329" y="20943"/>
                  </a:cubicBezTo>
                  <a:cubicBezTo>
                    <a:pt x="11357" y="21638"/>
                    <a:pt x="14968" y="22205"/>
                    <a:pt x="18768" y="22205"/>
                  </a:cubicBezTo>
                  <a:cubicBezTo>
                    <a:pt x="19127" y="22205"/>
                    <a:pt x="19487" y="22200"/>
                    <a:pt x="19849" y="22189"/>
                  </a:cubicBezTo>
                  <a:cubicBezTo>
                    <a:pt x="23983" y="22068"/>
                    <a:pt x="27479" y="21460"/>
                    <a:pt x="30214" y="20761"/>
                  </a:cubicBezTo>
                  <a:cubicBezTo>
                    <a:pt x="34166" y="19697"/>
                    <a:pt x="36445" y="18390"/>
                    <a:pt x="36597" y="17964"/>
                  </a:cubicBezTo>
                  <a:cubicBezTo>
                    <a:pt x="36901" y="17296"/>
                    <a:pt x="35047" y="6445"/>
                    <a:pt x="32494" y="3466"/>
                  </a:cubicBezTo>
                  <a:cubicBezTo>
                    <a:pt x="31035" y="1733"/>
                    <a:pt x="28269" y="791"/>
                    <a:pt x="28269" y="791"/>
                  </a:cubicBezTo>
                  <a:lnTo>
                    <a:pt x="28147" y="761"/>
                  </a:lnTo>
                  <a:cubicBezTo>
                    <a:pt x="27357" y="2706"/>
                    <a:pt x="25199" y="5502"/>
                    <a:pt x="24713" y="5502"/>
                  </a:cubicBezTo>
                  <a:cubicBezTo>
                    <a:pt x="23436" y="5502"/>
                    <a:pt x="22007" y="1368"/>
                    <a:pt x="20548" y="761"/>
                  </a:cubicBezTo>
                  <a:cubicBezTo>
                    <a:pt x="20457" y="761"/>
                    <a:pt x="20336" y="791"/>
                    <a:pt x="20214" y="791"/>
                  </a:cubicBezTo>
                  <a:cubicBezTo>
                    <a:pt x="20062" y="821"/>
                    <a:pt x="19910" y="821"/>
                    <a:pt x="19758" y="821"/>
                  </a:cubicBezTo>
                  <a:lnTo>
                    <a:pt x="19758" y="882"/>
                  </a:lnTo>
                  <a:cubicBezTo>
                    <a:pt x="18086" y="2159"/>
                    <a:pt x="16840" y="5776"/>
                    <a:pt x="16141" y="5928"/>
                  </a:cubicBezTo>
                  <a:cubicBezTo>
                    <a:pt x="16129" y="5931"/>
                    <a:pt x="16115" y="5932"/>
                    <a:pt x="16100" y="5932"/>
                  </a:cubicBezTo>
                  <a:cubicBezTo>
                    <a:pt x="15356" y="5932"/>
                    <a:pt x="11671" y="2206"/>
                    <a:pt x="11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563407" y="3920426"/>
              <a:ext cx="105199" cy="592321"/>
            </a:xfrm>
            <a:custGeom>
              <a:avLst/>
              <a:gdLst/>
              <a:ahLst/>
              <a:cxnLst/>
              <a:rect l="l" t="t" r="r" b="b"/>
              <a:pathLst>
                <a:path w="2341" h="13181" extrusionOk="0">
                  <a:moveTo>
                    <a:pt x="2142" y="1"/>
                  </a:moveTo>
                  <a:cubicBezTo>
                    <a:pt x="2069" y="1"/>
                    <a:pt x="2022" y="41"/>
                    <a:pt x="1976" y="134"/>
                  </a:cubicBezTo>
                  <a:cubicBezTo>
                    <a:pt x="1429" y="2231"/>
                    <a:pt x="973" y="4358"/>
                    <a:pt x="608" y="6517"/>
                  </a:cubicBezTo>
                  <a:cubicBezTo>
                    <a:pt x="426" y="7580"/>
                    <a:pt x="304" y="8644"/>
                    <a:pt x="213" y="9739"/>
                  </a:cubicBezTo>
                  <a:cubicBezTo>
                    <a:pt x="91" y="10802"/>
                    <a:pt x="0" y="11927"/>
                    <a:pt x="91" y="13021"/>
                  </a:cubicBezTo>
                  <a:cubicBezTo>
                    <a:pt x="91" y="13082"/>
                    <a:pt x="152" y="13173"/>
                    <a:pt x="243" y="13173"/>
                  </a:cubicBezTo>
                  <a:cubicBezTo>
                    <a:pt x="264" y="13178"/>
                    <a:pt x="283" y="13181"/>
                    <a:pt x="301" y="13181"/>
                  </a:cubicBezTo>
                  <a:cubicBezTo>
                    <a:pt x="384" y="13181"/>
                    <a:pt x="426" y="13122"/>
                    <a:pt x="426" y="13021"/>
                  </a:cubicBezTo>
                  <a:cubicBezTo>
                    <a:pt x="547" y="11957"/>
                    <a:pt x="699" y="10894"/>
                    <a:pt x="851" y="9830"/>
                  </a:cubicBezTo>
                  <a:cubicBezTo>
                    <a:pt x="1003" y="8766"/>
                    <a:pt x="1155" y="7702"/>
                    <a:pt x="1338" y="6638"/>
                  </a:cubicBezTo>
                  <a:cubicBezTo>
                    <a:pt x="1672" y="4510"/>
                    <a:pt x="2067" y="2383"/>
                    <a:pt x="2341" y="225"/>
                  </a:cubicBezTo>
                  <a:cubicBezTo>
                    <a:pt x="2341" y="103"/>
                    <a:pt x="2249" y="12"/>
                    <a:pt x="2219" y="12"/>
                  </a:cubicBezTo>
                  <a:cubicBezTo>
                    <a:pt x="2190" y="5"/>
                    <a:pt x="2165" y="1"/>
                    <a:pt x="21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7434853" y="3890902"/>
              <a:ext cx="129824" cy="613307"/>
            </a:xfrm>
            <a:custGeom>
              <a:avLst/>
              <a:gdLst/>
              <a:ahLst/>
              <a:cxnLst/>
              <a:rect l="l" t="t" r="r" b="b"/>
              <a:pathLst>
                <a:path w="2889" h="13648" extrusionOk="0">
                  <a:moveTo>
                    <a:pt x="153" y="0"/>
                  </a:moveTo>
                  <a:cubicBezTo>
                    <a:pt x="31" y="31"/>
                    <a:pt x="1" y="122"/>
                    <a:pt x="1" y="213"/>
                  </a:cubicBezTo>
                  <a:lnTo>
                    <a:pt x="305" y="1885"/>
                  </a:lnTo>
                  <a:lnTo>
                    <a:pt x="609" y="3556"/>
                  </a:lnTo>
                  <a:lnTo>
                    <a:pt x="1247" y="6870"/>
                  </a:lnTo>
                  <a:lnTo>
                    <a:pt x="1885" y="10183"/>
                  </a:lnTo>
                  <a:lnTo>
                    <a:pt x="2493" y="13496"/>
                  </a:lnTo>
                  <a:cubicBezTo>
                    <a:pt x="2554" y="13557"/>
                    <a:pt x="2615" y="13648"/>
                    <a:pt x="2706" y="13648"/>
                  </a:cubicBezTo>
                  <a:cubicBezTo>
                    <a:pt x="2797" y="13648"/>
                    <a:pt x="2888" y="13557"/>
                    <a:pt x="2888" y="13435"/>
                  </a:cubicBezTo>
                  <a:cubicBezTo>
                    <a:pt x="2858" y="12310"/>
                    <a:pt x="2736" y="11216"/>
                    <a:pt x="2584" y="10061"/>
                  </a:cubicBezTo>
                  <a:cubicBezTo>
                    <a:pt x="2432" y="8967"/>
                    <a:pt x="2250" y="7812"/>
                    <a:pt x="2007" y="6718"/>
                  </a:cubicBezTo>
                  <a:cubicBezTo>
                    <a:pt x="1794" y="5623"/>
                    <a:pt x="1520" y="4529"/>
                    <a:pt x="1247" y="3405"/>
                  </a:cubicBezTo>
                  <a:lnTo>
                    <a:pt x="821" y="1794"/>
                  </a:lnTo>
                  <a:cubicBezTo>
                    <a:pt x="669" y="1246"/>
                    <a:pt x="517" y="669"/>
                    <a:pt x="335" y="152"/>
                  </a:cubicBezTo>
                  <a:cubicBezTo>
                    <a:pt x="335" y="61"/>
                    <a:pt x="213" y="0"/>
                    <a:pt x="153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6423065" y="2879428"/>
              <a:ext cx="132161" cy="64935"/>
            </a:xfrm>
            <a:custGeom>
              <a:avLst/>
              <a:gdLst/>
              <a:ahLst/>
              <a:cxnLst/>
              <a:rect l="l" t="t" r="r" b="b"/>
              <a:pathLst>
                <a:path w="2941" h="1445" extrusionOk="0">
                  <a:moveTo>
                    <a:pt x="1258" y="0"/>
                  </a:moveTo>
                  <a:cubicBezTo>
                    <a:pt x="1102" y="0"/>
                    <a:pt x="950" y="15"/>
                    <a:pt x="813" y="46"/>
                  </a:cubicBezTo>
                  <a:cubicBezTo>
                    <a:pt x="509" y="167"/>
                    <a:pt x="236" y="289"/>
                    <a:pt x="53" y="502"/>
                  </a:cubicBezTo>
                  <a:cubicBezTo>
                    <a:pt x="27" y="528"/>
                    <a:pt x="1" y="599"/>
                    <a:pt x="33" y="599"/>
                  </a:cubicBezTo>
                  <a:cubicBezTo>
                    <a:pt x="38" y="599"/>
                    <a:pt x="45" y="597"/>
                    <a:pt x="53" y="593"/>
                  </a:cubicBezTo>
                  <a:cubicBezTo>
                    <a:pt x="84" y="684"/>
                    <a:pt x="175" y="745"/>
                    <a:pt x="296" y="745"/>
                  </a:cubicBezTo>
                  <a:lnTo>
                    <a:pt x="327" y="745"/>
                  </a:lnTo>
                  <a:cubicBezTo>
                    <a:pt x="509" y="684"/>
                    <a:pt x="783" y="654"/>
                    <a:pt x="965" y="654"/>
                  </a:cubicBezTo>
                  <a:cubicBezTo>
                    <a:pt x="1147" y="654"/>
                    <a:pt x="1360" y="684"/>
                    <a:pt x="1543" y="745"/>
                  </a:cubicBezTo>
                  <a:cubicBezTo>
                    <a:pt x="1725" y="806"/>
                    <a:pt x="1877" y="897"/>
                    <a:pt x="2059" y="988"/>
                  </a:cubicBezTo>
                  <a:cubicBezTo>
                    <a:pt x="2151" y="1049"/>
                    <a:pt x="2211" y="1110"/>
                    <a:pt x="2333" y="1201"/>
                  </a:cubicBezTo>
                  <a:cubicBezTo>
                    <a:pt x="2424" y="1262"/>
                    <a:pt x="2485" y="1353"/>
                    <a:pt x="2606" y="1414"/>
                  </a:cubicBezTo>
                  <a:lnTo>
                    <a:pt x="2637" y="1414"/>
                  </a:lnTo>
                  <a:cubicBezTo>
                    <a:pt x="2667" y="1444"/>
                    <a:pt x="2758" y="1444"/>
                    <a:pt x="2789" y="1444"/>
                  </a:cubicBezTo>
                  <a:cubicBezTo>
                    <a:pt x="2880" y="1414"/>
                    <a:pt x="2941" y="1353"/>
                    <a:pt x="2910" y="1231"/>
                  </a:cubicBezTo>
                  <a:cubicBezTo>
                    <a:pt x="2880" y="1110"/>
                    <a:pt x="2819" y="958"/>
                    <a:pt x="2758" y="836"/>
                  </a:cubicBezTo>
                  <a:cubicBezTo>
                    <a:pt x="2667" y="745"/>
                    <a:pt x="2606" y="623"/>
                    <a:pt x="2485" y="502"/>
                  </a:cubicBezTo>
                  <a:cubicBezTo>
                    <a:pt x="2303" y="319"/>
                    <a:pt x="2029" y="137"/>
                    <a:pt x="1725" y="46"/>
                  </a:cubicBezTo>
                  <a:cubicBezTo>
                    <a:pt x="1573" y="15"/>
                    <a:pt x="1413" y="0"/>
                    <a:pt x="1258" y="0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7619280" y="2752791"/>
              <a:ext cx="105199" cy="98413"/>
            </a:xfrm>
            <a:custGeom>
              <a:avLst/>
              <a:gdLst/>
              <a:ahLst/>
              <a:cxnLst/>
              <a:rect l="l" t="t" r="r" b="b"/>
              <a:pathLst>
                <a:path w="2341" h="2190" extrusionOk="0">
                  <a:moveTo>
                    <a:pt x="1494" y="1"/>
                  </a:moveTo>
                  <a:cubicBezTo>
                    <a:pt x="1452" y="1"/>
                    <a:pt x="1410" y="3"/>
                    <a:pt x="1368" y="7"/>
                  </a:cubicBezTo>
                  <a:cubicBezTo>
                    <a:pt x="1034" y="67"/>
                    <a:pt x="760" y="250"/>
                    <a:pt x="578" y="463"/>
                  </a:cubicBezTo>
                  <a:cubicBezTo>
                    <a:pt x="365" y="706"/>
                    <a:pt x="213" y="919"/>
                    <a:pt x="152" y="1192"/>
                  </a:cubicBezTo>
                  <a:cubicBezTo>
                    <a:pt x="30" y="1466"/>
                    <a:pt x="0" y="1739"/>
                    <a:pt x="0" y="1982"/>
                  </a:cubicBezTo>
                  <a:cubicBezTo>
                    <a:pt x="0" y="2043"/>
                    <a:pt x="30" y="2104"/>
                    <a:pt x="30" y="2134"/>
                  </a:cubicBezTo>
                  <a:cubicBezTo>
                    <a:pt x="69" y="2173"/>
                    <a:pt x="107" y="2189"/>
                    <a:pt x="145" y="2189"/>
                  </a:cubicBezTo>
                  <a:cubicBezTo>
                    <a:pt x="198" y="2189"/>
                    <a:pt x="251" y="2157"/>
                    <a:pt x="304" y="2104"/>
                  </a:cubicBezTo>
                  <a:cubicBezTo>
                    <a:pt x="608" y="1739"/>
                    <a:pt x="821" y="1314"/>
                    <a:pt x="1094" y="1040"/>
                  </a:cubicBezTo>
                  <a:cubicBezTo>
                    <a:pt x="1216" y="888"/>
                    <a:pt x="1368" y="767"/>
                    <a:pt x="1520" y="706"/>
                  </a:cubicBezTo>
                  <a:cubicBezTo>
                    <a:pt x="1672" y="615"/>
                    <a:pt x="1854" y="584"/>
                    <a:pt x="2097" y="584"/>
                  </a:cubicBezTo>
                  <a:lnTo>
                    <a:pt x="2128" y="584"/>
                  </a:lnTo>
                  <a:cubicBezTo>
                    <a:pt x="2189" y="584"/>
                    <a:pt x="2249" y="554"/>
                    <a:pt x="2280" y="523"/>
                  </a:cubicBezTo>
                  <a:cubicBezTo>
                    <a:pt x="2341" y="432"/>
                    <a:pt x="2310" y="311"/>
                    <a:pt x="2249" y="250"/>
                  </a:cubicBezTo>
                  <a:cubicBezTo>
                    <a:pt x="2037" y="91"/>
                    <a:pt x="1778" y="1"/>
                    <a:pt x="1494" y="1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6992299" y="2609168"/>
              <a:ext cx="226800" cy="356849"/>
            </a:xfrm>
            <a:custGeom>
              <a:avLst/>
              <a:gdLst/>
              <a:ahLst/>
              <a:cxnLst/>
              <a:rect l="l" t="t" r="r" b="b"/>
              <a:pathLst>
                <a:path w="5047" h="7941" extrusionOk="0">
                  <a:moveTo>
                    <a:pt x="1896" y="1"/>
                  </a:moveTo>
                  <a:cubicBezTo>
                    <a:pt x="1477" y="1"/>
                    <a:pt x="1049" y="189"/>
                    <a:pt x="882" y="467"/>
                  </a:cubicBezTo>
                  <a:cubicBezTo>
                    <a:pt x="548" y="1075"/>
                    <a:pt x="0" y="7306"/>
                    <a:pt x="304" y="7610"/>
                  </a:cubicBezTo>
                  <a:cubicBezTo>
                    <a:pt x="487" y="7806"/>
                    <a:pt x="1277" y="7940"/>
                    <a:pt x="2142" y="7940"/>
                  </a:cubicBezTo>
                  <a:cubicBezTo>
                    <a:pt x="3289" y="7940"/>
                    <a:pt x="4569" y="7704"/>
                    <a:pt x="4742" y="7063"/>
                  </a:cubicBezTo>
                  <a:cubicBezTo>
                    <a:pt x="5046" y="5908"/>
                    <a:pt x="3192" y="741"/>
                    <a:pt x="2614" y="254"/>
                  </a:cubicBezTo>
                  <a:cubicBezTo>
                    <a:pt x="2425" y="77"/>
                    <a:pt x="2162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7310553" y="2677924"/>
              <a:ext cx="86100" cy="101154"/>
            </a:xfrm>
            <a:custGeom>
              <a:avLst/>
              <a:gdLst/>
              <a:ahLst/>
              <a:cxnLst/>
              <a:rect l="l" t="t" r="r" b="b"/>
              <a:pathLst>
                <a:path w="1916" h="2251" extrusionOk="0">
                  <a:moveTo>
                    <a:pt x="1004" y="1"/>
                  </a:moveTo>
                  <a:cubicBezTo>
                    <a:pt x="487" y="1"/>
                    <a:pt x="61" y="518"/>
                    <a:pt x="31" y="1126"/>
                  </a:cubicBezTo>
                  <a:cubicBezTo>
                    <a:pt x="1" y="1733"/>
                    <a:pt x="396" y="2250"/>
                    <a:pt x="943" y="2250"/>
                  </a:cubicBezTo>
                  <a:cubicBezTo>
                    <a:pt x="1460" y="2250"/>
                    <a:pt x="1916" y="1764"/>
                    <a:pt x="1916" y="1156"/>
                  </a:cubicBezTo>
                  <a:cubicBezTo>
                    <a:pt x="1916" y="548"/>
                    <a:pt x="1520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795604" y="2701157"/>
              <a:ext cx="87448" cy="99761"/>
            </a:xfrm>
            <a:custGeom>
              <a:avLst/>
              <a:gdLst/>
              <a:ahLst/>
              <a:cxnLst/>
              <a:rect l="l" t="t" r="r" b="b"/>
              <a:pathLst>
                <a:path w="1946" h="2220" extrusionOk="0">
                  <a:moveTo>
                    <a:pt x="1034" y="1"/>
                  </a:moveTo>
                  <a:cubicBezTo>
                    <a:pt x="517" y="1"/>
                    <a:pt x="92" y="487"/>
                    <a:pt x="61" y="1095"/>
                  </a:cubicBezTo>
                  <a:cubicBezTo>
                    <a:pt x="0" y="1703"/>
                    <a:pt x="426" y="2220"/>
                    <a:pt x="973" y="2220"/>
                  </a:cubicBezTo>
                  <a:cubicBezTo>
                    <a:pt x="1490" y="2220"/>
                    <a:pt x="1946" y="1733"/>
                    <a:pt x="1946" y="1125"/>
                  </a:cubicBezTo>
                  <a:cubicBezTo>
                    <a:pt x="1946" y="487"/>
                    <a:pt x="1520" y="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6704064" y="2440784"/>
              <a:ext cx="184019" cy="100885"/>
            </a:xfrm>
            <a:custGeom>
              <a:avLst/>
              <a:gdLst/>
              <a:ahLst/>
              <a:cxnLst/>
              <a:rect l="l" t="t" r="r" b="b"/>
              <a:pathLst>
                <a:path w="4095" h="2245" extrusionOk="0">
                  <a:moveTo>
                    <a:pt x="2773" y="1"/>
                  </a:moveTo>
                  <a:cubicBezTo>
                    <a:pt x="2384" y="1"/>
                    <a:pt x="1920" y="115"/>
                    <a:pt x="1430" y="354"/>
                  </a:cubicBezTo>
                  <a:cubicBezTo>
                    <a:pt x="275" y="871"/>
                    <a:pt x="1" y="1600"/>
                    <a:pt x="578" y="2086"/>
                  </a:cubicBezTo>
                  <a:cubicBezTo>
                    <a:pt x="694" y="2195"/>
                    <a:pt x="919" y="2245"/>
                    <a:pt x="1200" y="2245"/>
                  </a:cubicBezTo>
                  <a:cubicBezTo>
                    <a:pt x="2255" y="2245"/>
                    <a:pt x="4095" y="1546"/>
                    <a:pt x="3831" y="658"/>
                  </a:cubicBezTo>
                  <a:cubicBezTo>
                    <a:pt x="3724" y="230"/>
                    <a:pt x="3324" y="1"/>
                    <a:pt x="2773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7233349" y="2404833"/>
              <a:ext cx="182446" cy="97649"/>
            </a:xfrm>
            <a:custGeom>
              <a:avLst/>
              <a:gdLst/>
              <a:ahLst/>
              <a:cxnLst/>
              <a:rect l="l" t="t" r="r" b="b"/>
              <a:pathLst>
                <a:path w="4060" h="2173" extrusionOk="0">
                  <a:moveTo>
                    <a:pt x="1365" y="1"/>
                  </a:moveTo>
                  <a:cubicBezTo>
                    <a:pt x="776" y="1"/>
                    <a:pt x="343" y="243"/>
                    <a:pt x="229" y="698"/>
                  </a:cubicBezTo>
                  <a:cubicBezTo>
                    <a:pt x="0" y="1590"/>
                    <a:pt x="1684" y="2173"/>
                    <a:pt x="2763" y="2173"/>
                  </a:cubicBezTo>
                  <a:cubicBezTo>
                    <a:pt x="3118" y="2173"/>
                    <a:pt x="3407" y="2110"/>
                    <a:pt x="3542" y="1975"/>
                  </a:cubicBezTo>
                  <a:cubicBezTo>
                    <a:pt x="4059" y="1458"/>
                    <a:pt x="3755" y="759"/>
                    <a:pt x="2570" y="272"/>
                  </a:cubicBezTo>
                  <a:cubicBezTo>
                    <a:pt x="2135" y="89"/>
                    <a:pt x="1721" y="1"/>
                    <a:pt x="1365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7089276" y="3660053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3"/>
                    <a:pt x="274" y="1216"/>
                    <a:pt x="608" y="1216"/>
                  </a:cubicBezTo>
                  <a:cubicBezTo>
                    <a:pt x="973" y="1216"/>
                    <a:pt x="1216" y="943"/>
                    <a:pt x="1216" y="608"/>
                  </a:cubicBezTo>
                  <a:cubicBezTo>
                    <a:pt x="1216" y="274"/>
                    <a:pt x="943" y="0"/>
                    <a:pt x="608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7092018" y="3754289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1"/>
                  </a:moveTo>
                  <a:cubicBezTo>
                    <a:pt x="243" y="1"/>
                    <a:pt x="0" y="244"/>
                    <a:pt x="0" y="609"/>
                  </a:cubicBezTo>
                  <a:cubicBezTo>
                    <a:pt x="0" y="943"/>
                    <a:pt x="243" y="1216"/>
                    <a:pt x="608" y="1216"/>
                  </a:cubicBezTo>
                  <a:cubicBezTo>
                    <a:pt x="912" y="1216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7089276" y="3840346"/>
              <a:ext cx="54689" cy="56037"/>
            </a:xfrm>
            <a:custGeom>
              <a:avLst/>
              <a:gdLst/>
              <a:ahLst/>
              <a:cxnLst/>
              <a:rect l="l" t="t" r="r" b="b"/>
              <a:pathLst>
                <a:path w="1217" h="1247" extrusionOk="0">
                  <a:moveTo>
                    <a:pt x="608" y="1"/>
                  </a:moveTo>
                  <a:cubicBezTo>
                    <a:pt x="274" y="1"/>
                    <a:pt x="1" y="274"/>
                    <a:pt x="1" y="639"/>
                  </a:cubicBezTo>
                  <a:cubicBezTo>
                    <a:pt x="1" y="973"/>
                    <a:pt x="274" y="1247"/>
                    <a:pt x="608" y="1247"/>
                  </a:cubicBezTo>
                  <a:cubicBezTo>
                    <a:pt x="973" y="1247"/>
                    <a:pt x="1216" y="973"/>
                    <a:pt x="1216" y="63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6594819" y="2804785"/>
              <a:ext cx="407089" cy="359096"/>
            </a:xfrm>
            <a:custGeom>
              <a:avLst/>
              <a:gdLst/>
              <a:ahLst/>
              <a:cxnLst/>
              <a:rect l="l" t="t" r="r" b="b"/>
              <a:pathLst>
                <a:path w="9059" h="7991" extrusionOk="0">
                  <a:moveTo>
                    <a:pt x="4518" y="0"/>
                  </a:moveTo>
                  <a:cubicBezTo>
                    <a:pt x="2953" y="0"/>
                    <a:pt x="1470" y="931"/>
                    <a:pt x="851" y="2467"/>
                  </a:cubicBezTo>
                  <a:cubicBezTo>
                    <a:pt x="0" y="4503"/>
                    <a:pt x="973" y="6844"/>
                    <a:pt x="3009" y="7695"/>
                  </a:cubicBezTo>
                  <a:cubicBezTo>
                    <a:pt x="3506" y="7895"/>
                    <a:pt x="4020" y="7990"/>
                    <a:pt x="4524" y="7990"/>
                  </a:cubicBezTo>
                  <a:cubicBezTo>
                    <a:pt x="6087" y="7990"/>
                    <a:pt x="7564" y="7076"/>
                    <a:pt x="8207" y="5537"/>
                  </a:cubicBezTo>
                  <a:cubicBezTo>
                    <a:pt x="9058" y="3500"/>
                    <a:pt x="8086" y="1160"/>
                    <a:pt x="6049" y="309"/>
                  </a:cubicBezTo>
                  <a:cubicBezTo>
                    <a:pt x="5548" y="99"/>
                    <a:pt x="5029" y="0"/>
                    <a:pt x="4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7199915" y="2803392"/>
              <a:ext cx="407089" cy="358511"/>
            </a:xfrm>
            <a:custGeom>
              <a:avLst/>
              <a:gdLst/>
              <a:ahLst/>
              <a:cxnLst/>
              <a:rect l="l" t="t" r="r" b="b"/>
              <a:pathLst>
                <a:path w="9059" h="7978" extrusionOk="0">
                  <a:moveTo>
                    <a:pt x="4519" y="1"/>
                  </a:moveTo>
                  <a:cubicBezTo>
                    <a:pt x="2954" y="1"/>
                    <a:pt x="1471" y="932"/>
                    <a:pt x="852" y="2467"/>
                  </a:cubicBezTo>
                  <a:cubicBezTo>
                    <a:pt x="1" y="4504"/>
                    <a:pt x="943" y="6844"/>
                    <a:pt x="2979" y="7665"/>
                  </a:cubicBezTo>
                  <a:cubicBezTo>
                    <a:pt x="3487" y="7877"/>
                    <a:pt x="4014" y="7978"/>
                    <a:pt x="4532" y="7978"/>
                  </a:cubicBezTo>
                  <a:cubicBezTo>
                    <a:pt x="6091" y="7978"/>
                    <a:pt x="7569" y="7066"/>
                    <a:pt x="8207" y="5537"/>
                  </a:cubicBezTo>
                  <a:cubicBezTo>
                    <a:pt x="9059" y="3501"/>
                    <a:pt x="8086" y="1160"/>
                    <a:pt x="6049" y="309"/>
                  </a:cubicBezTo>
                  <a:cubicBezTo>
                    <a:pt x="5548" y="100"/>
                    <a:pt x="5029" y="1"/>
                    <a:pt x="4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933565" y="2971102"/>
              <a:ext cx="366106" cy="131262"/>
            </a:xfrm>
            <a:custGeom>
              <a:avLst/>
              <a:gdLst/>
              <a:ahLst/>
              <a:cxnLst/>
              <a:rect l="l" t="t" r="r" b="b"/>
              <a:pathLst>
                <a:path w="8147" h="2921" extrusionOk="0">
                  <a:moveTo>
                    <a:pt x="7970" y="1"/>
                  </a:moveTo>
                  <a:cubicBezTo>
                    <a:pt x="7909" y="1"/>
                    <a:pt x="7835" y="35"/>
                    <a:pt x="7812" y="103"/>
                  </a:cubicBezTo>
                  <a:lnTo>
                    <a:pt x="7812" y="134"/>
                  </a:lnTo>
                  <a:cubicBezTo>
                    <a:pt x="7447" y="772"/>
                    <a:pt x="6931" y="1289"/>
                    <a:pt x="6323" y="1623"/>
                  </a:cubicBezTo>
                  <a:cubicBezTo>
                    <a:pt x="5715" y="1957"/>
                    <a:pt x="5046" y="2109"/>
                    <a:pt x="4317" y="2140"/>
                  </a:cubicBezTo>
                  <a:cubicBezTo>
                    <a:pt x="4173" y="2158"/>
                    <a:pt x="4030" y="2166"/>
                    <a:pt x="3889" y="2166"/>
                  </a:cubicBezTo>
                  <a:cubicBezTo>
                    <a:pt x="3313" y="2166"/>
                    <a:pt x="2756" y="2025"/>
                    <a:pt x="2219" y="1805"/>
                  </a:cubicBezTo>
                  <a:cubicBezTo>
                    <a:pt x="1581" y="1532"/>
                    <a:pt x="943" y="1167"/>
                    <a:pt x="396" y="681"/>
                  </a:cubicBezTo>
                  <a:cubicBezTo>
                    <a:pt x="335" y="590"/>
                    <a:pt x="244" y="590"/>
                    <a:pt x="122" y="590"/>
                  </a:cubicBezTo>
                  <a:cubicBezTo>
                    <a:pt x="61" y="681"/>
                    <a:pt x="0" y="772"/>
                    <a:pt x="92" y="863"/>
                  </a:cubicBezTo>
                  <a:cubicBezTo>
                    <a:pt x="548" y="1532"/>
                    <a:pt x="1186" y="2048"/>
                    <a:pt x="1915" y="2413"/>
                  </a:cubicBezTo>
                  <a:cubicBezTo>
                    <a:pt x="2250" y="2596"/>
                    <a:pt x="2645" y="2717"/>
                    <a:pt x="3040" y="2839"/>
                  </a:cubicBezTo>
                  <a:cubicBezTo>
                    <a:pt x="3340" y="2862"/>
                    <a:pt x="3658" y="2920"/>
                    <a:pt x="3980" y="2920"/>
                  </a:cubicBezTo>
                  <a:cubicBezTo>
                    <a:pt x="4082" y="2920"/>
                    <a:pt x="4184" y="2914"/>
                    <a:pt x="4286" y="2900"/>
                  </a:cubicBezTo>
                  <a:cubicBezTo>
                    <a:pt x="5107" y="2869"/>
                    <a:pt x="5958" y="2626"/>
                    <a:pt x="6627" y="2200"/>
                  </a:cubicBezTo>
                  <a:cubicBezTo>
                    <a:pt x="7326" y="1745"/>
                    <a:pt x="7873" y="1045"/>
                    <a:pt x="8116" y="255"/>
                  </a:cubicBezTo>
                  <a:cubicBezTo>
                    <a:pt x="8146" y="134"/>
                    <a:pt x="8116" y="73"/>
                    <a:pt x="8025" y="12"/>
                  </a:cubicBezTo>
                  <a:cubicBezTo>
                    <a:pt x="8010" y="4"/>
                    <a:pt x="7991" y="1"/>
                    <a:pt x="79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575675" y="2553804"/>
              <a:ext cx="424839" cy="409650"/>
            </a:xfrm>
            <a:custGeom>
              <a:avLst/>
              <a:gdLst/>
              <a:ahLst/>
              <a:cxnLst/>
              <a:rect l="l" t="t" r="r" b="b"/>
              <a:pathLst>
                <a:path w="9454" h="9116" extrusionOk="0">
                  <a:moveTo>
                    <a:pt x="5890" y="785"/>
                  </a:moveTo>
                  <a:cubicBezTo>
                    <a:pt x="6984" y="785"/>
                    <a:pt x="7862" y="902"/>
                    <a:pt x="8056" y="1061"/>
                  </a:cubicBezTo>
                  <a:cubicBezTo>
                    <a:pt x="8755" y="1608"/>
                    <a:pt x="8755" y="7140"/>
                    <a:pt x="8238" y="7839"/>
                  </a:cubicBezTo>
                  <a:cubicBezTo>
                    <a:pt x="8016" y="8080"/>
                    <a:pt x="6304" y="8399"/>
                    <a:pt x="4684" y="8399"/>
                  </a:cubicBezTo>
                  <a:cubicBezTo>
                    <a:pt x="3646" y="8399"/>
                    <a:pt x="2644" y="8268"/>
                    <a:pt x="2098" y="7900"/>
                  </a:cubicBezTo>
                  <a:cubicBezTo>
                    <a:pt x="913" y="7079"/>
                    <a:pt x="1338" y="2064"/>
                    <a:pt x="1642" y="1547"/>
                  </a:cubicBezTo>
                  <a:cubicBezTo>
                    <a:pt x="1673" y="1486"/>
                    <a:pt x="1976" y="1182"/>
                    <a:pt x="3344" y="1000"/>
                  </a:cubicBezTo>
                  <a:cubicBezTo>
                    <a:pt x="4188" y="847"/>
                    <a:pt x="5096" y="785"/>
                    <a:pt x="5890" y="785"/>
                  </a:cubicBezTo>
                  <a:close/>
                  <a:moveTo>
                    <a:pt x="5851" y="1"/>
                  </a:moveTo>
                  <a:cubicBezTo>
                    <a:pt x="4931" y="1"/>
                    <a:pt x="3959" y="72"/>
                    <a:pt x="3223" y="179"/>
                  </a:cubicBezTo>
                  <a:cubicBezTo>
                    <a:pt x="2068" y="422"/>
                    <a:pt x="1338" y="726"/>
                    <a:pt x="1034" y="1152"/>
                  </a:cubicBezTo>
                  <a:cubicBezTo>
                    <a:pt x="609" y="1790"/>
                    <a:pt x="1" y="7383"/>
                    <a:pt x="1703" y="8508"/>
                  </a:cubicBezTo>
                  <a:cubicBezTo>
                    <a:pt x="2372" y="8933"/>
                    <a:pt x="3618" y="9116"/>
                    <a:pt x="4894" y="9116"/>
                  </a:cubicBezTo>
                  <a:cubicBezTo>
                    <a:pt x="6627" y="9116"/>
                    <a:pt x="8451" y="8781"/>
                    <a:pt x="8846" y="8234"/>
                  </a:cubicBezTo>
                  <a:cubicBezTo>
                    <a:pt x="9393" y="7596"/>
                    <a:pt x="9454" y="4283"/>
                    <a:pt x="9241" y="2459"/>
                  </a:cubicBezTo>
                  <a:cubicBezTo>
                    <a:pt x="9089" y="1000"/>
                    <a:pt x="8755" y="605"/>
                    <a:pt x="8512" y="422"/>
                  </a:cubicBezTo>
                  <a:cubicBezTo>
                    <a:pt x="8103" y="116"/>
                    <a:pt x="7019" y="1"/>
                    <a:pt x="5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7150752" y="2534975"/>
              <a:ext cx="401606" cy="395720"/>
            </a:xfrm>
            <a:custGeom>
              <a:avLst/>
              <a:gdLst/>
              <a:ahLst/>
              <a:cxnLst/>
              <a:rect l="l" t="t" r="r" b="b"/>
              <a:pathLst>
                <a:path w="8937" h="8806" extrusionOk="0">
                  <a:moveTo>
                    <a:pt x="4813" y="771"/>
                  </a:moveTo>
                  <a:cubicBezTo>
                    <a:pt x="6032" y="771"/>
                    <a:pt x="7067" y="925"/>
                    <a:pt x="7295" y="1115"/>
                  </a:cubicBezTo>
                  <a:cubicBezTo>
                    <a:pt x="8025" y="1662"/>
                    <a:pt x="8298" y="6769"/>
                    <a:pt x="7842" y="7407"/>
                  </a:cubicBezTo>
                  <a:cubicBezTo>
                    <a:pt x="7660" y="7589"/>
                    <a:pt x="6140" y="7984"/>
                    <a:pt x="4347" y="8045"/>
                  </a:cubicBezTo>
                  <a:cubicBezTo>
                    <a:pt x="4098" y="8062"/>
                    <a:pt x="3869" y="8070"/>
                    <a:pt x="3658" y="8070"/>
                  </a:cubicBezTo>
                  <a:cubicBezTo>
                    <a:pt x="2737" y="8070"/>
                    <a:pt x="2185" y="7926"/>
                    <a:pt x="2037" y="7802"/>
                  </a:cubicBezTo>
                  <a:cubicBezTo>
                    <a:pt x="882" y="6738"/>
                    <a:pt x="821" y="2057"/>
                    <a:pt x="1064" y="1480"/>
                  </a:cubicBezTo>
                  <a:cubicBezTo>
                    <a:pt x="1155" y="1419"/>
                    <a:pt x="1429" y="1145"/>
                    <a:pt x="2554" y="963"/>
                  </a:cubicBezTo>
                  <a:cubicBezTo>
                    <a:pt x="3283" y="826"/>
                    <a:pt x="4081" y="771"/>
                    <a:pt x="4813" y="771"/>
                  </a:cubicBezTo>
                  <a:close/>
                  <a:moveTo>
                    <a:pt x="4772" y="1"/>
                  </a:moveTo>
                  <a:cubicBezTo>
                    <a:pt x="3978" y="1"/>
                    <a:pt x="3163" y="59"/>
                    <a:pt x="2493" y="173"/>
                  </a:cubicBezTo>
                  <a:cubicBezTo>
                    <a:pt x="1368" y="386"/>
                    <a:pt x="730" y="659"/>
                    <a:pt x="456" y="1054"/>
                  </a:cubicBezTo>
                  <a:cubicBezTo>
                    <a:pt x="0" y="1753"/>
                    <a:pt x="92" y="6981"/>
                    <a:pt x="1520" y="8319"/>
                  </a:cubicBezTo>
                  <a:cubicBezTo>
                    <a:pt x="1946" y="8714"/>
                    <a:pt x="2949" y="8805"/>
                    <a:pt x="3861" y="8805"/>
                  </a:cubicBezTo>
                  <a:cubicBezTo>
                    <a:pt x="4256" y="8805"/>
                    <a:pt x="4651" y="8805"/>
                    <a:pt x="4985" y="8775"/>
                  </a:cubicBezTo>
                  <a:cubicBezTo>
                    <a:pt x="5472" y="8744"/>
                    <a:pt x="7903" y="8501"/>
                    <a:pt x="8450" y="7863"/>
                  </a:cubicBezTo>
                  <a:cubicBezTo>
                    <a:pt x="8937" y="7255"/>
                    <a:pt x="8906" y="4702"/>
                    <a:pt x="8694" y="3121"/>
                  </a:cubicBezTo>
                  <a:cubicBezTo>
                    <a:pt x="8511" y="1693"/>
                    <a:pt x="8207" y="841"/>
                    <a:pt x="7812" y="507"/>
                  </a:cubicBezTo>
                  <a:cubicBezTo>
                    <a:pt x="7374" y="165"/>
                    <a:pt x="6102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6964977" y="2604674"/>
              <a:ext cx="213139" cy="55812"/>
            </a:xfrm>
            <a:custGeom>
              <a:avLst/>
              <a:gdLst/>
              <a:ahLst/>
              <a:cxnLst/>
              <a:rect l="l" t="t" r="r" b="b"/>
              <a:pathLst>
                <a:path w="4743" h="1242" extrusionOk="0">
                  <a:moveTo>
                    <a:pt x="2639" y="1"/>
                  </a:moveTo>
                  <a:cubicBezTo>
                    <a:pt x="2548" y="1"/>
                    <a:pt x="2458" y="7"/>
                    <a:pt x="2371" y="20"/>
                  </a:cubicBezTo>
                  <a:cubicBezTo>
                    <a:pt x="1946" y="50"/>
                    <a:pt x="1520" y="172"/>
                    <a:pt x="1156" y="324"/>
                  </a:cubicBezTo>
                  <a:cubicBezTo>
                    <a:pt x="760" y="476"/>
                    <a:pt x="396" y="658"/>
                    <a:pt x="92" y="932"/>
                  </a:cubicBezTo>
                  <a:cubicBezTo>
                    <a:pt x="1" y="962"/>
                    <a:pt x="1" y="1023"/>
                    <a:pt x="61" y="1114"/>
                  </a:cubicBezTo>
                  <a:cubicBezTo>
                    <a:pt x="114" y="1167"/>
                    <a:pt x="166" y="1242"/>
                    <a:pt x="258" y="1242"/>
                  </a:cubicBezTo>
                  <a:cubicBezTo>
                    <a:pt x="272" y="1242"/>
                    <a:pt x="288" y="1240"/>
                    <a:pt x="304" y="1236"/>
                  </a:cubicBezTo>
                  <a:cubicBezTo>
                    <a:pt x="1034" y="1023"/>
                    <a:pt x="1703" y="841"/>
                    <a:pt x="2432" y="780"/>
                  </a:cubicBezTo>
                  <a:cubicBezTo>
                    <a:pt x="2536" y="761"/>
                    <a:pt x="2640" y="754"/>
                    <a:pt x="2744" y="754"/>
                  </a:cubicBezTo>
                  <a:cubicBezTo>
                    <a:pt x="2977" y="754"/>
                    <a:pt x="3214" y="789"/>
                    <a:pt x="3466" y="810"/>
                  </a:cubicBezTo>
                  <a:cubicBezTo>
                    <a:pt x="3800" y="871"/>
                    <a:pt x="4134" y="993"/>
                    <a:pt x="4469" y="1145"/>
                  </a:cubicBezTo>
                  <a:cubicBezTo>
                    <a:pt x="4495" y="1154"/>
                    <a:pt x="4520" y="1157"/>
                    <a:pt x="4542" y="1157"/>
                  </a:cubicBezTo>
                  <a:cubicBezTo>
                    <a:pt x="4595" y="1157"/>
                    <a:pt x="4638" y="1136"/>
                    <a:pt x="4681" y="1114"/>
                  </a:cubicBezTo>
                  <a:cubicBezTo>
                    <a:pt x="4742" y="1023"/>
                    <a:pt x="4742" y="932"/>
                    <a:pt x="4681" y="841"/>
                  </a:cubicBezTo>
                  <a:cubicBezTo>
                    <a:pt x="4378" y="537"/>
                    <a:pt x="4043" y="324"/>
                    <a:pt x="3618" y="172"/>
                  </a:cubicBezTo>
                  <a:cubicBezTo>
                    <a:pt x="3309" y="77"/>
                    <a:pt x="2964" y="1"/>
                    <a:pt x="2639" y="1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6884402" y="3497511"/>
              <a:ext cx="382463" cy="109288"/>
            </a:xfrm>
            <a:custGeom>
              <a:avLst/>
              <a:gdLst/>
              <a:ahLst/>
              <a:cxnLst/>
              <a:rect l="l" t="t" r="r" b="b"/>
              <a:pathLst>
                <a:path w="8511" h="2432" extrusionOk="0">
                  <a:moveTo>
                    <a:pt x="8450" y="0"/>
                  </a:moveTo>
                  <a:cubicBezTo>
                    <a:pt x="8359" y="0"/>
                    <a:pt x="8329" y="31"/>
                    <a:pt x="8329" y="91"/>
                  </a:cubicBezTo>
                  <a:cubicBezTo>
                    <a:pt x="8298" y="456"/>
                    <a:pt x="8055" y="791"/>
                    <a:pt x="7812" y="1064"/>
                  </a:cubicBezTo>
                  <a:cubicBezTo>
                    <a:pt x="7538" y="1338"/>
                    <a:pt x="7204" y="1520"/>
                    <a:pt x="6809" y="1672"/>
                  </a:cubicBezTo>
                  <a:cubicBezTo>
                    <a:pt x="6079" y="1976"/>
                    <a:pt x="5259" y="2098"/>
                    <a:pt x="4468" y="2098"/>
                  </a:cubicBezTo>
                  <a:cubicBezTo>
                    <a:pt x="4369" y="2101"/>
                    <a:pt x="4270" y="2103"/>
                    <a:pt x="4171" y="2103"/>
                  </a:cubicBezTo>
                  <a:cubicBezTo>
                    <a:pt x="3456" y="2103"/>
                    <a:pt x="2765" y="2004"/>
                    <a:pt x="2097" y="1763"/>
                  </a:cubicBezTo>
                  <a:cubicBezTo>
                    <a:pt x="1733" y="1611"/>
                    <a:pt x="1338" y="1429"/>
                    <a:pt x="1034" y="1186"/>
                  </a:cubicBezTo>
                  <a:cubicBezTo>
                    <a:pt x="730" y="973"/>
                    <a:pt x="426" y="669"/>
                    <a:pt x="243" y="304"/>
                  </a:cubicBezTo>
                  <a:cubicBezTo>
                    <a:pt x="213" y="274"/>
                    <a:pt x="152" y="243"/>
                    <a:pt x="91" y="243"/>
                  </a:cubicBezTo>
                  <a:cubicBezTo>
                    <a:pt x="61" y="243"/>
                    <a:pt x="0" y="304"/>
                    <a:pt x="61" y="335"/>
                  </a:cubicBezTo>
                  <a:cubicBezTo>
                    <a:pt x="426" y="1155"/>
                    <a:pt x="1155" y="1672"/>
                    <a:pt x="1946" y="2006"/>
                  </a:cubicBezTo>
                  <a:cubicBezTo>
                    <a:pt x="2736" y="2371"/>
                    <a:pt x="3617" y="2432"/>
                    <a:pt x="4468" y="2432"/>
                  </a:cubicBezTo>
                  <a:cubicBezTo>
                    <a:pt x="5289" y="2432"/>
                    <a:pt x="6140" y="2310"/>
                    <a:pt x="6930" y="1976"/>
                  </a:cubicBezTo>
                  <a:cubicBezTo>
                    <a:pt x="7295" y="1824"/>
                    <a:pt x="7690" y="1611"/>
                    <a:pt x="7994" y="1247"/>
                  </a:cubicBezTo>
                  <a:cubicBezTo>
                    <a:pt x="8298" y="943"/>
                    <a:pt x="8511" y="547"/>
                    <a:pt x="8511" y="91"/>
                  </a:cubicBezTo>
                  <a:cubicBezTo>
                    <a:pt x="8511" y="31"/>
                    <a:pt x="8481" y="0"/>
                    <a:pt x="8450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6623490" y="1820948"/>
              <a:ext cx="513636" cy="476517"/>
            </a:xfrm>
            <a:custGeom>
              <a:avLst/>
              <a:gdLst/>
              <a:ahLst/>
              <a:cxnLst/>
              <a:rect l="l" t="t" r="r" b="b"/>
              <a:pathLst>
                <a:path w="11430" h="10604" extrusionOk="0">
                  <a:moveTo>
                    <a:pt x="9081" y="0"/>
                  </a:moveTo>
                  <a:cubicBezTo>
                    <a:pt x="9069" y="0"/>
                    <a:pt x="9041" y="22"/>
                    <a:pt x="8998" y="43"/>
                  </a:cubicBezTo>
                  <a:cubicBezTo>
                    <a:pt x="8967" y="43"/>
                    <a:pt x="8998" y="74"/>
                    <a:pt x="8998" y="74"/>
                  </a:cubicBezTo>
                  <a:cubicBezTo>
                    <a:pt x="10305" y="986"/>
                    <a:pt x="11186" y="2475"/>
                    <a:pt x="11065" y="4025"/>
                  </a:cubicBezTo>
                  <a:cubicBezTo>
                    <a:pt x="11034" y="4238"/>
                    <a:pt x="11034" y="4420"/>
                    <a:pt x="10973" y="4603"/>
                  </a:cubicBezTo>
                  <a:cubicBezTo>
                    <a:pt x="10943" y="4785"/>
                    <a:pt x="10943" y="4998"/>
                    <a:pt x="10882" y="5180"/>
                  </a:cubicBezTo>
                  <a:cubicBezTo>
                    <a:pt x="10791" y="5332"/>
                    <a:pt x="10761" y="5515"/>
                    <a:pt x="10669" y="5697"/>
                  </a:cubicBezTo>
                  <a:cubicBezTo>
                    <a:pt x="10609" y="5910"/>
                    <a:pt x="10578" y="6092"/>
                    <a:pt x="10457" y="6244"/>
                  </a:cubicBezTo>
                  <a:cubicBezTo>
                    <a:pt x="10122" y="6882"/>
                    <a:pt x="9575" y="7490"/>
                    <a:pt x="8967" y="7946"/>
                  </a:cubicBezTo>
                  <a:cubicBezTo>
                    <a:pt x="7752" y="8888"/>
                    <a:pt x="6232" y="9466"/>
                    <a:pt x="4712" y="9861"/>
                  </a:cubicBezTo>
                  <a:cubicBezTo>
                    <a:pt x="3952" y="10043"/>
                    <a:pt x="3192" y="10195"/>
                    <a:pt x="2402" y="10317"/>
                  </a:cubicBezTo>
                  <a:cubicBezTo>
                    <a:pt x="1642" y="10408"/>
                    <a:pt x="852" y="10499"/>
                    <a:pt x="31" y="10530"/>
                  </a:cubicBezTo>
                  <a:cubicBezTo>
                    <a:pt x="1" y="10530"/>
                    <a:pt x="1" y="10560"/>
                    <a:pt x="1" y="10560"/>
                  </a:cubicBezTo>
                  <a:cubicBezTo>
                    <a:pt x="1" y="10591"/>
                    <a:pt x="31" y="10591"/>
                    <a:pt x="31" y="10591"/>
                  </a:cubicBezTo>
                  <a:cubicBezTo>
                    <a:pt x="264" y="10599"/>
                    <a:pt x="495" y="10604"/>
                    <a:pt x="727" y="10604"/>
                  </a:cubicBezTo>
                  <a:cubicBezTo>
                    <a:pt x="2098" y="10604"/>
                    <a:pt x="3451" y="10451"/>
                    <a:pt x="4803" y="10165"/>
                  </a:cubicBezTo>
                  <a:cubicBezTo>
                    <a:pt x="6353" y="9770"/>
                    <a:pt x="7903" y="9223"/>
                    <a:pt x="9210" y="8250"/>
                  </a:cubicBezTo>
                  <a:cubicBezTo>
                    <a:pt x="9849" y="7764"/>
                    <a:pt x="10426" y="7125"/>
                    <a:pt x="10791" y="6396"/>
                  </a:cubicBezTo>
                  <a:cubicBezTo>
                    <a:pt x="10913" y="6183"/>
                    <a:pt x="10973" y="6001"/>
                    <a:pt x="11065" y="5818"/>
                  </a:cubicBezTo>
                  <a:cubicBezTo>
                    <a:pt x="11125" y="5636"/>
                    <a:pt x="11186" y="5423"/>
                    <a:pt x="11247" y="5241"/>
                  </a:cubicBezTo>
                  <a:cubicBezTo>
                    <a:pt x="11338" y="5059"/>
                    <a:pt x="11338" y="4846"/>
                    <a:pt x="11369" y="4633"/>
                  </a:cubicBezTo>
                  <a:cubicBezTo>
                    <a:pt x="11399" y="4451"/>
                    <a:pt x="11399" y="4238"/>
                    <a:pt x="11399" y="4025"/>
                  </a:cubicBezTo>
                  <a:cubicBezTo>
                    <a:pt x="11429" y="3204"/>
                    <a:pt x="11217" y="2353"/>
                    <a:pt x="10791" y="1685"/>
                  </a:cubicBezTo>
                  <a:cubicBezTo>
                    <a:pt x="10366" y="986"/>
                    <a:pt x="9758" y="378"/>
                    <a:pt x="9089" y="13"/>
                  </a:cubicBezTo>
                  <a:cubicBezTo>
                    <a:pt x="9089" y="4"/>
                    <a:pt x="9086" y="0"/>
                    <a:pt x="908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7272310" y="1864448"/>
              <a:ext cx="356534" cy="386507"/>
            </a:xfrm>
            <a:custGeom>
              <a:avLst/>
              <a:gdLst/>
              <a:ahLst/>
              <a:cxnLst/>
              <a:rect l="l" t="t" r="r" b="b"/>
              <a:pathLst>
                <a:path w="7934" h="8601" extrusionOk="0">
                  <a:moveTo>
                    <a:pt x="6241" y="1"/>
                  </a:moveTo>
                  <a:cubicBezTo>
                    <a:pt x="6232" y="1"/>
                    <a:pt x="6232" y="28"/>
                    <a:pt x="6232" y="109"/>
                  </a:cubicBezTo>
                  <a:lnTo>
                    <a:pt x="6232" y="139"/>
                  </a:lnTo>
                  <a:cubicBezTo>
                    <a:pt x="6566" y="625"/>
                    <a:pt x="6870" y="1173"/>
                    <a:pt x="7113" y="1750"/>
                  </a:cubicBezTo>
                  <a:cubicBezTo>
                    <a:pt x="7326" y="2297"/>
                    <a:pt x="7448" y="2875"/>
                    <a:pt x="7539" y="3483"/>
                  </a:cubicBezTo>
                  <a:cubicBezTo>
                    <a:pt x="7569" y="4091"/>
                    <a:pt x="7569" y="4698"/>
                    <a:pt x="7448" y="5276"/>
                  </a:cubicBezTo>
                  <a:cubicBezTo>
                    <a:pt x="7387" y="5854"/>
                    <a:pt x="7174" y="6401"/>
                    <a:pt x="6809" y="6857"/>
                  </a:cubicBezTo>
                  <a:cubicBezTo>
                    <a:pt x="6657" y="7100"/>
                    <a:pt x="6414" y="7282"/>
                    <a:pt x="6201" y="7464"/>
                  </a:cubicBezTo>
                  <a:cubicBezTo>
                    <a:pt x="5958" y="7616"/>
                    <a:pt x="5715" y="7768"/>
                    <a:pt x="5441" y="7890"/>
                  </a:cubicBezTo>
                  <a:cubicBezTo>
                    <a:pt x="4864" y="8103"/>
                    <a:pt x="4286" y="8194"/>
                    <a:pt x="3678" y="8255"/>
                  </a:cubicBezTo>
                  <a:cubicBezTo>
                    <a:pt x="3404" y="8296"/>
                    <a:pt x="3130" y="8312"/>
                    <a:pt x="2855" y="8312"/>
                  </a:cubicBezTo>
                  <a:cubicBezTo>
                    <a:pt x="2522" y="8312"/>
                    <a:pt x="2188" y="8288"/>
                    <a:pt x="1855" y="8255"/>
                  </a:cubicBezTo>
                  <a:cubicBezTo>
                    <a:pt x="1247" y="8224"/>
                    <a:pt x="639" y="8133"/>
                    <a:pt x="31" y="8012"/>
                  </a:cubicBezTo>
                  <a:lnTo>
                    <a:pt x="1" y="8042"/>
                  </a:lnTo>
                  <a:lnTo>
                    <a:pt x="31" y="8072"/>
                  </a:lnTo>
                  <a:cubicBezTo>
                    <a:pt x="1094" y="8418"/>
                    <a:pt x="2156" y="8601"/>
                    <a:pt x="3259" y="8601"/>
                  </a:cubicBezTo>
                  <a:cubicBezTo>
                    <a:pt x="3419" y="8601"/>
                    <a:pt x="3578" y="8597"/>
                    <a:pt x="3739" y="8589"/>
                  </a:cubicBezTo>
                  <a:cubicBezTo>
                    <a:pt x="4378" y="8528"/>
                    <a:pt x="4985" y="8437"/>
                    <a:pt x="5593" y="8194"/>
                  </a:cubicBezTo>
                  <a:cubicBezTo>
                    <a:pt x="5867" y="8072"/>
                    <a:pt x="6171" y="7920"/>
                    <a:pt x="6414" y="7738"/>
                  </a:cubicBezTo>
                  <a:cubicBezTo>
                    <a:pt x="6657" y="7556"/>
                    <a:pt x="6931" y="7313"/>
                    <a:pt x="7113" y="7069"/>
                  </a:cubicBezTo>
                  <a:cubicBezTo>
                    <a:pt x="7539" y="6522"/>
                    <a:pt x="7721" y="5884"/>
                    <a:pt x="7843" y="5276"/>
                  </a:cubicBezTo>
                  <a:cubicBezTo>
                    <a:pt x="7903" y="4638"/>
                    <a:pt x="7934" y="3969"/>
                    <a:pt x="7843" y="3361"/>
                  </a:cubicBezTo>
                  <a:cubicBezTo>
                    <a:pt x="7630" y="2115"/>
                    <a:pt x="7113" y="929"/>
                    <a:pt x="6262" y="18"/>
                  </a:cubicBezTo>
                  <a:cubicBezTo>
                    <a:pt x="6252" y="7"/>
                    <a:pt x="6245" y="1"/>
                    <a:pt x="624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6424053" y="1809219"/>
              <a:ext cx="289622" cy="444567"/>
            </a:xfrm>
            <a:custGeom>
              <a:avLst/>
              <a:gdLst/>
              <a:ahLst/>
              <a:cxnLst/>
              <a:rect l="l" t="t" r="r" b="b"/>
              <a:pathLst>
                <a:path w="6445" h="9893" extrusionOk="0">
                  <a:moveTo>
                    <a:pt x="4687" y="2872"/>
                  </a:moveTo>
                  <a:cubicBezTo>
                    <a:pt x="4952" y="2872"/>
                    <a:pt x="5216" y="2895"/>
                    <a:pt x="5472" y="2949"/>
                  </a:cubicBezTo>
                  <a:cubicBezTo>
                    <a:pt x="5624" y="3010"/>
                    <a:pt x="5806" y="3040"/>
                    <a:pt x="5958" y="3101"/>
                  </a:cubicBezTo>
                  <a:cubicBezTo>
                    <a:pt x="5989" y="3101"/>
                    <a:pt x="6080" y="3192"/>
                    <a:pt x="6110" y="3222"/>
                  </a:cubicBezTo>
                  <a:cubicBezTo>
                    <a:pt x="6141" y="3253"/>
                    <a:pt x="6141" y="3313"/>
                    <a:pt x="6141" y="3344"/>
                  </a:cubicBezTo>
                  <a:lnTo>
                    <a:pt x="6019" y="3465"/>
                  </a:lnTo>
                  <a:cubicBezTo>
                    <a:pt x="5958" y="3496"/>
                    <a:pt x="5867" y="3496"/>
                    <a:pt x="5806" y="3496"/>
                  </a:cubicBezTo>
                  <a:cubicBezTo>
                    <a:pt x="5624" y="3496"/>
                    <a:pt x="5472" y="3465"/>
                    <a:pt x="5259" y="3405"/>
                  </a:cubicBezTo>
                  <a:cubicBezTo>
                    <a:pt x="4918" y="3281"/>
                    <a:pt x="4577" y="3109"/>
                    <a:pt x="4265" y="2891"/>
                  </a:cubicBezTo>
                  <a:lnTo>
                    <a:pt x="4265" y="2891"/>
                  </a:lnTo>
                  <a:cubicBezTo>
                    <a:pt x="4406" y="2879"/>
                    <a:pt x="4546" y="2872"/>
                    <a:pt x="4687" y="2872"/>
                  </a:cubicBezTo>
                  <a:close/>
                  <a:moveTo>
                    <a:pt x="3253" y="0"/>
                  </a:moveTo>
                  <a:cubicBezTo>
                    <a:pt x="3040" y="335"/>
                    <a:pt x="2828" y="730"/>
                    <a:pt x="2888" y="1125"/>
                  </a:cubicBezTo>
                  <a:cubicBezTo>
                    <a:pt x="2919" y="1551"/>
                    <a:pt x="3071" y="1946"/>
                    <a:pt x="3314" y="2280"/>
                  </a:cubicBezTo>
                  <a:cubicBezTo>
                    <a:pt x="3392" y="2395"/>
                    <a:pt x="3476" y="2503"/>
                    <a:pt x="3566" y="2605"/>
                  </a:cubicBezTo>
                  <a:lnTo>
                    <a:pt x="3566" y="2605"/>
                  </a:lnTo>
                  <a:cubicBezTo>
                    <a:pt x="3400" y="2634"/>
                    <a:pt x="3235" y="2668"/>
                    <a:pt x="3071" y="2706"/>
                  </a:cubicBezTo>
                  <a:cubicBezTo>
                    <a:pt x="2311" y="2888"/>
                    <a:pt x="1551" y="3283"/>
                    <a:pt x="973" y="3891"/>
                  </a:cubicBezTo>
                  <a:cubicBezTo>
                    <a:pt x="426" y="4438"/>
                    <a:pt x="62" y="5289"/>
                    <a:pt x="31" y="6079"/>
                  </a:cubicBezTo>
                  <a:cubicBezTo>
                    <a:pt x="1" y="6931"/>
                    <a:pt x="274" y="7721"/>
                    <a:pt x="761" y="8359"/>
                  </a:cubicBezTo>
                  <a:cubicBezTo>
                    <a:pt x="1247" y="8967"/>
                    <a:pt x="1855" y="9514"/>
                    <a:pt x="2554" y="9879"/>
                  </a:cubicBezTo>
                  <a:cubicBezTo>
                    <a:pt x="2554" y="9889"/>
                    <a:pt x="2557" y="9892"/>
                    <a:pt x="2564" y="9892"/>
                  </a:cubicBezTo>
                  <a:cubicBezTo>
                    <a:pt x="2578" y="9892"/>
                    <a:pt x="2605" y="9879"/>
                    <a:pt x="2645" y="9879"/>
                  </a:cubicBezTo>
                  <a:cubicBezTo>
                    <a:pt x="2706" y="9879"/>
                    <a:pt x="2645" y="9849"/>
                    <a:pt x="2645" y="9849"/>
                  </a:cubicBezTo>
                  <a:cubicBezTo>
                    <a:pt x="2007" y="9423"/>
                    <a:pt x="1429" y="8876"/>
                    <a:pt x="1034" y="8238"/>
                  </a:cubicBezTo>
                  <a:cubicBezTo>
                    <a:pt x="609" y="7599"/>
                    <a:pt x="366" y="6839"/>
                    <a:pt x="426" y="6110"/>
                  </a:cubicBezTo>
                  <a:cubicBezTo>
                    <a:pt x="487" y="5380"/>
                    <a:pt x="761" y="4681"/>
                    <a:pt x="1277" y="4134"/>
                  </a:cubicBezTo>
                  <a:cubicBezTo>
                    <a:pt x="1825" y="3617"/>
                    <a:pt x="2493" y="3253"/>
                    <a:pt x="3223" y="3070"/>
                  </a:cubicBezTo>
                  <a:cubicBezTo>
                    <a:pt x="3443" y="3015"/>
                    <a:pt x="3669" y="2968"/>
                    <a:pt x="3897" y="2934"/>
                  </a:cubicBezTo>
                  <a:lnTo>
                    <a:pt x="3897" y="2934"/>
                  </a:lnTo>
                  <a:cubicBezTo>
                    <a:pt x="4274" y="3263"/>
                    <a:pt x="4718" y="3516"/>
                    <a:pt x="5198" y="3709"/>
                  </a:cubicBezTo>
                  <a:cubicBezTo>
                    <a:pt x="5381" y="3769"/>
                    <a:pt x="5594" y="3830"/>
                    <a:pt x="5806" y="3830"/>
                  </a:cubicBezTo>
                  <a:cubicBezTo>
                    <a:pt x="5928" y="3830"/>
                    <a:pt x="6050" y="3800"/>
                    <a:pt x="6141" y="3769"/>
                  </a:cubicBezTo>
                  <a:cubicBezTo>
                    <a:pt x="6262" y="3709"/>
                    <a:pt x="6384" y="3617"/>
                    <a:pt x="6414" y="3465"/>
                  </a:cubicBezTo>
                  <a:cubicBezTo>
                    <a:pt x="6445" y="3313"/>
                    <a:pt x="6414" y="3161"/>
                    <a:pt x="6354" y="3040"/>
                  </a:cubicBezTo>
                  <a:cubicBezTo>
                    <a:pt x="6262" y="2918"/>
                    <a:pt x="6171" y="2858"/>
                    <a:pt x="6080" y="2827"/>
                  </a:cubicBezTo>
                  <a:cubicBezTo>
                    <a:pt x="5867" y="2706"/>
                    <a:pt x="5654" y="2614"/>
                    <a:pt x="5472" y="2584"/>
                  </a:cubicBezTo>
                  <a:cubicBezTo>
                    <a:pt x="5195" y="2531"/>
                    <a:pt x="4914" y="2507"/>
                    <a:pt x="4631" y="2507"/>
                  </a:cubicBezTo>
                  <a:cubicBezTo>
                    <a:pt x="4373" y="2507"/>
                    <a:pt x="4114" y="2527"/>
                    <a:pt x="3856" y="2561"/>
                  </a:cubicBezTo>
                  <a:lnTo>
                    <a:pt x="3856" y="2561"/>
                  </a:lnTo>
                  <a:cubicBezTo>
                    <a:pt x="3715" y="2429"/>
                    <a:pt x="3583" y="2284"/>
                    <a:pt x="3466" y="2128"/>
                  </a:cubicBezTo>
                  <a:cubicBezTo>
                    <a:pt x="3223" y="1824"/>
                    <a:pt x="3071" y="1490"/>
                    <a:pt x="3040" y="1095"/>
                  </a:cubicBezTo>
                  <a:cubicBezTo>
                    <a:pt x="3010" y="760"/>
                    <a:pt x="3101" y="365"/>
                    <a:pt x="3314" y="31"/>
                  </a:cubicBezTo>
                  <a:lnTo>
                    <a:pt x="3314" y="0"/>
                  </a:ln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7022363" y="1851551"/>
              <a:ext cx="413919" cy="384890"/>
            </a:xfrm>
            <a:custGeom>
              <a:avLst/>
              <a:gdLst/>
              <a:ahLst/>
              <a:cxnLst/>
              <a:rect l="l" t="t" r="r" b="b"/>
              <a:pathLst>
                <a:path w="9211" h="8565" extrusionOk="0">
                  <a:moveTo>
                    <a:pt x="8237" y="1"/>
                  </a:moveTo>
                  <a:lnTo>
                    <a:pt x="8237" y="31"/>
                  </a:lnTo>
                  <a:cubicBezTo>
                    <a:pt x="8450" y="639"/>
                    <a:pt x="8633" y="1277"/>
                    <a:pt x="8754" y="1916"/>
                  </a:cubicBezTo>
                  <a:cubicBezTo>
                    <a:pt x="8876" y="2523"/>
                    <a:pt x="8936" y="3162"/>
                    <a:pt x="8906" y="3800"/>
                  </a:cubicBezTo>
                  <a:cubicBezTo>
                    <a:pt x="8876" y="4408"/>
                    <a:pt x="8754" y="5077"/>
                    <a:pt x="8481" y="5624"/>
                  </a:cubicBezTo>
                  <a:cubicBezTo>
                    <a:pt x="8420" y="5776"/>
                    <a:pt x="8329" y="5897"/>
                    <a:pt x="8268" y="6049"/>
                  </a:cubicBezTo>
                  <a:cubicBezTo>
                    <a:pt x="8177" y="6201"/>
                    <a:pt x="8116" y="6323"/>
                    <a:pt x="7994" y="6444"/>
                  </a:cubicBezTo>
                  <a:cubicBezTo>
                    <a:pt x="7873" y="6596"/>
                    <a:pt x="7812" y="6688"/>
                    <a:pt x="7690" y="6809"/>
                  </a:cubicBezTo>
                  <a:lnTo>
                    <a:pt x="7356" y="7113"/>
                  </a:lnTo>
                  <a:cubicBezTo>
                    <a:pt x="6870" y="7539"/>
                    <a:pt x="6322" y="7873"/>
                    <a:pt x="5715" y="8025"/>
                  </a:cubicBezTo>
                  <a:cubicBezTo>
                    <a:pt x="5137" y="8177"/>
                    <a:pt x="4499" y="8268"/>
                    <a:pt x="3860" y="8268"/>
                  </a:cubicBezTo>
                  <a:cubicBezTo>
                    <a:pt x="3192" y="8268"/>
                    <a:pt x="2614" y="8177"/>
                    <a:pt x="1945" y="8025"/>
                  </a:cubicBezTo>
                  <a:cubicBezTo>
                    <a:pt x="1307" y="7903"/>
                    <a:pt x="699" y="7721"/>
                    <a:pt x="91" y="7508"/>
                  </a:cubicBezTo>
                  <a:lnTo>
                    <a:pt x="61" y="7478"/>
                  </a:lnTo>
                  <a:cubicBezTo>
                    <a:pt x="0" y="7478"/>
                    <a:pt x="0" y="7539"/>
                    <a:pt x="61" y="7539"/>
                  </a:cubicBezTo>
                  <a:cubicBezTo>
                    <a:pt x="1216" y="8086"/>
                    <a:pt x="2523" y="8481"/>
                    <a:pt x="3860" y="8542"/>
                  </a:cubicBezTo>
                  <a:cubicBezTo>
                    <a:pt x="4020" y="8557"/>
                    <a:pt x="4181" y="8565"/>
                    <a:pt x="4344" y="8565"/>
                  </a:cubicBezTo>
                  <a:cubicBezTo>
                    <a:pt x="4833" y="8565"/>
                    <a:pt x="5335" y="8496"/>
                    <a:pt x="5836" y="8359"/>
                  </a:cubicBezTo>
                  <a:cubicBezTo>
                    <a:pt x="6505" y="8207"/>
                    <a:pt x="7113" y="7873"/>
                    <a:pt x="7629" y="7417"/>
                  </a:cubicBezTo>
                  <a:lnTo>
                    <a:pt x="7994" y="7083"/>
                  </a:lnTo>
                  <a:cubicBezTo>
                    <a:pt x="8116" y="6931"/>
                    <a:pt x="8177" y="6779"/>
                    <a:pt x="8298" y="6657"/>
                  </a:cubicBezTo>
                  <a:cubicBezTo>
                    <a:pt x="8420" y="6536"/>
                    <a:pt x="8481" y="6384"/>
                    <a:pt x="8572" y="6232"/>
                  </a:cubicBezTo>
                  <a:lnTo>
                    <a:pt x="8785" y="5776"/>
                  </a:lnTo>
                  <a:cubicBezTo>
                    <a:pt x="9028" y="5137"/>
                    <a:pt x="9180" y="4499"/>
                    <a:pt x="9180" y="3800"/>
                  </a:cubicBezTo>
                  <a:cubicBezTo>
                    <a:pt x="9210" y="2463"/>
                    <a:pt x="8845" y="1186"/>
                    <a:pt x="826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6937022" y="581232"/>
              <a:ext cx="1577666" cy="1035405"/>
            </a:xfrm>
            <a:custGeom>
              <a:avLst/>
              <a:gdLst/>
              <a:ahLst/>
              <a:cxnLst/>
              <a:rect l="l" t="t" r="r" b="b"/>
              <a:pathLst>
                <a:path w="35108" h="23041" extrusionOk="0">
                  <a:moveTo>
                    <a:pt x="17539" y="1"/>
                  </a:moveTo>
                  <a:cubicBezTo>
                    <a:pt x="7873" y="1"/>
                    <a:pt x="0" y="5168"/>
                    <a:pt x="0" y="11521"/>
                  </a:cubicBezTo>
                  <a:cubicBezTo>
                    <a:pt x="0" y="17873"/>
                    <a:pt x="7873" y="23041"/>
                    <a:pt x="17539" y="23041"/>
                  </a:cubicBezTo>
                  <a:cubicBezTo>
                    <a:pt x="27235" y="23041"/>
                    <a:pt x="35108" y="17873"/>
                    <a:pt x="35108" y="11521"/>
                  </a:cubicBezTo>
                  <a:cubicBezTo>
                    <a:pt x="35108" y="5168"/>
                    <a:pt x="27235" y="1"/>
                    <a:pt x="17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7805771" y="1456632"/>
              <a:ext cx="408437" cy="875742"/>
            </a:xfrm>
            <a:custGeom>
              <a:avLst/>
              <a:gdLst/>
              <a:ahLst/>
              <a:cxnLst/>
              <a:rect l="l" t="t" r="r" b="b"/>
              <a:pathLst>
                <a:path w="9089" h="19488" extrusionOk="0">
                  <a:moveTo>
                    <a:pt x="4860" y="0"/>
                  </a:moveTo>
                  <a:cubicBezTo>
                    <a:pt x="3450" y="0"/>
                    <a:pt x="2044" y="464"/>
                    <a:pt x="1277" y="2010"/>
                  </a:cubicBezTo>
                  <a:cubicBezTo>
                    <a:pt x="1277" y="2010"/>
                    <a:pt x="3708" y="13804"/>
                    <a:pt x="0" y="19488"/>
                  </a:cubicBezTo>
                  <a:cubicBezTo>
                    <a:pt x="0" y="19488"/>
                    <a:pt x="7903" y="14868"/>
                    <a:pt x="9088" y="1038"/>
                  </a:cubicBezTo>
                  <a:cubicBezTo>
                    <a:pt x="9088" y="1038"/>
                    <a:pt x="6970" y="0"/>
                    <a:pt x="4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41"/>
          <p:cNvSpPr txBox="1"/>
          <p:nvPr/>
        </p:nvSpPr>
        <p:spPr>
          <a:xfrm>
            <a:off x="1901809" y="583829"/>
            <a:ext cx="1294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#9Slide03 BoosterNextFYBlack" panose="02000A03000000020004" pitchFamily="2" charset="0"/>
                <a:ea typeface="Bowlby One"/>
                <a:cs typeface="Bowlby One"/>
                <a:sym typeface="Bowlby One"/>
              </a:rPr>
              <a:t>U, má, bầm</a:t>
            </a:r>
            <a:endParaRPr sz="1800" dirty="0">
              <a:solidFill>
                <a:schemeClr val="lt1"/>
              </a:solidFill>
              <a:latin typeface="#9Slide03 BoosterNextFYBlack" panose="02000A03000000020004" pitchFamily="2" charset="0"/>
              <a:ea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2"/>
          <p:cNvSpPr txBox="1">
            <a:spLocks noGrp="1"/>
          </p:cNvSpPr>
          <p:nvPr>
            <p:ph type="subTitle" idx="1"/>
          </p:nvPr>
        </p:nvSpPr>
        <p:spPr>
          <a:xfrm>
            <a:off x="797013" y="1599572"/>
            <a:ext cx="5107629" cy="1845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những từ ngữ riêng biệt được sử dụng ở một số vùng miền khác nhau.</a:t>
            </a:r>
            <a:endParaRPr sz="2400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65" name="Google Shape;765;p42"/>
          <p:cNvGrpSpPr/>
          <p:nvPr/>
        </p:nvGrpSpPr>
        <p:grpSpPr>
          <a:xfrm>
            <a:off x="5062654" y="374055"/>
            <a:ext cx="3284333" cy="5540226"/>
            <a:chOff x="5623638" y="388924"/>
            <a:chExt cx="3284333" cy="5540226"/>
          </a:xfrm>
        </p:grpSpPr>
        <p:grpSp>
          <p:nvGrpSpPr>
            <p:cNvPr id="766" name="Google Shape;766;p42"/>
            <p:cNvGrpSpPr/>
            <p:nvPr/>
          </p:nvGrpSpPr>
          <p:grpSpPr>
            <a:xfrm>
              <a:off x="5623638" y="388924"/>
              <a:ext cx="3284333" cy="5540226"/>
              <a:chOff x="5623638" y="388924"/>
              <a:chExt cx="3284333" cy="5540226"/>
            </a:xfrm>
          </p:grpSpPr>
          <p:sp>
            <p:nvSpPr>
              <p:cNvPr id="767" name="Google Shape;767;p42"/>
              <p:cNvSpPr/>
              <p:nvPr/>
            </p:nvSpPr>
            <p:spPr>
              <a:xfrm>
                <a:off x="5623638" y="388924"/>
                <a:ext cx="3284333" cy="1050261"/>
              </a:xfrm>
              <a:custGeom>
                <a:avLst/>
                <a:gdLst/>
                <a:ahLst/>
                <a:cxnLst/>
                <a:rect l="l" t="t" r="r" b="b"/>
                <a:pathLst>
                  <a:path w="27630" h="19930" extrusionOk="0">
                    <a:moveTo>
                      <a:pt x="13667" y="1"/>
                    </a:moveTo>
                    <a:cubicBezTo>
                      <a:pt x="8465" y="1"/>
                      <a:pt x="3288" y="598"/>
                      <a:pt x="2189" y="2239"/>
                    </a:cubicBezTo>
                    <a:cubicBezTo>
                      <a:pt x="0" y="5522"/>
                      <a:pt x="456" y="10081"/>
                      <a:pt x="2067" y="11205"/>
                    </a:cubicBezTo>
                    <a:cubicBezTo>
                      <a:pt x="517" y="17680"/>
                      <a:pt x="3313" y="18592"/>
                      <a:pt x="5988" y="19929"/>
                    </a:cubicBezTo>
                    <a:cubicBezTo>
                      <a:pt x="5988" y="19929"/>
                      <a:pt x="1125" y="17011"/>
                      <a:pt x="4590" y="12604"/>
                    </a:cubicBezTo>
                    <a:lnTo>
                      <a:pt x="4590" y="12604"/>
                    </a:lnTo>
                    <a:cubicBezTo>
                      <a:pt x="7634" y="13018"/>
                      <a:pt x="12943" y="13683"/>
                      <a:pt x="17532" y="13683"/>
                    </a:cubicBezTo>
                    <a:cubicBezTo>
                      <a:pt x="21696" y="13683"/>
                      <a:pt x="25267" y="13136"/>
                      <a:pt x="26019" y="11357"/>
                    </a:cubicBezTo>
                    <a:cubicBezTo>
                      <a:pt x="27630" y="7588"/>
                      <a:pt x="27387" y="2908"/>
                      <a:pt x="25350" y="1388"/>
                    </a:cubicBezTo>
                    <a:cubicBezTo>
                      <a:pt x="24292" y="621"/>
                      <a:pt x="18967" y="1"/>
                      <a:pt x="1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8" name="Google Shape;768;p42"/>
              <p:cNvSpPr/>
              <p:nvPr/>
            </p:nvSpPr>
            <p:spPr>
              <a:xfrm>
                <a:off x="6536078" y="2788276"/>
                <a:ext cx="869784" cy="1903170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36115" extrusionOk="0">
                    <a:moveTo>
                      <a:pt x="14123" y="1"/>
                    </a:moveTo>
                    <a:cubicBezTo>
                      <a:pt x="12830" y="1"/>
                      <a:pt x="11716" y="1670"/>
                      <a:pt x="11065" y="3743"/>
                    </a:cubicBezTo>
                    <a:cubicBezTo>
                      <a:pt x="10457" y="5779"/>
                      <a:pt x="9971" y="10430"/>
                      <a:pt x="6475" y="20582"/>
                    </a:cubicBezTo>
                    <a:cubicBezTo>
                      <a:pt x="2949" y="30886"/>
                      <a:pt x="1" y="33956"/>
                      <a:pt x="1" y="33956"/>
                    </a:cubicBezTo>
                    <a:cubicBezTo>
                      <a:pt x="518" y="35810"/>
                      <a:pt x="2554" y="36114"/>
                      <a:pt x="2554" y="36114"/>
                    </a:cubicBezTo>
                    <a:cubicBezTo>
                      <a:pt x="4986" y="33956"/>
                      <a:pt x="7934" y="29518"/>
                      <a:pt x="10730" y="23166"/>
                    </a:cubicBezTo>
                    <a:cubicBezTo>
                      <a:pt x="13557" y="16813"/>
                      <a:pt x="15259" y="7330"/>
                      <a:pt x="15898" y="4594"/>
                    </a:cubicBezTo>
                    <a:cubicBezTo>
                      <a:pt x="16506" y="1858"/>
                      <a:pt x="16323" y="65"/>
                      <a:pt x="14226" y="4"/>
                    </a:cubicBezTo>
                    <a:cubicBezTo>
                      <a:pt x="14192" y="2"/>
                      <a:pt x="14157" y="1"/>
                      <a:pt x="14123" y="1"/>
                    </a:cubicBezTo>
                    <a:close/>
                  </a:path>
                </a:pathLst>
              </a:custGeom>
              <a:solidFill>
                <a:srgbClr val="FFC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9" name="Google Shape;769;p42"/>
              <p:cNvSpPr/>
              <p:nvPr/>
            </p:nvSpPr>
            <p:spPr>
              <a:xfrm>
                <a:off x="7229681" y="3735142"/>
                <a:ext cx="770454" cy="275555"/>
              </a:xfrm>
              <a:custGeom>
                <a:avLst/>
                <a:gdLst/>
                <a:ahLst/>
                <a:cxnLst/>
                <a:rect l="l" t="t" r="r" b="b"/>
                <a:pathLst>
                  <a:path w="14621" h="5229" extrusionOk="0">
                    <a:moveTo>
                      <a:pt x="0" y="0"/>
                    </a:moveTo>
                    <a:lnTo>
                      <a:pt x="1246" y="5228"/>
                    </a:lnTo>
                    <a:lnTo>
                      <a:pt x="14438" y="4742"/>
                    </a:lnTo>
                    <a:cubicBezTo>
                      <a:pt x="14468" y="4620"/>
                      <a:pt x="14620" y="426"/>
                      <a:pt x="14620" y="4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0" name="Google Shape;770;p42"/>
              <p:cNvSpPr/>
              <p:nvPr/>
            </p:nvSpPr>
            <p:spPr>
              <a:xfrm>
                <a:off x="7103102" y="2729308"/>
                <a:ext cx="1028343" cy="1095054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20780" extrusionOk="0">
                    <a:moveTo>
                      <a:pt x="14573" y="0"/>
                    </a:moveTo>
                    <a:cubicBezTo>
                      <a:pt x="14045" y="0"/>
                      <a:pt x="13457" y="36"/>
                      <a:pt x="12828" y="90"/>
                    </a:cubicBezTo>
                    <a:cubicBezTo>
                      <a:pt x="11855" y="151"/>
                      <a:pt x="10791" y="272"/>
                      <a:pt x="9636" y="394"/>
                    </a:cubicBezTo>
                    <a:cubicBezTo>
                      <a:pt x="8724" y="455"/>
                      <a:pt x="7235" y="455"/>
                      <a:pt x="5867" y="546"/>
                    </a:cubicBezTo>
                    <a:cubicBezTo>
                      <a:pt x="4803" y="607"/>
                      <a:pt x="3861" y="728"/>
                      <a:pt x="3284" y="1032"/>
                    </a:cubicBezTo>
                    <a:cubicBezTo>
                      <a:pt x="2736" y="1306"/>
                      <a:pt x="2736" y="2461"/>
                      <a:pt x="2037" y="4406"/>
                    </a:cubicBezTo>
                    <a:cubicBezTo>
                      <a:pt x="1308" y="6594"/>
                      <a:pt x="92" y="8631"/>
                      <a:pt x="62" y="10485"/>
                    </a:cubicBezTo>
                    <a:cubicBezTo>
                      <a:pt x="1" y="12370"/>
                      <a:pt x="852" y="15470"/>
                      <a:pt x="1034" y="19877"/>
                    </a:cubicBezTo>
                    <a:cubicBezTo>
                      <a:pt x="2189" y="20272"/>
                      <a:pt x="5898" y="20364"/>
                      <a:pt x="9515" y="20637"/>
                    </a:cubicBezTo>
                    <a:cubicBezTo>
                      <a:pt x="10901" y="20742"/>
                      <a:pt x="12381" y="20780"/>
                      <a:pt x="13749" y="20780"/>
                    </a:cubicBezTo>
                    <a:cubicBezTo>
                      <a:pt x="15951" y="20780"/>
                      <a:pt x="17865" y="20682"/>
                      <a:pt x="18633" y="20607"/>
                    </a:cubicBezTo>
                    <a:cubicBezTo>
                      <a:pt x="19393" y="16199"/>
                      <a:pt x="19515" y="3129"/>
                      <a:pt x="17782" y="1032"/>
                    </a:cubicBezTo>
                    <a:cubicBezTo>
                      <a:pt x="17478" y="698"/>
                      <a:pt x="16962" y="424"/>
                      <a:pt x="16263" y="211"/>
                    </a:cubicBezTo>
                    <a:cubicBezTo>
                      <a:pt x="15820" y="58"/>
                      <a:pt x="15245" y="0"/>
                      <a:pt x="145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1" name="Google Shape;771;p42"/>
              <p:cNvSpPr/>
              <p:nvPr/>
            </p:nvSpPr>
            <p:spPr>
              <a:xfrm>
                <a:off x="7155958" y="3719122"/>
                <a:ext cx="937075" cy="105237"/>
              </a:xfrm>
              <a:custGeom>
                <a:avLst/>
                <a:gdLst/>
                <a:ahLst/>
                <a:cxnLst/>
                <a:rect l="l" t="t" r="r" b="b"/>
                <a:pathLst>
                  <a:path w="17783" h="1997" extrusionOk="0">
                    <a:moveTo>
                      <a:pt x="1" y="0"/>
                    </a:moveTo>
                    <a:cubicBezTo>
                      <a:pt x="1" y="334"/>
                      <a:pt x="31" y="730"/>
                      <a:pt x="31" y="1094"/>
                    </a:cubicBezTo>
                    <a:cubicBezTo>
                      <a:pt x="1186" y="1520"/>
                      <a:pt x="4895" y="1581"/>
                      <a:pt x="8512" y="1854"/>
                    </a:cubicBezTo>
                    <a:cubicBezTo>
                      <a:pt x="9910" y="1959"/>
                      <a:pt x="11397" y="1997"/>
                      <a:pt x="12768" y="1997"/>
                    </a:cubicBezTo>
                    <a:cubicBezTo>
                      <a:pt x="14974" y="1997"/>
                      <a:pt x="16881" y="1899"/>
                      <a:pt x="17630" y="1824"/>
                    </a:cubicBezTo>
                    <a:cubicBezTo>
                      <a:pt x="17661" y="1489"/>
                      <a:pt x="17752" y="1064"/>
                      <a:pt x="17782" y="608"/>
                    </a:cubicBezTo>
                    <a:lnTo>
                      <a:pt x="17782" y="608"/>
                    </a:lnTo>
                    <a:cubicBezTo>
                      <a:pt x="16671" y="671"/>
                      <a:pt x="15078" y="718"/>
                      <a:pt x="13329" y="718"/>
                    </a:cubicBezTo>
                    <a:cubicBezTo>
                      <a:pt x="11731" y="718"/>
                      <a:pt x="10002" y="679"/>
                      <a:pt x="8390" y="578"/>
                    </a:cubicBezTo>
                    <a:cubicBezTo>
                      <a:pt x="5229" y="334"/>
                      <a:pt x="1977" y="213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2" name="Google Shape;772;p42"/>
              <p:cNvSpPr/>
              <p:nvPr/>
            </p:nvSpPr>
            <p:spPr>
              <a:xfrm>
                <a:off x="7383452" y="2735631"/>
                <a:ext cx="392472" cy="19809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3759" extrusionOk="0">
                    <a:moveTo>
                      <a:pt x="7447" y="0"/>
                    </a:moveTo>
                    <a:lnTo>
                      <a:pt x="7447" y="0"/>
                    </a:lnTo>
                    <a:cubicBezTo>
                      <a:pt x="6505" y="91"/>
                      <a:pt x="5441" y="183"/>
                      <a:pt x="4256" y="304"/>
                    </a:cubicBezTo>
                    <a:cubicBezTo>
                      <a:pt x="3344" y="395"/>
                      <a:pt x="1885" y="395"/>
                      <a:pt x="517" y="456"/>
                    </a:cubicBezTo>
                    <a:cubicBezTo>
                      <a:pt x="0" y="1094"/>
                      <a:pt x="243" y="2918"/>
                      <a:pt x="1186" y="3435"/>
                    </a:cubicBezTo>
                    <a:cubicBezTo>
                      <a:pt x="1613" y="3654"/>
                      <a:pt x="2084" y="3759"/>
                      <a:pt x="2567" y="3759"/>
                    </a:cubicBezTo>
                    <a:cubicBezTo>
                      <a:pt x="3423" y="3759"/>
                      <a:pt x="4318" y="3430"/>
                      <a:pt x="5076" y="2827"/>
                    </a:cubicBezTo>
                    <a:cubicBezTo>
                      <a:pt x="6596" y="1611"/>
                      <a:pt x="6809" y="882"/>
                      <a:pt x="7447" y="0"/>
                    </a:cubicBezTo>
                    <a:close/>
                  </a:path>
                </a:pathLst>
              </a:custGeom>
              <a:solidFill>
                <a:srgbClr val="FFC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3" name="Google Shape;773;p42"/>
              <p:cNvSpPr/>
              <p:nvPr/>
            </p:nvSpPr>
            <p:spPr>
              <a:xfrm>
                <a:off x="6923720" y="3927330"/>
                <a:ext cx="1371124" cy="200182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37987" extrusionOk="0">
                    <a:moveTo>
                      <a:pt x="20366" y="0"/>
                    </a:moveTo>
                    <a:cubicBezTo>
                      <a:pt x="20366" y="0"/>
                      <a:pt x="18268" y="578"/>
                      <a:pt x="13496" y="791"/>
                    </a:cubicBezTo>
                    <a:cubicBezTo>
                      <a:pt x="12436" y="845"/>
                      <a:pt x="11518" y="866"/>
                      <a:pt x="10732" y="866"/>
                    </a:cubicBezTo>
                    <a:cubicBezTo>
                      <a:pt x="7980" y="866"/>
                      <a:pt x="6840" y="608"/>
                      <a:pt x="6840" y="608"/>
                    </a:cubicBezTo>
                    <a:cubicBezTo>
                      <a:pt x="5745" y="3800"/>
                      <a:pt x="3922" y="7265"/>
                      <a:pt x="2523" y="11794"/>
                    </a:cubicBezTo>
                    <a:cubicBezTo>
                      <a:pt x="1" y="20669"/>
                      <a:pt x="2919" y="35016"/>
                      <a:pt x="3982" y="36354"/>
                    </a:cubicBezTo>
                    <a:cubicBezTo>
                      <a:pt x="4407" y="36872"/>
                      <a:pt x="5525" y="37053"/>
                      <a:pt x="6770" y="37053"/>
                    </a:cubicBezTo>
                    <a:cubicBezTo>
                      <a:pt x="8735" y="37053"/>
                      <a:pt x="11015" y="36602"/>
                      <a:pt x="11369" y="36323"/>
                    </a:cubicBezTo>
                    <a:cubicBezTo>
                      <a:pt x="11916" y="35837"/>
                      <a:pt x="11429" y="16900"/>
                      <a:pt x="11460" y="16232"/>
                    </a:cubicBezTo>
                    <a:cubicBezTo>
                      <a:pt x="11460" y="15945"/>
                      <a:pt x="11836" y="15817"/>
                      <a:pt x="12211" y="15817"/>
                    </a:cubicBezTo>
                    <a:cubicBezTo>
                      <a:pt x="12551" y="15817"/>
                      <a:pt x="12891" y="15922"/>
                      <a:pt x="12949" y="16110"/>
                    </a:cubicBezTo>
                    <a:cubicBezTo>
                      <a:pt x="13101" y="16566"/>
                      <a:pt x="12645" y="34986"/>
                      <a:pt x="13435" y="36293"/>
                    </a:cubicBezTo>
                    <a:cubicBezTo>
                      <a:pt x="13924" y="37053"/>
                      <a:pt x="16345" y="37987"/>
                      <a:pt x="18421" y="37987"/>
                    </a:cubicBezTo>
                    <a:cubicBezTo>
                      <a:pt x="19829" y="37987"/>
                      <a:pt x="21079" y="37557"/>
                      <a:pt x="21460" y="36354"/>
                    </a:cubicBezTo>
                    <a:cubicBezTo>
                      <a:pt x="24317" y="27539"/>
                      <a:pt x="26019" y="12919"/>
                      <a:pt x="21946" y="4408"/>
                    </a:cubicBezTo>
                    <a:cubicBezTo>
                      <a:pt x="20487" y="1277"/>
                      <a:pt x="20366" y="0"/>
                      <a:pt x="203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4" name="Google Shape;774;p42"/>
              <p:cNvSpPr/>
              <p:nvPr/>
            </p:nvSpPr>
            <p:spPr>
              <a:xfrm>
                <a:off x="8532203" y="2648839"/>
                <a:ext cx="375768" cy="574614"/>
              </a:xfrm>
              <a:custGeom>
                <a:avLst/>
                <a:gdLst/>
                <a:ahLst/>
                <a:cxnLst/>
                <a:rect l="l" t="t" r="r" b="b"/>
                <a:pathLst>
                  <a:path w="7131" h="10904" extrusionOk="0">
                    <a:moveTo>
                      <a:pt x="5060" y="0"/>
                    </a:moveTo>
                    <a:cubicBezTo>
                      <a:pt x="4876" y="0"/>
                      <a:pt x="4585" y="263"/>
                      <a:pt x="4281" y="857"/>
                    </a:cubicBezTo>
                    <a:cubicBezTo>
                      <a:pt x="3642" y="2103"/>
                      <a:pt x="3247" y="3289"/>
                      <a:pt x="3004" y="3593"/>
                    </a:cubicBezTo>
                    <a:cubicBezTo>
                      <a:pt x="2974" y="3289"/>
                      <a:pt x="3004" y="2893"/>
                      <a:pt x="3308" y="1434"/>
                    </a:cubicBezTo>
                    <a:cubicBezTo>
                      <a:pt x="3435" y="849"/>
                      <a:pt x="3363" y="552"/>
                      <a:pt x="3193" y="552"/>
                    </a:cubicBezTo>
                    <a:cubicBezTo>
                      <a:pt x="3036" y="552"/>
                      <a:pt x="2796" y="803"/>
                      <a:pt x="2548" y="1313"/>
                    </a:cubicBezTo>
                    <a:cubicBezTo>
                      <a:pt x="2001" y="2559"/>
                      <a:pt x="1758" y="4565"/>
                      <a:pt x="1302" y="4656"/>
                    </a:cubicBezTo>
                    <a:cubicBezTo>
                      <a:pt x="998" y="4565"/>
                      <a:pt x="1089" y="4048"/>
                      <a:pt x="542" y="2985"/>
                    </a:cubicBezTo>
                    <a:cubicBezTo>
                      <a:pt x="419" y="2732"/>
                      <a:pt x="322" y="2625"/>
                      <a:pt x="248" y="2625"/>
                    </a:cubicBezTo>
                    <a:cubicBezTo>
                      <a:pt x="8" y="2625"/>
                      <a:pt x="1" y="3729"/>
                      <a:pt x="116" y="4656"/>
                    </a:cubicBezTo>
                    <a:cubicBezTo>
                      <a:pt x="268" y="5903"/>
                      <a:pt x="86" y="7301"/>
                      <a:pt x="268" y="8334"/>
                    </a:cubicBezTo>
                    <a:cubicBezTo>
                      <a:pt x="512" y="9702"/>
                      <a:pt x="937" y="10614"/>
                      <a:pt x="2031" y="10857"/>
                    </a:cubicBezTo>
                    <a:cubicBezTo>
                      <a:pt x="2210" y="10885"/>
                      <a:pt x="2385" y="10903"/>
                      <a:pt x="2557" y="10903"/>
                    </a:cubicBezTo>
                    <a:cubicBezTo>
                      <a:pt x="3496" y="10903"/>
                      <a:pt x="4344" y="10364"/>
                      <a:pt x="5193" y="8000"/>
                    </a:cubicBezTo>
                    <a:cubicBezTo>
                      <a:pt x="5679" y="6632"/>
                      <a:pt x="6408" y="4778"/>
                      <a:pt x="6834" y="3714"/>
                    </a:cubicBezTo>
                    <a:cubicBezTo>
                      <a:pt x="7120" y="3009"/>
                      <a:pt x="7131" y="2626"/>
                      <a:pt x="6934" y="2626"/>
                    </a:cubicBezTo>
                    <a:cubicBezTo>
                      <a:pt x="6818" y="2626"/>
                      <a:pt x="6627" y="2762"/>
                      <a:pt x="6378" y="3045"/>
                    </a:cubicBezTo>
                    <a:cubicBezTo>
                      <a:pt x="5823" y="3717"/>
                      <a:pt x="5409" y="4417"/>
                      <a:pt x="5242" y="4417"/>
                    </a:cubicBezTo>
                    <a:cubicBezTo>
                      <a:pt x="5235" y="4417"/>
                      <a:pt x="5229" y="4416"/>
                      <a:pt x="5223" y="4413"/>
                    </a:cubicBezTo>
                    <a:cubicBezTo>
                      <a:pt x="5162" y="4383"/>
                      <a:pt x="5466" y="3775"/>
                      <a:pt x="5861" y="2954"/>
                    </a:cubicBezTo>
                    <a:cubicBezTo>
                      <a:pt x="6287" y="2073"/>
                      <a:pt x="6560" y="1374"/>
                      <a:pt x="6226" y="1161"/>
                    </a:cubicBezTo>
                    <a:cubicBezTo>
                      <a:pt x="6208" y="1149"/>
                      <a:pt x="6187" y="1143"/>
                      <a:pt x="6164" y="1143"/>
                    </a:cubicBezTo>
                    <a:cubicBezTo>
                      <a:pt x="5732" y="1143"/>
                      <a:pt x="4540" y="3231"/>
                      <a:pt x="4281" y="3866"/>
                    </a:cubicBezTo>
                    <a:cubicBezTo>
                      <a:pt x="4248" y="3938"/>
                      <a:pt x="4229" y="3970"/>
                      <a:pt x="4221" y="3970"/>
                    </a:cubicBezTo>
                    <a:cubicBezTo>
                      <a:pt x="4153" y="3970"/>
                      <a:pt x="4864" y="1698"/>
                      <a:pt x="5162" y="857"/>
                    </a:cubicBezTo>
                    <a:cubicBezTo>
                      <a:pt x="5337" y="316"/>
                      <a:pt x="5262" y="0"/>
                      <a:pt x="5060" y="0"/>
                    </a:cubicBezTo>
                    <a:close/>
                  </a:path>
                </a:pathLst>
              </a:custGeom>
              <a:solidFill>
                <a:srgbClr val="FFC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5" name="Google Shape;775;p42"/>
              <p:cNvSpPr/>
              <p:nvPr/>
            </p:nvSpPr>
            <p:spPr>
              <a:xfrm>
                <a:off x="8631221" y="2952850"/>
                <a:ext cx="33672" cy="115987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201" extrusionOk="0">
                    <a:moveTo>
                      <a:pt x="127" y="0"/>
                    </a:moveTo>
                    <a:cubicBezTo>
                      <a:pt x="101" y="0"/>
                      <a:pt x="67" y="28"/>
                      <a:pt x="0" y="73"/>
                    </a:cubicBezTo>
                    <a:lnTo>
                      <a:pt x="0" y="164"/>
                    </a:lnTo>
                    <a:lnTo>
                      <a:pt x="0" y="286"/>
                    </a:lnTo>
                    <a:cubicBezTo>
                      <a:pt x="31" y="407"/>
                      <a:pt x="31" y="468"/>
                      <a:pt x="61" y="559"/>
                    </a:cubicBezTo>
                    <a:cubicBezTo>
                      <a:pt x="152" y="711"/>
                      <a:pt x="183" y="863"/>
                      <a:pt x="213" y="1045"/>
                    </a:cubicBezTo>
                    <a:cubicBezTo>
                      <a:pt x="274" y="1228"/>
                      <a:pt x="304" y="1380"/>
                      <a:pt x="335" y="1593"/>
                    </a:cubicBezTo>
                    <a:cubicBezTo>
                      <a:pt x="365" y="1775"/>
                      <a:pt x="365" y="1957"/>
                      <a:pt x="426" y="2109"/>
                    </a:cubicBezTo>
                    <a:cubicBezTo>
                      <a:pt x="441" y="2170"/>
                      <a:pt x="487" y="2200"/>
                      <a:pt x="532" y="2200"/>
                    </a:cubicBezTo>
                    <a:cubicBezTo>
                      <a:pt x="578" y="2200"/>
                      <a:pt x="623" y="2170"/>
                      <a:pt x="639" y="2109"/>
                    </a:cubicBezTo>
                    <a:cubicBezTo>
                      <a:pt x="639" y="1927"/>
                      <a:pt x="639" y="1745"/>
                      <a:pt x="608" y="1532"/>
                    </a:cubicBezTo>
                    <a:cubicBezTo>
                      <a:pt x="608" y="1349"/>
                      <a:pt x="578" y="1197"/>
                      <a:pt x="517" y="1015"/>
                    </a:cubicBezTo>
                    <a:cubicBezTo>
                      <a:pt x="487" y="833"/>
                      <a:pt x="426" y="681"/>
                      <a:pt x="365" y="468"/>
                    </a:cubicBezTo>
                    <a:cubicBezTo>
                      <a:pt x="365" y="407"/>
                      <a:pt x="335" y="286"/>
                      <a:pt x="304" y="225"/>
                    </a:cubicBezTo>
                    <a:cubicBezTo>
                      <a:pt x="304" y="164"/>
                      <a:pt x="274" y="134"/>
                      <a:pt x="244" y="103"/>
                    </a:cubicBezTo>
                    <a:cubicBezTo>
                      <a:pt x="244" y="73"/>
                      <a:pt x="183" y="73"/>
                      <a:pt x="152" y="12"/>
                    </a:cubicBezTo>
                    <a:cubicBezTo>
                      <a:pt x="144" y="4"/>
                      <a:pt x="136" y="0"/>
                      <a:pt x="127" y="0"/>
                    </a:cubicBezTo>
                    <a:close/>
                  </a:path>
                </a:pathLst>
              </a:custGeom>
              <a:solidFill>
                <a:srgbClr val="BC4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6" name="Google Shape;776;p42"/>
              <p:cNvSpPr/>
              <p:nvPr/>
            </p:nvSpPr>
            <p:spPr>
              <a:xfrm>
                <a:off x="7827112" y="2749754"/>
                <a:ext cx="925851" cy="1209724"/>
              </a:xfrm>
              <a:custGeom>
                <a:avLst/>
                <a:gdLst/>
                <a:ahLst/>
                <a:cxnLst/>
                <a:rect l="l" t="t" r="r" b="b"/>
                <a:pathLst>
                  <a:path w="17570" h="22956" extrusionOk="0">
                    <a:moveTo>
                      <a:pt x="2638" y="0"/>
                    </a:moveTo>
                    <a:cubicBezTo>
                      <a:pt x="2434" y="0"/>
                      <a:pt x="2224" y="40"/>
                      <a:pt x="2007" y="127"/>
                    </a:cubicBezTo>
                    <a:cubicBezTo>
                      <a:pt x="153" y="887"/>
                      <a:pt x="1" y="3228"/>
                      <a:pt x="1277" y="6693"/>
                    </a:cubicBezTo>
                    <a:cubicBezTo>
                      <a:pt x="2306" y="9446"/>
                      <a:pt x="6830" y="22955"/>
                      <a:pt x="10739" y="22955"/>
                    </a:cubicBezTo>
                    <a:cubicBezTo>
                      <a:pt x="10756" y="22955"/>
                      <a:pt x="10774" y="22955"/>
                      <a:pt x="10791" y="22954"/>
                    </a:cubicBezTo>
                    <a:cubicBezTo>
                      <a:pt x="13527" y="22863"/>
                      <a:pt x="17326" y="9033"/>
                      <a:pt x="17569" y="7149"/>
                    </a:cubicBezTo>
                    <a:cubicBezTo>
                      <a:pt x="16779" y="7027"/>
                      <a:pt x="16019" y="7149"/>
                      <a:pt x="14439" y="6267"/>
                    </a:cubicBezTo>
                    <a:cubicBezTo>
                      <a:pt x="13892" y="7422"/>
                      <a:pt x="10518" y="13380"/>
                      <a:pt x="10123" y="15052"/>
                    </a:cubicBezTo>
                    <a:cubicBezTo>
                      <a:pt x="9515" y="13441"/>
                      <a:pt x="7752" y="7058"/>
                      <a:pt x="6232" y="4079"/>
                    </a:cubicBezTo>
                    <a:cubicBezTo>
                      <a:pt x="5295" y="2205"/>
                      <a:pt x="4145" y="0"/>
                      <a:pt x="2638" y="0"/>
                    </a:cubicBezTo>
                    <a:close/>
                  </a:path>
                </a:pathLst>
              </a:custGeom>
              <a:solidFill>
                <a:srgbClr val="FFC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7" name="Google Shape;777;p42"/>
              <p:cNvSpPr/>
              <p:nvPr/>
            </p:nvSpPr>
            <p:spPr>
              <a:xfrm>
                <a:off x="7594874" y="2192322"/>
                <a:ext cx="413287" cy="4815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138" extrusionOk="0">
                    <a:moveTo>
                      <a:pt x="6990" y="1"/>
                    </a:moveTo>
                    <a:cubicBezTo>
                      <a:pt x="5616" y="1"/>
                      <a:pt x="4213" y="3498"/>
                      <a:pt x="2280" y="4505"/>
                    </a:cubicBezTo>
                    <a:cubicBezTo>
                      <a:pt x="0" y="5629"/>
                      <a:pt x="183" y="7301"/>
                      <a:pt x="1611" y="8486"/>
                    </a:cubicBezTo>
                    <a:cubicBezTo>
                      <a:pt x="2208" y="8982"/>
                      <a:pt x="2837" y="9138"/>
                      <a:pt x="3332" y="9138"/>
                    </a:cubicBezTo>
                    <a:cubicBezTo>
                      <a:pt x="4020" y="9138"/>
                      <a:pt x="4448" y="8836"/>
                      <a:pt x="4165" y="8730"/>
                    </a:cubicBezTo>
                    <a:cubicBezTo>
                      <a:pt x="3780" y="8561"/>
                      <a:pt x="3129" y="7861"/>
                      <a:pt x="3535" y="7861"/>
                    </a:cubicBezTo>
                    <a:cubicBezTo>
                      <a:pt x="3643" y="7861"/>
                      <a:pt x="3824" y="7910"/>
                      <a:pt x="4104" y="8031"/>
                    </a:cubicBezTo>
                    <a:cubicBezTo>
                      <a:pt x="4430" y="8168"/>
                      <a:pt x="4756" y="8222"/>
                      <a:pt x="5058" y="8222"/>
                    </a:cubicBezTo>
                    <a:cubicBezTo>
                      <a:pt x="6161" y="8222"/>
                      <a:pt x="6935" y="7494"/>
                      <a:pt x="6171" y="7423"/>
                    </a:cubicBezTo>
                    <a:cubicBezTo>
                      <a:pt x="5350" y="7362"/>
                      <a:pt x="4742" y="6663"/>
                      <a:pt x="4742" y="6663"/>
                    </a:cubicBezTo>
                    <a:lnTo>
                      <a:pt x="4742" y="6663"/>
                    </a:lnTo>
                    <a:cubicBezTo>
                      <a:pt x="4742" y="6663"/>
                      <a:pt x="5557" y="7037"/>
                      <a:pt x="6344" y="7037"/>
                    </a:cubicBezTo>
                    <a:cubicBezTo>
                      <a:pt x="6866" y="7037"/>
                      <a:pt x="7375" y="6873"/>
                      <a:pt x="7630" y="6328"/>
                    </a:cubicBezTo>
                    <a:cubicBezTo>
                      <a:pt x="7842" y="5903"/>
                      <a:pt x="6262" y="6602"/>
                      <a:pt x="6080" y="4657"/>
                    </a:cubicBezTo>
                    <a:cubicBezTo>
                      <a:pt x="5867" y="2711"/>
                      <a:pt x="7538" y="219"/>
                      <a:pt x="7538" y="219"/>
                    </a:cubicBezTo>
                    <a:lnTo>
                      <a:pt x="7599" y="249"/>
                    </a:lnTo>
                    <a:cubicBezTo>
                      <a:pt x="7396" y="77"/>
                      <a:pt x="7193" y="1"/>
                      <a:pt x="6990" y="1"/>
                    </a:cubicBezTo>
                    <a:close/>
                  </a:path>
                </a:pathLst>
              </a:custGeom>
              <a:solidFill>
                <a:srgbClr val="451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8" name="Google Shape;778;p42"/>
              <p:cNvSpPr/>
              <p:nvPr/>
            </p:nvSpPr>
            <p:spPr>
              <a:xfrm>
                <a:off x="7452328" y="2517781"/>
                <a:ext cx="238708" cy="314341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5965" extrusionOk="0">
                    <a:moveTo>
                      <a:pt x="3800" y="0"/>
                    </a:moveTo>
                    <a:lnTo>
                      <a:pt x="0" y="578"/>
                    </a:lnTo>
                    <a:lnTo>
                      <a:pt x="31" y="973"/>
                    </a:lnTo>
                    <a:lnTo>
                      <a:pt x="365" y="3344"/>
                    </a:lnTo>
                    <a:lnTo>
                      <a:pt x="669" y="5380"/>
                    </a:lnTo>
                    <a:cubicBezTo>
                      <a:pt x="669" y="5380"/>
                      <a:pt x="604" y="5965"/>
                      <a:pt x="1551" y="5965"/>
                    </a:cubicBezTo>
                    <a:cubicBezTo>
                      <a:pt x="1727" y="5965"/>
                      <a:pt x="1937" y="5945"/>
                      <a:pt x="2189" y="5897"/>
                    </a:cubicBezTo>
                    <a:cubicBezTo>
                      <a:pt x="3344" y="5654"/>
                      <a:pt x="4012" y="5228"/>
                      <a:pt x="4316" y="4985"/>
                    </a:cubicBezTo>
                    <a:cubicBezTo>
                      <a:pt x="4438" y="4864"/>
                      <a:pt x="4529" y="4742"/>
                      <a:pt x="4468" y="4590"/>
                    </a:cubicBezTo>
                    <a:lnTo>
                      <a:pt x="4164" y="2554"/>
                    </a:lnTo>
                    <a:lnTo>
                      <a:pt x="3860" y="426"/>
                    </a:lnTo>
                    <a:lnTo>
                      <a:pt x="3800" y="0"/>
                    </a:lnTo>
                    <a:close/>
                  </a:path>
                </a:pathLst>
              </a:custGeom>
              <a:solidFill>
                <a:srgbClr val="FFC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9" name="Google Shape;779;p42"/>
              <p:cNvSpPr/>
              <p:nvPr/>
            </p:nvSpPr>
            <p:spPr>
              <a:xfrm>
                <a:off x="7453909" y="2537015"/>
                <a:ext cx="217894" cy="156037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2961" extrusionOk="0">
                    <a:moveTo>
                      <a:pt x="3830" y="0"/>
                    </a:moveTo>
                    <a:lnTo>
                      <a:pt x="1" y="578"/>
                    </a:lnTo>
                    <a:lnTo>
                      <a:pt x="335" y="2949"/>
                    </a:lnTo>
                    <a:cubicBezTo>
                      <a:pt x="424" y="2957"/>
                      <a:pt x="516" y="2960"/>
                      <a:pt x="609" y="2960"/>
                    </a:cubicBezTo>
                    <a:cubicBezTo>
                      <a:pt x="863" y="2960"/>
                      <a:pt x="1124" y="2932"/>
                      <a:pt x="1368" y="2888"/>
                    </a:cubicBezTo>
                    <a:cubicBezTo>
                      <a:pt x="1855" y="2827"/>
                      <a:pt x="2402" y="2736"/>
                      <a:pt x="2888" y="2584"/>
                    </a:cubicBezTo>
                    <a:cubicBezTo>
                      <a:pt x="3314" y="2493"/>
                      <a:pt x="3770" y="2341"/>
                      <a:pt x="4134" y="2128"/>
                    </a:cubicBezTo>
                    <a:lnTo>
                      <a:pt x="383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0" name="Google Shape;780;p42"/>
              <p:cNvSpPr/>
              <p:nvPr/>
            </p:nvSpPr>
            <p:spPr>
              <a:xfrm>
                <a:off x="6953705" y="1331721"/>
                <a:ext cx="1124880" cy="1321337"/>
              </a:xfrm>
              <a:custGeom>
                <a:avLst/>
                <a:gdLst/>
                <a:ahLst/>
                <a:cxnLst/>
                <a:rect l="l" t="t" r="r" b="b"/>
                <a:pathLst>
                  <a:path w="21347" h="25074" extrusionOk="0">
                    <a:moveTo>
                      <a:pt x="10441" y="0"/>
                    </a:moveTo>
                    <a:cubicBezTo>
                      <a:pt x="3375" y="0"/>
                      <a:pt x="0" y="4566"/>
                      <a:pt x="678" y="12811"/>
                    </a:cubicBezTo>
                    <a:cubicBezTo>
                      <a:pt x="678" y="14574"/>
                      <a:pt x="799" y="16124"/>
                      <a:pt x="982" y="17553"/>
                    </a:cubicBezTo>
                    <a:cubicBezTo>
                      <a:pt x="1316" y="19954"/>
                      <a:pt x="2015" y="21930"/>
                      <a:pt x="3170" y="23328"/>
                    </a:cubicBezTo>
                    <a:cubicBezTo>
                      <a:pt x="3444" y="23632"/>
                      <a:pt x="3748" y="23936"/>
                      <a:pt x="4052" y="24210"/>
                    </a:cubicBezTo>
                    <a:cubicBezTo>
                      <a:pt x="4715" y="24762"/>
                      <a:pt x="6553" y="25074"/>
                      <a:pt x="8301" y="25074"/>
                    </a:cubicBezTo>
                    <a:cubicBezTo>
                      <a:pt x="8956" y="25074"/>
                      <a:pt x="9598" y="25030"/>
                      <a:pt x="10161" y="24939"/>
                    </a:cubicBezTo>
                    <a:cubicBezTo>
                      <a:pt x="10252" y="24939"/>
                      <a:pt x="10313" y="24909"/>
                      <a:pt x="10404" y="24909"/>
                    </a:cubicBezTo>
                    <a:cubicBezTo>
                      <a:pt x="13778" y="24210"/>
                      <a:pt x="15815" y="22781"/>
                      <a:pt x="17091" y="20866"/>
                    </a:cubicBezTo>
                    <a:cubicBezTo>
                      <a:pt x="18702" y="18556"/>
                      <a:pt x="19219" y="15516"/>
                      <a:pt x="19979" y="12203"/>
                    </a:cubicBezTo>
                    <a:cubicBezTo>
                      <a:pt x="21347" y="6155"/>
                      <a:pt x="17669" y="227"/>
                      <a:pt x="11134" y="15"/>
                    </a:cubicBezTo>
                    <a:cubicBezTo>
                      <a:pt x="10899" y="5"/>
                      <a:pt x="10668" y="0"/>
                      <a:pt x="10441" y="0"/>
                    </a:cubicBezTo>
                    <a:close/>
                  </a:path>
                </a:pathLst>
              </a:custGeom>
              <a:solidFill>
                <a:srgbClr val="FFC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1" name="Google Shape;781;p42"/>
              <p:cNvSpPr/>
              <p:nvPr/>
            </p:nvSpPr>
            <p:spPr>
              <a:xfrm>
                <a:off x="7413859" y="2278008"/>
                <a:ext cx="440530" cy="367934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6982" extrusionOk="0">
                    <a:moveTo>
                      <a:pt x="4759" y="1"/>
                    </a:moveTo>
                    <a:cubicBezTo>
                      <a:pt x="3504" y="1"/>
                      <a:pt x="2211" y="597"/>
                      <a:pt x="1338" y="1693"/>
                    </a:cubicBezTo>
                    <a:cubicBezTo>
                      <a:pt x="1" y="3365"/>
                      <a:pt x="61" y="5645"/>
                      <a:pt x="1429" y="6982"/>
                    </a:cubicBezTo>
                    <a:cubicBezTo>
                      <a:pt x="1520" y="6982"/>
                      <a:pt x="1581" y="6952"/>
                      <a:pt x="1672" y="6952"/>
                    </a:cubicBezTo>
                    <a:cubicBezTo>
                      <a:pt x="5046" y="6253"/>
                      <a:pt x="7083" y="4824"/>
                      <a:pt x="8359" y="2909"/>
                    </a:cubicBezTo>
                    <a:cubicBezTo>
                      <a:pt x="8207" y="2028"/>
                      <a:pt x="7752" y="1237"/>
                      <a:pt x="6992" y="751"/>
                    </a:cubicBezTo>
                    <a:cubicBezTo>
                      <a:pt x="6341" y="243"/>
                      <a:pt x="5558" y="1"/>
                      <a:pt x="4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2" name="Google Shape;782;p42"/>
              <p:cNvSpPr/>
              <p:nvPr/>
            </p:nvSpPr>
            <p:spPr>
              <a:xfrm>
                <a:off x="7005401" y="2255084"/>
                <a:ext cx="160245" cy="304381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7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5" y="2402"/>
                      <a:pt x="1034" y="4377"/>
                      <a:pt x="2220" y="5776"/>
                    </a:cubicBezTo>
                    <a:cubicBezTo>
                      <a:pt x="2919" y="5046"/>
                      <a:pt x="3040" y="3587"/>
                      <a:pt x="2311" y="2128"/>
                    </a:cubicBezTo>
                    <a:cubicBezTo>
                      <a:pt x="1794" y="1004"/>
                      <a:pt x="882" y="183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3" name="Google Shape;783;p42"/>
              <p:cNvSpPr/>
              <p:nvPr/>
            </p:nvSpPr>
            <p:spPr>
              <a:xfrm>
                <a:off x="6885304" y="1255679"/>
                <a:ext cx="1329442" cy="951559"/>
              </a:xfrm>
              <a:custGeom>
                <a:avLst/>
                <a:gdLst/>
                <a:ahLst/>
                <a:cxnLst/>
                <a:rect l="l" t="t" r="r" b="b"/>
                <a:pathLst>
                  <a:path w="25229" h="18057" extrusionOk="0">
                    <a:moveTo>
                      <a:pt x="12970" y="0"/>
                    </a:moveTo>
                    <a:cubicBezTo>
                      <a:pt x="6640" y="0"/>
                      <a:pt x="3854" y="3494"/>
                      <a:pt x="1976" y="5257"/>
                    </a:cubicBezTo>
                    <a:cubicBezTo>
                      <a:pt x="0" y="7111"/>
                      <a:pt x="213" y="7658"/>
                      <a:pt x="3587" y="7750"/>
                    </a:cubicBezTo>
                    <a:cubicBezTo>
                      <a:pt x="3676" y="7753"/>
                      <a:pt x="3767" y="7754"/>
                      <a:pt x="3858" y="7754"/>
                    </a:cubicBezTo>
                    <a:cubicBezTo>
                      <a:pt x="7135" y="7754"/>
                      <a:pt x="11307" y="5683"/>
                      <a:pt x="11307" y="5683"/>
                    </a:cubicBezTo>
                    <a:lnTo>
                      <a:pt x="11307" y="5683"/>
                    </a:lnTo>
                    <a:cubicBezTo>
                      <a:pt x="9605" y="7142"/>
                      <a:pt x="6079" y="7598"/>
                      <a:pt x="8177" y="8175"/>
                    </a:cubicBezTo>
                    <a:cubicBezTo>
                      <a:pt x="8406" y="8239"/>
                      <a:pt x="8662" y="8268"/>
                      <a:pt x="8937" y="8268"/>
                    </a:cubicBezTo>
                    <a:cubicBezTo>
                      <a:pt x="11130" y="8268"/>
                      <a:pt x="14468" y="6443"/>
                      <a:pt x="14468" y="6443"/>
                    </a:cubicBezTo>
                    <a:cubicBezTo>
                      <a:pt x="14468" y="6443"/>
                      <a:pt x="14772" y="8570"/>
                      <a:pt x="15745" y="10455"/>
                    </a:cubicBezTo>
                    <a:cubicBezTo>
                      <a:pt x="16748" y="12370"/>
                      <a:pt x="17964" y="13677"/>
                      <a:pt x="17964" y="13677"/>
                    </a:cubicBezTo>
                    <a:cubicBezTo>
                      <a:pt x="17964" y="13677"/>
                      <a:pt x="16231" y="16230"/>
                      <a:pt x="16718" y="16959"/>
                    </a:cubicBezTo>
                    <a:cubicBezTo>
                      <a:pt x="16814" y="17113"/>
                      <a:pt x="16916" y="17174"/>
                      <a:pt x="17019" y="17174"/>
                    </a:cubicBezTo>
                    <a:cubicBezTo>
                      <a:pt x="17293" y="17174"/>
                      <a:pt x="17565" y="16739"/>
                      <a:pt x="17697" y="16490"/>
                    </a:cubicBezTo>
                    <a:lnTo>
                      <a:pt x="17697" y="16490"/>
                    </a:lnTo>
                    <a:cubicBezTo>
                      <a:pt x="17498" y="16916"/>
                      <a:pt x="17073" y="18005"/>
                      <a:pt x="17903" y="18054"/>
                    </a:cubicBezTo>
                    <a:cubicBezTo>
                      <a:pt x="17926" y="18056"/>
                      <a:pt x="17949" y="18057"/>
                      <a:pt x="17972" y="18057"/>
                    </a:cubicBezTo>
                    <a:cubicBezTo>
                      <a:pt x="18950" y="18057"/>
                      <a:pt x="19243" y="16150"/>
                      <a:pt x="19332" y="15318"/>
                    </a:cubicBezTo>
                    <a:cubicBezTo>
                      <a:pt x="19388" y="15015"/>
                      <a:pt x="19684" y="14932"/>
                      <a:pt x="20104" y="14932"/>
                    </a:cubicBezTo>
                    <a:cubicBezTo>
                      <a:pt x="20620" y="14932"/>
                      <a:pt x="21322" y="15057"/>
                      <a:pt x="21997" y="15057"/>
                    </a:cubicBezTo>
                    <a:cubicBezTo>
                      <a:pt x="22262" y="15057"/>
                      <a:pt x="22523" y="15038"/>
                      <a:pt x="22766" y="14984"/>
                    </a:cubicBezTo>
                    <a:cubicBezTo>
                      <a:pt x="24134" y="14710"/>
                      <a:pt x="25228" y="11306"/>
                      <a:pt x="25107" y="9847"/>
                    </a:cubicBezTo>
                    <a:cubicBezTo>
                      <a:pt x="25016" y="8388"/>
                      <a:pt x="22280" y="5774"/>
                      <a:pt x="22280" y="5774"/>
                    </a:cubicBezTo>
                    <a:lnTo>
                      <a:pt x="22280" y="5774"/>
                    </a:lnTo>
                    <a:cubicBezTo>
                      <a:pt x="22280" y="5774"/>
                      <a:pt x="22563" y="5811"/>
                      <a:pt x="22900" y="5811"/>
                    </a:cubicBezTo>
                    <a:cubicBezTo>
                      <a:pt x="23426" y="5811"/>
                      <a:pt x="24087" y="5720"/>
                      <a:pt x="24013" y="5257"/>
                    </a:cubicBezTo>
                    <a:cubicBezTo>
                      <a:pt x="23891" y="4497"/>
                      <a:pt x="21581" y="4497"/>
                      <a:pt x="21581" y="4497"/>
                    </a:cubicBezTo>
                    <a:cubicBezTo>
                      <a:pt x="21581" y="4497"/>
                      <a:pt x="21998" y="1548"/>
                      <a:pt x="21269" y="1548"/>
                    </a:cubicBezTo>
                    <a:cubicBezTo>
                      <a:pt x="21262" y="1548"/>
                      <a:pt x="21254" y="1548"/>
                      <a:pt x="21247" y="1549"/>
                    </a:cubicBezTo>
                    <a:cubicBezTo>
                      <a:pt x="20643" y="1597"/>
                      <a:pt x="20519" y="2853"/>
                      <a:pt x="20493" y="3368"/>
                    </a:cubicBezTo>
                    <a:lnTo>
                      <a:pt x="20493" y="3368"/>
                    </a:lnTo>
                    <a:cubicBezTo>
                      <a:pt x="20459" y="2651"/>
                      <a:pt x="19877" y="386"/>
                      <a:pt x="13982" y="29"/>
                    </a:cubicBezTo>
                    <a:cubicBezTo>
                      <a:pt x="13635" y="10"/>
                      <a:pt x="13298" y="0"/>
                      <a:pt x="12970" y="0"/>
                    </a:cubicBezTo>
                    <a:close/>
                  </a:path>
                </a:pathLst>
              </a:custGeom>
              <a:solidFill>
                <a:srgbClr val="451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4" name="Google Shape;784;p42"/>
              <p:cNvSpPr/>
              <p:nvPr/>
            </p:nvSpPr>
            <p:spPr>
              <a:xfrm>
                <a:off x="7171978" y="2277322"/>
                <a:ext cx="258891" cy="112456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134" extrusionOk="0">
                    <a:moveTo>
                      <a:pt x="3686" y="1"/>
                    </a:moveTo>
                    <a:cubicBezTo>
                      <a:pt x="3233" y="1"/>
                      <a:pt x="2767" y="338"/>
                      <a:pt x="2098" y="338"/>
                    </a:cubicBezTo>
                    <a:cubicBezTo>
                      <a:pt x="1377" y="338"/>
                      <a:pt x="1085" y="116"/>
                      <a:pt x="820" y="116"/>
                    </a:cubicBezTo>
                    <a:cubicBezTo>
                      <a:pt x="705" y="116"/>
                      <a:pt x="595" y="158"/>
                      <a:pt x="457" y="278"/>
                    </a:cubicBezTo>
                    <a:cubicBezTo>
                      <a:pt x="1" y="642"/>
                      <a:pt x="153" y="2041"/>
                      <a:pt x="2159" y="2132"/>
                    </a:cubicBezTo>
                    <a:cubicBezTo>
                      <a:pt x="2208" y="2133"/>
                      <a:pt x="2255" y="2134"/>
                      <a:pt x="2302" y="2134"/>
                    </a:cubicBezTo>
                    <a:cubicBezTo>
                      <a:pt x="4287" y="2134"/>
                      <a:pt x="4912" y="903"/>
                      <a:pt x="4378" y="338"/>
                    </a:cubicBezTo>
                    <a:cubicBezTo>
                      <a:pt x="4135" y="85"/>
                      <a:pt x="3912" y="1"/>
                      <a:pt x="36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5" name="Google Shape;785;p42"/>
              <p:cNvSpPr/>
              <p:nvPr/>
            </p:nvSpPr>
            <p:spPr>
              <a:xfrm>
                <a:off x="7274527" y="2324434"/>
                <a:ext cx="136164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239" extrusionOk="0">
                    <a:moveTo>
                      <a:pt x="1916" y="1"/>
                    </a:moveTo>
                    <a:cubicBezTo>
                      <a:pt x="1440" y="1"/>
                      <a:pt x="992" y="192"/>
                      <a:pt x="608" y="447"/>
                    </a:cubicBezTo>
                    <a:cubicBezTo>
                      <a:pt x="304" y="630"/>
                      <a:pt x="31" y="903"/>
                      <a:pt x="0" y="1238"/>
                    </a:cubicBezTo>
                    <a:lnTo>
                      <a:pt x="213" y="1238"/>
                    </a:lnTo>
                    <a:cubicBezTo>
                      <a:pt x="248" y="1238"/>
                      <a:pt x="283" y="1239"/>
                      <a:pt x="317" y="1239"/>
                    </a:cubicBezTo>
                    <a:cubicBezTo>
                      <a:pt x="1708" y="1239"/>
                      <a:pt x="2436" y="646"/>
                      <a:pt x="2584" y="83"/>
                    </a:cubicBezTo>
                    <a:cubicBezTo>
                      <a:pt x="2462" y="52"/>
                      <a:pt x="2341" y="22"/>
                      <a:pt x="2189" y="22"/>
                    </a:cubicBezTo>
                    <a:cubicBezTo>
                      <a:pt x="2097" y="7"/>
                      <a:pt x="2006" y="1"/>
                      <a:pt x="19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6" name="Google Shape;786;p42"/>
              <p:cNvSpPr/>
              <p:nvPr/>
            </p:nvSpPr>
            <p:spPr>
              <a:xfrm>
                <a:off x="7472616" y="2085346"/>
                <a:ext cx="135110" cy="8531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1619" extrusionOk="0">
                    <a:moveTo>
                      <a:pt x="1174" y="1"/>
                    </a:moveTo>
                    <a:cubicBezTo>
                      <a:pt x="960" y="1"/>
                      <a:pt x="744" y="48"/>
                      <a:pt x="557" y="152"/>
                    </a:cubicBezTo>
                    <a:cubicBezTo>
                      <a:pt x="436" y="212"/>
                      <a:pt x="345" y="334"/>
                      <a:pt x="223" y="456"/>
                    </a:cubicBezTo>
                    <a:cubicBezTo>
                      <a:pt x="132" y="577"/>
                      <a:pt x="71" y="729"/>
                      <a:pt x="41" y="881"/>
                    </a:cubicBezTo>
                    <a:cubicBezTo>
                      <a:pt x="1" y="941"/>
                      <a:pt x="92" y="1014"/>
                      <a:pt x="168" y="1014"/>
                    </a:cubicBezTo>
                    <a:cubicBezTo>
                      <a:pt x="208" y="1014"/>
                      <a:pt x="243" y="994"/>
                      <a:pt x="253" y="942"/>
                    </a:cubicBezTo>
                    <a:cubicBezTo>
                      <a:pt x="314" y="729"/>
                      <a:pt x="557" y="577"/>
                      <a:pt x="740" y="456"/>
                    </a:cubicBezTo>
                    <a:cubicBezTo>
                      <a:pt x="870" y="390"/>
                      <a:pt x="992" y="360"/>
                      <a:pt x="1114" y="360"/>
                    </a:cubicBezTo>
                    <a:cubicBezTo>
                      <a:pt x="1220" y="360"/>
                      <a:pt x="1326" y="383"/>
                      <a:pt x="1439" y="425"/>
                    </a:cubicBezTo>
                    <a:cubicBezTo>
                      <a:pt x="1956" y="607"/>
                      <a:pt x="2047" y="1124"/>
                      <a:pt x="2290" y="1550"/>
                    </a:cubicBezTo>
                    <a:cubicBezTo>
                      <a:pt x="2290" y="1595"/>
                      <a:pt x="2320" y="1618"/>
                      <a:pt x="2351" y="1618"/>
                    </a:cubicBezTo>
                    <a:cubicBezTo>
                      <a:pt x="2381" y="1618"/>
                      <a:pt x="2412" y="1595"/>
                      <a:pt x="2412" y="1550"/>
                    </a:cubicBezTo>
                    <a:cubicBezTo>
                      <a:pt x="2564" y="911"/>
                      <a:pt x="2077" y="182"/>
                      <a:pt x="1469" y="30"/>
                    </a:cubicBezTo>
                    <a:cubicBezTo>
                      <a:pt x="1373" y="11"/>
                      <a:pt x="1274" y="1"/>
                      <a:pt x="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7" name="Google Shape;787;p42"/>
              <p:cNvSpPr/>
              <p:nvPr/>
            </p:nvSpPr>
            <p:spPr>
              <a:xfrm>
                <a:off x="7040656" y="2056152"/>
                <a:ext cx="102544" cy="65819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249" extrusionOk="0">
                    <a:moveTo>
                      <a:pt x="1017" y="1"/>
                    </a:moveTo>
                    <a:cubicBezTo>
                      <a:pt x="982" y="1"/>
                      <a:pt x="948" y="3"/>
                      <a:pt x="912" y="6"/>
                    </a:cubicBezTo>
                    <a:cubicBezTo>
                      <a:pt x="426" y="98"/>
                      <a:pt x="0" y="614"/>
                      <a:pt x="61" y="1192"/>
                    </a:cubicBezTo>
                    <a:cubicBezTo>
                      <a:pt x="61" y="1213"/>
                      <a:pt x="90" y="1248"/>
                      <a:pt x="118" y="1248"/>
                    </a:cubicBezTo>
                    <a:cubicBezTo>
                      <a:pt x="131" y="1248"/>
                      <a:pt x="143" y="1241"/>
                      <a:pt x="152" y="1222"/>
                    </a:cubicBezTo>
                    <a:cubicBezTo>
                      <a:pt x="426" y="918"/>
                      <a:pt x="548" y="462"/>
                      <a:pt x="973" y="371"/>
                    </a:cubicBezTo>
                    <a:cubicBezTo>
                      <a:pt x="1024" y="354"/>
                      <a:pt x="1073" y="347"/>
                      <a:pt x="1119" y="347"/>
                    </a:cubicBezTo>
                    <a:cubicBezTo>
                      <a:pt x="1240" y="347"/>
                      <a:pt x="1350" y="397"/>
                      <a:pt x="1459" y="462"/>
                    </a:cubicBezTo>
                    <a:cubicBezTo>
                      <a:pt x="1611" y="584"/>
                      <a:pt x="1733" y="736"/>
                      <a:pt x="1763" y="918"/>
                    </a:cubicBezTo>
                    <a:cubicBezTo>
                      <a:pt x="1776" y="982"/>
                      <a:pt x="1810" y="1008"/>
                      <a:pt x="1846" y="1008"/>
                    </a:cubicBezTo>
                    <a:cubicBezTo>
                      <a:pt x="1895" y="1008"/>
                      <a:pt x="1946" y="958"/>
                      <a:pt x="1946" y="888"/>
                    </a:cubicBezTo>
                    <a:cubicBezTo>
                      <a:pt x="1915" y="766"/>
                      <a:pt x="1915" y="614"/>
                      <a:pt x="1824" y="523"/>
                    </a:cubicBezTo>
                    <a:cubicBezTo>
                      <a:pt x="1794" y="402"/>
                      <a:pt x="1733" y="280"/>
                      <a:pt x="1611" y="219"/>
                    </a:cubicBezTo>
                    <a:cubicBezTo>
                      <a:pt x="1453" y="87"/>
                      <a:pt x="1248" y="1"/>
                      <a:pt x="1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8" name="Google Shape;788;p42"/>
              <p:cNvSpPr/>
              <p:nvPr/>
            </p:nvSpPr>
            <p:spPr>
              <a:xfrm>
                <a:off x="7446373" y="1861066"/>
                <a:ext cx="166147" cy="72881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383" extrusionOk="0">
                    <a:moveTo>
                      <a:pt x="1511" y="0"/>
                    </a:moveTo>
                    <a:cubicBezTo>
                      <a:pt x="1025" y="0"/>
                      <a:pt x="265" y="213"/>
                      <a:pt x="83" y="760"/>
                    </a:cubicBezTo>
                    <a:cubicBezTo>
                      <a:pt x="1" y="924"/>
                      <a:pt x="237" y="1038"/>
                      <a:pt x="374" y="1038"/>
                    </a:cubicBezTo>
                    <a:cubicBezTo>
                      <a:pt x="390" y="1038"/>
                      <a:pt x="405" y="1037"/>
                      <a:pt x="417" y="1034"/>
                    </a:cubicBezTo>
                    <a:cubicBezTo>
                      <a:pt x="478" y="973"/>
                      <a:pt x="569" y="912"/>
                      <a:pt x="630" y="821"/>
                    </a:cubicBezTo>
                    <a:cubicBezTo>
                      <a:pt x="848" y="652"/>
                      <a:pt x="1104" y="559"/>
                      <a:pt x="1383" y="559"/>
                    </a:cubicBezTo>
                    <a:cubicBezTo>
                      <a:pt x="1455" y="559"/>
                      <a:pt x="1528" y="565"/>
                      <a:pt x="1603" y="578"/>
                    </a:cubicBezTo>
                    <a:cubicBezTo>
                      <a:pt x="1998" y="608"/>
                      <a:pt x="2362" y="760"/>
                      <a:pt x="2575" y="942"/>
                    </a:cubicBezTo>
                    <a:cubicBezTo>
                      <a:pt x="2701" y="1068"/>
                      <a:pt x="2911" y="1382"/>
                      <a:pt x="3013" y="1382"/>
                    </a:cubicBezTo>
                    <a:cubicBezTo>
                      <a:pt x="3034" y="1382"/>
                      <a:pt x="3051" y="1369"/>
                      <a:pt x="3062" y="1338"/>
                    </a:cubicBezTo>
                    <a:cubicBezTo>
                      <a:pt x="3153" y="1125"/>
                      <a:pt x="2818" y="608"/>
                      <a:pt x="2575" y="426"/>
                    </a:cubicBezTo>
                    <a:cubicBezTo>
                      <a:pt x="2271" y="183"/>
                      <a:pt x="1906" y="0"/>
                      <a:pt x="1511" y="0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9" name="Google Shape;789;p42"/>
              <p:cNvSpPr/>
              <p:nvPr/>
            </p:nvSpPr>
            <p:spPr>
              <a:xfrm>
                <a:off x="7023055" y="1844888"/>
                <a:ext cx="136164" cy="67769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286" extrusionOk="0">
                    <a:moveTo>
                      <a:pt x="1400" y="0"/>
                    </a:moveTo>
                    <a:cubicBezTo>
                      <a:pt x="1368" y="0"/>
                      <a:pt x="1337" y="1"/>
                      <a:pt x="1307" y="3"/>
                    </a:cubicBezTo>
                    <a:cubicBezTo>
                      <a:pt x="1003" y="34"/>
                      <a:pt x="699" y="186"/>
                      <a:pt x="456" y="429"/>
                    </a:cubicBezTo>
                    <a:cubicBezTo>
                      <a:pt x="274" y="611"/>
                      <a:pt x="0" y="1097"/>
                      <a:pt x="91" y="1249"/>
                    </a:cubicBezTo>
                    <a:cubicBezTo>
                      <a:pt x="101" y="1275"/>
                      <a:pt x="116" y="1286"/>
                      <a:pt x="133" y="1286"/>
                    </a:cubicBezTo>
                    <a:cubicBezTo>
                      <a:pt x="220" y="1286"/>
                      <a:pt x="380" y="1016"/>
                      <a:pt x="456" y="915"/>
                    </a:cubicBezTo>
                    <a:cubicBezTo>
                      <a:pt x="669" y="733"/>
                      <a:pt x="912" y="581"/>
                      <a:pt x="1216" y="520"/>
                    </a:cubicBezTo>
                    <a:cubicBezTo>
                      <a:pt x="1251" y="516"/>
                      <a:pt x="1285" y="514"/>
                      <a:pt x="1320" y="514"/>
                    </a:cubicBezTo>
                    <a:cubicBezTo>
                      <a:pt x="1559" y="514"/>
                      <a:pt x="1798" y="604"/>
                      <a:pt x="2037" y="763"/>
                    </a:cubicBezTo>
                    <a:cubicBezTo>
                      <a:pt x="2097" y="794"/>
                      <a:pt x="2128" y="885"/>
                      <a:pt x="2219" y="915"/>
                    </a:cubicBezTo>
                    <a:cubicBezTo>
                      <a:pt x="2341" y="885"/>
                      <a:pt x="2584" y="763"/>
                      <a:pt x="2523" y="611"/>
                    </a:cubicBezTo>
                    <a:cubicBezTo>
                      <a:pt x="2353" y="187"/>
                      <a:pt x="1816" y="0"/>
                      <a:pt x="1400" y="0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0" name="Google Shape;790;p42"/>
              <p:cNvSpPr/>
              <p:nvPr/>
            </p:nvSpPr>
            <p:spPr>
              <a:xfrm>
                <a:off x="7171978" y="1924303"/>
                <a:ext cx="73773" cy="302378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5738" extrusionOk="0">
                    <a:moveTo>
                      <a:pt x="1304" y="1"/>
                    </a:moveTo>
                    <a:cubicBezTo>
                      <a:pt x="1270" y="1"/>
                      <a:pt x="1232" y="16"/>
                      <a:pt x="1217" y="46"/>
                    </a:cubicBezTo>
                    <a:cubicBezTo>
                      <a:pt x="1126" y="350"/>
                      <a:pt x="1126" y="685"/>
                      <a:pt x="1095" y="989"/>
                    </a:cubicBezTo>
                    <a:cubicBezTo>
                      <a:pt x="1065" y="1293"/>
                      <a:pt x="1065" y="1597"/>
                      <a:pt x="1004" y="1901"/>
                    </a:cubicBezTo>
                    <a:cubicBezTo>
                      <a:pt x="974" y="2265"/>
                      <a:pt x="974" y="2569"/>
                      <a:pt x="943" y="2904"/>
                    </a:cubicBezTo>
                    <a:cubicBezTo>
                      <a:pt x="943" y="3177"/>
                      <a:pt x="943" y="3390"/>
                      <a:pt x="852" y="3633"/>
                    </a:cubicBezTo>
                    <a:cubicBezTo>
                      <a:pt x="791" y="3846"/>
                      <a:pt x="730" y="3967"/>
                      <a:pt x="487" y="4028"/>
                    </a:cubicBezTo>
                    <a:cubicBezTo>
                      <a:pt x="305" y="4089"/>
                      <a:pt x="62" y="4150"/>
                      <a:pt x="31" y="4393"/>
                    </a:cubicBezTo>
                    <a:cubicBezTo>
                      <a:pt x="1" y="4606"/>
                      <a:pt x="153" y="4879"/>
                      <a:pt x="183" y="5031"/>
                    </a:cubicBezTo>
                    <a:cubicBezTo>
                      <a:pt x="305" y="5244"/>
                      <a:pt x="457" y="5518"/>
                      <a:pt x="639" y="5700"/>
                    </a:cubicBezTo>
                    <a:cubicBezTo>
                      <a:pt x="657" y="5727"/>
                      <a:pt x="680" y="5738"/>
                      <a:pt x="703" y="5738"/>
                    </a:cubicBezTo>
                    <a:cubicBezTo>
                      <a:pt x="758" y="5738"/>
                      <a:pt x="813" y="5673"/>
                      <a:pt x="791" y="5609"/>
                    </a:cubicBezTo>
                    <a:cubicBezTo>
                      <a:pt x="670" y="5366"/>
                      <a:pt x="518" y="5153"/>
                      <a:pt x="396" y="4879"/>
                    </a:cubicBezTo>
                    <a:cubicBezTo>
                      <a:pt x="335" y="4727"/>
                      <a:pt x="244" y="4606"/>
                      <a:pt x="244" y="4454"/>
                    </a:cubicBezTo>
                    <a:cubicBezTo>
                      <a:pt x="244" y="4332"/>
                      <a:pt x="335" y="4302"/>
                      <a:pt x="457" y="4271"/>
                    </a:cubicBezTo>
                    <a:cubicBezTo>
                      <a:pt x="639" y="4211"/>
                      <a:pt x="822" y="4150"/>
                      <a:pt x="943" y="3998"/>
                    </a:cubicBezTo>
                    <a:cubicBezTo>
                      <a:pt x="1065" y="3846"/>
                      <a:pt x="1095" y="3663"/>
                      <a:pt x="1126" y="3451"/>
                    </a:cubicBezTo>
                    <a:cubicBezTo>
                      <a:pt x="1247" y="2934"/>
                      <a:pt x="1247" y="2356"/>
                      <a:pt x="1278" y="1840"/>
                    </a:cubicBezTo>
                    <a:cubicBezTo>
                      <a:pt x="1308" y="1536"/>
                      <a:pt x="1369" y="1232"/>
                      <a:pt x="1369" y="928"/>
                    </a:cubicBezTo>
                    <a:cubicBezTo>
                      <a:pt x="1369" y="624"/>
                      <a:pt x="1399" y="350"/>
                      <a:pt x="1369" y="46"/>
                    </a:cubicBezTo>
                    <a:cubicBezTo>
                      <a:pt x="1369" y="16"/>
                      <a:pt x="1338" y="1"/>
                      <a:pt x="1304" y="1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1" name="Google Shape;791;p42"/>
              <p:cNvSpPr/>
              <p:nvPr/>
            </p:nvSpPr>
            <p:spPr>
              <a:xfrm>
                <a:off x="7903997" y="2004192"/>
                <a:ext cx="278757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5524" extrusionOk="0">
                    <a:moveTo>
                      <a:pt x="3309" y="0"/>
                    </a:moveTo>
                    <a:cubicBezTo>
                      <a:pt x="2588" y="0"/>
                      <a:pt x="1778" y="382"/>
                      <a:pt x="1217" y="1084"/>
                    </a:cubicBezTo>
                    <a:cubicBezTo>
                      <a:pt x="365" y="2117"/>
                      <a:pt x="1" y="3515"/>
                      <a:pt x="92" y="4275"/>
                    </a:cubicBezTo>
                    <a:cubicBezTo>
                      <a:pt x="138" y="4986"/>
                      <a:pt x="875" y="5523"/>
                      <a:pt x="1769" y="5523"/>
                    </a:cubicBezTo>
                    <a:cubicBezTo>
                      <a:pt x="2061" y="5523"/>
                      <a:pt x="2369" y="5466"/>
                      <a:pt x="2676" y="5339"/>
                    </a:cubicBezTo>
                    <a:cubicBezTo>
                      <a:pt x="3922" y="4792"/>
                      <a:pt x="5290" y="2603"/>
                      <a:pt x="4834" y="1084"/>
                    </a:cubicBezTo>
                    <a:cubicBezTo>
                      <a:pt x="4597" y="344"/>
                      <a:pt x="3993" y="0"/>
                      <a:pt x="3309" y="0"/>
                    </a:cubicBezTo>
                    <a:close/>
                  </a:path>
                </a:pathLst>
              </a:custGeom>
              <a:solidFill>
                <a:srgbClr val="FFC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2" name="Google Shape;792;p42"/>
              <p:cNvSpPr/>
              <p:nvPr/>
            </p:nvSpPr>
            <p:spPr>
              <a:xfrm>
                <a:off x="7961174" y="2079391"/>
                <a:ext cx="151129" cy="11477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178" extrusionOk="0">
                    <a:moveTo>
                      <a:pt x="2468" y="1"/>
                    </a:moveTo>
                    <a:cubicBezTo>
                      <a:pt x="2283" y="1"/>
                      <a:pt x="2092" y="57"/>
                      <a:pt x="1925" y="113"/>
                    </a:cubicBezTo>
                    <a:cubicBezTo>
                      <a:pt x="1621" y="173"/>
                      <a:pt x="1347" y="325"/>
                      <a:pt x="1104" y="538"/>
                    </a:cubicBezTo>
                    <a:cubicBezTo>
                      <a:pt x="587" y="903"/>
                      <a:pt x="192" y="1450"/>
                      <a:pt x="40" y="2058"/>
                    </a:cubicBezTo>
                    <a:cubicBezTo>
                      <a:pt x="1" y="2118"/>
                      <a:pt x="65" y="2177"/>
                      <a:pt x="131" y="2177"/>
                    </a:cubicBezTo>
                    <a:cubicBezTo>
                      <a:pt x="166" y="2177"/>
                      <a:pt x="202" y="2161"/>
                      <a:pt x="223" y="2119"/>
                    </a:cubicBezTo>
                    <a:cubicBezTo>
                      <a:pt x="466" y="1602"/>
                      <a:pt x="800" y="1146"/>
                      <a:pt x="1287" y="781"/>
                    </a:cubicBezTo>
                    <a:cubicBezTo>
                      <a:pt x="1347" y="751"/>
                      <a:pt x="1439" y="720"/>
                      <a:pt x="1469" y="690"/>
                    </a:cubicBezTo>
                    <a:cubicBezTo>
                      <a:pt x="1469" y="720"/>
                      <a:pt x="1499" y="751"/>
                      <a:pt x="1499" y="781"/>
                    </a:cubicBezTo>
                    <a:cubicBezTo>
                      <a:pt x="1560" y="842"/>
                      <a:pt x="1591" y="903"/>
                      <a:pt x="1591" y="933"/>
                    </a:cubicBezTo>
                    <a:cubicBezTo>
                      <a:pt x="1651" y="1055"/>
                      <a:pt x="1712" y="1176"/>
                      <a:pt x="1743" y="1298"/>
                    </a:cubicBezTo>
                    <a:cubicBezTo>
                      <a:pt x="1803" y="1541"/>
                      <a:pt x="1864" y="1815"/>
                      <a:pt x="1925" y="2058"/>
                    </a:cubicBezTo>
                    <a:cubicBezTo>
                      <a:pt x="1925" y="2075"/>
                      <a:pt x="1965" y="2093"/>
                      <a:pt x="2000" y="2093"/>
                    </a:cubicBezTo>
                    <a:cubicBezTo>
                      <a:pt x="2025" y="2093"/>
                      <a:pt x="2046" y="2084"/>
                      <a:pt x="2046" y="2058"/>
                    </a:cubicBezTo>
                    <a:cubicBezTo>
                      <a:pt x="2168" y="1784"/>
                      <a:pt x="2077" y="1480"/>
                      <a:pt x="1986" y="1176"/>
                    </a:cubicBezTo>
                    <a:cubicBezTo>
                      <a:pt x="1955" y="1024"/>
                      <a:pt x="1895" y="903"/>
                      <a:pt x="1803" y="751"/>
                    </a:cubicBezTo>
                    <a:cubicBezTo>
                      <a:pt x="1773" y="690"/>
                      <a:pt x="1743" y="629"/>
                      <a:pt x="1682" y="569"/>
                    </a:cubicBezTo>
                    <a:lnTo>
                      <a:pt x="1621" y="477"/>
                    </a:lnTo>
                    <a:cubicBezTo>
                      <a:pt x="1743" y="447"/>
                      <a:pt x="1803" y="417"/>
                      <a:pt x="1925" y="386"/>
                    </a:cubicBezTo>
                    <a:cubicBezTo>
                      <a:pt x="2259" y="386"/>
                      <a:pt x="2563" y="386"/>
                      <a:pt x="2806" y="234"/>
                    </a:cubicBezTo>
                    <a:cubicBezTo>
                      <a:pt x="2867" y="173"/>
                      <a:pt x="2867" y="113"/>
                      <a:pt x="2806" y="82"/>
                    </a:cubicBezTo>
                    <a:cubicBezTo>
                      <a:pt x="2700" y="23"/>
                      <a:pt x="2585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3" name="Google Shape;793;p42"/>
              <p:cNvSpPr/>
              <p:nvPr/>
            </p:nvSpPr>
            <p:spPr>
              <a:xfrm>
                <a:off x="7912007" y="2246284"/>
                <a:ext cx="124993" cy="173059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3284" extrusionOk="0">
                    <a:moveTo>
                      <a:pt x="1186" y="0"/>
                    </a:moveTo>
                    <a:cubicBezTo>
                      <a:pt x="1080" y="0"/>
                      <a:pt x="973" y="46"/>
                      <a:pt x="913" y="137"/>
                    </a:cubicBezTo>
                    <a:lnTo>
                      <a:pt x="92" y="1475"/>
                    </a:lnTo>
                    <a:cubicBezTo>
                      <a:pt x="1" y="1566"/>
                      <a:pt x="1" y="1687"/>
                      <a:pt x="92" y="1809"/>
                    </a:cubicBezTo>
                    <a:lnTo>
                      <a:pt x="913" y="3146"/>
                    </a:lnTo>
                    <a:cubicBezTo>
                      <a:pt x="973" y="3237"/>
                      <a:pt x="1080" y="3283"/>
                      <a:pt x="1186" y="3283"/>
                    </a:cubicBezTo>
                    <a:cubicBezTo>
                      <a:pt x="1293" y="3283"/>
                      <a:pt x="1399" y="3237"/>
                      <a:pt x="1460" y="3146"/>
                    </a:cubicBezTo>
                    <a:lnTo>
                      <a:pt x="2280" y="1809"/>
                    </a:lnTo>
                    <a:cubicBezTo>
                      <a:pt x="2372" y="1687"/>
                      <a:pt x="2372" y="1566"/>
                      <a:pt x="2280" y="1475"/>
                    </a:cubicBezTo>
                    <a:lnTo>
                      <a:pt x="1460" y="137"/>
                    </a:lnTo>
                    <a:cubicBezTo>
                      <a:pt x="1399" y="46"/>
                      <a:pt x="1293" y="0"/>
                      <a:pt x="1186" y="0"/>
                    </a:cubicBezTo>
                    <a:close/>
                  </a:path>
                </a:pathLst>
              </a:custGeom>
              <a:solidFill>
                <a:srgbClr val="72C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94" name="Google Shape;794;p42"/>
            <p:cNvSpPr/>
            <p:nvPr/>
          </p:nvSpPr>
          <p:spPr>
            <a:xfrm>
              <a:off x="6284574" y="4505881"/>
              <a:ext cx="455908" cy="522450"/>
            </a:xfrm>
            <a:custGeom>
              <a:avLst/>
              <a:gdLst/>
              <a:ahLst/>
              <a:cxnLst/>
              <a:rect l="l" t="t" r="r" b="b"/>
              <a:pathLst>
                <a:path w="7779" h="8914" extrusionOk="0">
                  <a:moveTo>
                    <a:pt x="5324" y="0"/>
                  </a:moveTo>
                  <a:cubicBezTo>
                    <a:pt x="5242" y="0"/>
                    <a:pt x="5159" y="9"/>
                    <a:pt x="5073" y="28"/>
                  </a:cubicBezTo>
                  <a:cubicBezTo>
                    <a:pt x="4465" y="180"/>
                    <a:pt x="3705" y="1123"/>
                    <a:pt x="2885" y="1974"/>
                  </a:cubicBezTo>
                  <a:cubicBezTo>
                    <a:pt x="1973" y="2885"/>
                    <a:pt x="879" y="4466"/>
                    <a:pt x="362" y="5347"/>
                  </a:cubicBezTo>
                  <a:cubicBezTo>
                    <a:pt x="48" y="5936"/>
                    <a:pt x="0" y="6258"/>
                    <a:pt x="136" y="6258"/>
                  </a:cubicBezTo>
                  <a:cubicBezTo>
                    <a:pt x="211" y="6258"/>
                    <a:pt x="341" y="6160"/>
                    <a:pt x="514" y="5955"/>
                  </a:cubicBezTo>
                  <a:cubicBezTo>
                    <a:pt x="1000" y="5470"/>
                    <a:pt x="1405" y="4823"/>
                    <a:pt x="1553" y="4823"/>
                  </a:cubicBezTo>
                  <a:cubicBezTo>
                    <a:pt x="1562" y="4823"/>
                    <a:pt x="1570" y="4825"/>
                    <a:pt x="1578" y="4831"/>
                  </a:cubicBezTo>
                  <a:cubicBezTo>
                    <a:pt x="1669" y="4861"/>
                    <a:pt x="1213" y="5287"/>
                    <a:pt x="818" y="6047"/>
                  </a:cubicBezTo>
                  <a:cubicBezTo>
                    <a:pt x="362" y="6867"/>
                    <a:pt x="119" y="7597"/>
                    <a:pt x="392" y="7658"/>
                  </a:cubicBezTo>
                  <a:cubicBezTo>
                    <a:pt x="400" y="7660"/>
                    <a:pt x="409" y="7661"/>
                    <a:pt x="418" y="7661"/>
                  </a:cubicBezTo>
                  <a:cubicBezTo>
                    <a:pt x="755" y="7661"/>
                    <a:pt x="1831" y="6064"/>
                    <a:pt x="2216" y="5591"/>
                  </a:cubicBezTo>
                  <a:cubicBezTo>
                    <a:pt x="2258" y="5528"/>
                    <a:pt x="2280" y="5500"/>
                    <a:pt x="2286" y="5500"/>
                  </a:cubicBezTo>
                  <a:cubicBezTo>
                    <a:pt x="2336" y="5500"/>
                    <a:pt x="1435" y="7208"/>
                    <a:pt x="1274" y="7962"/>
                  </a:cubicBezTo>
                  <a:cubicBezTo>
                    <a:pt x="1136" y="8511"/>
                    <a:pt x="1203" y="8856"/>
                    <a:pt x="1374" y="8856"/>
                  </a:cubicBezTo>
                  <a:cubicBezTo>
                    <a:pt x="1506" y="8856"/>
                    <a:pt x="1700" y="8651"/>
                    <a:pt x="1912" y="8174"/>
                  </a:cubicBezTo>
                  <a:cubicBezTo>
                    <a:pt x="2490" y="7110"/>
                    <a:pt x="2915" y="6290"/>
                    <a:pt x="3189" y="6107"/>
                  </a:cubicBezTo>
                  <a:lnTo>
                    <a:pt x="3189" y="6107"/>
                  </a:lnTo>
                  <a:cubicBezTo>
                    <a:pt x="3189" y="6411"/>
                    <a:pt x="3037" y="6715"/>
                    <a:pt x="2611" y="8053"/>
                  </a:cubicBezTo>
                  <a:cubicBezTo>
                    <a:pt x="2456" y="8606"/>
                    <a:pt x="2556" y="8913"/>
                    <a:pt x="2755" y="8913"/>
                  </a:cubicBezTo>
                  <a:cubicBezTo>
                    <a:pt x="2906" y="8913"/>
                    <a:pt x="3114" y="8737"/>
                    <a:pt x="3310" y="8357"/>
                  </a:cubicBezTo>
                  <a:cubicBezTo>
                    <a:pt x="3818" y="7311"/>
                    <a:pt x="4414" y="5650"/>
                    <a:pt x="4809" y="5650"/>
                  </a:cubicBezTo>
                  <a:cubicBezTo>
                    <a:pt x="4816" y="5650"/>
                    <a:pt x="4823" y="5650"/>
                    <a:pt x="4830" y="5651"/>
                  </a:cubicBezTo>
                  <a:cubicBezTo>
                    <a:pt x="5043" y="5803"/>
                    <a:pt x="4830" y="6229"/>
                    <a:pt x="5012" y="7293"/>
                  </a:cubicBezTo>
                  <a:cubicBezTo>
                    <a:pt x="5067" y="7565"/>
                    <a:pt x="5127" y="7678"/>
                    <a:pt x="5191" y="7678"/>
                  </a:cubicBezTo>
                  <a:cubicBezTo>
                    <a:pt x="5377" y="7678"/>
                    <a:pt x="5591" y="6724"/>
                    <a:pt x="5772" y="5955"/>
                  </a:cubicBezTo>
                  <a:cubicBezTo>
                    <a:pt x="5985" y="4861"/>
                    <a:pt x="6684" y="3858"/>
                    <a:pt x="6988" y="3098"/>
                  </a:cubicBezTo>
                  <a:cubicBezTo>
                    <a:pt x="7414" y="2065"/>
                    <a:pt x="7778" y="1700"/>
                    <a:pt x="6988" y="1001"/>
                  </a:cubicBezTo>
                  <a:cubicBezTo>
                    <a:pt x="6580" y="647"/>
                    <a:pt x="6025" y="0"/>
                    <a:pt x="532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95" name="Google Shape;795;p42"/>
          <p:cNvSpPr txBox="1"/>
          <p:nvPr/>
        </p:nvSpPr>
        <p:spPr>
          <a:xfrm>
            <a:off x="5345151" y="472647"/>
            <a:ext cx="284682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owlby One"/>
                <a:sym typeface="Bowlby One"/>
              </a:rPr>
              <a:t>Từ ngữ địa phương là gì?</a:t>
            </a:r>
            <a:endParaRPr sz="18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owlby One"/>
              <a:sym typeface="Bowlby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" grpId="0" build="p"/>
      <p:bldP spid="7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3"/>
          <p:cNvSpPr txBox="1">
            <a:spLocks noGrp="1"/>
          </p:cNvSpPr>
          <p:nvPr>
            <p:ph type="body" idx="1"/>
          </p:nvPr>
        </p:nvSpPr>
        <p:spPr>
          <a:xfrm>
            <a:off x="3724624" y="1813108"/>
            <a:ext cx="3945231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quán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8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800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02" name="Google Shape;802;p43"/>
          <p:cNvGrpSpPr/>
          <p:nvPr/>
        </p:nvGrpSpPr>
        <p:grpSpPr>
          <a:xfrm>
            <a:off x="517271" y="286293"/>
            <a:ext cx="5399052" cy="6004193"/>
            <a:chOff x="981525" y="468717"/>
            <a:chExt cx="4018049" cy="4468736"/>
          </a:xfrm>
        </p:grpSpPr>
        <p:sp>
          <p:nvSpPr>
            <p:cNvPr id="803" name="Google Shape;803;p43"/>
            <p:cNvSpPr/>
            <p:nvPr/>
          </p:nvSpPr>
          <p:spPr>
            <a:xfrm rot="21156290" flipH="1">
              <a:off x="992917" y="468717"/>
              <a:ext cx="4006657" cy="769900"/>
            </a:xfrm>
            <a:custGeom>
              <a:avLst/>
              <a:gdLst/>
              <a:ahLst/>
              <a:cxnLst/>
              <a:rect l="l" t="t" r="r" b="b"/>
              <a:pathLst>
                <a:path w="25320" h="18862" extrusionOk="0">
                  <a:moveTo>
                    <a:pt x="16526" y="0"/>
                  </a:moveTo>
                  <a:cubicBezTo>
                    <a:pt x="13271" y="0"/>
                    <a:pt x="9564" y="694"/>
                    <a:pt x="6626" y="1019"/>
                  </a:cubicBezTo>
                  <a:cubicBezTo>
                    <a:pt x="2371" y="1475"/>
                    <a:pt x="0" y="2235"/>
                    <a:pt x="730" y="9286"/>
                  </a:cubicBezTo>
                  <a:cubicBezTo>
                    <a:pt x="1165" y="13458"/>
                    <a:pt x="6060" y="14524"/>
                    <a:pt x="11105" y="14524"/>
                  </a:cubicBezTo>
                  <a:cubicBezTo>
                    <a:pt x="14515" y="14524"/>
                    <a:pt x="17995" y="14037"/>
                    <a:pt x="20213" y="13694"/>
                  </a:cubicBezTo>
                  <a:cubicBezTo>
                    <a:pt x="24742" y="14302"/>
                    <a:pt x="23587" y="18861"/>
                    <a:pt x="23587" y="18861"/>
                  </a:cubicBezTo>
                  <a:cubicBezTo>
                    <a:pt x="25320" y="16247"/>
                    <a:pt x="25046" y="14697"/>
                    <a:pt x="23070" y="12296"/>
                  </a:cubicBezTo>
                  <a:cubicBezTo>
                    <a:pt x="24621" y="11171"/>
                    <a:pt x="24773" y="5183"/>
                    <a:pt x="23587" y="2903"/>
                  </a:cubicBezTo>
                  <a:cubicBezTo>
                    <a:pt x="22392" y="648"/>
                    <a:pt x="19671" y="0"/>
                    <a:pt x="16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981525" y="1313649"/>
              <a:ext cx="1852339" cy="1386162"/>
            </a:xfrm>
            <a:custGeom>
              <a:avLst/>
              <a:gdLst/>
              <a:ahLst/>
              <a:cxnLst/>
              <a:rect l="l" t="t" r="r" b="b"/>
              <a:pathLst>
                <a:path w="45381" h="33960" extrusionOk="0">
                  <a:moveTo>
                    <a:pt x="27715" y="0"/>
                  </a:moveTo>
                  <a:cubicBezTo>
                    <a:pt x="18659" y="0"/>
                    <a:pt x="12306" y="4335"/>
                    <a:pt x="8633" y="9195"/>
                  </a:cubicBezTo>
                  <a:cubicBezTo>
                    <a:pt x="4681" y="14423"/>
                    <a:pt x="7933" y="18496"/>
                    <a:pt x="9241" y="21262"/>
                  </a:cubicBezTo>
                  <a:cubicBezTo>
                    <a:pt x="10517" y="24028"/>
                    <a:pt x="4408" y="22812"/>
                    <a:pt x="2189" y="25183"/>
                  </a:cubicBezTo>
                  <a:cubicBezTo>
                    <a:pt x="0" y="27524"/>
                    <a:pt x="3313" y="29408"/>
                    <a:pt x="4408" y="30715"/>
                  </a:cubicBezTo>
                  <a:cubicBezTo>
                    <a:pt x="5502" y="32083"/>
                    <a:pt x="2736" y="33147"/>
                    <a:pt x="2736" y="33147"/>
                  </a:cubicBezTo>
                  <a:cubicBezTo>
                    <a:pt x="5829" y="33734"/>
                    <a:pt x="8232" y="33959"/>
                    <a:pt x="10201" y="33959"/>
                  </a:cubicBezTo>
                  <a:cubicBezTo>
                    <a:pt x="16734" y="33959"/>
                    <a:pt x="18499" y="31479"/>
                    <a:pt x="24884" y="31479"/>
                  </a:cubicBezTo>
                  <a:cubicBezTo>
                    <a:pt x="25748" y="31479"/>
                    <a:pt x="26696" y="31524"/>
                    <a:pt x="27751" y="31627"/>
                  </a:cubicBezTo>
                  <a:cubicBezTo>
                    <a:pt x="29695" y="31822"/>
                    <a:pt x="31458" y="31903"/>
                    <a:pt x="33045" y="31903"/>
                  </a:cubicBezTo>
                  <a:cubicBezTo>
                    <a:pt x="40596" y="31903"/>
                    <a:pt x="44165" y="30077"/>
                    <a:pt x="44165" y="30077"/>
                  </a:cubicBezTo>
                  <a:cubicBezTo>
                    <a:pt x="44165" y="30077"/>
                    <a:pt x="41490" y="29773"/>
                    <a:pt x="41521" y="27919"/>
                  </a:cubicBezTo>
                  <a:cubicBezTo>
                    <a:pt x="41612" y="26095"/>
                    <a:pt x="44530" y="26277"/>
                    <a:pt x="44955" y="23207"/>
                  </a:cubicBezTo>
                  <a:cubicBezTo>
                    <a:pt x="45381" y="20138"/>
                    <a:pt x="42706" y="21080"/>
                    <a:pt x="42098" y="18648"/>
                  </a:cubicBezTo>
                  <a:cubicBezTo>
                    <a:pt x="41490" y="16217"/>
                    <a:pt x="44773" y="17767"/>
                    <a:pt x="43162" y="11688"/>
                  </a:cubicBezTo>
                  <a:cubicBezTo>
                    <a:pt x="41551" y="5608"/>
                    <a:pt x="33314" y="320"/>
                    <a:pt x="29818" y="76"/>
                  </a:cubicBezTo>
                  <a:cubicBezTo>
                    <a:pt x="29102" y="25"/>
                    <a:pt x="28401" y="0"/>
                    <a:pt x="27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2053437" y="2221142"/>
              <a:ext cx="158821" cy="201026"/>
            </a:xfrm>
            <a:custGeom>
              <a:avLst/>
              <a:gdLst/>
              <a:ahLst/>
              <a:cxnLst/>
              <a:rect l="l" t="t" r="r" b="b"/>
              <a:pathLst>
                <a:path w="3891" h="4925" extrusionOk="0">
                  <a:moveTo>
                    <a:pt x="304" y="1"/>
                  </a:moveTo>
                  <a:lnTo>
                    <a:pt x="0" y="4651"/>
                  </a:lnTo>
                  <a:lnTo>
                    <a:pt x="3556" y="4925"/>
                  </a:lnTo>
                  <a:lnTo>
                    <a:pt x="3891" y="24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2058376" y="2219917"/>
              <a:ext cx="151392" cy="132167"/>
            </a:xfrm>
            <a:custGeom>
              <a:avLst/>
              <a:gdLst/>
              <a:ahLst/>
              <a:cxnLst/>
              <a:rect l="l" t="t" r="r" b="b"/>
              <a:pathLst>
                <a:path w="3709" h="3238" extrusionOk="0">
                  <a:moveTo>
                    <a:pt x="153" y="0"/>
                  </a:moveTo>
                  <a:lnTo>
                    <a:pt x="1" y="2371"/>
                  </a:lnTo>
                  <a:cubicBezTo>
                    <a:pt x="821" y="2827"/>
                    <a:pt x="1703" y="3131"/>
                    <a:pt x="2584" y="3192"/>
                  </a:cubicBezTo>
                  <a:cubicBezTo>
                    <a:pt x="2751" y="3222"/>
                    <a:pt x="2911" y="3238"/>
                    <a:pt x="3067" y="3238"/>
                  </a:cubicBezTo>
                  <a:cubicBezTo>
                    <a:pt x="3223" y="3238"/>
                    <a:pt x="3375" y="3222"/>
                    <a:pt x="3527" y="3192"/>
                  </a:cubicBezTo>
                  <a:lnTo>
                    <a:pt x="3709" y="27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1718459" y="1344057"/>
              <a:ext cx="842432" cy="980804"/>
            </a:xfrm>
            <a:custGeom>
              <a:avLst/>
              <a:gdLst/>
              <a:ahLst/>
              <a:cxnLst/>
              <a:rect l="l" t="t" r="r" b="b"/>
              <a:pathLst>
                <a:path w="20639" h="24029" extrusionOk="0">
                  <a:moveTo>
                    <a:pt x="9833" y="0"/>
                  </a:moveTo>
                  <a:cubicBezTo>
                    <a:pt x="9807" y="0"/>
                    <a:pt x="9782" y="0"/>
                    <a:pt x="9757" y="0"/>
                  </a:cubicBezTo>
                  <a:cubicBezTo>
                    <a:pt x="7812" y="0"/>
                    <a:pt x="6140" y="547"/>
                    <a:pt x="4742" y="1429"/>
                  </a:cubicBezTo>
                  <a:cubicBezTo>
                    <a:pt x="1550" y="3496"/>
                    <a:pt x="0" y="7477"/>
                    <a:pt x="760" y="11581"/>
                  </a:cubicBezTo>
                  <a:cubicBezTo>
                    <a:pt x="760" y="11672"/>
                    <a:pt x="791" y="11702"/>
                    <a:pt x="791" y="11794"/>
                  </a:cubicBezTo>
                  <a:cubicBezTo>
                    <a:pt x="821" y="12098"/>
                    <a:pt x="912" y="12432"/>
                    <a:pt x="973" y="12766"/>
                  </a:cubicBezTo>
                  <a:cubicBezTo>
                    <a:pt x="1672" y="16140"/>
                    <a:pt x="2705" y="19393"/>
                    <a:pt x="4985" y="21520"/>
                  </a:cubicBezTo>
                  <a:cubicBezTo>
                    <a:pt x="6414" y="22827"/>
                    <a:pt x="8389" y="23739"/>
                    <a:pt x="11125" y="23982"/>
                  </a:cubicBezTo>
                  <a:cubicBezTo>
                    <a:pt x="11277" y="23982"/>
                    <a:pt x="11459" y="24013"/>
                    <a:pt x="11611" y="24013"/>
                  </a:cubicBezTo>
                  <a:cubicBezTo>
                    <a:pt x="11834" y="24023"/>
                    <a:pt x="12051" y="24028"/>
                    <a:pt x="12264" y="24028"/>
                  </a:cubicBezTo>
                  <a:cubicBezTo>
                    <a:pt x="15163" y="24028"/>
                    <a:pt x="17182" y="23074"/>
                    <a:pt x="18542" y="21459"/>
                  </a:cubicBezTo>
                  <a:cubicBezTo>
                    <a:pt x="19788" y="19940"/>
                    <a:pt x="20426" y="17903"/>
                    <a:pt x="20578" y="15532"/>
                  </a:cubicBezTo>
                  <a:cubicBezTo>
                    <a:pt x="20639" y="14620"/>
                    <a:pt x="20639" y="13678"/>
                    <a:pt x="20517" y="12736"/>
                  </a:cubicBezTo>
                  <a:cubicBezTo>
                    <a:pt x="19912" y="4436"/>
                    <a:pt x="17162" y="0"/>
                    <a:pt x="9833" y="0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1911968" y="2043145"/>
              <a:ext cx="342500" cy="280743"/>
            </a:xfrm>
            <a:custGeom>
              <a:avLst/>
              <a:gdLst/>
              <a:ahLst/>
              <a:cxnLst/>
              <a:rect l="l" t="t" r="r" b="b"/>
              <a:pathLst>
                <a:path w="8391" h="6878" extrusionOk="0">
                  <a:moveTo>
                    <a:pt x="3860" y="0"/>
                  </a:moveTo>
                  <a:cubicBezTo>
                    <a:pt x="3036" y="0"/>
                    <a:pt x="2238" y="276"/>
                    <a:pt x="1612" y="836"/>
                  </a:cubicBezTo>
                  <a:cubicBezTo>
                    <a:pt x="639" y="1687"/>
                    <a:pt x="1" y="3085"/>
                    <a:pt x="183" y="4392"/>
                  </a:cubicBezTo>
                  <a:cubicBezTo>
                    <a:pt x="1642" y="5699"/>
                    <a:pt x="3618" y="6611"/>
                    <a:pt x="6354" y="6854"/>
                  </a:cubicBezTo>
                  <a:lnTo>
                    <a:pt x="6870" y="6854"/>
                  </a:lnTo>
                  <a:cubicBezTo>
                    <a:pt x="8360" y="5517"/>
                    <a:pt x="8390" y="3116"/>
                    <a:pt x="6931" y="1444"/>
                  </a:cubicBezTo>
                  <a:cubicBezTo>
                    <a:pt x="6098" y="489"/>
                    <a:pt x="4957" y="0"/>
                    <a:pt x="3860" y="0"/>
                  </a:cubicBezTo>
                  <a:close/>
                  <a:moveTo>
                    <a:pt x="6870" y="6854"/>
                  </a:moveTo>
                  <a:lnTo>
                    <a:pt x="6870" y="6854"/>
                  </a:lnTo>
                  <a:cubicBezTo>
                    <a:pt x="6855" y="6869"/>
                    <a:pt x="6855" y="6877"/>
                    <a:pt x="6859" y="6877"/>
                  </a:cubicBezTo>
                  <a:cubicBezTo>
                    <a:pt x="6863" y="6877"/>
                    <a:pt x="6870" y="6869"/>
                    <a:pt x="6870" y="68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2444210" y="1978004"/>
              <a:ext cx="114207" cy="241966"/>
            </a:xfrm>
            <a:custGeom>
              <a:avLst/>
              <a:gdLst/>
              <a:ahLst/>
              <a:cxnLst/>
              <a:rect l="l" t="t" r="r" b="b"/>
              <a:pathLst>
                <a:path w="2798" h="5928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1885" y="213"/>
                    <a:pt x="973" y="1125"/>
                    <a:pt x="517" y="2371"/>
                  </a:cubicBezTo>
                  <a:cubicBezTo>
                    <a:pt x="1" y="3739"/>
                    <a:pt x="122" y="5168"/>
                    <a:pt x="761" y="5927"/>
                  </a:cubicBezTo>
                  <a:cubicBezTo>
                    <a:pt x="2007" y="4408"/>
                    <a:pt x="2645" y="2371"/>
                    <a:pt x="2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1718459" y="1398872"/>
              <a:ext cx="368500" cy="505688"/>
            </a:xfrm>
            <a:custGeom>
              <a:avLst/>
              <a:gdLst/>
              <a:ahLst/>
              <a:cxnLst/>
              <a:rect l="l" t="t" r="r" b="b"/>
              <a:pathLst>
                <a:path w="9028" h="12389" extrusionOk="0">
                  <a:moveTo>
                    <a:pt x="5537" y="0"/>
                  </a:moveTo>
                  <a:cubicBezTo>
                    <a:pt x="5276" y="0"/>
                    <a:pt x="5009" y="18"/>
                    <a:pt x="4742" y="55"/>
                  </a:cubicBezTo>
                  <a:cubicBezTo>
                    <a:pt x="1550" y="2122"/>
                    <a:pt x="0" y="6104"/>
                    <a:pt x="760" y="10207"/>
                  </a:cubicBezTo>
                  <a:cubicBezTo>
                    <a:pt x="760" y="10299"/>
                    <a:pt x="791" y="10329"/>
                    <a:pt x="791" y="10390"/>
                  </a:cubicBezTo>
                  <a:cubicBezTo>
                    <a:pt x="821" y="10694"/>
                    <a:pt x="912" y="11059"/>
                    <a:pt x="973" y="11393"/>
                  </a:cubicBezTo>
                  <a:cubicBezTo>
                    <a:pt x="1815" y="12159"/>
                    <a:pt x="2915" y="12389"/>
                    <a:pt x="3642" y="12389"/>
                  </a:cubicBezTo>
                  <a:cubicBezTo>
                    <a:pt x="3780" y="12389"/>
                    <a:pt x="3905" y="12380"/>
                    <a:pt x="4012" y="12366"/>
                  </a:cubicBezTo>
                  <a:cubicBezTo>
                    <a:pt x="4985" y="12305"/>
                    <a:pt x="5137" y="11849"/>
                    <a:pt x="5046" y="10299"/>
                  </a:cubicBezTo>
                  <a:cubicBezTo>
                    <a:pt x="4924" y="8536"/>
                    <a:pt x="5320" y="7198"/>
                    <a:pt x="6535" y="6286"/>
                  </a:cubicBezTo>
                  <a:cubicBezTo>
                    <a:pt x="7751" y="5375"/>
                    <a:pt x="9028" y="3824"/>
                    <a:pt x="8815" y="2001"/>
                  </a:cubicBezTo>
                  <a:cubicBezTo>
                    <a:pt x="8657" y="739"/>
                    <a:pt x="7204" y="0"/>
                    <a:pt x="55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1764337" y="1229773"/>
              <a:ext cx="952885" cy="480381"/>
            </a:xfrm>
            <a:custGeom>
              <a:avLst/>
              <a:gdLst/>
              <a:ahLst/>
              <a:cxnLst/>
              <a:rect l="l" t="t" r="r" b="b"/>
              <a:pathLst>
                <a:path w="23345" h="11769" extrusionOk="0">
                  <a:moveTo>
                    <a:pt x="8146" y="1"/>
                  </a:moveTo>
                  <a:cubicBezTo>
                    <a:pt x="7140" y="1"/>
                    <a:pt x="6164" y="97"/>
                    <a:pt x="5259" y="308"/>
                  </a:cubicBezTo>
                  <a:cubicBezTo>
                    <a:pt x="1703" y="1098"/>
                    <a:pt x="1" y="4046"/>
                    <a:pt x="3983" y="5961"/>
                  </a:cubicBezTo>
                  <a:cubicBezTo>
                    <a:pt x="7995" y="7846"/>
                    <a:pt x="7387" y="5536"/>
                    <a:pt x="12159" y="9001"/>
                  </a:cubicBezTo>
                  <a:cubicBezTo>
                    <a:pt x="14741" y="10863"/>
                    <a:pt x="17138" y="11769"/>
                    <a:pt x="18991" y="11769"/>
                  </a:cubicBezTo>
                  <a:cubicBezTo>
                    <a:pt x="20587" y="11769"/>
                    <a:pt x="21779" y="11098"/>
                    <a:pt x="22342" y="9791"/>
                  </a:cubicBezTo>
                  <a:cubicBezTo>
                    <a:pt x="23345" y="7481"/>
                    <a:pt x="19758" y="3560"/>
                    <a:pt x="16627" y="2010"/>
                  </a:cubicBezTo>
                  <a:cubicBezTo>
                    <a:pt x="14232" y="812"/>
                    <a:pt x="11063" y="1"/>
                    <a:pt x="8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2110498" y="1897066"/>
              <a:ext cx="55879" cy="72369"/>
            </a:xfrm>
            <a:custGeom>
              <a:avLst/>
              <a:gdLst/>
              <a:ahLst/>
              <a:cxnLst/>
              <a:rect l="l" t="t" r="r" b="b"/>
              <a:pathLst>
                <a:path w="1369" h="1773" extrusionOk="0">
                  <a:moveTo>
                    <a:pt x="682" y="1"/>
                  </a:moveTo>
                  <a:cubicBezTo>
                    <a:pt x="657" y="1"/>
                    <a:pt x="633" y="3"/>
                    <a:pt x="608" y="8"/>
                  </a:cubicBezTo>
                  <a:cubicBezTo>
                    <a:pt x="243" y="68"/>
                    <a:pt x="0" y="464"/>
                    <a:pt x="31" y="980"/>
                  </a:cubicBezTo>
                  <a:cubicBezTo>
                    <a:pt x="89" y="1418"/>
                    <a:pt x="400" y="1772"/>
                    <a:pt x="721" y="1772"/>
                  </a:cubicBezTo>
                  <a:cubicBezTo>
                    <a:pt x="734" y="1772"/>
                    <a:pt x="747" y="1772"/>
                    <a:pt x="760" y="1771"/>
                  </a:cubicBezTo>
                  <a:cubicBezTo>
                    <a:pt x="1155" y="1740"/>
                    <a:pt x="1368" y="1315"/>
                    <a:pt x="1338" y="828"/>
                  </a:cubicBezTo>
                  <a:cubicBezTo>
                    <a:pt x="1310" y="349"/>
                    <a:pt x="9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2434292" y="1868822"/>
              <a:ext cx="53389" cy="66084"/>
            </a:xfrm>
            <a:custGeom>
              <a:avLst/>
              <a:gdLst/>
              <a:ahLst/>
              <a:cxnLst/>
              <a:rect l="l" t="t" r="r" b="b"/>
              <a:pathLst>
                <a:path w="1308" h="1619" extrusionOk="0">
                  <a:moveTo>
                    <a:pt x="578" y="0"/>
                  </a:moveTo>
                  <a:cubicBezTo>
                    <a:pt x="244" y="31"/>
                    <a:pt x="1" y="396"/>
                    <a:pt x="61" y="852"/>
                  </a:cubicBezTo>
                  <a:cubicBezTo>
                    <a:pt x="90" y="1274"/>
                    <a:pt x="352" y="1618"/>
                    <a:pt x="657" y="1618"/>
                  </a:cubicBezTo>
                  <a:cubicBezTo>
                    <a:pt x="681" y="1618"/>
                    <a:pt x="705" y="1616"/>
                    <a:pt x="730" y="1611"/>
                  </a:cubicBezTo>
                  <a:cubicBezTo>
                    <a:pt x="1064" y="1581"/>
                    <a:pt x="1308" y="1216"/>
                    <a:pt x="1277" y="760"/>
                  </a:cubicBezTo>
                  <a:cubicBezTo>
                    <a:pt x="121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2227109" y="2030248"/>
              <a:ext cx="186250" cy="87717"/>
            </a:xfrm>
            <a:custGeom>
              <a:avLst/>
              <a:gdLst/>
              <a:ahLst/>
              <a:cxnLst/>
              <a:rect l="l" t="t" r="r" b="b"/>
              <a:pathLst>
                <a:path w="4563" h="2149" extrusionOk="0">
                  <a:moveTo>
                    <a:pt x="1092" y="0"/>
                  </a:moveTo>
                  <a:cubicBezTo>
                    <a:pt x="943" y="0"/>
                    <a:pt x="785" y="50"/>
                    <a:pt x="608" y="179"/>
                  </a:cubicBezTo>
                  <a:cubicBezTo>
                    <a:pt x="0" y="635"/>
                    <a:pt x="456" y="1881"/>
                    <a:pt x="2402" y="2125"/>
                  </a:cubicBezTo>
                  <a:cubicBezTo>
                    <a:pt x="2545" y="2141"/>
                    <a:pt x="2679" y="2148"/>
                    <a:pt x="2804" y="2148"/>
                  </a:cubicBezTo>
                  <a:cubicBezTo>
                    <a:pt x="4329" y="2148"/>
                    <a:pt x="4563" y="1028"/>
                    <a:pt x="4226" y="635"/>
                  </a:cubicBezTo>
                  <a:cubicBezTo>
                    <a:pt x="4123" y="502"/>
                    <a:pt x="4020" y="458"/>
                    <a:pt x="3891" y="458"/>
                  </a:cubicBezTo>
                  <a:cubicBezTo>
                    <a:pt x="3651" y="458"/>
                    <a:pt x="3319" y="607"/>
                    <a:pt x="2725" y="607"/>
                  </a:cubicBezTo>
                  <a:cubicBezTo>
                    <a:pt x="2689" y="607"/>
                    <a:pt x="2652" y="606"/>
                    <a:pt x="2615" y="605"/>
                  </a:cubicBezTo>
                  <a:cubicBezTo>
                    <a:pt x="2001" y="605"/>
                    <a:pt x="160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242007" y="2062369"/>
              <a:ext cx="89350" cy="55838"/>
            </a:xfrm>
            <a:custGeom>
              <a:avLst/>
              <a:gdLst/>
              <a:ahLst/>
              <a:cxnLst/>
              <a:rect l="l" t="t" r="r" b="b"/>
              <a:pathLst>
                <a:path w="2189" h="1368" extrusionOk="0">
                  <a:moveTo>
                    <a:pt x="323" y="0"/>
                  </a:moveTo>
                  <a:cubicBezTo>
                    <a:pt x="205" y="0"/>
                    <a:pt x="91" y="15"/>
                    <a:pt x="0" y="61"/>
                  </a:cubicBezTo>
                  <a:cubicBezTo>
                    <a:pt x="122" y="608"/>
                    <a:pt x="760" y="1216"/>
                    <a:pt x="2067" y="1368"/>
                  </a:cubicBezTo>
                  <a:lnTo>
                    <a:pt x="2189" y="1368"/>
                  </a:lnTo>
                  <a:cubicBezTo>
                    <a:pt x="2037" y="973"/>
                    <a:pt x="1794" y="608"/>
                    <a:pt x="1459" y="365"/>
                  </a:cubicBezTo>
                  <a:cubicBezTo>
                    <a:pt x="1216" y="213"/>
                    <a:pt x="912" y="91"/>
                    <a:pt x="669" y="31"/>
                  </a:cubicBezTo>
                  <a:cubicBezTo>
                    <a:pt x="563" y="15"/>
                    <a:pt x="441" y="0"/>
                    <a:pt x="323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2338782" y="1852659"/>
              <a:ext cx="80655" cy="172291"/>
            </a:xfrm>
            <a:custGeom>
              <a:avLst/>
              <a:gdLst/>
              <a:ahLst/>
              <a:cxnLst/>
              <a:rect l="l" t="t" r="r" b="b"/>
              <a:pathLst>
                <a:path w="1976" h="4221" extrusionOk="0">
                  <a:moveTo>
                    <a:pt x="658" y="0"/>
                  </a:moveTo>
                  <a:cubicBezTo>
                    <a:pt x="637" y="0"/>
                    <a:pt x="619" y="10"/>
                    <a:pt x="608" y="32"/>
                  </a:cubicBezTo>
                  <a:cubicBezTo>
                    <a:pt x="486" y="245"/>
                    <a:pt x="456" y="457"/>
                    <a:pt x="426" y="700"/>
                  </a:cubicBezTo>
                  <a:cubicBezTo>
                    <a:pt x="365" y="913"/>
                    <a:pt x="365" y="1156"/>
                    <a:pt x="365" y="1369"/>
                  </a:cubicBezTo>
                  <a:cubicBezTo>
                    <a:pt x="365" y="1582"/>
                    <a:pt x="365" y="1825"/>
                    <a:pt x="426" y="2068"/>
                  </a:cubicBezTo>
                  <a:cubicBezTo>
                    <a:pt x="426" y="2129"/>
                    <a:pt x="426" y="2251"/>
                    <a:pt x="456" y="2311"/>
                  </a:cubicBezTo>
                  <a:lnTo>
                    <a:pt x="274" y="2311"/>
                  </a:lnTo>
                  <a:cubicBezTo>
                    <a:pt x="182" y="2311"/>
                    <a:pt x="122" y="2311"/>
                    <a:pt x="31" y="2372"/>
                  </a:cubicBezTo>
                  <a:cubicBezTo>
                    <a:pt x="0" y="2403"/>
                    <a:pt x="0" y="2433"/>
                    <a:pt x="0" y="2433"/>
                  </a:cubicBezTo>
                  <a:cubicBezTo>
                    <a:pt x="91" y="2555"/>
                    <a:pt x="304" y="2555"/>
                    <a:pt x="395" y="2555"/>
                  </a:cubicBezTo>
                  <a:cubicBezTo>
                    <a:pt x="547" y="2555"/>
                    <a:pt x="669" y="2585"/>
                    <a:pt x="821" y="2585"/>
                  </a:cubicBezTo>
                  <a:cubicBezTo>
                    <a:pt x="973" y="2585"/>
                    <a:pt x="1094" y="2615"/>
                    <a:pt x="1246" y="2615"/>
                  </a:cubicBezTo>
                  <a:lnTo>
                    <a:pt x="1459" y="2615"/>
                  </a:lnTo>
                  <a:cubicBezTo>
                    <a:pt x="1520" y="2615"/>
                    <a:pt x="1581" y="2615"/>
                    <a:pt x="1611" y="2676"/>
                  </a:cubicBezTo>
                  <a:cubicBezTo>
                    <a:pt x="1702" y="2707"/>
                    <a:pt x="1581" y="2889"/>
                    <a:pt x="1550" y="2980"/>
                  </a:cubicBezTo>
                  <a:cubicBezTo>
                    <a:pt x="1520" y="3132"/>
                    <a:pt x="1429" y="3223"/>
                    <a:pt x="1398" y="3345"/>
                  </a:cubicBezTo>
                  <a:cubicBezTo>
                    <a:pt x="1277" y="3618"/>
                    <a:pt x="1155" y="3831"/>
                    <a:pt x="1064" y="4105"/>
                  </a:cubicBezTo>
                  <a:cubicBezTo>
                    <a:pt x="1020" y="4170"/>
                    <a:pt x="1071" y="4220"/>
                    <a:pt x="1137" y="4220"/>
                  </a:cubicBezTo>
                  <a:cubicBezTo>
                    <a:pt x="1163" y="4220"/>
                    <a:pt x="1190" y="4213"/>
                    <a:pt x="1216" y="4196"/>
                  </a:cubicBezTo>
                  <a:cubicBezTo>
                    <a:pt x="1398" y="3922"/>
                    <a:pt x="1550" y="3649"/>
                    <a:pt x="1672" y="3345"/>
                  </a:cubicBezTo>
                  <a:cubicBezTo>
                    <a:pt x="1733" y="3193"/>
                    <a:pt x="1763" y="3071"/>
                    <a:pt x="1854" y="2919"/>
                  </a:cubicBezTo>
                  <a:cubicBezTo>
                    <a:pt x="1915" y="2828"/>
                    <a:pt x="1976" y="2676"/>
                    <a:pt x="1885" y="2555"/>
                  </a:cubicBezTo>
                  <a:cubicBezTo>
                    <a:pt x="1824" y="2433"/>
                    <a:pt x="1672" y="2403"/>
                    <a:pt x="1550" y="2403"/>
                  </a:cubicBezTo>
                  <a:cubicBezTo>
                    <a:pt x="1398" y="2403"/>
                    <a:pt x="1216" y="2372"/>
                    <a:pt x="1064" y="2372"/>
                  </a:cubicBezTo>
                  <a:cubicBezTo>
                    <a:pt x="942" y="2372"/>
                    <a:pt x="821" y="2311"/>
                    <a:pt x="730" y="2311"/>
                  </a:cubicBezTo>
                  <a:cubicBezTo>
                    <a:pt x="730" y="2281"/>
                    <a:pt x="669" y="2251"/>
                    <a:pt x="669" y="2220"/>
                  </a:cubicBezTo>
                  <a:cubicBezTo>
                    <a:pt x="638" y="2129"/>
                    <a:pt x="638" y="2007"/>
                    <a:pt x="638" y="1947"/>
                  </a:cubicBezTo>
                  <a:lnTo>
                    <a:pt x="638" y="1339"/>
                  </a:lnTo>
                  <a:cubicBezTo>
                    <a:pt x="638" y="1156"/>
                    <a:pt x="638" y="913"/>
                    <a:pt x="669" y="731"/>
                  </a:cubicBezTo>
                  <a:cubicBezTo>
                    <a:pt x="730" y="488"/>
                    <a:pt x="760" y="305"/>
                    <a:pt x="760" y="93"/>
                  </a:cubicBezTo>
                  <a:cubicBezTo>
                    <a:pt x="740" y="34"/>
                    <a:pt x="695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2085682" y="1776661"/>
              <a:ext cx="105513" cy="56206"/>
            </a:xfrm>
            <a:custGeom>
              <a:avLst/>
              <a:gdLst/>
              <a:ahLst/>
              <a:cxnLst/>
              <a:rect l="l" t="t" r="r" b="b"/>
              <a:pathLst>
                <a:path w="2585" h="1377" extrusionOk="0">
                  <a:moveTo>
                    <a:pt x="1421" y="0"/>
                  </a:moveTo>
                  <a:cubicBezTo>
                    <a:pt x="1279" y="0"/>
                    <a:pt x="1137" y="23"/>
                    <a:pt x="1003" y="70"/>
                  </a:cubicBezTo>
                  <a:cubicBezTo>
                    <a:pt x="578" y="283"/>
                    <a:pt x="183" y="678"/>
                    <a:pt x="31" y="1134"/>
                  </a:cubicBezTo>
                  <a:cubicBezTo>
                    <a:pt x="31" y="1195"/>
                    <a:pt x="0" y="1225"/>
                    <a:pt x="31" y="1225"/>
                  </a:cubicBezTo>
                  <a:cubicBezTo>
                    <a:pt x="31" y="1255"/>
                    <a:pt x="31" y="1347"/>
                    <a:pt x="92" y="1377"/>
                  </a:cubicBezTo>
                  <a:cubicBezTo>
                    <a:pt x="122" y="1377"/>
                    <a:pt x="152" y="1377"/>
                    <a:pt x="183" y="1347"/>
                  </a:cubicBezTo>
                  <a:cubicBezTo>
                    <a:pt x="396" y="1225"/>
                    <a:pt x="548" y="1073"/>
                    <a:pt x="730" y="921"/>
                  </a:cubicBezTo>
                  <a:cubicBezTo>
                    <a:pt x="882" y="800"/>
                    <a:pt x="1034" y="678"/>
                    <a:pt x="1216" y="617"/>
                  </a:cubicBezTo>
                  <a:cubicBezTo>
                    <a:pt x="1310" y="579"/>
                    <a:pt x="1408" y="565"/>
                    <a:pt x="1506" y="565"/>
                  </a:cubicBezTo>
                  <a:cubicBezTo>
                    <a:pt x="1725" y="565"/>
                    <a:pt x="1949" y="636"/>
                    <a:pt x="2158" y="678"/>
                  </a:cubicBezTo>
                  <a:cubicBezTo>
                    <a:pt x="2222" y="720"/>
                    <a:pt x="2344" y="777"/>
                    <a:pt x="2444" y="777"/>
                  </a:cubicBezTo>
                  <a:cubicBezTo>
                    <a:pt x="2487" y="777"/>
                    <a:pt x="2526" y="766"/>
                    <a:pt x="2554" y="739"/>
                  </a:cubicBezTo>
                  <a:cubicBezTo>
                    <a:pt x="2584" y="648"/>
                    <a:pt x="2554" y="587"/>
                    <a:pt x="2523" y="526"/>
                  </a:cubicBezTo>
                  <a:cubicBezTo>
                    <a:pt x="2253" y="188"/>
                    <a:pt x="1832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2402047" y="1751396"/>
              <a:ext cx="96819" cy="49797"/>
            </a:xfrm>
            <a:custGeom>
              <a:avLst/>
              <a:gdLst/>
              <a:ahLst/>
              <a:cxnLst/>
              <a:rect l="l" t="t" r="r" b="b"/>
              <a:pathLst>
                <a:path w="2372" h="1220" extrusionOk="0">
                  <a:moveTo>
                    <a:pt x="1035" y="1"/>
                  </a:moveTo>
                  <a:cubicBezTo>
                    <a:pt x="687" y="1"/>
                    <a:pt x="386" y="216"/>
                    <a:pt x="152" y="476"/>
                  </a:cubicBezTo>
                  <a:cubicBezTo>
                    <a:pt x="91" y="537"/>
                    <a:pt x="0" y="659"/>
                    <a:pt x="31" y="780"/>
                  </a:cubicBezTo>
                  <a:cubicBezTo>
                    <a:pt x="31" y="811"/>
                    <a:pt x="91" y="841"/>
                    <a:pt x="122" y="841"/>
                  </a:cubicBezTo>
                  <a:lnTo>
                    <a:pt x="183" y="841"/>
                  </a:lnTo>
                  <a:cubicBezTo>
                    <a:pt x="395" y="780"/>
                    <a:pt x="578" y="659"/>
                    <a:pt x="760" y="628"/>
                  </a:cubicBezTo>
                  <a:cubicBezTo>
                    <a:pt x="858" y="599"/>
                    <a:pt x="949" y="585"/>
                    <a:pt x="1036" y="585"/>
                  </a:cubicBezTo>
                  <a:cubicBezTo>
                    <a:pt x="1220" y="585"/>
                    <a:pt x="1385" y="647"/>
                    <a:pt x="1550" y="750"/>
                  </a:cubicBezTo>
                  <a:cubicBezTo>
                    <a:pt x="1794" y="871"/>
                    <a:pt x="2006" y="1084"/>
                    <a:pt x="2250" y="1206"/>
                  </a:cubicBezTo>
                  <a:cubicBezTo>
                    <a:pt x="2270" y="1206"/>
                    <a:pt x="2290" y="1219"/>
                    <a:pt x="2319" y="1219"/>
                  </a:cubicBezTo>
                  <a:cubicBezTo>
                    <a:pt x="2334" y="1219"/>
                    <a:pt x="2351" y="1216"/>
                    <a:pt x="2371" y="1206"/>
                  </a:cubicBezTo>
                  <a:lnTo>
                    <a:pt x="2371" y="1115"/>
                  </a:lnTo>
                  <a:cubicBezTo>
                    <a:pt x="2371" y="1084"/>
                    <a:pt x="2371" y="1054"/>
                    <a:pt x="2310" y="993"/>
                  </a:cubicBezTo>
                  <a:cubicBezTo>
                    <a:pt x="2219" y="780"/>
                    <a:pt x="2006" y="537"/>
                    <a:pt x="1824" y="355"/>
                  </a:cubicBezTo>
                  <a:cubicBezTo>
                    <a:pt x="1672" y="203"/>
                    <a:pt x="1459" y="51"/>
                    <a:pt x="1216" y="20"/>
                  </a:cubicBezTo>
                  <a:cubicBezTo>
                    <a:pt x="1154" y="7"/>
                    <a:pt x="1094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1622909" y="1830333"/>
              <a:ext cx="218414" cy="238211"/>
            </a:xfrm>
            <a:custGeom>
              <a:avLst/>
              <a:gdLst/>
              <a:ahLst/>
              <a:cxnLst/>
              <a:rect l="l" t="t" r="r" b="b"/>
              <a:pathLst>
                <a:path w="5351" h="5836" extrusionOk="0">
                  <a:moveTo>
                    <a:pt x="2302" y="1"/>
                  </a:moveTo>
                  <a:cubicBezTo>
                    <a:pt x="1743" y="1"/>
                    <a:pt x="1221" y="229"/>
                    <a:pt x="882" y="731"/>
                  </a:cubicBezTo>
                  <a:cubicBezTo>
                    <a:pt x="1" y="2099"/>
                    <a:pt x="882" y="4591"/>
                    <a:pt x="2068" y="5381"/>
                  </a:cubicBezTo>
                  <a:cubicBezTo>
                    <a:pt x="2549" y="5694"/>
                    <a:pt x="3073" y="5836"/>
                    <a:pt x="3550" y="5836"/>
                  </a:cubicBezTo>
                  <a:cubicBezTo>
                    <a:pt x="4277" y="5836"/>
                    <a:pt x="4893" y="5507"/>
                    <a:pt x="5077" y="4956"/>
                  </a:cubicBezTo>
                  <a:cubicBezTo>
                    <a:pt x="5350" y="4226"/>
                    <a:pt x="5350" y="2798"/>
                    <a:pt x="4682" y="1582"/>
                  </a:cubicBezTo>
                  <a:cubicBezTo>
                    <a:pt x="4195" y="589"/>
                    <a:pt x="3200" y="1"/>
                    <a:pt x="2302" y="1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1693643" y="1881556"/>
              <a:ext cx="93105" cy="109187"/>
            </a:xfrm>
            <a:custGeom>
              <a:avLst/>
              <a:gdLst/>
              <a:ahLst/>
              <a:cxnLst/>
              <a:rect l="l" t="t" r="r" b="b"/>
              <a:pathLst>
                <a:path w="2281" h="2675" extrusionOk="0">
                  <a:moveTo>
                    <a:pt x="202" y="1"/>
                  </a:moveTo>
                  <a:cubicBezTo>
                    <a:pt x="154" y="1"/>
                    <a:pt x="107" y="8"/>
                    <a:pt x="61" y="23"/>
                  </a:cubicBezTo>
                  <a:cubicBezTo>
                    <a:pt x="0" y="53"/>
                    <a:pt x="0" y="144"/>
                    <a:pt x="31" y="175"/>
                  </a:cubicBezTo>
                  <a:cubicBezTo>
                    <a:pt x="213" y="357"/>
                    <a:pt x="487" y="448"/>
                    <a:pt x="760" y="600"/>
                  </a:cubicBezTo>
                  <a:cubicBezTo>
                    <a:pt x="821" y="631"/>
                    <a:pt x="943" y="692"/>
                    <a:pt x="1034" y="783"/>
                  </a:cubicBezTo>
                  <a:lnTo>
                    <a:pt x="943" y="844"/>
                  </a:lnTo>
                  <a:cubicBezTo>
                    <a:pt x="851" y="904"/>
                    <a:pt x="821" y="965"/>
                    <a:pt x="791" y="996"/>
                  </a:cubicBezTo>
                  <a:cubicBezTo>
                    <a:pt x="669" y="1117"/>
                    <a:pt x="608" y="1239"/>
                    <a:pt x="517" y="1360"/>
                  </a:cubicBezTo>
                  <a:cubicBezTo>
                    <a:pt x="365" y="1573"/>
                    <a:pt x="274" y="1847"/>
                    <a:pt x="304" y="2151"/>
                  </a:cubicBezTo>
                  <a:cubicBezTo>
                    <a:pt x="304" y="2166"/>
                    <a:pt x="320" y="2173"/>
                    <a:pt x="338" y="2173"/>
                  </a:cubicBezTo>
                  <a:cubicBezTo>
                    <a:pt x="357" y="2173"/>
                    <a:pt x="380" y="2166"/>
                    <a:pt x="395" y="2151"/>
                  </a:cubicBezTo>
                  <a:cubicBezTo>
                    <a:pt x="547" y="1907"/>
                    <a:pt x="639" y="1695"/>
                    <a:pt x="791" y="1451"/>
                  </a:cubicBezTo>
                  <a:cubicBezTo>
                    <a:pt x="851" y="1360"/>
                    <a:pt x="943" y="1269"/>
                    <a:pt x="1003" y="1147"/>
                  </a:cubicBezTo>
                  <a:cubicBezTo>
                    <a:pt x="1064" y="1087"/>
                    <a:pt x="1095" y="1056"/>
                    <a:pt x="1125" y="996"/>
                  </a:cubicBezTo>
                  <a:lnTo>
                    <a:pt x="1216" y="935"/>
                  </a:lnTo>
                  <a:cubicBezTo>
                    <a:pt x="1247" y="965"/>
                    <a:pt x="1307" y="996"/>
                    <a:pt x="1368" y="1087"/>
                  </a:cubicBezTo>
                  <a:cubicBezTo>
                    <a:pt x="1733" y="1543"/>
                    <a:pt x="1915" y="2029"/>
                    <a:pt x="2037" y="2606"/>
                  </a:cubicBezTo>
                  <a:cubicBezTo>
                    <a:pt x="2037" y="2655"/>
                    <a:pt x="2071" y="2675"/>
                    <a:pt x="2112" y="2675"/>
                  </a:cubicBezTo>
                  <a:cubicBezTo>
                    <a:pt x="2173" y="2675"/>
                    <a:pt x="2250" y="2631"/>
                    <a:pt x="2250" y="2576"/>
                  </a:cubicBezTo>
                  <a:cubicBezTo>
                    <a:pt x="2280" y="1907"/>
                    <a:pt x="2006" y="1299"/>
                    <a:pt x="1581" y="844"/>
                  </a:cubicBezTo>
                  <a:cubicBezTo>
                    <a:pt x="1399" y="631"/>
                    <a:pt x="1186" y="448"/>
                    <a:pt x="912" y="296"/>
                  </a:cubicBezTo>
                  <a:cubicBezTo>
                    <a:pt x="710" y="170"/>
                    <a:pt x="44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1712255" y="2038778"/>
              <a:ext cx="95554" cy="148943"/>
            </a:xfrm>
            <a:custGeom>
              <a:avLst/>
              <a:gdLst/>
              <a:ahLst/>
              <a:cxnLst/>
              <a:rect l="l" t="t" r="r" b="b"/>
              <a:pathLst>
                <a:path w="2341" h="3649" extrusionOk="0">
                  <a:moveTo>
                    <a:pt x="1186" y="943"/>
                  </a:moveTo>
                  <a:cubicBezTo>
                    <a:pt x="1520" y="943"/>
                    <a:pt x="1794" y="1368"/>
                    <a:pt x="1794" y="1855"/>
                  </a:cubicBezTo>
                  <a:cubicBezTo>
                    <a:pt x="1794" y="2372"/>
                    <a:pt x="1520" y="2767"/>
                    <a:pt x="1186" y="2767"/>
                  </a:cubicBezTo>
                  <a:cubicBezTo>
                    <a:pt x="821" y="2767"/>
                    <a:pt x="578" y="2372"/>
                    <a:pt x="578" y="1855"/>
                  </a:cubicBezTo>
                  <a:cubicBezTo>
                    <a:pt x="578" y="1368"/>
                    <a:pt x="821" y="943"/>
                    <a:pt x="1186" y="943"/>
                  </a:cubicBezTo>
                  <a:close/>
                  <a:moveTo>
                    <a:pt x="1186" y="1"/>
                  </a:moveTo>
                  <a:cubicBezTo>
                    <a:pt x="517" y="1"/>
                    <a:pt x="0" y="852"/>
                    <a:pt x="0" y="1824"/>
                  </a:cubicBezTo>
                  <a:cubicBezTo>
                    <a:pt x="0" y="2858"/>
                    <a:pt x="517" y="3648"/>
                    <a:pt x="1186" y="3648"/>
                  </a:cubicBezTo>
                  <a:cubicBezTo>
                    <a:pt x="1824" y="3648"/>
                    <a:pt x="2341" y="2797"/>
                    <a:pt x="2341" y="1824"/>
                  </a:cubicBezTo>
                  <a:cubicBezTo>
                    <a:pt x="2341" y="852"/>
                    <a:pt x="1824" y="1"/>
                    <a:pt x="1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2172538" y="2437668"/>
              <a:ext cx="683652" cy="1196647"/>
            </a:xfrm>
            <a:custGeom>
              <a:avLst/>
              <a:gdLst/>
              <a:ahLst/>
              <a:cxnLst/>
              <a:rect l="l" t="t" r="r" b="b"/>
              <a:pathLst>
                <a:path w="16749" h="29317" extrusionOk="0">
                  <a:moveTo>
                    <a:pt x="3807" y="1"/>
                  </a:moveTo>
                  <a:cubicBezTo>
                    <a:pt x="3201" y="1"/>
                    <a:pt x="2733" y="167"/>
                    <a:pt x="2523" y="501"/>
                  </a:cubicBezTo>
                  <a:cubicBezTo>
                    <a:pt x="0" y="4301"/>
                    <a:pt x="4590" y="7219"/>
                    <a:pt x="5745" y="8191"/>
                  </a:cubicBezTo>
                  <a:cubicBezTo>
                    <a:pt x="6870" y="9195"/>
                    <a:pt x="11338" y="14544"/>
                    <a:pt x="10882" y="16125"/>
                  </a:cubicBezTo>
                  <a:cubicBezTo>
                    <a:pt x="10426" y="17766"/>
                    <a:pt x="7173" y="25487"/>
                    <a:pt x="7173" y="25487"/>
                  </a:cubicBezTo>
                  <a:cubicBezTo>
                    <a:pt x="7751" y="28405"/>
                    <a:pt x="10882" y="29316"/>
                    <a:pt x="10882" y="29316"/>
                  </a:cubicBezTo>
                  <a:cubicBezTo>
                    <a:pt x="10882" y="29316"/>
                    <a:pt x="16687" y="18496"/>
                    <a:pt x="16718" y="14939"/>
                  </a:cubicBezTo>
                  <a:cubicBezTo>
                    <a:pt x="16748" y="11383"/>
                    <a:pt x="10517" y="4574"/>
                    <a:pt x="8480" y="2356"/>
                  </a:cubicBezTo>
                  <a:cubicBezTo>
                    <a:pt x="7105" y="792"/>
                    <a:pt x="5129" y="1"/>
                    <a:pt x="3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2409476" y="3471036"/>
              <a:ext cx="246946" cy="222251"/>
            </a:xfrm>
            <a:custGeom>
              <a:avLst/>
              <a:gdLst/>
              <a:ahLst/>
              <a:cxnLst/>
              <a:rect l="l" t="t" r="r" b="b"/>
              <a:pathLst>
                <a:path w="6050" h="5445" extrusionOk="0">
                  <a:moveTo>
                    <a:pt x="1782" y="0"/>
                  </a:moveTo>
                  <a:cubicBezTo>
                    <a:pt x="1733" y="0"/>
                    <a:pt x="1686" y="6"/>
                    <a:pt x="1642" y="17"/>
                  </a:cubicBezTo>
                  <a:cubicBezTo>
                    <a:pt x="913" y="260"/>
                    <a:pt x="1" y="1354"/>
                    <a:pt x="1" y="2539"/>
                  </a:cubicBezTo>
                  <a:cubicBezTo>
                    <a:pt x="1" y="3319"/>
                    <a:pt x="1923" y="5445"/>
                    <a:pt x="3288" y="5445"/>
                  </a:cubicBezTo>
                  <a:cubicBezTo>
                    <a:pt x="3359" y="5445"/>
                    <a:pt x="3428" y="5439"/>
                    <a:pt x="3496" y="5427"/>
                  </a:cubicBezTo>
                  <a:cubicBezTo>
                    <a:pt x="4864" y="5153"/>
                    <a:pt x="6049" y="3542"/>
                    <a:pt x="5016" y="2418"/>
                  </a:cubicBezTo>
                  <a:cubicBezTo>
                    <a:pt x="4101" y="1303"/>
                    <a:pt x="2569" y="0"/>
                    <a:pt x="1782" y="0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1457930" y="3333978"/>
              <a:ext cx="1333753" cy="1603475"/>
            </a:xfrm>
            <a:custGeom>
              <a:avLst/>
              <a:gdLst/>
              <a:ahLst/>
              <a:cxnLst/>
              <a:rect l="l" t="t" r="r" b="b"/>
              <a:pathLst>
                <a:path w="32676" h="39284" extrusionOk="0">
                  <a:moveTo>
                    <a:pt x="24681" y="1"/>
                  </a:moveTo>
                  <a:lnTo>
                    <a:pt x="8481" y="1733"/>
                  </a:lnTo>
                  <a:cubicBezTo>
                    <a:pt x="8481" y="1733"/>
                    <a:pt x="3070" y="5989"/>
                    <a:pt x="1976" y="13101"/>
                  </a:cubicBezTo>
                  <a:cubicBezTo>
                    <a:pt x="0" y="25958"/>
                    <a:pt x="7265" y="38208"/>
                    <a:pt x="7265" y="38208"/>
                  </a:cubicBezTo>
                  <a:cubicBezTo>
                    <a:pt x="11818" y="39002"/>
                    <a:pt x="15180" y="39284"/>
                    <a:pt x="17659" y="39284"/>
                  </a:cubicBezTo>
                  <a:cubicBezTo>
                    <a:pt x="23718" y="39284"/>
                    <a:pt x="24499" y="37600"/>
                    <a:pt x="24499" y="37600"/>
                  </a:cubicBezTo>
                  <a:cubicBezTo>
                    <a:pt x="29454" y="25411"/>
                    <a:pt x="32676" y="13831"/>
                    <a:pt x="24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2085682" y="3912130"/>
              <a:ext cx="172495" cy="1005988"/>
            </a:xfrm>
            <a:custGeom>
              <a:avLst/>
              <a:gdLst/>
              <a:ahLst/>
              <a:cxnLst/>
              <a:rect l="l" t="t" r="r" b="b"/>
              <a:pathLst>
                <a:path w="4226" h="24646" extrusionOk="0">
                  <a:moveTo>
                    <a:pt x="4134" y="0"/>
                  </a:moveTo>
                  <a:cubicBezTo>
                    <a:pt x="3800" y="91"/>
                    <a:pt x="3465" y="182"/>
                    <a:pt x="3162" y="304"/>
                  </a:cubicBezTo>
                  <a:cubicBezTo>
                    <a:pt x="2918" y="395"/>
                    <a:pt x="2219" y="578"/>
                    <a:pt x="2158" y="578"/>
                  </a:cubicBezTo>
                  <a:cubicBezTo>
                    <a:pt x="1490" y="729"/>
                    <a:pt x="760" y="790"/>
                    <a:pt x="92" y="790"/>
                  </a:cubicBezTo>
                  <a:cubicBezTo>
                    <a:pt x="0" y="790"/>
                    <a:pt x="0" y="912"/>
                    <a:pt x="122" y="912"/>
                  </a:cubicBezTo>
                  <a:cubicBezTo>
                    <a:pt x="286" y="919"/>
                    <a:pt x="448" y="922"/>
                    <a:pt x="610" y="922"/>
                  </a:cubicBezTo>
                  <a:cubicBezTo>
                    <a:pt x="1166" y="922"/>
                    <a:pt x="1708" y="878"/>
                    <a:pt x="2250" y="760"/>
                  </a:cubicBezTo>
                  <a:lnTo>
                    <a:pt x="2310" y="760"/>
                  </a:lnTo>
                  <a:cubicBezTo>
                    <a:pt x="2402" y="1702"/>
                    <a:pt x="2462" y="2614"/>
                    <a:pt x="2523" y="3556"/>
                  </a:cubicBezTo>
                  <a:cubicBezTo>
                    <a:pt x="2584" y="5380"/>
                    <a:pt x="2614" y="7204"/>
                    <a:pt x="2554" y="9027"/>
                  </a:cubicBezTo>
                  <a:cubicBezTo>
                    <a:pt x="2523" y="9939"/>
                    <a:pt x="1824" y="20882"/>
                    <a:pt x="1763" y="21794"/>
                  </a:cubicBezTo>
                  <a:cubicBezTo>
                    <a:pt x="1703" y="22219"/>
                    <a:pt x="1672" y="22675"/>
                    <a:pt x="1642" y="23131"/>
                  </a:cubicBezTo>
                  <a:cubicBezTo>
                    <a:pt x="1611" y="23587"/>
                    <a:pt x="1520" y="24073"/>
                    <a:pt x="1551" y="24560"/>
                  </a:cubicBezTo>
                  <a:cubicBezTo>
                    <a:pt x="1551" y="24613"/>
                    <a:pt x="1592" y="24645"/>
                    <a:pt x="1632" y="24645"/>
                  </a:cubicBezTo>
                  <a:cubicBezTo>
                    <a:pt x="1661" y="24645"/>
                    <a:pt x="1690" y="24628"/>
                    <a:pt x="1703" y="24590"/>
                  </a:cubicBezTo>
                  <a:cubicBezTo>
                    <a:pt x="1915" y="24073"/>
                    <a:pt x="1915" y="23526"/>
                    <a:pt x="1946" y="23040"/>
                  </a:cubicBezTo>
                  <a:cubicBezTo>
                    <a:pt x="1976" y="22523"/>
                    <a:pt x="2007" y="22006"/>
                    <a:pt x="2067" y="21520"/>
                  </a:cubicBezTo>
                  <a:cubicBezTo>
                    <a:pt x="2158" y="19636"/>
                    <a:pt x="2858" y="7781"/>
                    <a:pt x="2827" y="5958"/>
                  </a:cubicBezTo>
                  <a:cubicBezTo>
                    <a:pt x="2766" y="5046"/>
                    <a:pt x="2766" y="4103"/>
                    <a:pt x="2706" y="3192"/>
                  </a:cubicBezTo>
                  <a:cubicBezTo>
                    <a:pt x="2675" y="2371"/>
                    <a:pt x="2584" y="1550"/>
                    <a:pt x="2462" y="729"/>
                  </a:cubicBezTo>
                  <a:cubicBezTo>
                    <a:pt x="2736" y="699"/>
                    <a:pt x="3010" y="608"/>
                    <a:pt x="3283" y="547"/>
                  </a:cubicBezTo>
                  <a:cubicBezTo>
                    <a:pt x="3587" y="426"/>
                    <a:pt x="3921" y="304"/>
                    <a:pt x="4195" y="122"/>
                  </a:cubicBezTo>
                  <a:cubicBezTo>
                    <a:pt x="4225" y="91"/>
                    <a:pt x="4225" y="0"/>
                    <a:pt x="4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1624174" y="3621278"/>
              <a:ext cx="288743" cy="154494"/>
            </a:xfrm>
            <a:custGeom>
              <a:avLst/>
              <a:gdLst/>
              <a:ahLst/>
              <a:cxnLst/>
              <a:rect l="l" t="t" r="r" b="b"/>
              <a:pathLst>
                <a:path w="7074" h="3785" extrusionOk="0">
                  <a:moveTo>
                    <a:pt x="7012" y="1"/>
                  </a:moveTo>
                  <a:cubicBezTo>
                    <a:pt x="6996" y="1"/>
                    <a:pt x="6979" y="5"/>
                    <a:pt x="6961" y="13"/>
                  </a:cubicBezTo>
                  <a:cubicBezTo>
                    <a:pt x="6778" y="257"/>
                    <a:pt x="6657" y="500"/>
                    <a:pt x="6505" y="743"/>
                  </a:cubicBezTo>
                  <a:cubicBezTo>
                    <a:pt x="6353" y="1016"/>
                    <a:pt x="6201" y="1199"/>
                    <a:pt x="6019" y="1412"/>
                  </a:cubicBezTo>
                  <a:cubicBezTo>
                    <a:pt x="5380" y="2172"/>
                    <a:pt x="4560" y="2840"/>
                    <a:pt x="3617" y="3205"/>
                  </a:cubicBezTo>
                  <a:cubicBezTo>
                    <a:pt x="3374" y="3327"/>
                    <a:pt x="3101" y="3448"/>
                    <a:pt x="2827" y="3479"/>
                  </a:cubicBezTo>
                  <a:cubicBezTo>
                    <a:pt x="2755" y="3486"/>
                    <a:pt x="2683" y="3489"/>
                    <a:pt x="2612" y="3489"/>
                  </a:cubicBezTo>
                  <a:cubicBezTo>
                    <a:pt x="2380" y="3489"/>
                    <a:pt x="2147" y="3450"/>
                    <a:pt x="1915" y="3357"/>
                  </a:cubicBezTo>
                  <a:cubicBezTo>
                    <a:pt x="1611" y="3266"/>
                    <a:pt x="1307" y="3083"/>
                    <a:pt x="1064" y="2992"/>
                  </a:cubicBezTo>
                  <a:cubicBezTo>
                    <a:pt x="790" y="2871"/>
                    <a:pt x="487" y="2719"/>
                    <a:pt x="183" y="2658"/>
                  </a:cubicBezTo>
                  <a:cubicBezTo>
                    <a:pt x="61" y="2658"/>
                    <a:pt x="0" y="2810"/>
                    <a:pt x="122" y="2871"/>
                  </a:cubicBezTo>
                  <a:cubicBezTo>
                    <a:pt x="426" y="3083"/>
                    <a:pt x="821" y="3205"/>
                    <a:pt x="1155" y="3357"/>
                  </a:cubicBezTo>
                  <a:cubicBezTo>
                    <a:pt x="1459" y="3479"/>
                    <a:pt x="1794" y="3661"/>
                    <a:pt x="2158" y="3752"/>
                  </a:cubicBezTo>
                  <a:cubicBezTo>
                    <a:pt x="2260" y="3775"/>
                    <a:pt x="2363" y="3785"/>
                    <a:pt x="2468" y="3785"/>
                  </a:cubicBezTo>
                  <a:cubicBezTo>
                    <a:pt x="2929" y="3785"/>
                    <a:pt x="3415" y="3591"/>
                    <a:pt x="3860" y="3418"/>
                  </a:cubicBezTo>
                  <a:cubicBezTo>
                    <a:pt x="4347" y="3175"/>
                    <a:pt x="4803" y="2901"/>
                    <a:pt x="5228" y="2567"/>
                  </a:cubicBezTo>
                  <a:cubicBezTo>
                    <a:pt x="5654" y="2232"/>
                    <a:pt x="6019" y="1837"/>
                    <a:pt x="6322" y="1412"/>
                  </a:cubicBezTo>
                  <a:cubicBezTo>
                    <a:pt x="6474" y="1229"/>
                    <a:pt x="6626" y="1016"/>
                    <a:pt x="6748" y="773"/>
                  </a:cubicBezTo>
                  <a:cubicBezTo>
                    <a:pt x="6870" y="561"/>
                    <a:pt x="7022" y="317"/>
                    <a:pt x="7052" y="44"/>
                  </a:cubicBezTo>
                  <a:cubicBezTo>
                    <a:pt x="7073" y="22"/>
                    <a:pt x="7049" y="1"/>
                    <a:pt x="7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2425598" y="3519443"/>
              <a:ext cx="153882" cy="165760"/>
            </a:xfrm>
            <a:custGeom>
              <a:avLst/>
              <a:gdLst/>
              <a:ahLst/>
              <a:cxnLst/>
              <a:rect l="l" t="t" r="r" b="b"/>
              <a:pathLst>
                <a:path w="3770" h="4061" extrusionOk="0">
                  <a:moveTo>
                    <a:pt x="107" y="1"/>
                  </a:moveTo>
                  <a:cubicBezTo>
                    <a:pt x="69" y="1"/>
                    <a:pt x="31" y="16"/>
                    <a:pt x="31" y="46"/>
                  </a:cubicBezTo>
                  <a:cubicBezTo>
                    <a:pt x="1" y="533"/>
                    <a:pt x="183" y="1080"/>
                    <a:pt x="426" y="1566"/>
                  </a:cubicBezTo>
                  <a:cubicBezTo>
                    <a:pt x="761" y="2356"/>
                    <a:pt x="1338" y="3147"/>
                    <a:pt x="2007" y="3724"/>
                  </a:cubicBezTo>
                  <a:cubicBezTo>
                    <a:pt x="2239" y="3914"/>
                    <a:pt x="2516" y="4060"/>
                    <a:pt x="2795" y="4060"/>
                  </a:cubicBezTo>
                  <a:cubicBezTo>
                    <a:pt x="2918" y="4060"/>
                    <a:pt x="3041" y="4032"/>
                    <a:pt x="3162" y="3967"/>
                  </a:cubicBezTo>
                  <a:cubicBezTo>
                    <a:pt x="3466" y="3785"/>
                    <a:pt x="3679" y="3390"/>
                    <a:pt x="3770" y="3056"/>
                  </a:cubicBezTo>
                  <a:cubicBezTo>
                    <a:pt x="3770" y="2990"/>
                    <a:pt x="3707" y="2940"/>
                    <a:pt x="3660" y="2940"/>
                  </a:cubicBezTo>
                  <a:cubicBezTo>
                    <a:pt x="3642" y="2940"/>
                    <a:pt x="3626" y="2947"/>
                    <a:pt x="3618" y="2964"/>
                  </a:cubicBezTo>
                  <a:cubicBezTo>
                    <a:pt x="3358" y="3310"/>
                    <a:pt x="3208" y="3820"/>
                    <a:pt x="2727" y="3820"/>
                  </a:cubicBezTo>
                  <a:cubicBezTo>
                    <a:pt x="2701" y="3820"/>
                    <a:pt x="2674" y="3819"/>
                    <a:pt x="2645" y="3815"/>
                  </a:cubicBezTo>
                  <a:cubicBezTo>
                    <a:pt x="2402" y="3785"/>
                    <a:pt x="2189" y="3542"/>
                    <a:pt x="2007" y="3390"/>
                  </a:cubicBezTo>
                  <a:cubicBezTo>
                    <a:pt x="1825" y="3208"/>
                    <a:pt x="1642" y="3025"/>
                    <a:pt x="1490" y="2812"/>
                  </a:cubicBezTo>
                  <a:cubicBezTo>
                    <a:pt x="1186" y="2387"/>
                    <a:pt x="913" y="1961"/>
                    <a:pt x="670" y="1505"/>
                  </a:cubicBezTo>
                  <a:cubicBezTo>
                    <a:pt x="578" y="1262"/>
                    <a:pt x="487" y="1049"/>
                    <a:pt x="426" y="806"/>
                  </a:cubicBezTo>
                  <a:cubicBezTo>
                    <a:pt x="335" y="533"/>
                    <a:pt x="305" y="290"/>
                    <a:pt x="183" y="46"/>
                  </a:cubicBezTo>
                  <a:cubicBezTo>
                    <a:pt x="183" y="16"/>
                    <a:pt x="145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2233844" y="3534300"/>
              <a:ext cx="26817" cy="238660"/>
            </a:xfrm>
            <a:custGeom>
              <a:avLst/>
              <a:gdLst/>
              <a:ahLst/>
              <a:cxnLst/>
              <a:rect l="l" t="t" r="r" b="b"/>
              <a:pathLst>
                <a:path w="657" h="5847" extrusionOk="0">
                  <a:moveTo>
                    <a:pt x="85" y="0"/>
                  </a:moveTo>
                  <a:cubicBezTo>
                    <a:pt x="41" y="0"/>
                    <a:pt x="1" y="40"/>
                    <a:pt x="18" y="108"/>
                  </a:cubicBezTo>
                  <a:cubicBezTo>
                    <a:pt x="261" y="1020"/>
                    <a:pt x="443" y="1962"/>
                    <a:pt x="443" y="2904"/>
                  </a:cubicBezTo>
                  <a:cubicBezTo>
                    <a:pt x="443" y="3421"/>
                    <a:pt x="413" y="3907"/>
                    <a:pt x="352" y="4363"/>
                  </a:cubicBezTo>
                  <a:cubicBezTo>
                    <a:pt x="322" y="4637"/>
                    <a:pt x="291" y="4850"/>
                    <a:pt x="261" y="5093"/>
                  </a:cubicBezTo>
                  <a:cubicBezTo>
                    <a:pt x="200" y="5275"/>
                    <a:pt x="139" y="5488"/>
                    <a:pt x="170" y="5762"/>
                  </a:cubicBezTo>
                  <a:cubicBezTo>
                    <a:pt x="170" y="5815"/>
                    <a:pt x="211" y="5847"/>
                    <a:pt x="251" y="5847"/>
                  </a:cubicBezTo>
                  <a:cubicBezTo>
                    <a:pt x="280" y="5847"/>
                    <a:pt x="309" y="5830"/>
                    <a:pt x="322" y="5792"/>
                  </a:cubicBezTo>
                  <a:cubicBezTo>
                    <a:pt x="443" y="5579"/>
                    <a:pt x="474" y="5306"/>
                    <a:pt x="504" y="5093"/>
                  </a:cubicBezTo>
                  <a:cubicBezTo>
                    <a:pt x="535" y="4819"/>
                    <a:pt x="595" y="4576"/>
                    <a:pt x="626" y="4363"/>
                  </a:cubicBezTo>
                  <a:cubicBezTo>
                    <a:pt x="656" y="3877"/>
                    <a:pt x="656" y="3421"/>
                    <a:pt x="656" y="2904"/>
                  </a:cubicBezTo>
                  <a:cubicBezTo>
                    <a:pt x="626" y="1962"/>
                    <a:pt x="474" y="989"/>
                    <a:pt x="170" y="78"/>
                  </a:cubicBezTo>
                  <a:cubicBezTo>
                    <a:pt x="157" y="24"/>
                    <a:pt x="12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2207803" y="3554137"/>
              <a:ext cx="20572" cy="214169"/>
            </a:xfrm>
            <a:custGeom>
              <a:avLst/>
              <a:gdLst/>
              <a:ahLst/>
              <a:cxnLst/>
              <a:rect l="l" t="t" r="r" b="b"/>
              <a:pathLst>
                <a:path w="504" h="5247" extrusionOk="0">
                  <a:moveTo>
                    <a:pt x="85" y="0"/>
                  </a:moveTo>
                  <a:cubicBezTo>
                    <a:pt x="41" y="0"/>
                    <a:pt x="0" y="40"/>
                    <a:pt x="18" y="108"/>
                  </a:cubicBezTo>
                  <a:cubicBezTo>
                    <a:pt x="230" y="959"/>
                    <a:pt x="322" y="1780"/>
                    <a:pt x="322" y="2631"/>
                  </a:cubicBezTo>
                  <a:cubicBezTo>
                    <a:pt x="291" y="3452"/>
                    <a:pt x="139" y="4303"/>
                    <a:pt x="18" y="5154"/>
                  </a:cubicBezTo>
                  <a:cubicBezTo>
                    <a:pt x="18" y="5213"/>
                    <a:pt x="43" y="5246"/>
                    <a:pt x="77" y="5246"/>
                  </a:cubicBezTo>
                  <a:cubicBezTo>
                    <a:pt x="96" y="5246"/>
                    <a:pt x="118" y="5236"/>
                    <a:pt x="139" y="5215"/>
                  </a:cubicBezTo>
                  <a:cubicBezTo>
                    <a:pt x="443" y="4394"/>
                    <a:pt x="504" y="3482"/>
                    <a:pt x="504" y="2661"/>
                  </a:cubicBezTo>
                  <a:cubicBezTo>
                    <a:pt x="504" y="1780"/>
                    <a:pt x="382" y="899"/>
                    <a:pt x="170" y="78"/>
                  </a:cubicBezTo>
                  <a:cubicBezTo>
                    <a:pt x="156" y="25"/>
                    <a:pt x="12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676256" y="4405875"/>
              <a:ext cx="16164" cy="31062"/>
            </a:xfrm>
            <a:custGeom>
              <a:avLst/>
              <a:gdLst/>
              <a:ahLst/>
              <a:cxnLst/>
              <a:rect l="l" t="t" r="r" b="b"/>
              <a:pathLst>
                <a:path w="396" h="761" extrusionOk="0">
                  <a:moveTo>
                    <a:pt x="31" y="0"/>
                  </a:moveTo>
                  <a:cubicBezTo>
                    <a:pt x="1" y="0"/>
                    <a:pt x="1" y="31"/>
                    <a:pt x="31" y="61"/>
                  </a:cubicBezTo>
                  <a:lnTo>
                    <a:pt x="31" y="92"/>
                  </a:lnTo>
                  <a:lnTo>
                    <a:pt x="31" y="152"/>
                  </a:lnTo>
                  <a:cubicBezTo>
                    <a:pt x="31" y="183"/>
                    <a:pt x="92" y="183"/>
                    <a:pt x="92" y="213"/>
                  </a:cubicBezTo>
                  <a:cubicBezTo>
                    <a:pt x="122" y="304"/>
                    <a:pt x="153" y="335"/>
                    <a:pt x="153" y="365"/>
                  </a:cubicBezTo>
                  <a:lnTo>
                    <a:pt x="274" y="700"/>
                  </a:lnTo>
                  <a:cubicBezTo>
                    <a:pt x="274" y="760"/>
                    <a:pt x="305" y="760"/>
                    <a:pt x="335" y="760"/>
                  </a:cubicBezTo>
                  <a:cubicBezTo>
                    <a:pt x="335" y="760"/>
                    <a:pt x="396" y="700"/>
                    <a:pt x="396" y="669"/>
                  </a:cubicBezTo>
                  <a:cubicBezTo>
                    <a:pt x="396" y="548"/>
                    <a:pt x="335" y="426"/>
                    <a:pt x="305" y="335"/>
                  </a:cubicBezTo>
                  <a:cubicBezTo>
                    <a:pt x="305" y="304"/>
                    <a:pt x="274" y="213"/>
                    <a:pt x="244" y="183"/>
                  </a:cubicBezTo>
                  <a:cubicBezTo>
                    <a:pt x="183" y="92"/>
                    <a:pt x="153" y="61"/>
                    <a:pt x="92" y="31"/>
                  </a:cubicBezTo>
                  <a:lnTo>
                    <a:pt x="122" y="31"/>
                  </a:lnTo>
                  <a:cubicBezTo>
                    <a:pt x="92" y="0"/>
                    <a:pt x="92" y="0"/>
                    <a:pt x="31" y="0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662623" y="4420773"/>
              <a:ext cx="12449" cy="19143"/>
            </a:xfrm>
            <a:custGeom>
              <a:avLst/>
              <a:gdLst/>
              <a:ahLst/>
              <a:cxnLst/>
              <a:rect l="l" t="t" r="r" b="b"/>
              <a:pathLst>
                <a:path w="305" h="469" extrusionOk="0">
                  <a:moveTo>
                    <a:pt x="122" y="0"/>
                  </a:moveTo>
                  <a:cubicBezTo>
                    <a:pt x="61" y="0"/>
                    <a:pt x="31" y="0"/>
                    <a:pt x="31" y="31"/>
                  </a:cubicBezTo>
                  <a:lnTo>
                    <a:pt x="0" y="122"/>
                  </a:lnTo>
                  <a:lnTo>
                    <a:pt x="0" y="152"/>
                  </a:lnTo>
                  <a:lnTo>
                    <a:pt x="0" y="183"/>
                  </a:lnTo>
                  <a:cubicBezTo>
                    <a:pt x="0" y="243"/>
                    <a:pt x="31" y="243"/>
                    <a:pt x="31" y="274"/>
                  </a:cubicBezTo>
                  <a:cubicBezTo>
                    <a:pt x="61" y="304"/>
                    <a:pt x="122" y="395"/>
                    <a:pt x="152" y="426"/>
                  </a:cubicBezTo>
                  <a:cubicBezTo>
                    <a:pt x="174" y="447"/>
                    <a:pt x="195" y="469"/>
                    <a:pt x="228" y="469"/>
                  </a:cubicBezTo>
                  <a:cubicBezTo>
                    <a:pt x="241" y="469"/>
                    <a:pt x="256" y="465"/>
                    <a:pt x="274" y="456"/>
                  </a:cubicBezTo>
                  <a:cubicBezTo>
                    <a:pt x="304" y="426"/>
                    <a:pt x="304" y="395"/>
                    <a:pt x="304" y="335"/>
                  </a:cubicBezTo>
                  <a:cubicBezTo>
                    <a:pt x="304" y="274"/>
                    <a:pt x="274" y="243"/>
                    <a:pt x="213" y="152"/>
                  </a:cubicBezTo>
                  <a:cubicBezTo>
                    <a:pt x="213" y="122"/>
                    <a:pt x="183" y="122"/>
                    <a:pt x="183" y="91"/>
                  </a:cubicBezTo>
                  <a:lnTo>
                    <a:pt x="183" y="3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1640297" y="3808826"/>
              <a:ext cx="6245" cy="25797"/>
            </a:xfrm>
            <a:custGeom>
              <a:avLst/>
              <a:gdLst/>
              <a:ahLst/>
              <a:cxnLst/>
              <a:rect l="l" t="t" r="r" b="b"/>
              <a:pathLst>
                <a:path w="153" h="632" extrusionOk="0">
                  <a:moveTo>
                    <a:pt x="107" y="1"/>
                  </a:moveTo>
                  <a:cubicBezTo>
                    <a:pt x="84" y="1"/>
                    <a:pt x="61" y="23"/>
                    <a:pt x="61" y="69"/>
                  </a:cubicBezTo>
                  <a:cubicBezTo>
                    <a:pt x="0" y="130"/>
                    <a:pt x="0" y="251"/>
                    <a:pt x="0" y="343"/>
                  </a:cubicBezTo>
                  <a:lnTo>
                    <a:pt x="0" y="495"/>
                  </a:lnTo>
                  <a:cubicBezTo>
                    <a:pt x="0" y="525"/>
                    <a:pt x="0" y="586"/>
                    <a:pt x="61" y="586"/>
                  </a:cubicBezTo>
                  <a:cubicBezTo>
                    <a:pt x="61" y="616"/>
                    <a:pt x="69" y="631"/>
                    <a:pt x="80" y="631"/>
                  </a:cubicBezTo>
                  <a:cubicBezTo>
                    <a:pt x="92" y="631"/>
                    <a:pt x="107" y="616"/>
                    <a:pt x="122" y="586"/>
                  </a:cubicBezTo>
                  <a:cubicBezTo>
                    <a:pt x="152" y="555"/>
                    <a:pt x="152" y="495"/>
                    <a:pt x="152" y="434"/>
                  </a:cubicBezTo>
                  <a:lnTo>
                    <a:pt x="152" y="343"/>
                  </a:lnTo>
                  <a:lnTo>
                    <a:pt x="152" y="69"/>
                  </a:lnTo>
                  <a:cubicBezTo>
                    <a:pt x="152" y="23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1624174" y="3809642"/>
              <a:ext cx="7470" cy="21878"/>
            </a:xfrm>
            <a:custGeom>
              <a:avLst/>
              <a:gdLst/>
              <a:ahLst/>
              <a:cxnLst/>
              <a:rect l="l" t="t" r="r" b="b"/>
              <a:pathLst>
                <a:path w="183" h="536" extrusionOk="0">
                  <a:moveTo>
                    <a:pt x="31" y="1"/>
                  </a:moveTo>
                  <a:cubicBezTo>
                    <a:pt x="14" y="1"/>
                    <a:pt x="0" y="13"/>
                    <a:pt x="0" y="49"/>
                  </a:cubicBezTo>
                  <a:lnTo>
                    <a:pt x="0" y="323"/>
                  </a:lnTo>
                  <a:cubicBezTo>
                    <a:pt x="0" y="353"/>
                    <a:pt x="31" y="383"/>
                    <a:pt x="31" y="414"/>
                  </a:cubicBezTo>
                  <a:cubicBezTo>
                    <a:pt x="31" y="475"/>
                    <a:pt x="61" y="535"/>
                    <a:pt x="91" y="535"/>
                  </a:cubicBezTo>
                  <a:lnTo>
                    <a:pt x="152" y="505"/>
                  </a:lnTo>
                  <a:cubicBezTo>
                    <a:pt x="183" y="475"/>
                    <a:pt x="152" y="414"/>
                    <a:pt x="152" y="383"/>
                  </a:cubicBezTo>
                  <a:cubicBezTo>
                    <a:pt x="152" y="353"/>
                    <a:pt x="91" y="323"/>
                    <a:pt x="91" y="262"/>
                  </a:cubicBezTo>
                  <a:lnTo>
                    <a:pt x="91" y="49"/>
                  </a:lnTo>
                  <a:cubicBezTo>
                    <a:pt x="91" y="30"/>
                    <a:pt x="58" y="1"/>
                    <a:pt x="31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254415" y="4424773"/>
              <a:ext cx="18654" cy="16939"/>
            </a:xfrm>
            <a:custGeom>
              <a:avLst/>
              <a:gdLst/>
              <a:ahLst/>
              <a:cxnLst/>
              <a:rect l="l" t="t" r="r" b="b"/>
              <a:pathLst>
                <a:path w="457" h="415" extrusionOk="0">
                  <a:moveTo>
                    <a:pt x="395" y="1"/>
                  </a:moveTo>
                  <a:cubicBezTo>
                    <a:pt x="388" y="1"/>
                    <a:pt x="380" y="9"/>
                    <a:pt x="365" y="24"/>
                  </a:cubicBezTo>
                  <a:cubicBezTo>
                    <a:pt x="304" y="85"/>
                    <a:pt x="243" y="145"/>
                    <a:pt x="213" y="176"/>
                  </a:cubicBezTo>
                  <a:cubicBezTo>
                    <a:pt x="122" y="206"/>
                    <a:pt x="91" y="237"/>
                    <a:pt x="61" y="297"/>
                  </a:cubicBezTo>
                  <a:cubicBezTo>
                    <a:pt x="61" y="297"/>
                    <a:pt x="0" y="328"/>
                    <a:pt x="0" y="358"/>
                  </a:cubicBezTo>
                  <a:cubicBezTo>
                    <a:pt x="0" y="358"/>
                    <a:pt x="0" y="389"/>
                    <a:pt x="61" y="389"/>
                  </a:cubicBezTo>
                  <a:cubicBezTo>
                    <a:pt x="70" y="407"/>
                    <a:pt x="80" y="415"/>
                    <a:pt x="89" y="415"/>
                  </a:cubicBezTo>
                  <a:cubicBezTo>
                    <a:pt x="110" y="415"/>
                    <a:pt x="131" y="379"/>
                    <a:pt x="152" y="358"/>
                  </a:cubicBezTo>
                  <a:cubicBezTo>
                    <a:pt x="243" y="237"/>
                    <a:pt x="365" y="176"/>
                    <a:pt x="426" y="85"/>
                  </a:cubicBezTo>
                  <a:cubicBezTo>
                    <a:pt x="456" y="54"/>
                    <a:pt x="456" y="24"/>
                    <a:pt x="426" y="24"/>
                  </a:cubicBezTo>
                  <a:cubicBezTo>
                    <a:pt x="411" y="9"/>
                    <a:pt x="403" y="1"/>
                    <a:pt x="395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2253150" y="4402447"/>
              <a:ext cx="11225" cy="18041"/>
            </a:xfrm>
            <a:custGeom>
              <a:avLst/>
              <a:gdLst/>
              <a:ahLst/>
              <a:cxnLst/>
              <a:rect l="l" t="t" r="r" b="b"/>
              <a:pathLst>
                <a:path w="275" h="442" extrusionOk="0">
                  <a:moveTo>
                    <a:pt x="187" y="1"/>
                  </a:moveTo>
                  <a:cubicBezTo>
                    <a:pt x="176" y="1"/>
                    <a:pt x="168" y="8"/>
                    <a:pt x="153" y="24"/>
                  </a:cubicBezTo>
                  <a:cubicBezTo>
                    <a:pt x="122" y="115"/>
                    <a:pt x="92" y="145"/>
                    <a:pt x="31" y="236"/>
                  </a:cubicBezTo>
                  <a:cubicBezTo>
                    <a:pt x="1" y="267"/>
                    <a:pt x="1" y="297"/>
                    <a:pt x="1" y="328"/>
                  </a:cubicBezTo>
                  <a:cubicBezTo>
                    <a:pt x="1" y="388"/>
                    <a:pt x="1" y="388"/>
                    <a:pt x="31" y="388"/>
                  </a:cubicBezTo>
                  <a:lnTo>
                    <a:pt x="31" y="419"/>
                  </a:lnTo>
                  <a:cubicBezTo>
                    <a:pt x="31" y="434"/>
                    <a:pt x="46" y="442"/>
                    <a:pt x="62" y="442"/>
                  </a:cubicBezTo>
                  <a:cubicBezTo>
                    <a:pt x="77" y="442"/>
                    <a:pt x="92" y="434"/>
                    <a:pt x="92" y="419"/>
                  </a:cubicBezTo>
                  <a:cubicBezTo>
                    <a:pt x="122" y="419"/>
                    <a:pt x="122" y="419"/>
                    <a:pt x="122" y="388"/>
                  </a:cubicBezTo>
                  <a:lnTo>
                    <a:pt x="122" y="328"/>
                  </a:lnTo>
                  <a:lnTo>
                    <a:pt x="122" y="297"/>
                  </a:lnTo>
                  <a:lnTo>
                    <a:pt x="122" y="267"/>
                  </a:lnTo>
                  <a:cubicBezTo>
                    <a:pt x="153" y="176"/>
                    <a:pt x="183" y="145"/>
                    <a:pt x="244" y="115"/>
                  </a:cubicBezTo>
                  <a:cubicBezTo>
                    <a:pt x="274" y="84"/>
                    <a:pt x="274" y="24"/>
                    <a:pt x="244" y="24"/>
                  </a:cubicBezTo>
                  <a:cubicBezTo>
                    <a:pt x="214" y="8"/>
                    <a:pt x="198" y="1"/>
                    <a:pt x="187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2012498" y="2339303"/>
              <a:ext cx="229558" cy="128493"/>
            </a:xfrm>
            <a:custGeom>
              <a:avLst/>
              <a:gdLst/>
              <a:ahLst/>
              <a:cxnLst/>
              <a:rect l="l" t="t" r="r" b="b"/>
              <a:pathLst>
                <a:path w="5624" h="3148" extrusionOk="0">
                  <a:moveTo>
                    <a:pt x="822" y="1"/>
                  </a:moveTo>
                  <a:cubicBezTo>
                    <a:pt x="721" y="1"/>
                    <a:pt x="630" y="26"/>
                    <a:pt x="547" y="85"/>
                  </a:cubicBezTo>
                  <a:cubicBezTo>
                    <a:pt x="0" y="510"/>
                    <a:pt x="517" y="1848"/>
                    <a:pt x="395" y="2182"/>
                  </a:cubicBezTo>
                  <a:cubicBezTo>
                    <a:pt x="308" y="2444"/>
                    <a:pt x="2376" y="3147"/>
                    <a:pt x="3770" y="3147"/>
                  </a:cubicBezTo>
                  <a:cubicBezTo>
                    <a:pt x="4313" y="3147"/>
                    <a:pt x="4754" y="3041"/>
                    <a:pt x="4924" y="2759"/>
                  </a:cubicBezTo>
                  <a:cubicBezTo>
                    <a:pt x="5289" y="2091"/>
                    <a:pt x="5623" y="936"/>
                    <a:pt x="4985" y="541"/>
                  </a:cubicBezTo>
                  <a:cubicBezTo>
                    <a:pt x="4926" y="511"/>
                    <a:pt x="4842" y="500"/>
                    <a:pt x="4738" y="500"/>
                  </a:cubicBezTo>
                  <a:cubicBezTo>
                    <a:pt x="4410" y="500"/>
                    <a:pt x="3884" y="612"/>
                    <a:pt x="3328" y="612"/>
                  </a:cubicBezTo>
                  <a:cubicBezTo>
                    <a:pt x="3152" y="612"/>
                    <a:pt x="2973" y="600"/>
                    <a:pt x="2796" y="571"/>
                  </a:cubicBezTo>
                  <a:cubicBezTo>
                    <a:pt x="1841" y="424"/>
                    <a:pt x="1242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1637807" y="2385343"/>
              <a:ext cx="902026" cy="1207708"/>
            </a:xfrm>
            <a:custGeom>
              <a:avLst/>
              <a:gdLst/>
              <a:ahLst/>
              <a:cxnLst/>
              <a:rect l="l" t="t" r="r" b="b"/>
              <a:pathLst>
                <a:path w="22099" h="29588" extrusionOk="0">
                  <a:moveTo>
                    <a:pt x="11252" y="0"/>
                  </a:moveTo>
                  <a:cubicBezTo>
                    <a:pt x="10981" y="0"/>
                    <a:pt x="10726" y="8"/>
                    <a:pt x="10487" y="20"/>
                  </a:cubicBezTo>
                  <a:cubicBezTo>
                    <a:pt x="10031" y="51"/>
                    <a:pt x="9484" y="142"/>
                    <a:pt x="8937" y="203"/>
                  </a:cubicBezTo>
                  <a:cubicBezTo>
                    <a:pt x="8207" y="355"/>
                    <a:pt x="7356" y="507"/>
                    <a:pt x="6536" y="750"/>
                  </a:cubicBezTo>
                  <a:cubicBezTo>
                    <a:pt x="6110" y="872"/>
                    <a:pt x="5745" y="1024"/>
                    <a:pt x="5320" y="1115"/>
                  </a:cubicBezTo>
                  <a:cubicBezTo>
                    <a:pt x="3922" y="1571"/>
                    <a:pt x="2615" y="2239"/>
                    <a:pt x="1824" y="2999"/>
                  </a:cubicBezTo>
                  <a:cubicBezTo>
                    <a:pt x="1" y="4762"/>
                    <a:pt x="5745" y="13790"/>
                    <a:pt x="6049" y="19778"/>
                  </a:cubicBezTo>
                  <a:cubicBezTo>
                    <a:pt x="6049" y="19778"/>
                    <a:pt x="122" y="27924"/>
                    <a:pt x="1186" y="28562"/>
                  </a:cubicBezTo>
                  <a:cubicBezTo>
                    <a:pt x="2053" y="29127"/>
                    <a:pt x="4661" y="29588"/>
                    <a:pt x="7677" y="29588"/>
                  </a:cubicBezTo>
                  <a:cubicBezTo>
                    <a:pt x="9526" y="29588"/>
                    <a:pt x="11527" y="29415"/>
                    <a:pt x="13375" y="28987"/>
                  </a:cubicBezTo>
                  <a:cubicBezTo>
                    <a:pt x="18238" y="27832"/>
                    <a:pt x="20092" y="25948"/>
                    <a:pt x="21034" y="24458"/>
                  </a:cubicBezTo>
                  <a:cubicBezTo>
                    <a:pt x="21490" y="23729"/>
                    <a:pt x="20183" y="20933"/>
                    <a:pt x="19302" y="19109"/>
                  </a:cubicBezTo>
                  <a:cubicBezTo>
                    <a:pt x="18755" y="17984"/>
                    <a:pt x="18876" y="16677"/>
                    <a:pt x="19484" y="15613"/>
                  </a:cubicBezTo>
                  <a:cubicBezTo>
                    <a:pt x="19940" y="14853"/>
                    <a:pt x="21490" y="13516"/>
                    <a:pt x="21703" y="11996"/>
                  </a:cubicBezTo>
                  <a:cubicBezTo>
                    <a:pt x="22098" y="8714"/>
                    <a:pt x="20366" y="4914"/>
                    <a:pt x="18299" y="1662"/>
                  </a:cubicBezTo>
                  <a:cubicBezTo>
                    <a:pt x="18086" y="1358"/>
                    <a:pt x="17600" y="1206"/>
                    <a:pt x="17083" y="1024"/>
                  </a:cubicBezTo>
                  <a:cubicBezTo>
                    <a:pt x="16931" y="963"/>
                    <a:pt x="16840" y="902"/>
                    <a:pt x="16688" y="872"/>
                  </a:cubicBezTo>
                  <a:cubicBezTo>
                    <a:pt x="16597" y="872"/>
                    <a:pt x="16566" y="811"/>
                    <a:pt x="16536" y="811"/>
                  </a:cubicBezTo>
                  <a:cubicBezTo>
                    <a:pt x="16110" y="720"/>
                    <a:pt x="15654" y="598"/>
                    <a:pt x="15198" y="476"/>
                  </a:cubicBezTo>
                  <a:cubicBezTo>
                    <a:pt x="15077" y="446"/>
                    <a:pt x="14955" y="446"/>
                    <a:pt x="14864" y="416"/>
                  </a:cubicBezTo>
                  <a:cubicBezTo>
                    <a:pt x="14104" y="264"/>
                    <a:pt x="13253" y="142"/>
                    <a:pt x="12493" y="51"/>
                  </a:cubicBezTo>
                  <a:cubicBezTo>
                    <a:pt x="12048" y="15"/>
                    <a:pt x="11634" y="0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8" name="Google Shape;838;p43"/>
            <p:cNvSpPr/>
            <p:nvPr/>
          </p:nvSpPr>
          <p:spPr>
            <a:xfrm>
              <a:off x="2463190" y="2609706"/>
              <a:ext cx="66696" cy="282457"/>
            </a:xfrm>
            <a:custGeom>
              <a:avLst/>
              <a:gdLst/>
              <a:ahLst/>
              <a:cxnLst/>
              <a:rect l="l" t="t" r="r" b="b"/>
              <a:pathLst>
                <a:path w="1634" h="6920" extrusionOk="0">
                  <a:moveTo>
                    <a:pt x="102" y="1"/>
                  </a:moveTo>
                  <a:cubicBezTo>
                    <a:pt x="57" y="1"/>
                    <a:pt x="0" y="51"/>
                    <a:pt x="22" y="116"/>
                  </a:cubicBezTo>
                  <a:cubicBezTo>
                    <a:pt x="113" y="420"/>
                    <a:pt x="204" y="694"/>
                    <a:pt x="326" y="937"/>
                  </a:cubicBezTo>
                  <a:cubicBezTo>
                    <a:pt x="448" y="1210"/>
                    <a:pt x="508" y="1484"/>
                    <a:pt x="630" y="1758"/>
                  </a:cubicBezTo>
                  <a:cubicBezTo>
                    <a:pt x="812" y="2274"/>
                    <a:pt x="964" y="2852"/>
                    <a:pt x="1086" y="3429"/>
                  </a:cubicBezTo>
                  <a:cubicBezTo>
                    <a:pt x="1208" y="3976"/>
                    <a:pt x="1268" y="4554"/>
                    <a:pt x="1329" y="5132"/>
                  </a:cubicBezTo>
                  <a:cubicBezTo>
                    <a:pt x="1359" y="5709"/>
                    <a:pt x="1359" y="6256"/>
                    <a:pt x="1390" y="6834"/>
                  </a:cubicBezTo>
                  <a:cubicBezTo>
                    <a:pt x="1390" y="6887"/>
                    <a:pt x="1441" y="6919"/>
                    <a:pt x="1484" y="6919"/>
                  </a:cubicBezTo>
                  <a:cubicBezTo>
                    <a:pt x="1515" y="6919"/>
                    <a:pt x="1542" y="6902"/>
                    <a:pt x="1542" y="6864"/>
                  </a:cubicBezTo>
                  <a:cubicBezTo>
                    <a:pt x="1633" y="6408"/>
                    <a:pt x="1633" y="5952"/>
                    <a:pt x="1572" y="5496"/>
                  </a:cubicBezTo>
                  <a:cubicBezTo>
                    <a:pt x="1572" y="5040"/>
                    <a:pt x="1511" y="4584"/>
                    <a:pt x="1481" y="4128"/>
                  </a:cubicBezTo>
                  <a:cubicBezTo>
                    <a:pt x="1329" y="3217"/>
                    <a:pt x="1116" y="2305"/>
                    <a:pt x="782" y="1393"/>
                  </a:cubicBezTo>
                  <a:cubicBezTo>
                    <a:pt x="630" y="937"/>
                    <a:pt x="448" y="420"/>
                    <a:pt x="144" y="25"/>
                  </a:cubicBezTo>
                  <a:cubicBezTo>
                    <a:pt x="135" y="8"/>
                    <a:pt x="12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9" name="Google Shape;839;p43"/>
            <p:cNvSpPr/>
            <p:nvPr/>
          </p:nvSpPr>
          <p:spPr>
            <a:xfrm>
              <a:off x="1131932" y="3851315"/>
              <a:ext cx="293804" cy="414624"/>
            </a:xfrm>
            <a:custGeom>
              <a:avLst/>
              <a:gdLst/>
              <a:ahLst/>
              <a:cxnLst/>
              <a:rect l="l" t="t" r="r" b="b"/>
              <a:pathLst>
                <a:path w="7198" h="10158" extrusionOk="0">
                  <a:moveTo>
                    <a:pt x="4223" y="1"/>
                  </a:moveTo>
                  <a:cubicBezTo>
                    <a:pt x="3475" y="1"/>
                    <a:pt x="3019" y="648"/>
                    <a:pt x="2455" y="2979"/>
                  </a:cubicBezTo>
                  <a:cubicBezTo>
                    <a:pt x="2121" y="4347"/>
                    <a:pt x="1209" y="5928"/>
                    <a:pt x="571" y="6840"/>
                  </a:cubicBezTo>
                  <a:cubicBezTo>
                    <a:pt x="109" y="7456"/>
                    <a:pt x="0" y="7779"/>
                    <a:pt x="207" y="7779"/>
                  </a:cubicBezTo>
                  <a:cubicBezTo>
                    <a:pt x="326" y="7779"/>
                    <a:pt x="551" y="7670"/>
                    <a:pt x="875" y="7448"/>
                  </a:cubicBezTo>
                  <a:cubicBezTo>
                    <a:pt x="1603" y="6952"/>
                    <a:pt x="2052" y="6289"/>
                    <a:pt x="2222" y="6289"/>
                  </a:cubicBezTo>
                  <a:cubicBezTo>
                    <a:pt x="2229" y="6289"/>
                    <a:pt x="2236" y="6290"/>
                    <a:pt x="2242" y="6293"/>
                  </a:cubicBezTo>
                  <a:cubicBezTo>
                    <a:pt x="2303" y="6323"/>
                    <a:pt x="1938" y="6840"/>
                    <a:pt x="1331" y="7600"/>
                  </a:cubicBezTo>
                  <a:cubicBezTo>
                    <a:pt x="692" y="8359"/>
                    <a:pt x="236" y="8907"/>
                    <a:pt x="449" y="9119"/>
                  </a:cubicBezTo>
                  <a:cubicBezTo>
                    <a:pt x="470" y="9138"/>
                    <a:pt x="498" y="9147"/>
                    <a:pt x="533" y="9147"/>
                  </a:cubicBezTo>
                  <a:cubicBezTo>
                    <a:pt x="1014" y="9147"/>
                    <a:pt x="2751" y="7495"/>
                    <a:pt x="3063" y="6900"/>
                  </a:cubicBezTo>
                  <a:cubicBezTo>
                    <a:pt x="3108" y="6840"/>
                    <a:pt x="3133" y="6813"/>
                    <a:pt x="3143" y="6813"/>
                  </a:cubicBezTo>
                  <a:cubicBezTo>
                    <a:pt x="3227" y="6813"/>
                    <a:pt x="2136" y="8825"/>
                    <a:pt x="1482" y="9423"/>
                  </a:cubicBezTo>
                  <a:cubicBezTo>
                    <a:pt x="1088" y="9884"/>
                    <a:pt x="1067" y="10157"/>
                    <a:pt x="1304" y="10157"/>
                  </a:cubicBezTo>
                  <a:cubicBezTo>
                    <a:pt x="1505" y="10157"/>
                    <a:pt x="1892" y="9961"/>
                    <a:pt x="2394" y="9514"/>
                  </a:cubicBezTo>
                  <a:cubicBezTo>
                    <a:pt x="3458" y="8511"/>
                    <a:pt x="4036" y="7448"/>
                    <a:pt x="4279" y="7204"/>
                  </a:cubicBezTo>
                  <a:lnTo>
                    <a:pt x="4279" y="7204"/>
                  </a:lnTo>
                  <a:cubicBezTo>
                    <a:pt x="4279" y="7508"/>
                    <a:pt x="4218" y="7843"/>
                    <a:pt x="3489" y="9119"/>
                  </a:cubicBezTo>
                  <a:cubicBezTo>
                    <a:pt x="3178" y="9610"/>
                    <a:pt x="3184" y="9872"/>
                    <a:pt x="3379" y="9872"/>
                  </a:cubicBezTo>
                  <a:cubicBezTo>
                    <a:pt x="3546" y="9872"/>
                    <a:pt x="3853" y="9679"/>
                    <a:pt x="4218" y="9271"/>
                  </a:cubicBezTo>
                  <a:cubicBezTo>
                    <a:pt x="5160" y="8268"/>
                    <a:pt x="5616" y="6353"/>
                    <a:pt x="6011" y="6293"/>
                  </a:cubicBezTo>
                  <a:cubicBezTo>
                    <a:pt x="6315" y="6384"/>
                    <a:pt x="6194" y="6900"/>
                    <a:pt x="6528" y="7903"/>
                  </a:cubicBezTo>
                  <a:cubicBezTo>
                    <a:pt x="6610" y="8157"/>
                    <a:pt x="6694" y="8264"/>
                    <a:pt x="6772" y="8264"/>
                  </a:cubicBezTo>
                  <a:cubicBezTo>
                    <a:pt x="7012" y="8264"/>
                    <a:pt x="7197" y="7248"/>
                    <a:pt x="7106" y="6353"/>
                  </a:cubicBezTo>
                  <a:cubicBezTo>
                    <a:pt x="7015" y="5137"/>
                    <a:pt x="7106" y="3739"/>
                    <a:pt x="6771" y="2675"/>
                  </a:cubicBezTo>
                  <a:cubicBezTo>
                    <a:pt x="6346" y="1277"/>
                    <a:pt x="5707" y="305"/>
                    <a:pt x="4674" y="61"/>
                  </a:cubicBezTo>
                  <a:cubicBezTo>
                    <a:pt x="4512" y="23"/>
                    <a:pt x="4362" y="1"/>
                    <a:pt x="4223" y="1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0" name="Google Shape;840;p43"/>
            <p:cNvSpPr/>
            <p:nvPr/>
          </p:nvSpPr>
          <p:spPr>
            <a:xfrm>
              <a:off x="1186218" y="2462974"/>
              <a:ext cx="723368" cy="1495798"/>
            </a:xfrm>
            <a:custGeom>
              <a:avLst/>
              <a:gdLst/>
              <a:ahLst/>
              <a:cxnLst/>
              <a:rect l="l" t="t" r="r" b="b"/>
              <a:pathLst>
                <a:path w="17722" h="36646" extrusionOk="0">
                  <a:moveTo>
                    <a:pt x="14971" y="1"/>
                  </a:moveTo>
                  <a:cubicBezTo>
                    <a:pt x="13786" y="1"/>
                    <a:pt x="12601" y="1150"/>
                    <a:pt x="11672" y="2830"/>
                  </a:cubicBezTo>
                  <a:cubicBezTo>
                    <a:pt x="10365" y="5140"/>
                    <a:pt x="5472" y="12982"/>
                    <a:pt x="3526" y="19243"/>
                  </a:cubicBezTo>
                  <a:cubicBezTo>
                    <a:pt x="1551" y="25505"/>
                    <a:pt x="1" y="33256"/>
                    <a:pt x="456" y="36295"/>
                  </a:cubicBezTo>
                  <a:cubicBezTo>
                    <a:pt x="456" y="36295"/>
                    <a:pt x="2027" y="36646"/>
                    <a:pt x="3591" y="36646"/>
                  </a:cubicBezTo>
                  <a:cubicBezTo>
                    <a:pt x="4508" y="36646"/>
                    <a:pt x="5423" y="36525"/>
                    <a:pt x="6019" y="36143"/>
                  </a:cubicBezTo>
                  <a:cubicBezTo>
                    <a:pt x="6019" y="36143"/>
                    <a:pt x="5289" y="30672"/>
                    <a:pt x="8815" y="21006"/>
                  </a:cubicBezTo>
                  <a:cubicBezTo>
                    <a:pt x="12341" y="11310"/>
                    <a:pt x="14438" y="7359"/>
                    <a:pt x="15654" y="6112"/>
                  </a:cubicBezTo>
                  <a:cubicBezTo>
                    <a:pt x="16870" y="4836"/>
                    <a:pt x="17721" y="1644"/>
                    <a:pt x="16293" y="520"/>
                  </a:cubicBezTo>
                  <a:cubicBezTo>
                    <a:pt x="15861" y="163"/>
                    <a:pt x="15416" y="1"/>
                    <a:pt x="14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1" name="Google Shape;841;p43"/>
            <p:cNvSpPr/>
            <p:nvPr/>
          </p:nvSpPr>
          <p:spPr>
            <a:xfrm>
              <a:off x="1769316" y="2683419"/>
              <a:ext cx="62083" cy="109717"/>
            </a:xfrm>
            <a:custGeom>
              <a:avLst/>
              <a:gdLst/>
              <a:ahLst/>
              <a:cxnLst/>
              <a:rect l="l" t="t" r="r" b="b"/>
              <a:pathLst>
                <a:path w="1521" h="2688" extrusionOk="0">
                  <a:moveTo>
                    <a:pt x="1482" y="1"/>
                  </a:moveTo>
                  <a:cubicBezTo>
                    <a:pt x="1475" y="1"/>
                    <a:pt x="1467" y="5"/>
                    <a:pt x="1459" y="12"/>
                  </a:cubicBezTo>
                  <a:cubicBezTo>
                    <a:pt x="1156" y="408"/>
                    <a:pt x="882" y="863"/>
                    <a:pt x="639" y="1259"/>
                  </a:cubicBezTo>
                  <a:cubicBezTo>
                    <a:pt x="426" y="1715"/>
                    <a:pt x="0" y="2626"/>
                    <a:pt x="31" y="2687"/>
                  </a:cubicBezTo>
                  <a:cubicBezTo>
                    <a:pt x="92" y="2687"/>
                    <a:pt x="578" y="1806"/>
                    <a:pt x="791" y="1380"/>
                  </a:cubicBezTo>
                  <a:cubicBezTo>
                    <a:pt x="1034" y="955"/>
                    <a:pt x="1308" y="560"/>
                    <a:pt x="1520" y="104"/>
                  </a:cubicBezTo>
                  <a:cubicBezTo>
                    <a:pt x="1520" y="35"/>
                    <a:pt x="1503" y="1"/>
                    <a:pt x="1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42" name="Google Shape;842;p43"/>
          <p:cNvSpPr txBox="1"/>
          <p:nvPr/>
        </p:nvSpPr>
        <p:spPr>
          <a:xfrm rot="21186422">
            <a:off x="960748" y="401968"/>
            <a:ext cx="421742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Bowlby One"/>
                <a:sym typeface="Bowlby One"/>
              </a:rPr>
              <a:t>Nguồn gốc của từ ngữ địa phương từ đâu?</a:t>
            </a:r>
            <a:endParaRPr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Bowlby One"/>
              <a:sym typeface="Bowlby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" grpId="0" build="p"/>
      <p:bldP spid="8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55"/>
          <p:cNvSpPr txBox="1">
            <a:spLocks noGrp="1"/>
          </p:cNvSpPr>
          <p:nvPr>
            <p:ph type="subTitle" idx="1"/>
          </p:nvPr>
        </p:nvSpPr>
        <p:spPr>
          <a:xfrm>
            <a:off x="3506359" y="1657815"/>
            <a:ext cx="4930570" cy="15685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Ý nghĩa của từ ngữ địa phương: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Thể hiện tính đa dạng trong ngôn ngữ của một động đồng.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23" name="Google Shape;1123;p55"/>
          <p:cNvGrpSpPr/>
          <p:nvPr/>
        </p:nvGrpSpPr>
        <p:grpSpPr>
          <a:xfrm>
            <a:off x="230737" y="1343549"/>
            <a:ext cx="3160127" cy="4999033"/>
            <a:chOff x="230737" y="1343549"/>
            <a:chExt cx="3160127" cy="4999033"/>
          </a:xfrm>
        </p:grpSpPr>
        <p:sp>
          <p:nvSpPr>
            <p:cNvPr id="1124" name="Google Shape;1124;p55"/>
            <p:cNvSpPr/>
            <p:nvPr/>
          </p:nvSpPr>
          <p:spPr>
            <a:xfrm>
              <a:off x="230737" y="1414865"/>
              <a:ext cx="2543955" cy="3203904"/>
            </a:xfrm>
            <a:custGeom>
              <a:avLst/>
              <a:gdLst/>
              <a:ahLst/>
              <a:cxnLst/>
              <a:rect l="l" t="t" r="r" b="b"/>
              <a:pathLst>
                <a:path w="44804" h="56427" extrusionOk="0">
                  <a:moveTo>
                    <a:pt x="24376" y="1"/>
                  </a:moveTo>
                  <a:cubicBezTo>
                    <a:pt x="22654" y="1"/>
                    <a:pt x="20702" y="594"/>
                    <a:pt x="18511" y="2034"/>
                  </a:cubicBezTo>
                  <a:cubicBezTo>
                    <a:pt x="14134" y="4922"/>
                    <a:pt x="16232" y="11487"/>
                    <a:pt x="13314" y="16047"/>
                  </a:cubicBezTo>
                  <a:cubicBezTo>
                    <a:pt x="10365" y="20606"/>
                    <a:pt x="6323" y="20940"/>
                    <a:pt x="5654" y="23494"/>
                  </a:cubicBezTo>
                  <a:cubicBezTo>
                    <a:pt x="5016" y="26047"/>
                    <a:pt x="6110" y="26381"/>
                    <a:pt x="6110" y="26381"/>
                  </a:cubicBezTo>
                  <a:cubicBezTo>
                    <a:pt x="6110" y="26381"/>
                    <a:pt x="4499" y="28296"/>
                    <a:pt x="4955" y="29846"/>
                  </a:cubicBezTo>
                  <a:cubicBezTo>
                    <a:pt x="5411" y="31396"/>
                    <a:pt x="7113" y="31852"/>
                    <a:pt x="7113" y="31852"/>
                  </a:cubicBezTo>
                  <a:cubicBezTo>
                    <a:pt x="7113" y="31852"/>
                    <a:pt x="0" y="39603"/>
                    <a:pt x="2554" y="43950"/>
                  </a:cubicBezTo>
                  <a:cubicBezTo>
                    <a:pt x="4140" y="46612"/>
                    <a:pt x="5444" y="47116"/>
                    <a:pt x="6205" y="47116"/>
                  </a:cubicBezTo>
                  <a:cubicBezTo>
                    <a:pt x="6669" y="47116"/>
                    <a:pt x="6931" y="46929"/>
                    <a:pt x="6931" y="46929"/>
                  </a:cubicBezTo>
                  <a:lnTo>
                    <a:pt x="6931" y="46929"/>
                  </a:lnTo>
                  <a:cubicBezTo>
                    <a:pt x="6931" y="46929"/>
                    <a:pt x="5350" y="55135"/>
                    <a:pt x="10821" y="56138"/>
                  </a:cubicBezTo>
                  <a:cubicBezTo>
                    <a:pt x="11927" y="56335"/>
                    <a:pt x="12955" y="56426"/>
                    <a:pt x="13912" y="56426"/>
                  </a:cubicBezTo>
                  <a:cubicBezTo>
                    <a:pt x="17688" y="56426"/>
                    <a:pt x="20359" y="55009"/>
                    <a:pt x="22372" y="53069"/>
                  </a:cubicBezTo>
                  <a:cubicBezTo>
                    <a:pt x="22372" y="53069"/>
                    <a:pt x="25244" y="55794"/>
                    <a:pt x="30063" y="55794"/>
                  </a:cubicBezTo>
                  <a:cubicBezTo>
                    <a:pt x="30606" y="55794"/>
                    <a:pt x="31173" y="55759"/>
                    <a:pt x="31764" y="55683"/>
                  </a:cubicBezTo>
                  <a:cubicBezTo>
                    <a:pt x="37630" y="54923"/>
                    <a:pt x="36506" y="45835"/>
                    <a:pt x="36506" y="45834"/>
                  </a:cubicBezTo>
                  <a:lnTo>
                    <a:pt x="36506" y="45834"/>
                  </a:lnTo>
                  <a:cubicBezTo>
                    <a:pt x="36506" y="45834"/>
                    <a:pt x="37733" y="46534"/>
                    <a:pt x="39196" y="46534"/>
                  </a:cubicBezTo>
                  <a:cubicBezTo>
                    <a:pt x="40338" y="46534"/>
                    <a:pt x="41625" y="46107"/>
                    <a:pt x="42585" y="44588"/>
                  </a:cubicBezTo>
                  <a:cubicBezTo>
                    <a:pt x="44804" y="41123"/>
                    <a:pt x="40883" y="35196"/>
                    <a:pt x="40883" y="35196"/>
                  </a:cubicBezTo>
                  <a:cubicBezTo>
                    <a:pt x="40883" y="35196"/>
                    <a:pt x="43314" y="35014"/>
                    <a:pt x="43801" y="31944"/>
                  </a:cubicBezTo>
                  <a:cubicBezTo>
                    <a:pt x="44348" y="28843"/>
                    <a:pt x="41187" y="27567"/>
                    <a:pt x="39089" y="25469"/>
                  </a:cubicBezTo>
                  <a:cubicBezTo>
                    <a:pt x="37022" y="23372"/>
                    <a:pt x="34500" y="15591"/>
                    <a:pt x="34500" y="12278"/>
                  </a:cubicBezTo>
                  <a:cubicBezTo>
                    <a:pt x="34500" y="9600"/>
                    <a:pt x="31302" y="1"/>
                    <a:pt x="24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5" name="Google Shape;1125;p55"/>
            <p:cNvSpPr/>
            <p:nvPr/>
          </p:nvSpPr>
          <p:spPr>
            <a:xfrm>
              <a:off x="1300771" y="4277948"/>
              <a:ext cx="1280673" cy="2064634"/>
            </a:xfrm>
            <a:custGeom>
              <a:avLst/>
              <a:gdLst/>
              <a:ahLst/>
              <a:cxnLst/>
              <a:rect l="l" t="t" r="r" b="b"/>
              <a:pathLst>
                <a:path w="22555" h="36362" extrusionOk="0">
                  <a:moveTo>
                    <a:pt x="20153" y="0"/>
                  </a:moveTo>
                  <a:lnTo>
                    <a:pt x="3132" y="304"/>
                  </a:lnTo>
                  <a:cubicBezTo>
                    <a:pt x="3132" y="304"/>
                    <a:pt x="153" y="5623"/>
                    <a:pt x="92" y="10487"/>
                  </a:cubicBezTo>
                  <a:cubicBezTo>
                    <a:pt x="1" y="22888"/>
                    <a:pt x="2128" y="34773"/>
                    <a:pt x="3162" y="35624"/>
                  </a:cubicBezTo>
                  <a:cubicBezTo>
                    <a:pt x="3631" y="35996"/>
                    <a:pt x="4890" y="36169"/>
                    <a:pt x="6190" y="36169"/>
                  </a:cubicBezTo>
                  <a:cubicBezTo>
                    <a:pt x="7754" y="36169"/>
                    <a:pt x="9376" y="35920"/>
                    <a:pt x="9758" y="35472"/>
                  </a:cubicBezTo>
                  <a:cubicBezTo>
                    <a:pt x="10062" y="35107"/>
                    <a:pt x="11369" y="13648"/>
                    <a:pt x="11551" y="13465"/>
                  </a:cubicBezTo>
                  <a:cubicBezTo>
                    <a:pt x="11629" y="13388"/>
                    <a:pt x="11849" y="13343"/>
                    <a:pt x="12104" y="13343"/>
                  </a:cubicBezTo>
                  <a:cubicBezTo>
                    <a:pt x="12450" y="13343"/>
                    <a:pt x="12861" y="13425"/>
                    <a:pt x="13071" y="13617"/>
                  </a:cubicBezTo>
                  <a:cubicBezTo>
                    <a:pt x="13466" y="13982"/>
                    <a:pt x="10275" y="35016"/>
                    <a:pt x="10913" y="35502"/>
                  </a:cubicBezTo>
                  <a:cubicBezTo>
                    <a:pt x="11359" y="35842"/>
                    <a:pt x="13472" y="36361"/>
                    <a:pt x="15180" y="36361"/>
                  </a:cubicBezTo>
                  <a:cubicBezTo>
                    <a:pt x="15913" y="36361"/>
                    <a:pt x="16572" y="36265"/>
                    <a:pt x="16992" y="36019"/>
                  </a:cubicBezTo>
                  <a:cubicBezTo>
                    <a:pt x="18390" y="35259"/>
                    <a:pt x="21004" y="25684"/>
                    <a:pt x="21886" y="15745"/>
                  </a:cubicBezTo>
                  <a:cubicBezTo>
                    <a:pt x="22554" y="8146"/>
                    <a:pt x="20153" y="0"/>
                    <a:pt x="20153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6" name="Google Shape;1126;p55"/>
            <p:cNvSpPr/>
            <p:nvPr/>
          </p:nvSpPr>
          <p:spPr>
            <a:xfrm>
              <a:off x="2826470" y="3094025"/>
              <a:ext cx="564393" cy="417276"/>
            </a:xfrm>
            <a:custGeom>
              <a:avLst/>
              <a:gdLst/>
              <a:ahLst/>
              <a:cxnLst/>
              <a:rect l="l" t="t" r="r" b="b"/>
              <a:pathLst>
                <a:path w="9940" h="7349" extrusionOk="0">
                  <a:moveTo>
                    <a:pt x="4709" y="1"/>
                  </a:moveTo>
                  <a:cubicBezTo>
                    <a:pt x="4439" y="1"/>
                    <a:pt x="3753" y="462"/>
                    <a:pt x="3253" y="1003"/>
                  </a:cubicBezTo>
                  <a:cubicBezTo>
                    <a:pt x="2463" y="1793"/>
                    <a:pt x="1429" y="2675"/>
                    <a:pt x="943" y="3526"/>
                  </a:cubicBezTo>
                  <a:cubicBezTo>
                    <a:pt x="213" y="4711"/>
                    <a:pt x="1" y="5745"/>
                    <a:pt x="457" y="6626"/>
                  </a:cubicBezTo>
                  <a:cubicBezTo>
                    <a:pt x="693" y="7084"/>
                    <a:pt x="951" y="7349"/>
                    <a:pt x="1420" y="7349"/>
                  </a:cubicBezTo>
                  <a:cubicBezTo>
                    <a:pt x="1915" y="7349"/>
                    <a:pt x="2644" y="7054"/>
                    <a:pt x="3830" y="6383"/>
                  </a:cubicBezTo>
                  <a:cubicBezTo>
                    <a:pt x="4985" y="5775"/>
                    <a:pt x="6627" y="5349"/>
                    <a:pt x="7721" y="5258"/>
                  </a:cubicBezTo>
                  <a:cubicBezTo>
                    <a:pt x="8815" y="5137"/>
                    <a:pt x="8907" y="4863"/>
                    <a:pt x="7934" y="4681"/>
                  </a:cubicBezTo>
                  <a:cubicBezTo>
                    <a:pt x="7113" y="4529"/>
                    <a:pt x="6292" y="4589"/>
                    <a:pt x="6262" y="4498"/>
                  </a:cubicBezTo>
                  <a:cubicBezTo>
                    <a:pt x="6232" y="4407"/>
                    <a:pt x="6840" y="4346"/>
                    <a:pt x="7751" y="4286"/>
                  </a:cubicBezTo>
                  <a:cubicBezTo>
                    <a:pt x="8663" y="4255"/>
                    <a:pt x="9332" y="4255"/>
                    <a:pt x="9332" y="3921"/>
                  </a:cubicBezTo>
                  <a:cubicBezTo>
                    <a:pt x="9332" y="3630"/>
                    <a:pt x="7968" y="3455"/>
                    <a:pt x="6980" y="3455"/>
                  </a:cubicBezTo>
                  <a:cubicBezTo>
                    <a:pt x="6624" y="3455"/>
                    <a:pt x="6317" y="3477"/>
                    <a:pt x="6140" y="3526"/>
                  </a:cubicBezTo>
                  <a:cubicBezTo>
                    <a:pt x="6096" y="3532"/>
                    <a:pt x="6065" y="3535"/>
                    <a:pt x="6047" y="3535"/>
                  </a:cubicBezTo>
                  <a:cubicBezTo>
                    <a:pt x="5804" y="3535"/>
                    <a:pt x="7919" y="3008"/>
                    <a:pt x="8867" y="3008"/>
                  </a:cubicBezTo>
                  <a:cubicBezTo>
                    <a:pt x="8891" y="3008"/>
                    <a:pt x="8914" y="3008"/>
                    <a:pt x="8937" y="3009"/>
                  </a:cubicBezTo>
                  <a:cubicBezTo>
                    <a:pt x="9940" y="2979"/>
                    <a:pt x="9758" y="2462"/>
                    <a:pt x="8420" y="2310"/>
                  </a:cubicBezTo>
                  <a:cubicBezTo>
                    <a:pt x="8239" y="2298"/>
                    <a:pt x="8064" y="2293"/>
                    <a:pt x="7895" y="2293"/>
                  </a:cubicBezTo>
                  <a:cubicBezTo>
                    <a:pt x="6901" y="2293"/>
                    <a:pt x="6122" y="2470"/>
                    <a:pt x="5742" y="2470"/>
                  </a:cubicBezTo>
                  <a:cubicBezTo>
                    <a:pt x="5697" y="2470"/>
                    <a:pt x="5657" y="2467"/>
                    <a:pt x="5624" y="2462"/>
                  </a:cubicBezTo>
                  <a:cubicBezTo>
                    <a:pt x="5806" y="2279"/>
                    <a:pt x="6110" y="2097"/>
                    <a:pt x="7448" y="1793"/>
                  </a:cubicBezTo>
                  <a:cubicBezTo>
                    <a:pt x="8420" y="1611"/>
                    <a:pt x="8177" y="1185"/>
                    <a:pt x="7113" y="1185"/>
                  </a:cubicBezTo>
                  <a:cubicBezTo>
                    <a:pt x="5965" y="1185"/>
                    <a:pt x="4605" y="1866"/>
                    <a:pt x="4086" y="1866"/>
                  </a:cubicBezTo>
                  <a:cubicBezTo>
                    <a:pt x="4014" y="1866"/>
                    <a:pt x="3958" y="1853"/>
                    <a:pt x="3922" y="1823"/>
                  </a:cubicBezTo>
                  <a:cubicBezTo>
                    <a:pt x="3800" y="1550"/>
                    <a:pt x="4226" y="1337"/>
                    <a:pt x="4712" y="425"/>
                  </a:cubicBezTo>
                  <a:cubicBezTo>
                    <a:pt x="4878" y="125"/>
                    <a:pt x="4849" y="1"/>
                    <a:pt x="4709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7" name="Google Shape;1127;p55"/>
            <p:cNvSpPr/>
            <p:nvPr/>
          </p:nvSpPr>
          <p:spPr>
            <a:xfrm>
              <a:off x="2955931" y="3323530"/>
              <a:ext cx="120828" cy="19021"/>
            </a:xfrm>
            <a:custGeom>
              <a:avLst/>
              <a:gdLst/>
              <a:ahLst/>
              <a:cxnLst/>
              <a:rect l="l" t="t" r="r" b="b"/>
              <a:pathLst>
                <a:path w="2128" h="335" extrusionOk="0">
                  <a:moveTo>
                    <a:pt x="1094" y="0"/>
                  </a:moveTo>
                  <a:cubicBezTo>
                    <a:pt x="943" y="0"/>
                    <a:pt x="760" y="31"/>
                    <a:pt x="608" y="31"/>
                  </a:cubicBezTo>
                  <a:cubicBezTo>
                    <a:pt x="456" y="61"/>
                    <a:pt x="243" y="61"/>
                    <a:pt x="91" y="122"/>
                  </a:cubicBezTo>
                  <a:cubicBezTo>
                    <a:pt x="0" y="183"/>
                    <a:pt x="31" y="335"/>
                    <a:pt x="152" y="335"/>
                  </a:cubicBezTo>
                  <a:cubicBezTo>
                    <a:pt x="304" y="335"/>
                    <a:pt x="487" y="274"/>
                    <a:pt x="639" y="274"/>
                  </a:cubicBezTo>
                  <a:cubicBezTo>
                    <a:pt x="791" y="274"/>
                    <a:pt x="973" y="244"/>
                    <a:pt x="1125" y="244"/>
                  </a:cubicBezTo>
                  <a:lnTo>
                    <a:pt x="1976" y="244"/>
                  </a:lnTo>
                  <a:cubicBezTo>
                    <a:pt x="2006" y="244"/>
                    <a:pt x="2037" y="244"/>
                    <a:pt x="2098" y="213"/>
                  </a:cubicBezTo>
                  <a:cubicBezTo>
                    <a:pt x="2128" y="213"/>
                    <a:pt x="2067" y="152"/>
                    <a:pt x="2067" y="92"/>
                  </a:cubicBezTo>
                  <a:cubicBezTo>
                    <a:pt x="2037" y="61"/>
                    <a:pt x="2006" y="61"/>
                    <a:pt x="1976" y="61"/>
                  </a:cubicBezTo>
                  <a:cubicBezTo>
                    <a:pt x="1915" y="61"/>
                    <a:pt x="1885" y="31"/>
                    <a:pt x="1854" y="31"/>
                  </a:cubicBezTo>
                  <a:cubicBezTo>
                    <a:pt x="1763" y="31"/>
                    <a:pt x="1702" y="31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8" name="Google Shape;1128;p55"/>
            <p:cNvSpPr/>
            <p:nvPr/>
          </p:nvSpPr>
          <p:spPr>
            <a:xfrm>
              <a:off x="2034265" y="2932712"/>
              <a:ext cx="985530" cy="1324791"/>
            </a:xfrm>
            <a:custGeom>
              <a:avLst/>
              <a:gdLst/>
              <a:ahLst/>
              <a:cxnLst/>
              <a:rect l="l" t="t" r="r" b="b"/>
              <a:pathLst>
                <a:path w="17357" h="23332" extrusionOk="0">
                  <a:moveTo>
                    <a:pt x="2459" y="1"/>
                  </a:moveTo>
                  <a:cubicBezTo>
                    <a:pt x="2278" y="1"/>
                    <a:pt x="2097" y="34"/>
                    <a:pt x="1916" y="105"/>
                  </a:cubicBezTo>
                  <a:cubicBezTo>
                    <a:pt x="1" y="835"/>
                    <a:pt x="396" y="3266"/>
                    <a:pt x="1217" y="6883"/>
                  </a:cubicBezTo>
                  <a:cubicBezTo>
                    <a:pt x="1855" y="9771"/>
                    <a:pt x="6354" y="22932"/>
                    <a:pt x="10275" y="23327"/>
                  </a:cubicBezTo>
                  <a:cubicBezTo>
                    <a:pt x="10304" y="23330"/>
                    <a:pt x="10334" y="23332"/>
                    <a:pt x="10364" y="23332"/>
                  </a:cubicBezTo>
                  <a:cubicBezTo>
                    <a:pt x="13064" y="23332"/>
                    <a:pt x="16876" y="11179"/>
                    <a:pt x="17357" y="9345"/>
                  </a:cubicBezTo>
                  <a:cubicBezTo>
                    <a:pt x="16597" y="9102"/>
                    <a:pt x="15807" y="9163"/>
                    <a:pt x="14378" y="8038"/>
                  </a:cubicBezTo>
                  <a:cubicBezTo>
                    <a:pt x="13709" y="9102"/>
                    <a:pt x="10822" y="14087"/>
                    <a:pt x="10214" y="15728"/>
                  </a:cubicBezTo>
                  <a:cubicBezTo>
                    <a:pt x="9849" y="14057"/>
                    <a:pt x="7600" y="8008"/>
                    <a:pt x="6506" y="4847"/>
                  </a:cubicBezTo>
                  <a:cubicBezTo>
                    <a:pt x="5738" y="2845"/>
                    <a:pt x="4128" y="1"/>
                    <a:pt x="2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9" name="Google Shape;1129;p55"/>
            <p:cNvSpPr/>
            <p:nvPr/>
          </p:nvSpPr>
          <p:spPr>
            <a:xfrm>
              <a:off x="1500980" y="2879963"/>
              <a:ext cx="664553" cy="507727"/>
            </a:xfrm>
            <a:custGeom>
              <a:avLst/>
              <a:gdLst/>
              <a:ahLst/>
              <a:cxnLst/>
              <a:rect l="l" t="t" r="r" b="b"/>
              <a:pathLst>
                <a:path w="11704" h="8942" extrusionOk="0">
                  <a:moveTo>
                    <a:pt x="5411" y="1"/>
                  </a:moveTo>
                  <a:cubicBezTo>
                    <a:pt x="4013" y="1"/>
                    <a:pt x="1885" y="274"/>
                    <a:pt x="1" y="913"/>
                  </a:cubicBezTo>
                  <a:cubicBezTo>
                    <a:pt x="305" y="1672"/>
                    <a:pt x="669" y="2432"/>
                    <a:pt x="1004" y="3162"/>
                  </a:cubicBezTo>
                  <a:cubicBezTo>
                    <a:pt x="1612" y="4530"/>
                    <a:pt x="2341" y="5897"/>
                    <a:pt x="3283" y="7083"/>
                  </a:cubicBezTo>
                  <a:cubicBezTo>
                    <a:pt x="4178" y="8169"/>
                    <a:pt x="5459" y="8941"/>
                    <a:pt x="6784" y="8941"/>
                  </a:cubicBezTo>
                  <a:cubicBezTo>
                    <a:pt x="7351" y="8941"/>
                    <a:pt x="7926" y="8800"/>
                    <a:pt x="8481" y="8481"/>
                  </a:cubicBezTo>
                  <a:cubicBezTo>
                    <a:pt x="9271" y="8025"/>
                    <a:pt x="9879" y="7235"/>
                    <a:pt x="10335" y="6384"/>
                  </a:cubicBezTo>
                  <a:cubicBezTo>
                    <a:pt x="11217" y="4712"/>
                    <a:pt x="11703" y="2706"/>
                    <a:pt x="11612" y="852"/>
                  </a:cubicBezTo>
                  <a:cubicBezTo>
                    <a:pt x="9970" y="92"/>
                    <a:pt x="7356" y="1"/>
                    <a:pt x="54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0" name="Google Shape;1130;p55"/>
            <p:cNvSpPr/>
            <p:nvPr/>
          </p:nvSpPr>
          <p:spPr>
            <a:xfrm>
              <a:off x="1292140" y="2905855"/>
              <a:ext cx="1180570" cy="1538738"/>
            </a:xfrm>
            <a:custGeom>
              <a:avLst/>
              <a:gdLst/>
              <a:ahLst/>
              <a:cxnLst/>
              <a:rect l="l" t="t" r="r" b="b"/>
              <a:pathLst>
                <a:path w="20792" h="27100" extrusionOk="0">
                  <a:moveTo>
                    <a:pt x="5138" y="1"/>
                  </a:moveTo>
                  <a:cubicBezTo>
                    <a:pt x="3162" y="426"/>
                    <a:pt x="1916" y="1216"/>
                    <a:pt x="1156" y="2250"/>
                  </a:cubicBezTo>
                  <a:cubicBezTo>
                    <a:pt x="669" y="2827"/>
                    <a:pt x="426" y="3496"/>
                    <a:pt x="214" y="4256"/>
                  </a:cubicBezTo>
                  <a:cubicBezTo>
                    <a:pt x="62" y="4986"/>
                    <a:pt x="1" y="5806"/>
                    <a:pt x="1" y="6657"/>
                  </a:cubicBezTo>
                  <a:lnTo>
                    <a:pt x="1" y="6718"/>
                  </a:lnTo>
                  <a:cubicBezTo>
                    <a:pt x="1" y="7296"/>
                    <a:pt x="122" y="7995"/>
                    <a:pt x="274" y="8755"/>
                  </a:cubicBezTo>
                  <a:cubicBezTo>
                    <a:pt x="426" y="9545"/>
                    <a:pt x="669" y="10457"/>
                    <a:pt x="973" y="11338"/>
                  </a:cubicBezTo>
                  <a:cubicBezTo>
                    <a:pt x="1186" y="11977"/>
                    <a:pt x="1460" y="12615"/>
                    <a:pt x="1673" y="13253"/>
                  </a:cubicBezTo>
                  <a:cubicBezTo>
                    <a:pt x="2007" y="14104"/>
                    <a:pt x="2341" y="14894"/>
                    <a:pt x="2676" y="15624"/>
                  </a:cubicBezTo>
                  <a:cubicBezTo>
                    <a:pt x="3010" y="16414"/>
                    <a:pt x="3314" y="17053"/>
                    <a:pt x="3527" y="17508"/>
                  </a:cubicBezTo>
                  <a:cubicBezTo>
                    <a:pt x="3587" y="17600"/>
                    <a:pt x="3618" y="17630"/>
                    <a:pt x="3648" y="17721"/>
                  </a:cubicBezTo>
                  <a:cubicBezTo>
                    <a:pt x="3922" y="18208"/>
                    <a:pt x="3922" y="18998"/>
                    <a:pt x="3800" y="19849"/>
                  </a:cubicBezTo>
                  <a:cubicBezTo>
                    <a:pt x="3679" y="20457"/>
                    <a:pt x="3587" y="21095"/>
                    <a:pt x="3375" y="21733"/>
                  </a:cubicBezTo>
                  <a:cubicBezTo>
                    <a:pt x="3192" y="22463"/>
                    <a:pt x="2980" y="23162"/>
                    <a:pt x="2767" y="23709"/>
                  </a:cubicBezTo>
                  <a:cubicBezTo>
                    <a:pt x="2554" y="24469"/>
                    <a:pt x="2372" y="25047"/>
                    <a:pt x="2372" y="25199"/>
                  </a:cubicBezTo>
                  <a:cubicBezTo>
                    <a:pt x="2372" y="25320"/>
                    <a:pt x="2524" y="25472"/>
                    <a:pt x="2828" y="25655"/>
                  </a:cubicBezTo>
                  <a:cubicBezTo>
                    <a:pt x="3819" y="26271"/>
                    <a:pt x="6441" y="27100"/>
                    <a:pt x="10756" y="27100"/>
                  </a:cubicBezTo>
                  <a:cubicBezTo>
                    <a:pt x="11335" y="27100"/>
                    <a:pt x="11945" y="27085"/>
                    <a:pt x="12585" y="27053"/>
                  </a:cubicBezTo>
                  <a:cubicBezTo>
                    <a:pt x="19089" y="26749"/>
                    <a:pt x="20670" y="25138"/>
                    <a:pt x="20791" y="24621"/>
                  </a:cubicBezTo>
                  <a:lnTo>
                    <a:pt x="20791" y="24560"/>
                  </a:lnTo>
                  <a:cubicBezTo>
                    <a:pt x="20791" y="24317"/>
                    <a:pt x="20609" y="23770"/>
                    <a:pt x="20336" y="22676"/>
                  </a:cubicBezTo>
                  <a:cubicBezTo>
                    <a:pt x="20214" y="22189"/>
                    <a:pt x="20032" y="21551"/>
                    <a:pt x="19880" y="20791"/>
                  </a:cubicBezTo>
                  <a:cubicBezTo>
                    <a:pt x="19758" y="20214"/>
                    <a:pt x="19606" y="19606"/>
                    <a:pt x="19484" y="18876"/>
                  </a:cubicBezTo>
                  <a:cubicBezTo>
                    <a:pt x="19454" y="18846"/>
                    <a:pt x="19454" y="18816"/>
                    <a:pt x="19454" y="18785"/>
                  </a:cubicBezTo>
                  <a:cubicBezTo>
                    <a:pt x="19211" y="17478"/>
                    <a:pt x="19211" y="16718"/>
                    <a:pt x="19332" y="16141"/>
                  </a:cubicBezTo>
                  <a:cubicBezTo>
                    <a:pt x="19484" y="15350"/>
                    <a:pt x="19788" y="14925"/>
                    <a:pt x="20032" y="14013"/>
                  </a:cubicBezTo>
                  <a:cubicBezTo>
                    <a:pt x="20092" y="13679"/>
                    <a:pt x="20184" y="13223"/>
                    <a:pt x="20214" y="12645"/>
                  </a:cubicBezTo>
                  <a:cubicBezTo>
                    <a:pt x="20244" y="12402"/>
                    <a:pt x="20214" y="12037"/>
                    <a:pt x="20184" y="11703"/>
                  </a:cubicBezTo>
                  <a:cubicBezTo>
                    <a:pt x="20092" y="11095"/>
                    <a:pt x="19940" y="10426"/>
                    <a:pt x="19758" y="9666"/>
                  </a:cubicBezTo>
                  <a:cubicBezTo>
                    <a:pt x="19576" y="8967"/>
                    <a:pt x="19332" y="8238"/>
                    <a:pt x="19120" y="7478"/>
                  </a:cubicBezTo>
                  <a:cubicBezTo>
                    <a:pt x="18877" y="6809"/>
                    <a:pt x="18633" y="6110"/>
                    <a:pt x="18390" y="5441"/>
                  </a:cubicBezTo>
                  <a:cubicBezTo>
                    <a:pt x="18086" y="4651"/>
                    <a:pt x="17813" y="3891"/>
                    <a:pt x="17570" y="3223"/>
                  </a:cubicBezTo>
                  <a:cubicBezTo>
                    <a:pt x="17114" y="2128"/>
                    <a:pt x="16810" y="1338"/>
                    <a:pt x="16718" y="1186"/>
                  </a:cubicBezTo>
                  <a:lnTo>
                    <a:pt x="16718" y="1156"/>
                  </a:lnTo>
                  <a:lnTo>
                    <a:pt x="13679" y="244"/>
                  </a:lnTo>
                  <a:cubicBezTo>
                    <a:pt x="13679" y="244"/>
                    <a:pt x="13679" y="852"/>
                    <a:pt x="13618" y="1703"/>
                  </a:cubicBezTo>
                  <a:cubicBezTo>
                    <a:pt x="13527" y="2311"/>
                    <a:pt x="13466" y="3071"/>
                    <a:pt x="13314" y="3830"/>
                  </a:cubicBezTo>
                  <a:cubicBezTo>
                    <a:pt x="13162" y="4712"/>
                    <a:pt x="12889" y="5685"/>
                    <a:pt x="12554" y="6384"/>
                  </a:cubicBezTo>
                  <a:cubicBezTo>
                    <a:pt x="12189" y="7144"/>
                    <a:pt x="11703" y="7721"/>
                    <a:pt x="11095" y="7903"/>
                  </a:cubicBezTo>
                  <a:cubicBezTo>
                    <a:pt x="11002" y="7935"/>
                    <a:pt x="10906" y="7950"/>
                    <a:pt x="10807" y="7950"/>
                  </a:cubicBezTo>
                  <a:cubicBezTo>
                    <a:pt x="10234" y="7950"/>
                    <a:pt x="9586" y="7445"/>
                    <a:pt x="8937" y="6718"/>
                  </a:cubicBezTo>
                  <a:cubicBezTo>
                    <a:pt x="8360" y="6080"/>
                    <a:pt x="7782" y="5198"/>
                    <a:pt x="7265" y="4347"/>
                  </a:cubicBezTo>
                  <a:cubicBezTo>
                    <a:pt x="6870" y="3648"/>
                    <a:pt x="6505" y="2979"/>
                    <a:pt x="6202" y="2341"/>
                  </a:cubicBezTo>
                  <a:cubicBezTo>
                    <a:pt x="5533" y="1034"/>
                    <a:pt x="5138" y="1"/>
                    <a:pt x="5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1" name="Google Shape;1131;p55"/>
            <p:cNvSpPr/>
            <p:nvPr/>
          </p:nvSpPr>
          <p:spPr>
            <a:xfrm>
              <a:off x="1290436" y="3214796"/>
              <a:ext cx="1087337" cy="198844"/>
            </a:xfrm>
            <a:custGeom>
              <a:avLst/>
              <a:gdLst/>
              <a:ahLst/>
              <a:cxnLst/>
              <a:rect l="l" t="t" r="r" b="b"/>
              <a:pathLst>
                <a:path w="19150" h="3502" extrusionOk="0">
                  <a:moveTo>
                    <a:pt x="18390" y="0"/>
                  </a:moveTo>
                  <a:cubicBezTo>
                    <a:pt x="17751" y="152"/>
                    <a:pt x="17083" y="304"/>
                    <a:pt x="16414" y="426"/>
                  </a:cubicBezTo>
                  <a:cubicBezTo>
                    <a:pt x="15107" y="639"/>
                    <a:pt x="13830" y="852"/>
                    <a:pt x="12523" y="1004"/>
                  </a:cubicBezTo>
                  <a:cubicBezTo>
                    <a:pt x="12189" y="1763"/>
                    <a:pt x="11703" y="2311"/>
                    <a:pt x="11095" y="2523"/>
                  </a:cubicBezTo>
                  <a:cubicBezTo>
                    <a:pt x="11012" y="2547"/>
                    <a:pt x="10926" y="2558"/>
                    <a:pt x="10839" y="2558"/>
                  </a:cubicBezTo>
                  <a:cubicBezTo>
                    <a:pt x="10258" y="2558"/>
                    <a:pt x="9598" y="2052"/>
                    <a:pt x="8937" y="1338"/>
                  </a:cubicBezTo>
                  <a:cubicBezTo>
                    <a:pt x="7715" y="1412"/>
                    <a:pt x="6499" y="1446"/>
                    <a:pt x="5288" y="1446"/>
                  </a:cubicBezTo>
                  <a:cubicBezTo>
                    <a:pt x="3514" y="1446"/>
                    <a:pt x="1752" y="1373"/>
                    <a:pt x="0" y="1247"/>
                  </a:cubicBezTo>
                  <a:lnTo>
                    <a:pt x="0" y="1338"/>
                  </a:lnTo>
                  <a:cubicBezTo>
                    <a:pt x="0" y="1915"/>
                    <a:pt x="122" y="2584"/>
                    <a:pt x="274" y="3344"/>
                  </a:cubicBezTo>
                  <a:cubicBezTo>
                    <a:pt x="1658" y="3454"/>
                    <a:pt x="3048" y="3501"/>
                    <a:pt x="4436" y="3501"/>
                  </a:cubicBezTo>
                  <a:cubicBezTo>
                    <a:pt x="6127" y="3501"/>
                    <a:pt x="7815" y="3430"/>
                    <a:pt x="9484" y="3314"/>
                  </a:cubicBezTo>
                  <a:cubicBezTo>
                    <a:pt x="12645" y="3070"/>
                    <a:pt x="15958" y="2736"/>
                    <a:pt x="19150" y="2007"/>
                  </a:cubicBezTo>
                  <a:cubicBezTo>
                    <a:pt x="18907" y="1307"/>
                    <a:pt x="18663" y="608"/>
                    <a:pt x="18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2" name="Google Shape;1132;p55"/>
            <p:cNvSpPr/>
            <p:nvPr/>
          </p:nvSpPr>
          <p:spPr>
            <a:xfrm>
              <a:off x="1305938" y="3031850"/>
              <a:ext cx="398766" cy="122531"/>
            </a:xfrm>
            <a:custGeom>
              <a:avLst/>
              <a:gdLst/>
              <a:ahLst/>
              <a:cxnLst/>
              <a:rect l="l" t="t" r="r" b="b"/>
              <a:pathLst>
                <a:path w="7023" h="2158" extrusionOk="0">
                  <a:moveTo>
                    <a:pt x="913" y="1"/>
                  </a:moveTo>
                  <a:cubicBezTo>
                    <a:pt x="457" y="578"/>
                    <a:pt x="183" y="1247"/>
                    <a:pt x="1" y="2007"/>
                  </a:cubicBezTo>
                  <a:cubicBezTo>
                    <a:pt x="1372" y="2113"/>
                    <a:pt x="2753" y="2158"/>
                    <a:pt x="4127" y="2158"/>
                  </a:cubicBezTo>
                  <a:cubicBezTo>
                    <a:pt x="5098" y="2158"/>
                    <a:pt x="6065" y="2136"/>
                    <a:pt x="7022" y="2098"/>
                  </a:cubicBezTo>
                  <a:cubicBezTo>
                    <a:pt x="6597" y="1399"/>
                    <a:pt x="6232" y="730"/>
                    <a:pt x="5959" y="61"/>
                  </a:cubicBezTo>
                  <a:cubicBezTo>
                    <a:pt x="5469" y="79"/>
                    <a:pt x="4977" y="86"/>
                    <a:pt x="4483" y="86"/>
                  </a:cubicBezTo>
                  <a:cubicBezTo>
                    <a:pt x="3292" y="86"/>
                    <a:pt x="2095" y="44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3" name="Google Shape;1133;p55"/>
            <p:cNvSpPr/>
            <p:nvPr/>
          </p:nvSpPr>
          <p:spPr>
            <a:xfrm>
              <a:off x="2048119" y="2973196"/>
              <a:ext cx="241656" cy="151887"/>
            </a:xfrm>
            <a:custGeom>
              <a:avLst/>
              <a:gdLst/>
              <a:ahLst/>
              <a:cxnLst/>
              <a:rect l="l" t="t" r="r" b="b"/>
              <a:pathLst>
                <a:path w="4256" h="2675" extrusionOk="0">
                  <a:moveTo>
                    <a:pt x="3435" y="0"/>
                  </a:moveTo>
                  <a:cubicBezTo>
                    <a:pt x="3222" y="30"/>
                    <a:pt x="3040" y="91"/>
                    <a:pt x="2797" y="122"/>
                  </a:cubicBezTo>
                  <a:cubicBezTo>
                    <a:pt x="1976" y="274"/>
                    <a:pt x="1125" y="426"/>
                    <a:pt x="304" y="547"/>
                  </a:cubicBezTo>
                  <a:cubicBezTo>
                    <a:pt x="213" y="1155"/>
                    <a:pt x="152" y="1915"/>
                    <a:pt x="0" y="2675"/>
                  </a:cubicBezTo>
                  <a:cubicBezTo>
                    <a:pt x="1398" y="2493"/>
                    <a:pt x="2827" y="2280"/>
                    <a:pt x="4256" y="2006"/>
                  </a:cubicBezTo>
                  <a:cubicBezTo>
                    <a:pt x="3830" y="912"/>
                    <a:pt x="3496" y="122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4" name="Google Shape;1134;p55"/>
            <p:cNvSpPr/>
            <p:nvPr/>
          </p:nvSpPr>
          <p:spPr>
            <a:xfrm>
              <a:off x="1345684" y="3449525"/>
              <a:ext cx="1090801" cy="210597"/>
            </a:xfrm>
            <a:custGeom>
              <a:avLst/>
              <a:gdLst/>
              <a:ahLst/>
              <a:cxnLst/>
              <a:rect l="l" t="t" r="r" b="b"/>
              <a:pathLst>
                <a:path w="19211" h="3709" extrusionOk="0">
                  <a:moveTo>
                    <a:pt x="18785" y="0"/>
                  </a:moveTo>
                  <a:cubicBezTo>
                    <a:pt x="17721" y="243"/>
                    <a:pt x="16627" y="426"/>
                    <a:pt x="15502" y="608"/>
                  </a:cubicBezTo>
                  <a:cubicBezTo>
                    <a:pt x="12827" y="1034"/>
                    <a:pt x="10122" y="1338"/>
                    <a:pt x="7386" y="1520"/>
                  </a:cubicBezTo>
                  <a:cubicBezTo>
                    <a:pt x="5314" y="1699"/>
                    <a:pt x="3263" y="1771"/>
                    <a:pt x="1180" y="1771"/>
                  </a:cubicBezTo>
                  <a:cubicBezTo>
                    <a:pt x="788" y="1771"/>
                    <a:pt x="395" y="1768"/>
                    <a:pt x="0" y="1763"/>
                  </a:cubicBezTo>
                  <a:lnTo>
                    <a:pt x="0" y="1763"/>
                  </a:lnTo>
                  <a:cubicBezTo>
                    <a:pt x="213" y="2402"/>
                    <a:pt x="456" y="3040"/>
                    <a:pt x="699" y="3709"/>
                  </a:cubicBezTo>
                  <a:cubicBezTo>
                    <a:pt x="3100" y="3709"/>
                    <a:pt x="5441" y="3617"/>
                    <a:pt x="7842" y="3465"/>
                  </a:cubicBezTo>
                  <a:cubicBezTo>
                    <a:pt x="11550" y="3192"/>
                    <a:pt x="15471" y="2857"/>
                    <a:pt x="19210" y="2098"/>
                  </a:cubicBezTo>
                  <a:cubicBezTo>
                    <a:pt x="19119" y="1490"/>
                    <a:pt x="18967" y="821"/>
                    <a:pt x="1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5" name="Google Shape;1135;p55"/>
            <p:cNvSpPr/>
            <p:nvPr/>
          </p:nvSpPr>
          <p:spPr>
            <a:xfrm>
              <a:off x="1444028" y="3703219"/>
              <a:ext cx="985530" cy="196799"/>
            </a:xfrm>
            <a:custGeom>
              <a:avLst/>
              <a:gdLst/>
              <a:ahLst/>
              <a:cxnLst/>
              <a:rect l="l" t="t" r="r" b="b"/>
              <a:pathLst>
                <a:path w="17357" h="3466" extrusionOk="0">
                  <a:moveTo>
                    <a:pt x="17357" y="0"/>
                  </a:moveTo>
                  <a:lnTo>
                    <a:pt x="17357" y="0"/>
                  </a:lnTo>
                  <a:cubicBezTo>
                    <a:pt x="13679" y="517"/>
                    <a:pt x="10031" y="1003"/>
                    <a:pt x="6384" y="1277"/>
                  </a:cubicBezTo>
                  <a:cubicBezTo>
                    <a:pt x="4226" y="1429"/>
                    <a:pt x="2098" y="1551"/>
                    <a:pt x="1" y="1581"/>
                  </a:cubicBezTo>
                  <a:cubicBezTo>
                    <a:pt x="335" y="2371"/>
                    <a:pt x="639" y="3010"/>
                    <a:pt x="852" y="3465"/>
                  </a:cubicBezTo>
                  <a:cubicBezTo>
                    <a:pt x="2827" y="3405"/>
                    <a:pt x="4773" y="3314"/>
                    <a:pt x="6748" y="3192"/>
                  </a:cubicBezTo>
                  <a:cubicBezTo>
                    <a:pt x="10031" y="2949"/>
                    <a:pt x="13375" y="2645"/>
                    <a:pt x="16657" y="2128"/>
                  </a:cubicBezTo>
                  <a:cubicBezTo>
                    <a:pt x="16809" y="1307"/>
                    <a:pt x="17113" y="912"/>
                    <a:pt x="17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6" name="Google Shape;1136;p55"/>
            <p:cNvSpPr/>
            <p:nvPr/>
          </p:nvSpPr>
          <p:spPr>
            <a:xfrm>
              <a:off x="1483718" y="3972470"/>
              <a:ext cx="935507" cy="171816"/>
            </a:xfrm>
            <a:custGeom>
              <a:avLst/>
              <a:gdLst/>
              <a:ahLst/>
              <a:cxnLst/>
              <a:rect l="l" t="t" r="r" b="b"/>
              <a:pathLst>
                <a:path w="16476" h="3026" extrusionOk="0">
                  <a:moveTo>
                    <a:pt x="16110" y="0"/>
                  </a:moveTo>
                  <a:cubicBezTo>
                    <a:pt x="13071" y="456"/>
                    <a:pt x="10092" y="882"/>
                    <a:pt x="6992" y="1034"/>
                  </a:cubicBezTo>
                  <a:cubicBezTo>
                    <a:pt x="5787" y="1084"/>
                    <a:pt x="4591" y="1106"/>
                    <a:pt x="3390" y="1106"/>
                  </a:cubicBezTo>
                  <a:cubicBezTo>
                    <a:pt x="2409" y="1106"/>
                    <a:pt x="1424" y="1091"/>
                    <a:pt x="426" y="1064"/>
                  </a:cubicBezTo>
                  <a:cubicBezTo>
                    <a:pt x="305" y="1672"/>
                    <a:pt x="213" y="2310"/>
                    <a:pt x="1" y="2948"/>
                  </a:cubicBezTo>
                  <a:cubicBezTo>
                    <a:pt x="1094" y="3002"/>
                    <a:pt x="2180" y="3026"/>
                    <a:pt x="3267" y="3026"/>
                  </a:cubicBezTo>
                  <a:cubicBezTo>
                    <a:pt x="4658" y="3026"/>
                    <a:pt x="6048" y="2986"/>
                    <a:pt x="7448" y="2918"/>
                  </a:cubicBezTo>
                  <a:cubicBezTo>
                    <a:pt x="10426" y="2766"/>
                    <a:pt x="13496" y="2493"/>
                    <a:pt x="16475" y="1976"/>
                  </a:cubicBezTo>
                  <a:cubicBezTo>
                    <a:pt x="16354" y="1398"/>
                    <a:pt x="16232" y="790"/>
                    <a:pt x="16171" y="91"/>
                  </a:cubicBezTo>
                  <a:cubicBezTo>
                    <a:pt x="16110" y="61"/>
                    <a:pt x="16110" y="31"/>
                    <a:pt x="16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7" name="Google Shape;1137;p55"/>
            <p:cNvSpPr/>
            <p:nvPr/>
          </p:nvSpPr>
          <p:spPr>
            <a:xfrm>
              <a:off x="1426767" y="4195105"/>
              <a:ext cx="1045944" cy="177097"/>
            </a:xfrm>
            <a:custGeom>
              <a:avLst/>
              <a:gdLst/>
              <a:ahLst/>
              <a:cxnLst/>
              <a:rect l="l" t="t" r="r" b="b"/>
              <a:pathLst>
                <a:path w="18421" h="3119" extrusionOk="0">
                  <a:moveTo>
                    <a:pt x="17965" y="0"/>
                  </a:moveTo>
                  <a:cubicBezTo>
                    <a:pt x="13294" y="678"/>
                    <a:pt x="8661" y="1086"/>
                    <a:pt x="3991" y="1086"/>
                  </a:cubicBezTo>
                  <a:cubicBezTo>
                    <a:pt x="2795" y="1086"/>
                    <a:pt x="1597" y="1059"/>
                    <a:pt x="396" y="1003"/>
                  </a:cubicBezTo>
                  <a:cubicBezTo>
                    <a:pt x="183" y="1763"/>
                    <a:pt x="1" y="2341"/>
                    <a:pt x="1" y="2493"/>
                  </a:cubicBezTo>
                  <a:cubicBezTo>
                    <a:pt x="1" y="2614"/>
                    <a:pt x="122" y="2766"/>
                    <a:pt x="457" y="2949"/>
                  </a:cubicBezTo>
                  <a:cubicBezTo>
                    <a:pt x="2150" y="3060"/>
                    <a:pt x="3850" y="3118"/>
                    <a:pt x="5551" y="3118"/>
                  </a:cubicBezTo>
                  <a:cubicBezTo>
                    <a:pt x="9868" y="3118"/>
                    <a:pt x="14191" y="2744"/>
                    <a:pt x="18420" y="1915"/>
                  </a:cubicBezTo>
                  <a:lnTo>
                    <a:pt x="18420" y="1854"/>
                  </a:lnTo>
                  <a:cubicBezTo>
                    <a:pt x="18420" y="1611"/>
                    <a:pt x="18238" y="1064"/>
                    <a:pt x="17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8" name="Google Shape;1138;p55"/>
            <p:cNvSpPr/>
            <p:nvPr/>
          </p:nvSpPr>
          <p:spPr>
            <a:xfrm>
              <a:off x="1173071" y="2889389"/>
              <a:ext cx="578248" cy="2350011"/>
            </a:xfrm>
            <a:custGeom>
              <a:avLst/>
              <a:gdLst/>
              <a:ahLst/>
              <a:cxnLst/>
              <a:rect l="l" t="t" r="r" b="b"/>
              <a:pathLst>
                <a:path w="10184" h="41388" extrusionOk="0">
                  <a:moveTo>
                    <a:pt x="7731" y="0"/>
                  </a:moveTo>
                  <a:cubicBezTo>
                    <a:pt x="6141" y="0"/>
                    <a:pt x="528" y="1571"/>
                    <a:pt x="244" y="5762"/>
                  </a:cubicBezTo>
                  <a:cubicBezTo>
                    <a:pt x="0" y="9166"/>
                    <a:pt x="3952" y="20656"/>
                    <a:pt x="3466" y="22601"/>
                  </a:cubicBezTo>
                  <a:cubicBezTo>
                    <a:pt x="3010" y="24577"/>
                    <a:pt x="396" y="39167"/>
                    <a:pt x="365" y="40078"/>
                  </a:cubicBezTo>
                  <a:cubicBezTo>
                    <a:pt x="309" y="40645"/>
                    <a:pt x="2704" y="41388"/>
                    <a:pt x="4964" y="41388"/>
                  </a:cubicBezTo>
                  <a:cubicBezTo>
                    <a:pt x="6342" y="41388"/>
                    <a:pt x="7669" y="41112"/>
                    <a:pt x="8359" y="40352"/>
                  </a:cubicBezTo>
                  <a:cubicBezTo>
                    <a:pt x="10183" y="38346"/>
                    <a:pt x="10001" y="25914"/>
                    <a:pt x="9818" y="18893"/>
                  </a:cubicBezTo>
                  <a:cubicBezTo>
                    <a:pt x="9636" y="11811"/>
                    <a:pt x="8420" y="1111"/>
                    <a:pt x="8147" y="139"/>
                  </a:cubicBezTo>
                  <a:cubicBezTo>
                    <a:pt x="8165" y="48"/>
                    <a:pt x="8010" y="0"/>
                    <a:pt x="7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9" name="Google Shape;1139;p55"/>
            <p:cNvSpPr/>
            <p:nvPr/>
          </p:nvSpPr>
          <p:spPr>
            <a:xfrm>
              <a:off x="1848364" y="2873718"/>
              <a:ext cx="812465" cy="2225095"/>
            </a:xfrm>
            <a:custGeom>
              <a:avLst/>
              <a:gdLst/>
              <a:ahLst/>
              <a:cxnLst/>
              <a:rect l="l" t="t" r="r" b="b"/>
              <a:pathLst>
                <a:path w="14309" h="39188" extrusionOk="0">
                  <a:moveTo>
                    <a:pt x="504" y="0"/>
                  </a:moveTo>
                  <a:cubicBezTo>
                    <a:pt x="181" y="0"/>
                    <a:pt x="0" y="28"/>
                    <a:pt x="23" y="80"/>
                  </a:cubicBezTo>
                  <a:cubicBezTo>
                    <a:pt x="1117" y="658"/>
                    <a:pt x="4795" y="3150"/>
                    <a:pt x="6436" y="10688"/>
                  </a:cubicBezTo>
                  <a:cubicBezTo>
                    <a:pt x="8077" y="18196"/>
                    <a:pt x="8290" y="37284"/>
                    <a:pt x="8260" y="38470"/>
                  </a:cubicBezTo>
                  <a:cubicBezTo>
                    <a:pt x="8220" y="38980"/>
                    <a:pt x="8730" y="39187"/>
                    <a:pt x="9461" y="39187"/>
                  </a:cubicBezTo>
                  <a:cubicBezTo>
                    <a:pt x="10388" y="39187"/>
                    <a:pt x="11669" y="38854"/>
                    <a:pt x="12637" y="38379"/>
                  </a:cubicBezTo>
                  <a:cubicBezTo>
                    <a:pt x="14309" y="37588"/>
                    <a:pt x="11117" y="22664"/>
                    <a:pt x="10570" y="19351"/>
                  </a:cubicBezTo>
                  <a:cubicBezTo>
                    <a:pt x="10053" y="16038"/>
                    <a:pt x="11512" y="14397"/>
                    <a:pt x="10691" y="11479"/>
                  </a:cubicBezTo>
                  <a:cubicBezTo>
                    <a:pt x="9901" y="8561"/>
                    <a:pt x="8321" y="1874"/>
                    <a:pt x="5828" y="962"/>
                  </a:cubicBezTo>
                  <a:cubicBezTo>
                    <a:pt x="3875" y="272"/>
                    <a:pt x="1505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0" name="Google Shape;1140;p55"/>
            <p:cNvSpPr/>
            <p:nvPr/>
          </p:nvSpPr>
          <p:spPr>
            <a:xfrm>
              <a:off x="2379492" y="3302124"/>
              <a:ext cx="105327" cy="868848"/>
            </a:xfrm>
            <a:custGeom>
              <a:avLst/>
              <a:gdLst/>
              <a:ahLst/>
              <a:cxnLst/>
              <a:rect l="l" t="t" r="r" b="b"/>
              <a:pathLst>
                <a:path w="1855" h="15302" extrusionOk="0">
                  <a:moveTo>
                    <a:pt x="37" y="1"/>
                  </a:moveTo>
                  <a:cubicBezTo>
                    <a:pt x="16" y="1"/>
                    <a:pt x="0" y="29"/>
                    <a:pt x="0" y="73"/>
                  </a:cubicBezTo>
                  <a:cubicBezTo>
                    <a:pt x="152" y="529"/>
                    <a:pt x="334" y="924"/>
                    <a:pt x="517" y="1380"/>
                  </a:cubicBezTo>
                  <a:cubicBezTo>
                    <a:pt x="730" y="1836"/>
                    <a:pt x="912" y="2292"/>
                    <a:pt x="1064" y="2809"/>
                  </a:cubicBezTo>
                  <a:cubicBezTo>
                    <a:pt x="1368" y="3721"/>
                    <a:pt x="1581" y="4663"/>
                    <a:pt x="1581" y="5636"/>
                  </a:cubicBezTo>
                  <a:cubicBezTo>
                    <a:pt x="1581" y="6669"/>
                    <a:pt x="1368" y="7703"/>
                    <a:pt x="1216" y="8736"/>
                  </a:cubicBezTo>
                  <a:cubicBezTo>
                    <a:pt x="1064" y="9678"/>
                    <a:pt x="1034" y="10651"/>
                    <a:pt x="1094" y="11654"/>
                  </a:cubicBezTo>
                  <a:cubicBezTo>
                    <a:pt x="1125" y="12171"/>
                    <a:pt x="1216" y="12718"/>
                    <a:pt x="1337" y="13235"/>
                  </a:cubicBezTo>
                  <a:cubicBezTo>
                    <a:pt x="1429" y="13782"/>
                    <a:pt x="1793" y="15302"/>
                    <a:pt x="1824" y="15302"/>
                  </a:cubicBezTo>
                  <a:cubicBezTo>
                    <a:pt x="1854" y="15210"/>
                    <a:pt x="1550" y="13843"/>
                    <a:pt x="1489" y="13356"/>
                  </a:cubicBezTo>
                  <a:cubicBezTo>
                    <a:pt x="1368" y="12870"/>
                    <a:pt x="1307" y="12384"/>
                    <a:pt x="1246" y="11867"/>
                  </a:cubicBezTo>
                  <a:cubicBezTo>
                    <a:pt x="1186" y="10894"/>
                    <a:pt x="1216" y="9861"/>
                    <a:pt x="1337" y="8888"/>
                  </a:cubicBezTo>
                  <a:cubicBezTo>
                    <a:pt x="1489" y="7885"/>
                    <a:pt x="1702" y="6852"/>
                    <a:pt x="1763" y="5879"/>
                  </a:cubicBezTo>
                  <a:cubicBezTo>
                    <a:pt x="1793" y="4937"/>
                    <a:pt x="1611" y="3964"/>
                    <a:pt x="1337" y="3052"/>
                  </a:cubicBezTo>
                  <a:cubicBezTo>
                    <a:pt x="1186" y="2535"/>
                    <a:pt x="1003" y="1988"/>
                    <a:pt x="760" y="1502"/>
                  </a:cubicBezTo>
                  <a:cubicBezTo>
                    <a:pt x="578" y="1016"/>
                    <a:pt x="334" y="529"/>
                    <a:pt x="61" y="13"/>
                  </a:cubicBezTo>
                  <a:cubicBezTo>
                    <a:pt x="53" y="4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1" name="Google Shape;1141;p55"/>
            <p:cNvSpPr/>
            <p:nvPr/>
          </p:nvSpPr>
          <p:spPr>
            <a:xfrm>
              <a:off x="667381" y="5183080"/>
              <a:ext cx="346980" cy="383206"/>
            </a:xfrm>
            <a:custGeom>
              <a:avLst/>
              <a:gdLst/>
              <a:ahLst/>
              <a:cxnLst/>
              <a:rect l="l" t="t" r="r" b="b"/>
              <a:pathLst>
                <a:path w="6111" h="6749" extrusionOk="0">
                  <a:moveTo>
                    <a:pt x="3863" y="1"/>
                  </a:moveTo>
                  <a:cubicBezTo>
                    <a:pt x="2748" y="1"/>
                    <a:pt x="1504" y="570"/>
                    <a:pt x="1095" y="1993"/>
                  </a:cubicBezTo>
                  <a:cubicBezTo>
                    <a:pt x="669" y="3360"/>
                    <a:pt x="1" y="4971"/>
                    <a:pt x="669" y="5731"/>
                  </a:cubicBezTo>
                  <a:cubicBezTo>
                    <a:pt x="1277" y="6369"/>
                    <a:pt x="1460" y="6066"/>
                    <a:pt x="1885" y="6309"/>
                  </a:cubicBezTo>
                  <a:cubicBezTo>
                    <a:pt x="2219" y="6487"/>
                    <a:pt x="2504" y="6600"/>
                    <a:pt x="2823" y="6600"/>
                  </a:cubicBezTo>
                  <a:cubicBezTo>
                    <a:pt x="2940" y="6600"/>
                    <a:pt x="3062" y="6584"/>
                    <a:pt x="3192" y="6552"/>
                  </a:cubicBezTo>
                  <a:cubicBezTo>
                    <a:pt x="3251" y="6534"/>
                    <a:pt x="3302" y="6526"/>
                    <a:pt x="3349" y="6526"/>
                  </a:cubicBezTo>
                  <a:cubicBezTo>
                    <a:pt x="3600" y="6526"/>
                    <a:pt x="3714" y="6749"/>
                    <a:pt x="4045" y="6749"/>
                  </a:cubicBezTo>
                  <a:cubicBezTo>
                    <a:pt x="4163" y="6749"/>
                    <a:pt x="4309" y="6720"/>
                    <a:pt x="4499" y="6643"/>
                  </a:cubicBezTo>
                  <a:cubicBezTo>
                    <a:pt x="4955" y="6461"/>
                    <a:pt x="5472" y="6643"/>
                    <a:pt x="5776" y="6066"/>
                  </a:cubicBezTo>
                  <a:cubicBezTo>
                    <a:pt x="6080" y="5488"/>
                    <a:pt x="6110" y="2540"/>
                    <a:pt x="5837" y="1081"/>
                  </a:cubicBezTo>
                  <a:cubicBezTo>
                    <a:pt x="5682" y="421"/>
                    <a:pt x="4820" y="1"/>
                    <a:pt x="3863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2" name="Google Shape;1142;p55"/>
            <p:cNvSpPr/>
            <p:nvPr/>
          </p:nvSpPr>
          <p:spPr>
            <a:xfrm>
              <a:off x="897513" y="5248207"/>
              <a:ext cx="189303" cy="348854"/>
            </a:xfrm>
            <a:custGeom>
              <a:avLst/>
              <a:gdLst/>
              <a:ahLst/>
              <a:cxnLst/>
              <a:rect l="l" t="t" r="r" b="b"/>
              <a:pathLst>
                <a:path w="3334" h="6144" extrusionOk="0">
                  <a:moveTo>
                    <a:pt x="1055" y="0"/>
                  </a:moveTo>
                  <a:cubicBezTo>
                    <a:pt x="342" y="0"/>
                    <a:pt x="298" y="2208"/>
                    <a:pt x="1206" y="4128"/>
                  </a:cubicBezTo>
                  <a:cubicBezTo>
                    <a:pt x="43" y="5097"/>
                    <a:pt x="0" y="6144"/>
                    <a:pt x="431" y="6144"/>
                  </a:cubicBezTo>
                  <a:cubicBezTo>
                    <a:pt x="541" y="6144"/>
                    <a:pt x="681" y="6076"/>
                    <a:pt x="841" y="5922"/>
                  </a:cubicBezTo>
                  <a:cubicBezTo>
                    <a:pt x="1632" y="5162"/>
                    <a:pt x="2027" y="5071"/>
                    <a:pt x="2543" y="4432"/>
                  </a:cubicBezTo>
                  <a:cubicBezTo>
                    <a:pt x="3334" y="3399"/>
                    <a:pt x="2513" y="1210"/>
                    <a:pt x="1480" y="207"/>
                  </a:cubicBezTo>
                  <a:cubicBezTo>
                    <a:pt x="1319" y="65"/>
                    <a:pt x="1178" y="0"/>
                    <a:pt x="105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3" name="Google Shape;1143;p55"/>
            <p:cNvSpPr/>
            <p:nvPr/>
          </p:nvSpPr>
          <p:spPr>
            <a:xfrm>
              <a:off x="914207" y="5360461"/>
              <a:ext cx="103566" cy="203271"/>
            </a:xfrm>
            <a:custGeom>
              <a:avLst/>
              <a:gdLst/>
              <a:ahLst/>
              <a:cxnLst/>
              <a:rect l="l" t="t" r="r" b="b"/>
              <a:pathLst>
                <a:path w="1824" h="3580" extrusionOk="0">
                  <a:moveTo>
                    <a:pt x="1664" y="1"/>
                  </a:moveTo>
                  <a:cubicBezTo>
                    <a:pt x="1649" y="1"/>
                    <a:pt x="1641" y="8"/>
                    <a:pt x="1641" y="24"/>
                  </a:cubicBezTo>
                  <a:cubicBezTo>
                    <a:pt x="1611" y="206"/>
                    <a:pt x="1611" y="449"/>
                    <a:pt x="1611" y="631"/>
                  </a:cubicBezTo>
                  <a:cubicBezTo>
                    <a:pt x="1611" y="1057"/>
                    <a:pt x="1611" y="1452"/>
                    <a:pt x="1520" y="1878"/>
                  </a:cubicBezTo>
                  <a:cubicBezTo>
                    <a:pt x="1459" y="2303"/>
                    <a:pt x="1338" y="2790"/>
                    <a:pt x="1064" y="3094"/>
                  </a:cubicBezTo>
                  <a:cubicBezTo>
                    <a:pt x="821" y="3397"/>
                    <a:pt x="395" y="3276"/>
                    <a:pt x="61" y="3519"/>
                  </a:cubicBezTo>
                  <a:cubicBezTo>
                    <a:pt x="0" y="3549"/>
                    <a:pt x="61" y="3580"/>
                    <a:pt x="91" y="3580"/>
                  </a:cubicBezTo>
                  <a:cubicBezTo>
                    <a:pt x="456" y="3519"/>
                    <a:pt x="851" y="3549"/>
                    <a:pt x="1155" y="3276"/>
                  </a:cubicBezTo>
                  <a:cubicBezTo>
                    <a:pt x="1459" y="2972"/>
                    <a:pt x="1611" y="2516"/>
                    <a:pt x="1672" y="2121"/>
                  </a:cubicBezTo>
                  <a:cubicBezTo>
                    <a:pt x="1763" y="1665"/>
                    <a:pt x="1793" y="1209"/>
                    <a:pt x="1793" y="753"/>
                  </a:cubicBezTo>
                  <a:cubicBezTo>
                    <a:pt x="1793" y="510"/>
                    <a:pt x="1824" y="206"/>
                    <a:pt x="1733" y="24"/>
                  </a:cubicBezTo>
                  <a:cubicBezTo>
                    <a:pt x="1702" y="8"/>
                    <a:pt x="1679" y="1"/>
                    <a:pt x="1664" y="1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4" name="Google Shape;1144;p55"/>
            <p:cNvSpPr/>
            <p:nvPr/>
          </p:nvSpPr>
          <p:spPr>
            <a:xfrm>
              <a:off x="707071" y="2961897"/>
              <a:ext cx="854369" cy="2348137"/>
            </a:xfrm>
            <a:custGeom>
              <a:avLst/>
              <a:gdLst/>
              <a:ahLst/>
              <a:cxnLst/>
              <a:rect l="l" t="t" r="r" b="b"/>
              <a:pathLst>
                <a:path w="15047" h="41355" extrusionOk="0">
                  <a:moveTo>
                    <a:pt x="12407" y="0"/>
                  </a:moveTo>
                  <a:cubicBezTo>
                    <a:pt x="9700" y="0"/>
                    <a:pt x="4052" y="7794"/>
                    <a:pt x="2098" y="19136"/>
                  </a:cubicBezTo>
                  <a:cubicBezTo>
                    <a:pt x="92" y="30747"/>
                    <a:pt x="1" y="41233"/>
                    <a:pt x="1" y="41233"/>
                  </a:cubicBezTo>
                  <a:lnTo>
                    <a:pt x="5624" y="41355"/>
                  </a:lnTo>
                  <a:cubicBezTo>
                    <a:pt x="5624" y="41355"/>
                    <a:pt x="5289" y="26643"/>
                    <a:pt x="7812" y="18315"/>
                  </a:cubicBezTo>
                  <a:cubicBezTo>
                    <a:pt x="10274" y="9956"/>
                    <a:pt x="12372" y="6400"/>
                    <a:pt x="13679" y="4698"/>
                  </a:cubicBezTo>
                  <a:cubicBezTo>
                    <a:pt x="14955" y="2965"/>
                    <a:pt x="15047" y="381"/>
                    <a:pt x="12615" y="17"/>
                  </a:cubicBezTo>
                  <a:cubicBezTo>
                    <a:pt x="12548" y="6"/>
                    <a:pt x="12478" y="0"/>
                    <a:pt x="12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5" name="Google Shape;1145;p55"/>
            <p:cNvSpPr/>
            <p:nvPr/>
          </p:nvSpPr>
          <p:spPr>
            <a:xfrm>
              <a:off x="1266248" y="3326312"/>
              <a:ext cx="151943" cy="321943"/>
            </a:xfrm>
            <a:custGeom>
              <a:avLst/>
              <a:gdLst/>
              <a:ahLst/>
              <a:cxnLst/>
              <a:rect l="l" t="t" r="r" b="b"/>
              <a:pathLst>
                <a:path w="2676" h="5670" extrusionOk="0">
                  <a:moveTo>
                    <a:pt x="2589" y="0"/>
                  </a:moveTo>
                  <a:cubicBezTo>
                    <a:pt x="2575" y="0"/>
                    <a:pt x="2562" y="4"/>
                    <a:pt x="2554" y="12"/>
                  </a:cubicBezTo>
                  <a:cubicBezTo>
                    <a:pt x="1946" y="802"/>
                    <a:pt x="1490" y="1714"/>
                    <a:pt x="1095" y="2626"/>
                  </a:cubicBezTo>
                  <a:lnTo>
                    <a:pt x="548" y="3994"/>
                  </a:lnTo>
                  <a:lnTo>
                    <a:pt x="305" y="4693"/>
                  </a:lnTo>
                  <a:cubicBezTo>
                    <a:pt x="244" y="4906"/>
                    <a:pt x="1" y="5392"/>
                    <a:pt x="1" y="5666"/>
                  </a:cubicBezTo>
                  <a:cubicBezTo>
                    <a:pt x="1" y="5668"/>
                    <a:pt x="1" y="5670"/>
                    <a:pt x="3" y="5670"/>
                  </a:cubicBezTo>
                  <a:cubicBezTo>
                    <a:pt x="39" y="5670"/>
                    <a:pt x="642" y="4292"/>
                    <a:pt x="730" y="4085"/>
                  </a:cubicBezTo>
                  <a:cubicBezTo>
                    <a:pt x="882" y="3629"/>
                    <a:pt x="1065" y="3173"/>
                    <a:pt x="1308" y="2717"/>
                  </a:cubicBezTo>
                  <a:cubicBezTo>
                    <a:pt x="1703" y="1806"/>
                    <a:pt x="2220" y="954"/>
                    <a:pt x="2676" y="73"/>
                  </a:cubicBezTo>
                  <a:cubicBezTo>
                    <a:pt x="2676" y="28"/>
                    <a:pt x="2627" y="0"/>
                    <a:pt x="2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6" name="Google Shape;1146;p55"/>
            <p:cNvSpPr/>
            <p:nvPr/>
          </p:nvSpPr>
          <p:spPr>
            <a:xfrm>
              <a:off x="1652868" y="2652161"/>
              <a:ext cx="227858" cy="302070"/>
            </a:xfrm>
            <a:custGeom>
              <a:avLst/>
              <a:gdLst/>
              <a:ahLst/>
              <a:cxnLst/>
              <a:rect l="l" t="t" r="r" b="b"/>
              <a:pathLst>
                <a:path w="4013" h="5320" extrusionOk="0">
                  <a:moveTo>
                    <a:pt x="365" y="0"/>
                  </a:moveTo>
                  <a:lnTo>
                    <a:pt x="0" y="5046"/>
                  </a:lnTo>
                  <a:lnTo>
                    <a:pt x="3648" y="5320"/>
                  </a:lnTo>
                  <a:lnTo>
                    <a:pt x="4013" y="274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7" name="Google Shape;1147;p55"/>
            <p:cNvSpPr/>
            <p:nvPr/>
          </p:nvSpPr>
          <p:spPr>
            <a:xfrm>
              <a:off x="1668426" y="2652161"/>
              <a:ext cx="212300" cy="149729"/>
            </a:xfrm>
            <a:custGeom>
              <a:avLst/>
              <a:gdLst/>
              <a:ahLst/>
              <a:cxnLst/>
              <a:rect l="l" t="t" r="r" b="b"/>
              <a:pathLst>
                <a:path w="3739" h="2637" extrusionOk="0">
                  <a:moveTo>
                    <a:pt x="91" y="0"/>
                  </a:moveTo>
                  <a:lnTo>
                    <a:pt x="0" y="1824"/>
                  </a:lnTo>
                  <a:lnTo>
                    <a:pt x="30" y="1824"/>
                  </a:lnTo>
                  <a:cubicBezTo>
                    <a:pt x="395" y="1976"/>
                    <a:pt x="760" y="2128"/>
                    <a:pt x="1125" y="2250"/>
                  </a:cubicBezTo>
                  <a:cubicBezTo>
                    <a:pt x="1787" y="2454"/>
                    <a:pt x="2492" y="2636"/>
                    <a:pt x="3186" y="2636"/>
                  </a:cubicBezTo>
                  <a:cubicBezTo>
                    <a:pt x="3320" y="2636"/>
                    <a:pt x="3454" y="2629"/>
                    <a:pt x="3587" y="2615"/>
                  </a:cubicBezTo>
                  <a:lnTo>
                    <a:pt x="3739" y="27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8" name="Google Shape;1148;p55"/>
            <p:cNvSpPr/>
            <p:nvPr/>
          </p:nvSpPr>
          <p:spPr>
            <a:xfrm>
              <a:off x="1221561" y="1410834"/>
              <a:ext cx="1223552" cy="1360506"/>
            </a:xfrm>
            <a:custGeom>
              <a:avLst/>
              <a:gdLst/>
              <a:ahLst/>
              <a:cxnLst/>
              <a:rect l="l" t="t" r="r" b="b"/>
              <a:pathLst>
                <a:path w="21549" h="23961" extrusionOk="0">
                  <a:moveTo>
                    <a:pt x="10888" y="0"/>
                  </a:moveTo>
                  <a:cubicBezTo>
                    <a:pt x="5387" y="0"/>
                    <a:pt x="0" y="4328"/>
                    <a:pt x="1244" y="11984"/>
                  </a:cubicBezTo>
                  <a:cubicBezTo>
                    <a:pt x="2004" y="15449"/>
                    <a:pt x="3493" y="18215"/>
                    <a:pt x="5378" y="20221"/>
                  </a:cubicBezTo>
                  <a:cubicBezTo>
                    <a:pt x="7262" y="22197"/>
                    <a:pt x="9451" y="23382"/>
                    <a:pt x="11730" y="23808"/>
                  </a:cubicBezTo>
                  <a:cubicBezTo>
                    <a:pt x="12323" y="23907"/>
                    <a:pt x="12906" y="23961"/>
                    <a:pt x="13486" y="23961"/>
                  </a:cubicBezTo>
                  <a:cubicBezTo>
                    <a:pt x="13976" y="23961"/>
                    <a:pt x="14464" y="23922"/>
                    <a:pt x="14952" y="23838"/>
                  </a:cubicBezTo>
                  <a:cubicBezTo>
                    <a:pt x="16624" y="23565"/>
                    <a:pt x="18053" y="23109"/>
                    <a:pt x="19116" y="22197"/>
                  </a:cubicBezTo>
                  <a:cubicBezTo>
                    <a:pt x="20423" y="21103"/>
                    <a:pt x="21275" y="19279"/>
                    <a:pt x="21457" y="16239"/>
                  </a:cubicBezTo>
                  <a:cubicBezTo>
                    <a:pt x="21548" y="15236"/>
                    <a:pt x="21548" y="14112"/>
                    <a:pt x="21427" y="12744"/>
                  </a:cubicBezTo>
                  <a:cubicBezTo>
                    <a:pt x="21396" y="12622"/>
                    <a:pt x="21396" y="12470"/>
                    <a:pt x="21396" y="12349"/>
                  </a:cubicBezTo>
                  <a:cubicBezTo>
                    <a:pt x="21335" y="11680"/>
                    <a:pt x="21275" y="10950"/>
                    <a:pt x="21183" y="10191"/>
                  </a:cubicBezTo>
                  <a:cubicBezTo>
                    <a:pt x="20411" y="3186"/>
                    <a:pt x="15607" y="0"/>
                    <a:pt x="10888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9" name="Google Shape;1149;p55"/>
            <p:cNvSpPr/>
            <p:nvPr/>
          </p:nvSpPr>
          <p:spPr>
            <a:xfrm>
              <a:off x="1530335" y="2379673"/>
              <a:ext cx="452253" cy="384741"/>
            </a:xfrm>
            <a:custGeom>
              <a:avLst/>
              <a:gdLst/>
              <a:ahLst/>
              <a:cxnLst/>
              <a:rect l="l" t="t" r="r" b="b"/>
              <a:pathLst>
                <a:path w="7965" h="6776" extrusionOk="0">
                  <a:moveTo>
                    <a:pt x="3407" y="1"/>
                  </a:moveTo>
                  <a:cubicBezTo>
                    <a:pt x="2664" y="1"/>
                    <a:pt x="1931" y="226"/>
                    <a:pt x="1307" y="696"/>
                  </a:cubicBezTo>
                  <a:cubicBezTo>
                    <a:pt x="487" y="1304"/>
                    <a:pt x="31" y="2216"/>
                    <a:pt x="0" y="3189"/>
                  </a:cubicBezTo>
                  <a:cubicBezTo>
                    <a:pt x="1855" y="5164"/>
                    <a:pt x="4043" y="6350"/>
                    <a:pt x="6323" y="6775"/>
                  </a:cubicBezTo>
                  <a:cubicBezTo>
                    <a:pt x="7812" y="5559"/>
                    <a:pt x="7964" y="3280"/>
                    <a:pt x="6627" y="1608"/>
                  </a:cubicBezTo>
                  <a:cubicBezTo>
                    <a:pt x="5788" y="565"/>
                    <a:pt x="4584" y="1"/>
                    <a:pt x="3407" y="1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0" name="Google Shape;1150;p55"/>
            <p:cNvSpPr/>
            <p:nvPr/>
          </p:nvSpPr>
          <p:spPr>
            <a:xfrm>
              <a:off x="2248328" y="2332887"/>
              <a:ext cx="191576" cy="338295"/>
            </a:xfrm>
            <a:custGeom>
              <a:avLst/>
              <a:gdLst/>
              <a:ahLst/>
              <a:cxnLst/>
              <a:rect l="l" t="t" r="r" b="b"/>
              <a:pathLst>
                <a:path w="3374" h="5958" extrusionOk="0">
                  <a:moveTo>
                    <a:pt x="3374" y="0"/>
                  </a:moveTo>
                  <a:lnTo>
                    <a:pt x="3374" y="0"/>
                  </a:lnTo>
                  <a:cubicBezTo>
                    <a:pt x="2371" y="61"/>
                    <a:pt x="1368" y="912"/>
                    <a:pt x="730" y="2158"/>
                  </a:cubicBezTo>
                  <a:cubicBezTo>
                    <a:pt x="0" y="3678"/>
                    <a:pt x="152" y="5289"/>
                    <a:pt x="1033" y="5958"/>
                  </a:cubicBezTo>
                  <a:cubicBezTo>
                    <a:pt x="2340" y="4864"/>
                    <a:pt x="3192" y="3040"/>
                    <a:pt x="337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1" name="Google Shape;1151;p55"/>
            <p:cNvSpPr/>
            <p:nvPr/>
          </p:nvSpPr>
          <p:spPr>
            <a:xfrm>
              <a:off x="1064279" y="1343549"/>
              <a:ext cx="1330753" cy="853687"/>
            </a:xfrm>
            <a:custGeom>
              <a:avLst/>
              <a:gdLst/>
              <a:ahLst/>
              <a:cxnLst/>
              <a:rect l="l" t="t" r="r" b="b"/>
              <a:pathLst>
                <a:path w="23437" h="15035" extrusionOk="0">
                  <a:moveTo>
                    <a:pt x="13911" y="0"/>
                  </a:moveTo>
                  <a:cubicBezTo>
                    <a:pt x="12253" y="0"/>
                    <a:pt x="11552" y="616"/>
                    <a:pt x="11552" y="616"/>
                  </a:cubicBezTo>
                  <a:cubicBezTo>
                    <a:pt x="11305" y="442"/>
                    <a:pt x="10822" y="338"/>
                    <a:pt x="10192" y="338"/>
                  </a:cubicBezTo>
                  <a:cubicBezTo>
                    <a:pt x="8182" y="338"/>
                    <a:pt x="4683" y="1389"/>
                    <a:pt x="2646" y="4537"/>
                  </a:cubicBezTo>
                  <a:cubicBezTo>
                    <a:pt x="1" y="8701"/>
                    <a:pt x="1759" y="14221"/>
                    <a:pt x="3360" y="14221"/>
                  </a:cubicBezTo>
                  <a:cubicBezTo>
                    <a:pt x="3489" y="14221"/>
                    <a:pt x="3616" y="14186"/>
                    <a:pt x="3740" y="14111"/>
                  </a:cubicBezTo>
                  <a:cubicBezTo>
                    <a:pt x="4057" y="13933"/>
                    <a:pt x="4335" y="13861"/>
                    <a:pt x="4584" y="13861"/>
                  </a:cubicBezTo>
                  <a:cubicBezTo>
                    <a:pt x="5597" y="13861"/>
                    <a:pt x="6158" y="15035"/>
                    <a:pt x="7051" y="15035"/>
                  </a:cubicBezTo>
                  <a:cubicBezTo>
                    <a:pt x="7101" y="15035"/>
                    <a:pt x="7153" y="15031"/>
                    <a:pt x="7205" y="15023"/>
                  </a:cubicBezTo>
                  <a:cubicBezTo>
                    <a:pt x="8421" y="14841"/>
                    <a:pt x="8117" y="14354"/>
                    <a:pt x="9120" y="9582"/>
                  </a:cubicBezTo>
                  <a:cubicBezTo>
                    <a:pt x="10215" y="4506"/>
                    <a:pt x="15747" y="3868"/>
                    <a:pt x="15747" y="3868"/>
                  </a:cubicBezTo>
                  <a:cubicBezTo>
                    <a:pt x="14956" y="2591"/>
                    <a:pt x="13589" y="1801"/>
                    <a:pt x="13588" y="1801"/>
                  </a:cubicBezTo>
                  <a:lnTo>
                    <a:pt x="13588" y="1801"/>
                  </a:lnTo>
                  <a:cubicBezTo>
                    <a:pt x="15078" y="2257"/>
                    <a:pt x="16202" y="3777"/>
                    <a:pt x="16202" y="3777"/>
                  </a:cubicBezTo>
                  <a:cubicBezTo>
                    <a:pt x="16202" y="3777"/>
                    <a:pt x="16472" y="3737"/>
                    <a:pt x="16909" y="3737"/>
                  </a:cubicBezTo>
                  <a:cubicBezTo>
                    <a:pt x="17676" y="3737"/>
                    <a:pt x="18957" y="3860"/>
                    <a:pt x="20215" y="4537"/>
                  </a:cubicBezTo>
                  <a:cubicBezTo>
                    <a:pt x="22464" y="5783"/>
                    <a:pt x="23102" y="7819"/>
                    <a:pt x="23102" y="7819"/>
                  </a:cubicBezTo>
                  <a:cubicBezTo>
                    <a:pt x="23437" y="6968"/>
                    <a:pt x="23102" y="5844"/>
                    <a:pt x="22403" y="4689"/>
                  </a:cubicBezTo>
                  <a:cubicBezTo>
                    <a:pt x="21187" y="2682"/>
                    <a:pt x="19029" y="980"/>
                    <a:pt x="15899" y="251"/>
                  </a:cubicBezTo>
                  <a:cubicBezTo>
                    <a:pt x="15123" y="68"/>
                    <a:pt x="14464" y="0"/>
                    <a:pt x="13911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2" name="Google Shape;1152;p55"/>
            <p:cNvSpPr/>
            <p:nvPr/>
          </p:nvSpPr>
          <p:spPr>
            <a:xfrm>
              <a:off x="1995711" y="2429526"/>
              <a:ext cx="238817" cy="106122"/>
            </a:xfrm>
            <a:custGeom>
              <a:avLst/>
              <a:gdLst/>
              <a:ahLst/>
              <a:cxnLst/>
              <a:rect l="l" t="t" r="r" b="b"/>
              <a:pathLst>
                <a:path w="4206" h="1869" extrusionOk="0">
                  <a:moveTo>
                    <a:pt x="3543" y="1"/>
                  </a:moveTo>
                  <a:cubicBezTo>
                    <a:pt x="3284" y="1"/>
                    <a:pt x="3053" y="258"/>
                    <a:pt x="2382" y="304"/>
                  </a:cubicBezTo>
                  <a:cubicBezTo>
                    <a:pt x="2297" y="316"/>
                    <a:pt x="2216" y="321"/>
                    <a:pt x="2138" y="321"/>
                  </a:cubicBezTo>
                  <a:cubicBezTo>
                    <a:pt x="1701" y="321"/>
                    <a:pt x="1358" y="167"/>
                    <a:pt x="1042" y="167"/>
                  </a:cubicBezTo>
                  <a:cubicBezTo>
                    <a:pt x="824" y="167"/>
                    <a:pt x="619" y="240"/>
                    <a:pt x="406" y="487"/>
                  </a:cubicBezTo>
                  <a:cubicBezTo>
                    <a:pt x="1" y="973"/>
                    <a:pt x="533" y="1868"/>
                    <a:pt x="1917" y="1868"/>
                  </a:cubicBezTo>
                  <a:cubicBezTo>
                    <a:pt x="2089" y="1868"/>
                    <a:pt x="2275" y="1855"/>
                    <a:pt x="2473" y="1824"/>
                  </a:cubicBezTo>
                  <a:cubicBezTo>
                    <a:pt x="4206" y="1611"/>
                    <a:pt x="4206" y="396"/>
                    <a:pt x="3811" y="92"/>
                  </a:cubicBezTo>
                  <a:cubicBezTo>
                    <a:pt x="3709" y="26"/>
                    <a:pt x="3625" y="1"/>
                    <a:pt x="3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3" name="Google Shape;1153;p55"/>
            <p:cNvSpPr/>
            <p:nvPr/>
          </p:nvSpPr>
          <p:spPr>
            <a:xfrm>
              <a:off x="2015300" y="2481083"/>
              <a:ext cx="132979" cy="56837"/>
            </a:xfrm>
            <a:custGeom>
              <a:avLst/>
              <a:gdLst/>
              <a:ahLst/>
              <a:cxnLst/>
              <a:rect l="l" t="t" r="r" b="b"/>
              <a:pathLst>
                <a:path w="2342" h="1001" extrusionOk="0">
                  <a:moveTo>
                    <a:pt x="664" y="0"/>
                  </a:moveTo>
                  <a:cubicBezTo>
                    <a:pt x="541" y="0"/>
                    <a:pt x="421" y="11"/>
                    <a:pt x="305" y="35"/>
                  </a:cubicBezTo>
                  <a:cubicBezTo>
                    <a:pt x="183" y="96"/>
                    <a:pt x="61" y="126"/>
                    <a:pt x="1" y="187"/>
                  </a:cubicBezTo>
                  <a:cubicBezTo>
                    <a:pt x="151" y="614"/>
                    <a:pt x="677" y="1000"/>
                    <a:pt x="1560" y="1000"/>
                  </a:cubicBezTo>
                  <a:cubicBezTo>
                    <a:pt x="1744" y="1000"/>
                    <a:pt x="1944" y="983"/>
                    <a:pt x="2159" y="947"/>
                  </a:cubicBezTo>
                  <a:cubicBezTo>
                    <a:pt x="2250" y="947"/>
                    <a:pt x="2280" y="916"/>
                    <a:pt x="2341" y="916"/>
                  </a:cubicBezTo>
                  <a:cubicBezTo>
                    <a:pt x="2280" y="612"/>
                    <a:pt x="2007" y="430"/>
                    <a:pt x="1733" y="278"/>
                  </a:cubicBezTo>
                  <a:cubicBezTo>
                    <a:pt x="1394" y="97"/>
                    <a:pt x="1020" y="0"/>
                    <a:pt x="66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4" name="Google Shape;1154;p55"/>
            <p:cNvSpPr/>
            <p:nvPr/>
          </p:nvSpPr>
          <p:spPr>
            <a:xfrm>
              <a:off x="1749509" y="1875863"/>
              <a:ext cx="179538" cy="103737"/>
            </a:xfrm>
            <a:custGeom>
              <a:avLst/>
              <a:gdLst/>
              <a:ahLst/>
              <a:cxnLst/>
              <a:rect l="l" t="t" r="r" b="b"/>
              <a:pathLst>
                <a:path w="3162" h="1827" extrusionOk="0">
                  <a:moveTo>
                    <a:pt x="2530" y="0"/>
                  </a:moveTo>
                  <a:cubicBezTo>
                    <a:pt x="2392" y="0"/>
                    <a:pt x="2252" y="12"/>
                    <a:pt x="2128" y="25"/>
                  </a:cubicBezTo>
                  <a:cubicBezTo>
                    <a:pt x="1824" y="55"/>
                    <a:pt x="1520" y="177"/>
                    <a:pt x="1247" y="329"/>
                  </a:cubicBezTo>
                  <a:cubicBezTo>
                    <a:pt x="1004" y="481"/>
                    <a:pt x="730" y="663"/>
                    <a:pt x="487" y="906"/>
                  </a:cubicBezTo>
                  <a:cubicBezTo>
                    <a:pt x="305" y="1089"/>
                    <a:pt x="1" y="1423"/>
                    <a:pt x="92" y="1727"/>
                  </a:cubicBezTo>
                  <a:cubicBezTo>
                    <a:pt x="117" y="1777"/>
                    <a:pt x="141" y="1826"/>
                    <a:pt x="199" y="1826"/>
                  </a:cubicBezTo>
                  <a:cubicBezTo>
                    <a:pt x="212" y="1826"/>
                    <a:pt x="227" y="1824"/>
                    <a:pt x="244" y="1818"/>
                  </a:cubicBezTo>
                  <a:cubicBezTo>
                    <a:pt x="457" y="1727"/>
                    <a:pt x="639" y="1423"/>
                    <a:pt x="791" y="1241"/>
                  </a:cubicBezTo>
                  <a:cubicBezTo>
                    <a:pt x="1004" y="1058"/>
                    <a:pt x="1216" y="906"/>
                    <a:pt x="1460" y="754"/>
                  </a:cubicBezTo>
                  <a:cubicBezTo>
                    <a:pt x="1672" y="602"/>
                    <a:pt x="1946" y="511"/>
                    <a:pt x="2220" y="450"/>
                  </a:cubicBezTo>
                  <a:cubicBezTo>
                    <a:pt x="2372" y="420"/>
                    <a:pt x="2463" y="359"/>
                    <a:pt x="2615" y="359"/>
                  </a:cubicBezTo>
                  <a:cubicBezTo>
                    <a:pt x="2767" y="359"/>
                    <a:pt x="2919" y="359"/>
                    <a:pt x="3040" y="329"/>
                  </a:cubicBezTo>
                  <a:cubicBezTo>
                    <a:pt x="3162" y="298"/>
                    <a:pt x="3162" y="146"/>
                    <a:pt x="3071" y="116"/>
                  </a:cubicBezTo>
                  <a:cubicBezTo>
                    <a:pt x="2927" y="26"/>
                    <a:pt x="2730" y="0"/>
                    <a:pt x="2530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5" name="Google Shape;1155;p55"/>
            <p:cNvSpPr/>
            <p:nvPr/>
          </p:nvSpPr>
          <p:spPr>
            <a:xfrm>
              <a:off x="2217212" y="1856558"/>
              <a:ext cx="145073" cy="77675"/>
            </a:xfrm>
            <a:custGeom>
              <a:avLst/>
              <a:gdLst/>
              <a:ahLst/>
              <a:cxnLst/>
              <a:rect l="l" t="t" r="r" b="b"/>
              <a:pathLst>
                <a:path w="2555" h="1368" extrusionOk="0">
                  <a:moveTo>
                    <a:pt x="761" y="0"/>
                  </a:moveTo>
                  <a:cubicBezTo>
                    <a:pt x="548" y="31"/>
                    <a:pt x="244" y="61"/>
                    <a:pt x="92" y="243"/>
                  </a:cubicBezTo>
                  <a:cubicBezTo>
                    <a:pt x="1" y="334"/>
                    <a:pt x="62" y="456"/>
                    <a:pt x="122" y="456"/>
                  </a:cubicBezTo>
                  <a:cubicBezTo>
                    <a:pt x="244" y="456"/>
                    <a:pt x="305" y="456"/>
                    <a:pt x="426" y="395"/>
                  </a:cubicBezTo>
                  <a:cubicBezTo>
                    <a:pt x="507" y="395"/>
                    <a:pt x="562" y="382"/>
                    <a:pt x="625" y="382"/>
                  </a:cubicBezTo>
                  <a:cubicBezTo>
                    <a:pt x="656" y="382"/>
                    <a:pt x="690" y="385"/>
                    <a:pt x="730" y="395"/>
                  </a:cubicBezTo>
                  <a:cubicBezTo>
                    <a:pt x="974" y="395"/>
                    <a:pt x="1156" y="456"/>
                    <a:pt x="1338" y="547"/>
                  </a:cubicBezTo>
                  <a:cubicBezTo>
                    <a:pt x="1521" y="638"/>
                    <a:pt x="1733" y="760"/>
                    <a:pt x="1885" y="912"/>
                  </a:cubicBezTo>
                  <a:cubicBezTo>
                    <a:pt x="2037" y="1064"/>
                    <a:pt x="2189" y="1307"/>
                    <a:pt x="2372" y="1368"/>
                  </a:cubicBezTo>
                  <a:cubicBezTo>
                    <a:pt x="2402" y="1368"/>
                    <a:pt x="2433" y="1307"/>
                    <a:pt x="2493" y="1246"/>
                  </a:cubicBezTo>
                  <a:cubicBezTo>
                    <a:pt x="2554" y="973"/>
                    <a:pt x="2281" y="669"/>
                    <a:pt x="2129" y="517"/>
                  </a:cubicBezTo>
                  <a:cubicBezTo>
                    <a:pt x="1946" y="334"/>
                    <a:pt x="1733" y="183"/>
                    <a:pt x="1490" y="91"/>
                  </a:cubicBezTo>
                  <a:cubicBezTo>
                    <a:pt x="1278" y="31"/>
                    <a:pt x="1034" y="0"/>
                    <a:pt x="761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6" name="Google Shape;1156;p55"/>
            <p:cNvSpPr/>
            <p:nvPr/>
          </p:nvSpPr>
          <p:spPr>
            <a:xfrm>
              <a:off x="1802997" y="2184123"/>
              <a:ext cx="81195" cy="100841"/>
            </a:xfrm>
            <a:custGeom>
              <a:avLst/>
              <a:gdLst/>
              <a:ahLst/>
              <a:cxnLst/>
              <a:rect l="l" t="t" r="r" b="b"/>
              <a:pathLst>
                <a:path w="1430" h="1776" extrusionOk="0">
                  <a:moveTo>
                    <a:pt x="738" y="0"/>
                  </a:moveTo>
                  <a:cubicBezTo>
                    <a:pt x="715" y="0"/>
                    <a:pt x="693" y="2"/>
                    <a:pt x="670" y="6"/>
                  </a:cubicBezTo>
                  <a:cubicBezTo>
                    <a:pt x="274" y="37"/>
                    <a:pt x="1" y="462"/>
                    <a:pt x="62" y="949"/>
                  </a:cubicBezTo>
                  <a:cubicBezTo>
                    <a:pt x="90" y="1402"/>
                    <a:pt x="356" y="1775"/>
                    <a:pt x="687" y="1775"/>
                  </a:cubicBezTo>
                  <a:cubicBezTo>
                    <a:pt x="711" y="1775"/>
                    <a:pt x="736" y="1773"/>
                    <a:pt x="761" y="1769"/>
                  </a:cubicBezTo>
                  <a:cubicBezTo>
                    <a:pt x="1156" y="1739"/>
                    <a:pt x="1430" y="1313"/>
                    <a:pt x="1369" y="827"/>
                  </a:cubicBezTo>
                  <a:cubicBezTo>
                    <a:pt x="1340" y="374"/>
                    <a:pt x="1048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7" name="Google Shape;1157;p55"/>
            <p:cNvSpPr/>
            <p:nvPr/>
          </p:nvSpPr>
          <p:spPr>
            <a:xfrm>
              <a:off x="2265533" y="2151531"/>
              <a:ext cx="76028" cy="95220"/>
            </a:xfrm>
            <a:custGeom>
              <a:avLst/>
              <a:gdLst/>
              <a:ahLst/>
              <a:cxnLst/>
              <a:rect l="l" t="t" r="r" b="b"/>
              <a:pathLst>
                <a:path w="1339" h="1677" extrusionOk="0">
                  <a:moveTo>
                    <a:pt x="651" y="1"/>
                  </a:moveTo>
                  <a:cubicBezTo>
                    <a:pt x="637" y="1"/>
                    <a:pt x="623" y="1"/>
                    <a:pt x="609" y="3"/>
                  </a:cubicBezTo>
                  <a:cubicBezTo>
                    <a:pt x="275" y="3"/>
                    <a:pt x="1" y="398"/>
                    <a:pt x="31" y="884"/>
                  </a:cubicBezTo>
                  <a:cubicBezTo>
                    <a:pt x="61" y="1322"/>
                    <a:pt x="342" y="1676"/>
                    <a:pt x="688" y="1676"/>
                  </a:cubicBezTo>
                  <a:cubicBezTo>
                    <a:pt x="702" y="1676"/>
                    <a:pt x="716" y="1676"/>
                    <a:pt x="730" y="1675"/>
                  </a:cubicBezTo>
                  <a:cubicBezTo>
                    <a:pt x="1065" y="1675"/>
                    <a:pt x="1338" y="1249"/>
                    <a:pt x="1278" y="793"/>
                  </a:cubicBezTo>
                  <a:cubicBezTo>
                    <a:pt x="1248" y="327"/>
                    <a:pt x="968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8" name="Google Shape;1158;p55"/>
            <p:cNvSpPr/>
            <p:nvPr/>
          </p:nvSpPr>
          <p:spPr>
            <a:xfrm>
              <a:off x="1613178" y="2041037"/>
              <a:ext cx="419434" cy="371284"/>
            </a:xfrm>
            <a:custGeom>
              <a:avLst/>
              <a:gdLst/>
              <a:ahLst/>
              <a:cxnLst/>
              <a:rect l="l" t="t" r="r" b="b"/>
              <a:pathLst>
                <a:path w="7387" h="6539" extrusionOk="0">
                  <a:moveTo>
                    <a:pt x="5380" y="399"/>
                  </a:moveTo>
                  <a:cubicBezTo>
                    <a:pt x="6140" y="399"/>
                    <a:pt x="6748" y="946"/>
                    <a:pt x="6809" y="1675"/>
                  </a:cubicBezTo>
                  <a:lnTo>
                    <a:pt x="6991" y="4472"/>
                  </a:lnTo>
                  <a:cubicBezTo>
                    <a:pt x="6991" y="4867"/>
                    <a:pt x="6900" y="5201"/>
                    <a:pt x="6657" y="5475"/>
                  </a:cubicBezTo>
                  <a:cubicBezTo>
                    <a:pt x="6444" y="5779"/>
                    <a:pt x="6049" y="5931"/>
                    <a:pt x="5684" y="5961"/>
                  </a:cubicBezTo>
                  <a:lnTo>
                    <a:pt x="2128" y="6204"/>
                  </a:lnTo>
                  <a:cubicBezTo>
                    <a:pt x="2108" y="6205"/>
                    <a:pt x="2088" y="6205"/>
                    <a:pt x="2069" y="6205"/>
                  </a:cubicBezTo>
                  <a:cubicBezTo>
                    <a:pt x="1304" y="6205"/>
                    <a:pt x="668" y="5638"/>
                    <a:pt x="608" y="4897"/>
                  </a:cubicBezTo>
                  <a:lnTo>
                    <a:pt x="426" y="2101"/>
                  </a:lnTo>
                  <a:cubicBezTo>
                    <a:pt x="426" y="1706"/>
                    <a:pt x="548" y="1371"/>
                    <a:pt x="760" y="1098"/>
                  </a:cubicBezTo>
                  <a:cubicBezTo>
                    <a:pt x="1003" y="794"/>
                    <a:pt x="1368" y="642"/>
                    <a:pt x="1763" y="611"/>
                  </a:cubicBezTo>
                  <a:lnTo>
                    <a:pt x="5289" y="399"/>
                  </a:lnTo>
                  <a:close/>
                  <a:moveTo>
                    <a:pt x="5368" y="0"/>
                  </a:moveTo>
                  <a:cubicBezTo>
                    <a:pt x="5332" y="0"/>
                    <a:pt x="5295" y="1"/>
                    <a:pt x="5259" y="3"/>
                  </a:cubicBezTo>
                  <a:lnTo>
                    <a:pt x="1733" y="247"/>
                  </a:lnTo>
                  <a:cubicBezTo>
                    <a:pt x="1216" y="277"/>
                    <a:pt x="760" y="459"/>
                    <a:pt x="456" y="855"/>
                  </a:cubicBezTo>
                  <a:cubicBezTo>
                    <a:pt x="152" y="1219"/>
                    <a:pt x="0" y="1645"/>
                    <a:pt x="61" y="2101"/>
                  </a:cubicBezTo>
                  <a:lnTo>
                    <a:pt x="244" y="4897"/>
                  </a:lnTo>
                  <a:cubicBezTo>
                    <a:pt x="274" y="5809"/>
                    <a:pt x="1064" y="6539"/>
                    <a:pt x="2037" y="6539"/>
                  </a:cubicBezTo>
                  <a:lnTo>
                    <a:pt x="2128" y="6539"/>
                  </a:lnTo>
                  <a:lnTo>
                    <a:pt x="5684" y="6326"/>
                  </a:lnTo>
                  <a:cubicBezTo>
                    <a:pt x="6171" y="6265"/>
                    <a:pt x="6627" y="6083"/>
                    <a:pt x="6931" y="5718"/>
                  </a:cubicBezTo>
                  <a:cubicBezTo>
                    <a:pt x="7235" y="5323"/>
                    <a:pt x="7387" y="4897"/>
                    <a:pt x="7356" y="4441"/>
                  </a:cubicBezTo>
                  <a:lnTo>
                    <a:pt x="7143" y="1645"/>
                  </a:lnTo>
                  <a:cubicBezTo>
                    <a:pt x="7114" y="738"/>
                    <a:pt x="6297" y="0"/>
                    <a:pt x="5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9" name="Google Shape;1159;p55"/>
            <p:cNvSpPr/>
            <p:nvPr/>
          </p:nvSpPr>
          <p:spPr>
            <a:xfrm>
              <a:off x="2179283" y="2008218"/>
              <a:ext cx="369354" cy="367878"/>
            </a:xfrm>
            <a:custGeom>
              <a:avLst/>
              <a:gdLst/>
              <a:ahLst/>
              <a:cxnLst/>
              <a:rect l="l" t="t" r="r" b="b"/>
              <a:pathLst>
                <a:path w="6505" h="6479" extrusionOk="0">
                  <a:moveTo>
                    <a:pt x="4468" y="399"/>
                  </a:moveTo>
                  <a:cubicBezTo>
                    <a:pt x="5228" y="399"/>
                    <a:pt x="5867" y="916"/>
                    <a:pt x="5927" y="1676"/>
                  </a:cubicBezTo>
                  <a:lnTo>
                    <a:pt x="6110" y="4502"/>
                  </a:lnTo>
                  <a:cubicBezTo>
                    <a:pt x="6110" y="4867"/>
                    <a:pt x="5988" y="5202"/>
                    <a:pt x="5775" y="5475"/>
                  </a:cubicBezTo>
                  <a:cubicBezTo>
                    <a:pt x="5532" y="5779"/>
                    <a:pt x="5167" y="5931"/>
                    <a:pt x="4772" y="5961"/>
                  </a:cubicBezTo>
                  <a:lnTo>
                    <a:pt x="2128" y="6113"/>
                  </a:lnTo>
                  <a:cubicBezTo>
                    <a:pt x="2090" y="6116"/>
                    <a:pt x="2052" y="6118"/>
                    <a:pt x="2014" y="6118"/>
                  </a:cubicBezTo>
                  <a:cubicBezTo>
                    <a:pt x="1271" y="6118"/>
                    <a:pt x="637" y="5560"/>
                    <a:pt x="608" y="4837"/>
                  </a:cubicBezTo>
                  <a:lnTo>
                    <a:pt x="426" y="2010"/>
                  </a:lnTo>
                  <a:cubicBezTo>
                    <a:pt x="426" y="1645"/>
                    <a:pt x="517" y="1311"/>
                    <a:pt x="760" y="1037"/>
                  </a:cubicBezTo>
                  <a:cubicBezTo>
                    <a:pt x="973" y="733"/>
                    <a:pt x="1368" y="581"/>
                    <a:pt x="1733" y="551"/>
                  </a:cubicBezTo>
                  <a:lnTo>
                    <a:pt x="4408" y="399"/>
                  </a:lnTo>
                  <a:close/>
                  <a:moveTo>
                    <a:pt x="4459" y="1"/>
                  </a:moveTo>
                  <a:cubicBezTo>
                    <a:pt x="4422" y="1"/>
                    <a:pt x="4384" y="2"/>
                    <a:pt x="4347" y="4"/>
                  </a:cubicBezTo>
                  <a:lnTo>
                    <a:pt x="1702" y="156"/>
                  </a:lnTo>
                  <a:cubicBezTo>
                    <a:pt x="1216" y="217"/>
                    <a:pt x="760" y="399"/>
                    <a:pt x="456" y="764"/>
                  </a:cubicBezTo>
                  <a:cubicBezTo>
                    <a:pt x="152" y="1159"/>
                    <a:pt x="0" y="1585"/>
                    <a:pt x="31" y="2040"/>
                  </a:cubicBezTo>
                  <a:lnTo>
                    <a:pt x="213" y="4837"/>
                  </a:lnTo>
                  <a:cubicBezTo>
                    <a:pt x="274" y="5749"/>
                    <a:pt x="1064" y="6478"/>
                    <a:pt x="2006" y="6478"/>
                  </a:cubicBezTo>
                  <a:lnTo>
                    <a:pt x="2128" y="6478"/>
                  </a:lnTo>
                  <a:lnTo>
                    <a:pt x="4772" y="6326"/>
                  </a:lnTo>
                  <a:cubicBezTo>
                    <a:pt x="5259" y="6296"/>
                    <a:pt x="5715" y="6083"/>
                    <a:pt x="6019" y="5718"/>
                  </a:cubicBezTo>
                  <a:cubicBezTo>
                    <a:pt x="6322" y="5323"/>
                    <a:pt x="6505" y="4928"/>
                    <a:pt x="6444" y="4472"/>
                  </a:cubicBezTo>
                  <a:lnTo>
                    <a:pt x="6262" y="1645"/>
                  </a:lnTo>
                  <a:cubicBezTo>
                    <a:pt x="6232" y="738"/>
                    <a:pt x="5415" y="1"/>
                    <a:pt x="4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0" name="Google Shape;1160;p55"/>
            <p:cNvSpPr/>
            <p:nvPr/>
          </p:nvSpPr>
          <p:spPr>
            <a:xfrm>
              <a:off x="2006669" y="2137222"/>
              <a:ext cx="200263" cy="76596"/>
            </a:xfrm>
            <a:custGeom>
              <a:avLst/>
              <a:gdLst/>
              <a:ahLst/>
              <a:cxnLst/>
              <a:rect l="l" t="t" r="r" b="b"/>
              <a:pathLst>
                <a:path w="3527" h="1349" extrusionOk="0">
                  <a:moveTo>
                    <a:pt x="2238" y="0"/>
                  </a:moveTo>
                  <a:cubicBezTo>
                    <a:pt x="2165" y="0"/>
                    <a:pt x="2088" y="4"/>
                    <a:pt x="2007" y="12"/>
                  </a:cubicBezTo>
                  <a:cubicBezTo>
                    <a:pt x="791" y="133"/>
                    <a:pt x="61" y="1015"/>
                    <a:pt x="31" y="1045"/>
                  </a:cubicBezTo>
                  <a:cubicBezTo>
                    <a:pt x="1" y="1136"/>
                    <a:pt x="1" y="1227"/>
                    <a:pt x="61" y="1319"/>
                  </a:cubicBezTo>
                  <a:cubicBezTo>
                    <a:pt x="122" y="1349"/>
                    <a:pt x="153" y="1349"/>
                    <a:pt x="183" y="1349"/>
                  </a:cubicBezTo>
                  <a:cubicBezTo>
                    <a:pt x="213" y="1349"/>
                    <a:pt x="305" y="1319"/>
                    <a:pt x="305" y="1258"/>
                  </a:cubicBezTo>
                  <a:cubicBezTo>
                    <a:pt x="305" y="1258"/>
                    <a:pt x="943" y="468"/>
                    <a:pt x="2007" y="407"/>
                  </a:cubicBezTo>
                  <a:cubicBezTo>
                    <a:pt x="2076" y="400"/>
                    <a:pt x="2140" y="397"/>
                    <a:pt x="2201" y="397"/>
                  </a:cubicBezTo>
                  <a:cubicBezTo>
                    <a:pt x="2970" y="397"/>
                    <a:pt x="3101" y="895"/>
                    <a:pt x="3101" y="923"/>
                  </a:cubicBezTo>
                  <a:cubicBezTo>
                    <a:pt x="3148" y="1018"/>
                    <a:pt x="3196" y="1095"/>
                    <a:pt x="3272" y="1095"/>
                  </a:cubicBezTo>
                  <a:cubicBezTo>
                    <a:pt x="3294" y="1095"/>
                    <a:pt x="3317" y="1089"/>
                    <a:pt x="3344" y="1075"/>
                  </a:cubicBezTo>
                  <a:cubicBezTo>
                    <a:pt x="3466" y="1045"/>
                    <a:pt x="3527" y="954"/>
                    <a:pt x="3496" y="863"/>
                  </a:cubicBezTo>
                  <a:cubicBezTo>
                    <a:pt x="3496" y="806"/>
                    <a:pt x="3336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1" name="Google Shape;1161;p55"/>
            <p:cNvSpPr/>
            <p:nvPr/>
          </p:nvSpPr>
          <p:spPr>
            <a:xfrm>
              <a:off x="1281806" y="2140232"/>
              <a:ext cx="357317" cy="52919"/>
            </a:xfrm>
            <a:custGeom>
              <a:avLst/>
              <a:gdLst/>
              <a:ahLst/>
              <a:cxnLst/>
              <a:rect l="l" t="t" r="r" b="b"/>
              <a:pathLst>
                <a:path w="6293" h="932" extrusionOk="0">
                  <a:moveTo>
                    <a:pt x="166" y="0"/>
                  </a:moveTo>
                  <a:cubicBezTo>
                    <a:pt x="105" y="0"/>
                    <a:pt x="31" y="76"/>
                    <a:pt x="31" y="171"/>
                  </a:cubicBezTo>
                  <a:cubicBezTo>
                    <a:pt x="0" y="232"/>
                    <a:pt x="61" y="354"/>
                    <a:pt x="183" y="354"/>
                  </a:cubicBezTo>
                  <a:lnTo>
                    <a:pt x="6080" y="931"/>
                  </a:lnTo>
                  <a:cubicBezTo>
                    <a:pt x="6201" y="931"/>
                    <a:pt x="6262" y="870"/>
                    <a:pt x="6262" y="779"/>
                  </a:cubicBezTo>
                  <a:cubicBezTo>
                    <a:pt x="6292" y="688"/>
                    <a:pt x="6232" y="567"/>
                    <a:pt x="6110" y="567"/>
                  </a:cubicBezTo>
                  <a:lnTo>
                    <a:pt x="213" y="19"/>
                  </a:lnTo>
                  <a:cubicBezTo>
                    <a:pt x="200" y="6"/>
                    <a:pt x="184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2" name="Google Shape;1162;p55"/>
            <p:cNvSpPr/>
            <p:nvPr/>
          </p:nvSpPr>
          <p:spPr>
            <a:xfrm>
              <a:off x="2438147" y="2115419"/>
              <a:ext cx="101863" cy="31115"/>
            </a:xfrm>
            <a:custGeom>
              <a:avLst/>
              <a:gdLst/>
              <a:ahLst/>
              <a:cxnLst/>
              <a:rect l="l" t="t" r="r" b="b"/>
              <a:pathLst>
                <a:path w="1794" h="548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2"/>
                    <a:pt x="31" y="244"/>
                    <a:pt x="31" y="365"/>
                  </a:cubicBezTo>
                  <a:lnTo>
                    <a:pt x="1551" y="548"/>
                  </a:lnTo>
                  <a:lnTo>
                    <a:pt x="1581" y="548"/>
                  </a:lnTo>
                  <a:cubicBezTo>
                    <a:pt x="1703" y="548"/>
                    <a:pt x="1794" y="487"/>
                    <a:pt x="1794" y="396"/>
                  </a:cubicBezTo>
                  <a:cubicBezTo>
                    <a:pt x="1794" y="304"/>
                    <a:pt x="1703" y="213"/>
                    <a:pt x="1581" y="18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3" name="Google Shape;1163;p55"/>
            <p:cNvSpPr/>
            <p:nvPr/>
          </p:nvSpPr>
          <p:spPr>
            <a:xfrm>
              <a:off x="2113701" y="2166294"/>
              <a:ext cx="103567" cy="228994"/>
            </a:xfrm>
            <a:custGeom>
              <a:avLst/>
              <a:gdLst/>
              <a:ahLst/>
              <a:cxnLst/>
              <a:rect l="l" t="t" r="r" b="b"/>
              <a:pathLst>
                <a:path w="1824" h="4033" extrusionOk="0">
                  <a:moveTo>
                    <a:pt x="396" y="0"/>
                  </a:moveTo>
                  <a:cubicBezTo>
                    <a:pt x="353" y="0"/>
                    <a:pt x="304" y="39"/>
                    <a:pt x="304" y="77"/>
                  </a:cubicBezTo>
                  <a:cubicBezTo>
                    <a:pt x="395" y="776"/>
                    <a:pt x="456" y="1445"/>
                    <a:pt x="699" y="2083"/>
                  </a:cubicBezTo>
                  <a:cubicBezTo>
                    <a:pt x="851" y="2539"/>
                    <a:pt x="1064" y="2995"/>
                    <a:pt x="1459" y="3360"/>
                  </a:cubicBezTo>
                  <a:cubicBezTo>
                    <a:pt x="1277" y="3421"/>
                    <a:pt x="1064" y="3512"/>
                    <a:pt x="851" y="3573"/>
                  </a:cubicBezTo>
                  <a:cubicBezTo>
                    <a:pt x="608" y="3664"/>
                    <a:pt x="304" y="3694"/>
                    <a:pt x="91" y="3816"/>
                  </a:cubicBezTo>
                  <a:cubicBezTo>
                    <a:pt x="0" y="3846"/>
                    <a:pt x="0" y="3968"/>
                    <a:pt x="122" y="4029"/>
                  </a:cubicBezTo>
                  <a:cubicBezTo>
                    <a:pt x="146" y="4031"/>
                    <a:pt x="171" y="4033"/>
                    <a:pt x="196" y="4033"/>
                  </a:cubicBezTo>
                  <a:cubicBezTo>
                    <a:pt x="449" y="4033"/>
                    <a:pt x="724" y="3902"/>
                    <a:pt x="973" y="3846"/>
                  </a:cubicBezTo>
                  <a:lnTo>
                    <a:pt x="1763" y="3512"/>
                  </a:lnTo>
                  <a:cubicBezTo>
                    <a:pt x="1824" y="3421"/>
                    <a:pt x="1824" y="3299"/>
                    <a:pt x="1763" y="3269"/>
                  </a:cubicBezTo>
                  <a:cubicBezTo>
                    <a:pt x="1307" y="2934"/>
                    <a:pt x="1034" y="2387"/>
                    <a:pt x="882" y="1870"/>
                  </a:cubicBezTo>
                  <a:cubicBezTo>
                    <a:pt x="699" y="1263"/>
                    <a:pt x="608" y="655"/>
                    <a:pt x="456" y="47"/>
                  </a:cubicBezTo>
                  <a:cubicBezTo>
                    <a:pt x="445" y="13"/>
                    <a:pt x="42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4" name="Google Shape;1164;p55"/>
            <p:cNvSpPr/>
            <p:nvPr/>
          </p:nvSpPr>
          <p:spPr>
            <a:xfrm>
              <a:off x="1133381" y="2090776"/>
              <a:ext cx="310700" cy="340226"/>
            </a:xfrm>
            <a:custGeom>
              <a:avLst/>
              <a:gdLst/>
              <a:ahLst/>
              <a:cxnLst/>
              <a:rect l="l" t="t" r="r" b="b"/>
              <a:pathLst>
                <a:path w="5472" h="5992" extrusionOk="0">
                  <a:moveTo>
                    <a:pt x="2349" y="0"/>
                  </a:moveTo>
                  <a:cubicBezTo>
                    <a:pt x="1785" y="0"/>
                    <a:pt x="1259" y="238"/>
                    <a:pt x="912" y="769"/>
                  </a:cubicBezTo>
                  <a:cubicBezTo>
                    <a:pt x="0" y="2167"/>
                    <a:pt x="912" y="4690"/>
                    <a:pt x="2128" y="5511"/>
                  </a:cubicBezTo>
                  <a:cubicBezTo>
                    <a:pt x="2617" y="5844"/>
                    <a:pt x="3148" y="5991"/>
                    <a:pt x="3631" y="5991"/>
                  </a:cubicBezTo>
                  <a:cubicBezTo>
                    <a:pt x="4380" y="5991"/>
                    <a:pt x="5013" y="5639"/>
                    <a:pt x="5198" y="5085"/>
                  </a:cubicBezTo>
                  <a:cubicBezTo>
                    <a:pt x="5472" y="4386"/>
                    <a:pt x="5472" y="2897"/>
                    <a:pt x="4803" y="1650"/>
                  </a:cubicBezTo>
                  <a:cubicBezTo>
                    <a:pt x="4294" y="632"/>
                    <a:pt x="3271" y="0"/>
                    <a:pt x="234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5" name="Google Shape;1165;p55"/>
            <p:cNvSpPr/>
            <p:nvPr/>
          </p:nvSpPr>
          <p:spPr>
            <a:xfrm>
              <a:off x="1231725" y="2178615"/>
              <a:ext cx="131275" cy="155577"/>
            </a:xfrm>
            <a:custGeom>
              <a:avLst/>
              <a:gdLst/>
              <a:ahLst/>
              <a:cxnLst/>
              <a:rect l="l" t="t" r="r" b="b"/>
              <a:pathLst>
                <a:path w="2312" h="2740" extrusionOk="0">
                  <a:moveTo>
                    <a:pt x="215" y="0"/>
                  </a:moveTo>
                  <a:cubicBezTo>
                    <a:pt x="174" y="0"/>
                    <a:pt x="133" y="4"/>
                    <a:pt x="92" y="12"/>
                  </a:cubicBezTo>
                  <a:cubicBezTo>
                    <a:pt x="1" y="12"/>
                    <a:pt x="1" y="134"/>
                    <a:pt x="31" y="164"/>
                  </a:cubicBezTo>
                  <a:cubicBezTo>
                    <a:pt x="244" y="346"/>
                    <a:pt x="548" y="438"/>
                    <a:pt x="761" y="590"/>
                  </a:cubicBezTo>
                  <a:cubicBezTo>
                    <a:pt x="822" y="620"/>
                    <a:pt x="943" y="711"/>
                    <a:pt x="1034" y="772"/>
                  </a:cubicBezTo>
                  <a:lnTo>
                    <a:pt x="943" y="863"/>
                  </a:lnTo>
                  <a:lnTo>
                    <a:pt x="791" y="1015"/>
                  </a:lnTo>
                  <a:cubicBezTo>
                    <a:pt x="700" y="1106"/>
                    <a:pt x="609" y="1228"/>
                    <a:pt x="518" y="1350"/>
                  </a:cubicBezTo>
                  <a:cubicBezTo>
                    <a:pt x="366" y="1623"/>
                    <a:pt x="274" y="1866"/>
                    <a:pt x="305" y="2170"/>
                  </a:cubicBezTo>
                  <a:cubicBezTo>
                    <a:pt x="305" y="2201"/>
                    <a:pt x="328" y="2216"/>
                    <a:pt x="354" y="2216"/>
                  </a:cubicBezTo>
                  <a:cubicBezTo>
                    <a:pt x="381" y="2216"/>
                    <a:pt x="411" y="2201"/>
                    <a:pt x="426" y="2170"/>
                  </a:cubicBezTo>
                  <a:cubicBezTo>
                    <a:pt x="578" y="1988"/>
                    <a:pt x="639" y="1714"/>
                    <a:pt x="791" y="1501"/>
                  </a:cubicBezTo>
                  <a:cubicBezTo>
                    <a:pt x="882" y="1380"/>
                    <a:pt x="943" y="1319"/>
                    <a:pt x="1034" y="1198"/>
                  </a:cubicBezTo>
                  <a:cubicBezTo>
                    <a:pt x="1065" y="1167"/>
                    <a:pt x="1095" y="1076"/>
                    <a:pt x="1156" y="1046"/>
                  </a:cubicBezTo>
                  <a:lnTo>
                    <a:pt x="1217" y="954"/>
                  </a:lnTo>
                  <a:cubicBezTo>
                    <a:pt x="1247" y="1015"/>
                    <a:pt x="1338" y="1046"/>
                    <a:pt x="1369" y="1106"/>
                  </a:cubicBezTo>
                  <a:cubicBezTo>
                    <a:pt x="1764" y="1562"/>
                    <a:pt x="1977" y="2109"/>
                    <a:pt x="2098" y="2687"/>
                  </a:cubicBezTo>
                  <a:cubicBezTo>
                    <a:pt x="2110" y="2723"/>
                    <a:pt x="2146" y="2740"/>
                    <a:pt x="2185" y="2740"/>
                  </a:cubicBezTo>
                  <a:cubicBezTo>
                    <a:pt x="2244" y="2740"/>
                    <a:pt x="2311" y="2700"/>
                    <a:pt x="2311" y="2626"/>
                  </a:cubicBezTo>
                  <a:cubicBezTo>
                    <a:pt x="2311" y="1988"/>
                    <a:pt x="2037" y="1380"/>
                    <a:pt x="1642" y="894"/>
                  </a:cubicBezTo>
                  <a:cubicBezTo>
                    <a:pt x="1460" y="650"/>
                    <a:pt x="1186" y="438"/>
                    <a:pt x="913" y="286"/>
                  </a:cubicBezTo>
                  <a:cubicBezTo>
                    <a:pt x="729" y="154"/>
                    <a:pt x="47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66"/>
          <p:cNvSpPr txBox="1">
            <a:spLocks noGrp="1"/>
          </p:cNvSpPr>
          <p:nvPr>
            <p:ph type="body" idx="1"/>
          </p:nvPr>
        </p:nvSpPr>
        <p:spPr>
          <a:xfrm>
            <a:off x="3760964" y="1723091"/>
            <a:ext cx="4493002" cy="2646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77" name="Google Shape;1477;p66"/>
          <p:cNvGrpSpPr/>
          <p:nvPr/>
        </p:nvGrpSpPr>
        <p:grpSpPr>
          <a:xfrm>
            <a:off x="193288" y="1471368"/>
            <a:ext cx="3758906" cy="2509693"/>
            <a:chOff x="-482525" y="1508539"/>
            <a:chExt cx="3758906" cy="2509693"/>
          </a:xfrm>
        </p:grpSpPr>
        <p:grpSp>
          <p:nvGrpSpPr>
            <p:cNvPr id="1478" name="Google Shape;1478;p66"/>
            <p:cNvGrpSpPr/>
            <p:nvPr/>
          </p:nvGrpSpPr>
          <p:grpSpPr>
            <a:xfrm>
              <a:off x="-482525" y="1508539"/>
              <a:ext cx="3758906" cy="2509693"/>
              <a:chOff x="-1033190" y="1041775"/>
              <a:chExt cx="4457905" cy="2976392"/>
            </a:xfrm>
          </p:grpSpPr>
          <p:sp>
            <p:nvSpPr>
              <p:cNvPr id="1479" name="Google Shape;1479;p66"/>
              <p:cNvSpPr/>
              <p:nvPr/>
            </p:nvSpPr>
            <p:spPr>
              <a:xfrm>
                <a:off x="1761866" y="3717201"/>
                <a:ext cx="1311525" cy="300966"/>
              </a:xfrm>
              <a:custGeom>
                <a:avLst/>
                <a:gdLst/>
                <a:ahLst/>
                <a:cxnLst/>
                <a:rect l="l" t="t" r="r" b="b"/>
                <a:pathLst>
                  <a:path w="28482" h="6536" extrusionOk="0">
                    <a:moveTo>
                      <a:pt x="27357" y="0"/>
                    </a:moveTo>
                    <a:cubicBezTo>
                      <a:pt x="27113" y="122"/>
                      <a:pt x="22919" y="2949"/>
                      <a:pt x="13162" y="2949"/>
                    </a:cubicBezTo>
                    <a:cubicBezTo>
                      <a:pt x="5441" y="2918"/>
                      <a:pt x="578" y="1003"/>
                      <a:pt x="578" y="1003"/>
                    </a:cubicBezTo>
                    <a:lnTo>
                      <a:pt x="426" y="1003"/>
                    </a:lnTo>
                    <a:cubicBezTo>
                      <a:pt x="244" y="2219"/>
                      <a:pt x="122" y="3496"/>
                      <a:pt x="0" y="4712"/>
                    </a:cubicBezTo>
                    <a:cubicBezTo>
                      <a:pt x="3466" y="5684"/>
                      <a:pt x="8268" y="6475"/>
                      <a:pt x="14712" y="6535"/>
                    </a:cubicBezTo>
                    <a:cubicBezTo>
                      <a:pt x="14776" y="6536"/>
                      <a:pt x="14840" y="6536"/>
                      <a:pt x="14905" y="6536"/>
                    </a:cubicBezTo>
                    <a:cubicBezTo>
                      <a:pt x="19824" y="6536"/>
                      <a:pt x="24671" y="5393"/>
                      <a:pt x="28481" y="4043"/>
                    </a:cubicBezTo>
                    <a:cubicBezTo>
                      <a:pt x="28147" y="2766"/>
                      <a:pt x="27782" y="1399"/>
                      <a:pt x="273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0" name="Google Shape;1480;p66"/>
              <p:cNvSpPr/>
              <p:nvPr/>
            </p:nvSpPr>
            <p:spPr>
              <a:xfrm>
                <a:off x="2997763" y="3389657"/>
                <a:ext cx="426952" cy="512324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1126" extrusionOk="0">
                    <a:moveTo>
                      <a:pt x="7569" y="1"/>
                    </a:moveTo>
                    <a:lnTo>
                      <a:pt x="7296" y="62"/>
                    </a:lnTo>
                    <a:cubicBezTo>
                      <a:pt x="7296" y="62"/>
                      <a:pt x="6262" y="2736"/>
                      <a:pt x="1" y="5381"/>
                    </a:cubicBezTo>
                    <a:cubicBezTo>
                      <a:pt x="183" y="5958"/>
                      <a:pt x="366" y="6536"/>
                      <a:pt x="518" y="7113"/>
                    </a:cubicBezTo>
                    <a:cubicBezTo>
                      <a:pt x="943" y="8512"/>
                      <a:pt x="1308" y="9879"/>
                      <a:pt x="1673" y="11126"/>
                    </a:cubicBezTo>
                    <a:cubicBezTo>
                      <a:pt x="5928" y="9606"/>
                      <a:pt x="8846" y="7812"/>
                      <a:pt x="9089" y="7053"/>
                    </a:cubicBezTo>
                    <a:cubicBezTo>
                      <a:pt x="9272" y="6384"/>
                      <a:pt x="8633" y="3344"/>
                      <a:pt x="7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1" name="Google Shape;1481;p66"/>
              <p:cNvSpPr/>
              <p:nvPr/>
            </p:nvSpPr>
            <p:spPr>
              <a:xfrm>
                <a:off x="1409134" y="3465223"/>
                <a:ext cx="390575" cy="467566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10154" extrusionOk="0">
                    <a:moveTo>
                      <a:pt x="1248" y="0"/>
                    </a:moveTo>
                    <a:cubicBezTo>
                      <a:pt x="1247" y="0"/>
                      <a:pt x="1247" y="0"/>
                      <a:pt x="1247" y="1"/>
                    </a:cubicBezTo>
                    <a:cubicBezTo>
                      <a:pt x="213" y="3679"/>
                      <a:pt x="1" y="6597"/>
                      <a:pt x="1" y="6597"/>
                    </a:cubicBezTo>
                    <a:cubicBezTo>
                      <a:pt x="1" y="6597"/>
                      <a:pt x="2128" y="8603"/>
                      <a:pt x="7630" y="10153"/>
                    </a:cubicBezTo>
                    <a:cubicBezTo>
                      <a:pt x="7752" y="8937"/>
                      <a:pt x="7873" y="7691"/>
                      <a:pt x="8056" y="6475"/>
                    </a:cubicBezTo>
                    <a:cubicBezTo>
                      <a:pt x="8208" y="5594"/>
                      <a:pt x="8329" y="4743"/>
                      <a:pt x="8481" y="3892"/>
                    </a:cubicBezTo>
                    <a:cubicBezTo>
                      <a:pt x="4427" y="2450"/>
                      <a:pt x="1322" y="0"/>
                      <a:pt x="1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2" name="Google Shape;1482;p66"/>
              <p:cNvSpPr/>
              <p:nvPr/>
            </p:nvSpPr>
            <p:spPr>
              <a:xfrm>
                <a:off x="1780055" y="3266477"/>
                <a:ext cx="1240151" cy="586507"/>
              </a:xfrm>
              <a:custGeom>
                <a:avLst/>
                <a:gdLst/>
                <a:ahLst/>
                <a:cxnLst/>
                <a:rect l="l" t="t" r="r" b="b"/>
                <a:pathLst>
                  <a:path w="26932" h="12737" extrusionOk="0">
                    <a:moveTo>
                      <a:pt x="23557" y="1"/>
                    </a:moveTo>
                    <a:cubicBezTo>
                      <a:pt x="20015" y="1341"/>
                      <a:pt x="16360" y="1777"/>
                      <a:pt x="13106" y="1777"/>
                    </a:cubicBezTo>
                    <a:cubicBezTo>
                      <a:pt x="7064" y="1777"/>
                      <a:pt x="2402" y="275"/>
                      <a:pt x="2402" y="275"/>
                    </a:cubicBezTo>
                    <a:lnTo>
                      <a:pt x="2128" y="183"/>
                    </a:lnTo>
                    <a:cubicBezTo>
                      <a:pt x="1581" y="2402"/>
                      <a:pt x="943" y="5168"/>
                      <a:pt x="426" y="8208"/>
                    </a:cubicBezTo>
                    <a:cubicBezTo>
                      <a:pt x="274" y="9059"/>
                      <a:pt x="153" y="9880"/>
                      <a:pt x="1" y="10791"/>
                    </a:cubicBezTo>
                    <a:lnTo>
                      <a:pt x="153" y="10791"/>
                    </a:lnTo>
                    <a:cubicBezTo>
                      <a:pt x="153" y="10791"/>
                      <a:pt x="5016" y="12706"/>
                      <a:pt x="12736" y="12737"/>
                    </a:cubicBezTo>
                    <a:cubicBezTo>
                      <a:pt x="12789" y="12737"/>
                      <a:pt x="12842" y="12737"/>
                      <a:pt x="12894" y="12737"/>
                    </a:cubicBezTo>
                    <a:cubicBezTo>
                      <a:pt x="22538" y="12737"/>
                      <a:pt x="26659" y="9970"/>
                      <a:pt x="26931" y="9788"/>
                    </a:cubicBezTo>
                    <a:cubicBezTo>
                      <a:pt x="26779" y="9211"/>
                      <a:pt x="26597" y="8633"/>
                      <a:pt x="26414" y="8056"/>
                    </a:cubicBezTo>
                    <a:cubicBezTo>
                      <a:pt x="25442" y="5047"/>
                      <a:pt x="24348" y="2098"/>
                      <a:pt x="2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3" name="Google Shape;1483;p66"/>
              <p:cNvSpPr/>
              <p:nvPr/>
            </p:nvSpPr>
            <p:spPr>
              <a:xfrm>
                <a:off x="2857821" y="2978166"/>
                <a:ext cx="488518" cy="662071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14378" extrusionOk="0">
                    <a:moveTo>
                      <a:pt x="6262" y="1"/>
                    </a:moveTo>
                    <a:cubicBezTo>
                      <a:pt x="6262" y="1"/>
                      <a:pt x="4772" y="3678"/>
                      <a:pt x="0" y="5776"/>
                    </a:cubicBezTo>
                    <a:cubicBezTo>
                      <a:pt x="31" y="5928"/>
                      <a:pt x="91" y="6110"/>
                      <a:pt x="183" y="6292"/>
                    </a:cubicBezTo>
                    <a:cubicBezTo>
                      <a:pt x="973" y="8390"/>
                      <a:pt x="2067" y="11368"/>
                      <a:pt x="3040" y="14378"/>
                    </a:cubicBezTo>
                    <a:cubicBezTo>
                      <a:pt x="9301" y="11703"/>
                      <a:pt x="10335" y="9058"/>
                      <a:pt x="10335" y="9058"/>
                    </a:cubicBezTo>
                    <a:lnTo>
                      <a:pt x="10608" y="8967"/>
                    </a:lnTo>
                    <a:cubicBezTo>
                      <a:pt x="9484" y="5563"/>
                      <a:pt x="7934" y="1824"/>
                      <a:pt x="6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4" name="Google Shape;1484;p66"/>
              <p:cNvSpPr/>
              <p:nvPr/>
            </p:nvSpPr>
            <p:spPr>
              <a:xfrm>
                <a:off x="1467938" y="3062159"/>
                <a:ext cx="422716" cy="582271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2645" extrusionOk="0">
                    <a:moveTo>
                      <a:pt x="3952" y="0"/>
                    </a:moveTo>
                    <a:cubicBezTo>
                      <a:pt x="2006" y="2736"/>
                      <a:pt x="760" y="5927"/>
                      <a:pt x="0" y="8693"/>
                    </a:cubicBezTo>
                    <a:cubicBezTo>
                      <a:pt x="0" y="8693"/>
                      <a:pt x="3131" y="11186"/>
                      <a:pt x="7235" y="12645"/>
                    </a:cubicBezTo>
                    <a:cubicBezTo>
                      <a:pt x="7721" y="9605"/>
                      <a:pt x="8359" y="6839"/>
                      <a:pt x="8937" y="4651"/>
                    </a:cubicBezTo>
                    <a:lnTo>
                      <a:pt x="9180" y="3739"/>
                    </a:lnTo>
                    <a:cubicBezTo>
                      <a:pt x="6292" y="2310"/>
                      <a:pt x="3952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5" name="Google Shape;1485;p66"/>
              <p:cNvSpPr/>
              <p:nvPr/>
            </p:nvSpPr>
            <p:spPr>
              <a:xfrm>
                <a:off x="1649876" y="2698237"/>
                <a:ext cx="1497695" cy="648671"/>
              </a:xfrm>
              <a:custGeom>
                <a:avLst/>
                <a:gdLst/>
                <a:ahLst/>
                <a:cxnLst/>
                <a:rect l="l" t="t" r="r" b="b"/>
                <a:pathLst>
                  <a:path w="32525" h="14087" extrusionOk="0">
                    <a:moveTo>
                      <a:pt x="19940" y="0"/>
                    </a:moveTo>
                    <a:cubicBezTo>
                      <a:pt x="19393" y="335"/>
                      <a:pt x="18238" y="791"/>
                      <a:pt x="16445" y="882"/>
                    </a:cubicBezTo>
                    <a:cubicBezTo>
                      <a:pt x="16281" y="887"/>
                      <a:pt x="16120" y="890"/>
                      <a:pt x="15965" y="890"/>
                    </a:cubicBezTo>
                    <a:cubicBezTo>
                      <a:pt x="14359" y="890"/>
                      <a:pt x="13197" y="623"/>
                      <a:pt x="12615" y="456"/>
                    </a:cubicBezTo>
                    <a:lnTo>
                      <a:pt x="12615" y="639"/>
                    </a:lnTo>
                    <a:cubicBezTo>
                      <a:pt x="12615" y="639"/>
                      <a:pt x="6262" y="1399"/>
                      <a:pt x="2068" y="5502"/>
                    </a:cubicBezTo>
                    <a:cubicBezTo>
                      <a:pt x="1308" y="6231"/>
                      <a:pt x="609" y="7022"/>
                      <a:pt x="1" y="7903"/>
                    </a:cubicBezTo>
                    <a:cubicBezTo>
                      <a:pt x="1" y="7903"/>
                      <a:pt x="2372" y="10213"/>
                      <a:pt x="5229" y="11642"/>
                    </a:cubicBezTo>
                    <a:cubicBezTo>
                      <a:pt x="5138" y="11946"/>
                      <a:pt x="5016" y="12250"/>
                      <a:pt x="5016" y="12493"/>
                    </a:cubicBezTo>
                    <a:lnTo>
                      <a:pt x="5290" y="12584"/>
                    </a:lnTo>
                    <a:cubicBezTo>
                      <a:pt x="5290" y="12584"/>
                      <a:pt x="9964" y="14087"/>
                      <a:pt x="16008" y="14087"/>
                    </a:cubicBezTo>
                    <a:cubicBezTo>
                      <a:pt x="19262" y="14087"/>
                      <a:pt x="22913" y="13651"/>
                      <a:pt x="26445" y="12311"/>
                    </a:cubicBezTo>
                    <a:cubicBezTo>
                      <a:pt x="26384" y="12128"/>
                      <a:pt x="26323" y="11915"/>
                      <a:pt x="26263" y="11763"/>
                    </a:cubicBezTo>
                    <a:cubicBezTo>
                      <a:pt x="31035" y="9697"/>
                      <a:pt x="32524" y="5988"/>
                      <a:pt x="32524" y="5988"/>
                    </a:cubicBezTo>
                    <a:cubicBezTo>
                      <a:pt x="32342" y="5776"/>
                      <a:pt x="32159" y="5593"/>
                      <a:pt x="31947" y="5441"/>
                    </a:cubicBezTo>
                    <a:cubicBezTo>
                      <a:pt x="27661" y="1703"/>
                      <a:pt x="20001" y="152"/>
                      <a:pt x="20001" y="152"/>
                    </a:cubicBezTo>
                    <a:lnTo>
                      <a:pt x="199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6" name="Google Shape;1486;p66"/>
              <p:cNvSpPr/>
              <p:nvPr/>
            </p:nvSpPr>
            <p:spPr>
              <a:xfrm>
                <a:off x="2822825" y="1679595"/>
                <a:ext cx="187598" cy="201274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4371" extrusionOk="0">
                    <a:moveTo>
                      <a:pt x="1211" y="0"/>
                    </a:moveTo>
                    <a:cubicBezTo>
                      <a:pt x="807" y="0"/>
                      <a:pt x="430" y="78"/>
                      <a:pt x="61" y="206"/>
                    </a:cubicBezTo>
                    <a:cubicBezTo>
                      <a:pt x="0" y="2607"/>
                      <a:pt x="973" y="4370"/>
                      <a:pt x="973" y="4370"/>
                    </a:cubicBezTo>
                    <a:cubicBezTo>
                      <a:pt x="1703" y="3965"/>
                      <a:pt x="2378" y="3789"/>
                      <a:pt x="2963" y="3789"/>
                    </a:cubicBezTo>
                    <a:cubicBezTo>
                      <a:pt x="3256" y="3789"/>
                      <a:pt x="3526" y="3833"/>
                      <a:pt x="3769" y="3914"/>
                    </a:cubicBezTo>
                    <a:lnTo>
                      <a:pt x="3800" y="3823"/>
                    </a:lnTo>
                    <a:lnTo>
                      <a:pt x="4073" y="2607"/>
                    </a:lnTo>
                    <a:lnTo>
                      <a:pt x="4073" y="2607"/>
                    </a:lnTo>
                    <a:cubicBezTo>
                      <a:pt x="3162" y="3063"/>
                      <a:pt x="2432" y="3155"/>
                      <a:pt x="2432" y="3155"/>
                    </a:cubicBezTo>
                    <a:cubicBezTo>
                      <a:pt x="2432" y="3155"/>
                      <a:pt x="4013" y="723"/>
                      <a:pt x="2371" y="206"/>
                    </a:cubicBezTo>
                    <a:cubicBezTo>
                      <a:pt x="1955" y="63"/>
                      <a:pt x="1572" y="0"/>
                      <a:pt x="1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7" name="Google Shape;1487;p66"/>
              <p:cNvSpPr/>
              <p:nvPr/>
            </p:nvSpPr>
            <p:spPr>
              <a:xfrm>
                <a:off x="2093600" y="1232094"/>
                <a:ext cx="368150" cy="129486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2812" extrusionOk="0">
                    <a:moveTo>
                      <a:pt x="5449" y="0"/>
                    </a:moveTo>
                    <a:cubicBezTo>
                      <a:pt x="4841" y="0"/>
                      <a:pt x="4408" y="76"/>
                      <a:pt x="4408" y="76"/>
                    </a:cubicBezTo>
                    <a:cubicBezTo>
                      <a:pt x="4408" y="76"/>
                      <a:pt x="0" y="1444"/>
                      <a:pt x="1702" y="2751"/>
                    </a:cubicBezTo>
                    <a:cubicBezTo>
                      <a:pt x="1702" y="2751"/>
                      <a:pt x="2824" y="2390"/>
                      <a:pt x="4353" y="2390"/>
                    </a:cubicBezTo>
                    <a:cubicBezTo>
                      <a:pt x="5172" y="2390"/>
                      <a:pt x="6108" y="2494"/>
                      <a:pt x="7052" y="2812"/>
                    </a:cubicBezTo>
                    <a:cubicBezTo>
                      <a:pt x="7174" y="2234"/>
                      <a:pt x="7994" y="562"/>
                      <a:pt x="7538" y="380"/>
                    </a:cubicBezTo>
                    <a:cubicBezTo>
                      <a:pt x="6839" y="76"/>
                      <a:pt x="6057" y="0"/>
                      <a:pt x="5449" y="0"/>
                    </a:cubicBezTo>
                    <a:close/>
                  </a:path>
                </a:pathLst>
              </a:custGeom>
              <a:solidFill>
                <a:srgbClr val="002D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8" name="Google Shape;1488;p66"/>
              <p:cNvSpPr/>
              <p:nvPr/>
            </p:nvSpPr>
            <p:spPr>
              <a:xfrm>
                <a:off x="1505744" y="1041775"/>
                <a:ext cx="1661394" cy="850267"/>
              </a:xfrm>
              <a:custGeom>
                <a:avLst/>
                <a:gdLst/>
                <a:ahLst/>
                <a:cxnLst/>
                <a:rect l="l" t="t" r="r" b="b"/>
                <a:pathLst>
                  <a:path w="36080" h="18465" extrusionOk="0">
                    <a:moveTo>
                      <a:pt x="14297" y="1"/>
                    </a:moveTo>
                    <a:cubicBezTo>
                      <a:pt x="12165" y="1"/>
                      <a:pt x="9985" y="607"/>
                      <a:pt x="8754" y="2051"/>
                    </a:cubicBezTo>
                    <a:cubicBezTo>
                      <a:pt x="6110" y="5121"/>
                      <a:pt x="8572" y="5759"/>
                      <a:pt x="7629" y="7401"/>
                    </a:cubicBezTo>
                    <a:cubicBezTo>
                      <a:pt x="6687" y="9072"/>
                      <a:pt x="3192" y="7370"/>
                      <a:pt x="1581" y="12841"/>
                    </a:cubicBezTo>
                    <a:cubicBezTo>
                      <a:pt x="0" y="18313"/>
                      <a:pt x="6079" y="18465"/>
                      <a:pt x="6079" y="18465"/>
                    </a:cubicBezTo>
                    <a:cubicBezTo>
                      <a:pt x="4559" y="16854"/>
                      <a:pt x="4924" y="15182"/>
                      <a:pt x="6717" y="13814"/>
                    </a:cubicBezTo>
                    <a:cubicBezTo>
                      <a:pt x="6717" y="13784"/>
                      <a:pt x="6748" y="13784"/>
                      <a:pt x="6778" y="13753"/>
                    </a:cubicBezTo>
                    <a:cubicBezTo>
                      <a:pt x="7114" y="13529"/>
                      <a:pt x="7450" y="13454"/>
                      <a:pt x="7822" y="13454"/>
                    </a:cubicBezTo>
                    <a:cubicBezTo>
                      <a:pt x="7955" y="13454"/>
                      <a:pt x="8093" y="13464"/>
                      <a:pt x="8237" y="13480"/>
                    </a:cubicBezTo>
                    <a:cubicBezTo>
                      <a:pt x="9432" y="13672"/>
                      <a:pt x="10822" y="14583"/>
                      <a:pt x="12196" y="14583"/>
                    </a:cubicBezTo>
                    <a:cubicBezTo>
                      <a:pt x="12779" y="14583"/>
                      <a:pt x="13360" y="14419"/>
                      <a:pt x="13921" y="13966"/>
                    </a:cubicBezTo>
                    <a:cubicBezTo>
                      <a:pt x="16444" y="12021"/>
                      <a:pt x="13891" y="8434"/>
                      <a:pt x="14468" y="6793"/>
                    </a:cubicBezTo>
                    <a:cubicBezTo>
                      <a:pt x="14738" y="5946"/>
                      <a:pt x="15221" y="5694"/>
                      <a:pt x="15701" y="5694"/>
                    </a:cubicBezTo>
                    <a:cubicBezTo>
                      <a:pt x="16410" y="5694"/>
                      <a:pt x="17113" y="6246"/>
                      <a:pt x="17113" y="6246"/>
                    </a:cubicBezTo>
                    <a:cubicBezTo>
                      <a:pt x="17113" y="6246"/>
                      <a:pt x="17702" y="5440"/>
                      <a:pt x="18675" y="5440"/>
                    </a:cubicBezTo>
                    <a:cubicBezTo>
                      <a:pt x="18913" y="5440"/>
                      <a:pt x="19173" y="5488"/>
                      <a:pt x="19453" y="5607"/>
                    </a:cubicBezTo>
                    <a:cubicBezTo>
                      <a:pt x="19909" y="5790"/>
                      <a:pt x="19940" y="6306"/>
                      <a:pt x="19818" y="6884"/>
                    </a:cubicBezTo>
                    <a:cubicBezTo>
                      <a:pt x="19605" y="8130"/>
                      <a:pt x="18693" y="9954"/>
                      <a:pt x="19970" y="10410"/>
                    </a:cubicBezTo>
                    <a:cubicBezTo>
                      <a:pt x="20343" y="10544"/>
                      <a:pt x="20678" y="10590"/>
                      <a:pt x="20985" y="10590"/>
                    </a:cubicBezTo>
                    <a:cubicBezTo>
                      <a:pt x="21650" y="10590"/>
                      <a:pt x="22186" y="10375"/>
                      <a:pt x="22701" y="10375"/>
                    </a:cubicBezTo>
                    <a:cubicBezTo>
                      <a:pt x="23132" y="10375"/>
                      <a:pt x="23548" y="10525"/>
                      <a:pt x="24013" y="11078"/>
                    </a:cubicBezTo>
                    <a:cubicBezTo>
                      <a:pt x="25259" y="12598"/>
                      <a:pt x="21155" y="14635"/>
                      <a:pt x="24013" y="15334"/>
                    </a:cubicBezTo>
                    <a:cubicBezTo>
                      <a:pt x="24334" y="15416"/>
                      <a:pt x="24631" y="15452"/>
                      <a:pt x="24911" y="15452"/>
                    </a:cubicBezTo>
                    <a:cubicBezTo>
                      <a:pt x="26380" y="15452"/>
                      <a:pt x="27356" y="14461"/>
                      <a:pt x="28633" y="14027"/>
                    </a:cubicBezTo>
                    <a:cubicBezTo>
                      <a:pt x="28969" y="13899"/>
                      <a:pt x="29340" y="13821"/>
                      <a:pt x="29749" y="13821"/>
                    </a:cubicBezTo>
                    <a:cubicBezTo>
                      <a:pt x="30115" y="13821"/>
                      <a:pt x="30512" y="13883"/>
                      <a:pt x="30943" y="14027"/>
                    </a:cubicBezTo>
                    <a:cubicBezTo>
                      <a:pt x="32584" y="14544"/>
                      <a:pt x="30973" y="16975"/>
                      <a:pt x="30973" y="16975"/>
                    </a:cubicBezTo>
                    <a:cubicBezTo>
                      <a:pt x="30973" y="16975"/>
                      <a:pt x="31703" y="16854"/>
                      <a:pt x="32615" y="16398"/>
                    </a:cubicBezTo>
                    <a:cubicBezTo>
                      <a:pt x="33922" y="15759"/>
                      <a:pt x="35624" y="14483"/>
                      <a:pt x="35837" y="11929"/>
                    </a:cubicBezTo>
                    <a:cubicBezTo>
                      <a:pt x="36080" y="9589"/>
                      <a:pt x="32706" y="9832"/>
                      <a:pt x="32189" y="8829"/>
                    </a:cubicBezTo>
                    <a:cubicBezTo>
                      <a:pt x="31703" y="7856"/>
                      <a:pt x="34408" y="5881"/>
                      <a:pt x="30882" y="2841"/>
                    </a:cubicBezTo>
                    <a:cubicBezTo>
                      <a:pt x="29436" y="1616"/>
                      <a:pt x="27377" y="1250"/>
                      <a:pt x="25434" y="1250"/>
                    </a:cubicBezTo>
                    <a:cubicBezTo>
                      <a:pt x="22559" y="1250"/>
                      <a:pt x="19940" y="2051"/>
                      <a:pt x="19940" y="2051"/>
                    </a:cubicBezTo>
                    <a:cubicBezTo>
                      <a:pt x="19127" y="800"/>
                      <a:pt x="16744" y="1"/>
                      <a:pt x="14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9" name="Google Shape;1489;p66"/>
              <p:cNvSpPr/>
              <p:nvPr/>
            </p:nvSpPr>
            <p:spPr>
              <a:xfrm>
                <a:off x="1788436" y="1340308"/>
                <a:ext cx="1317143" cy="1400673"/>
              </a:xfrm>
              <a:custGeom>
                <a:avLst/>
                <a:gdLst/>
                <a:ahLst/>
                <a:cxnLst/>
                <a:rect l="l" t="t" r="r" b="b"/>
                <a:pathLst>
                  <a:path w="28604" h="30418" extrusionOk="0">
                    <a:moveTo>
                      <a:pt x="10952" y="1"/>
                    </a:moveTo>
                    <a:cubicBezTo>
                      <a:pt x="9453" y="1"/>
                      <a:pt x="8360" y="340"/>
                      <a:pt x="8360" y="340"/>
                    </a:cubicBezTo>
                    <a:cubicBezTo>
                      <a:pt x="7782" y="1981"/>
                      <a:pt x="10335" y="5598"/>
                      <a:pt x="7813" y="7544"/>
                    </a:cubicBezTo>
                    <a:cubicBezTo>
                      <a:pt x="7259" y="7965"/>
                      <a:pt x="6693" y="8121"/>
                      <a:pt x="6127" y="8121"/>
                    </a:cubicBezTo>
                    <a:cubicBezTo>
                      <a:pt x="4733" y="8121"/>
                      <a:pt x="3339" y="7182"/>
                      <a:pt x="2129" y="6966"/>
                    </a:cubicBezTo>
                    <a:cubicBezTo>
                      <a:pt x="1977" y="8547"/>
                      <a:pt x="1673" y="11647"/>
                      <a:pt x="1460" y="13653"/>
                    </a:cubicBezTo>
                    <a:cubicBezTo>
                      <a:pt x="1338" y="14596"/>
                      <a:pt x="1247" y="15325"/>
                      <a:pt x="1186" y="15477"/>
                    </a:cubicBezTo>
                    <a:cubicBezTo>
                      <a:pt x="791" y="16723"/>
                      <a:pt x="1" y="18061"/>
                      <a:pt x="639" y="20371"/>
                    </a:cubicBezTo>
                    <a:cubicBezTo>
                      <a:pt x="1308" y="22590"/>
                      <a:pt x="4651" y="25994"/>
                      <a:pt x="9880" y="26875"/>
                    </a:cubicBezTo>
                    <a:lnTo>
                      <a:pt x="9606" y="29976"/>
                    </a:lnTo>
                    <a:cubicBezTo>
                      <a:pt x="10165" y="30162"/>
                      <a:pt x="11258" y="30418"/>
                      <a:pt x="12765" y="30418"/>
                    </a:cubicBezTo>
                    <a:cubicBezTo>
                      <a:pt x="12980" y="30418"/>
                      <a:pt x="13204" y="30413"/>
                      <a:pt x="13436" y="30401"/>
                    </a:cubicBezTo>
                    <a:cubicBezTo>
                      <a:pt x="15229" y="30340"/>
                      <a:pt x="16384" y="29885"/>
                      <a:pt x="16931" y="29520"/>
                    </a:cubicBezTo>
                    <a:lnTo>
                      <a:pt x="16567" y="26176"/>
                    </a:lnTo>
                    <a:cubicBezTo>
                      <a:pt x="21278" y="24018"/>
                      <a:pt x="23558" y="18790"/>
                      <a:pt x="23558" y="18790"/>
                    </a:cubicBezTo>
                    <a:cubicBezTo>
                      <a:pt x="23558" y="18790"/>
                      <a:pt x="25473" y="18699"/>
                      <a:pt x="26871" y="17210"/>
                    </a:cubicBezTo>
                    <a:cubicBezTo>
                      <a:pt x="28603" y="15325"/>
                      <a:pt x="28239" y="12012"/>
                      <a:pt x="26232" y="11282"/>
                    </a:cubicBezTo>
                    <a:cubicBezTo>
                      <a:pt x="25989" y="11201"/>
                      <a:pt x="25719" y="11157"/>
                      <a:pt x="25426" y="11157"/>
                    </a:cubicBezTo>
                    <a:cubicBezTo>
                      <a:pt x="24841" y="11157"/>
                      <a:pt x="24166" y="11333"/>
                      <a:pt x="23436" y="11738"/>
                    </a:cubicBezTo>
                    <a:cubicBezTo>
                      <a:pt x="23436" y="11738"/>
                      <a:pt x="22463" y="9975"/>
                      <a:pt x="22524" y="7574"/>
                    </a:cubicBezTo>
                    <a:lnTo>
                      <a:pt x="22524" y="7574"/>
                    </a:lnTo>
                    <a:cubicBezTo>
                      <a:pt x="21236" y="8012"/>
                      <a:pt x="20253" y="9018"/>
                      <a:pt x="18762" y="9018"/>
                    </a:cubicBezTo>
                    <a:cubicBezTo>
                      <a:pt x="18494" y="9018"/>
                      <a:pt x="18210" y="8986"/>
                      <a:pt x="17904" y="8912"/>
                    </a:cubicBezTo>
                    <a:cubicBezTo>
                      <a:pt x="15047" y="8182"/>
                      <a:pt x="19150" y="6176"/>
                      <a:pt x="17904" y="4656"/>
                    </a:cubicBezTo>
                    <a:cubicBezTo>
                      <a:pt x="17448" y="4100"/>
                      <a:pt x="17033" y="3951"/>
                      <a:pt x="16599" y="3951"/>
                    </a:cubicBezTo>
                    <a:cubicBezTo>
                      <a:pt x="16095" y="3951"/>
                      <a:pt x="15566" y="4153"/>
                      <a:pt x="14918" y="4153"/>
                    </a:cubicBezTo>
                    <a:cubicBezTo>
                      <a:pt x="14599" y="4153"/>
                      <a:pt x="14250" y="4104"/>
                      <a:pt x="13861" y="3957"/>
                    </a:cubicBezTo>
                    <a:cubicBezTo>
                      <a:pt x="12585" y="3501"/>
                      <a:pt x="13497" y="1677"/>
                      <a:pt x="13709" y="431"/>
                    </a:cubicBezTo>
                    <a:cubicBezTo>
                      <a:pt x="12743" y="106"/>
                      <a:pt x="11785" y="1"/>
                      <a:pt x="10952" y="1"/>
                    </a:cubicBezTo>
                    <a:close/>
                  </a:path>
                </a:pathLst>
              </a:custGeom>
              <a:solidFill>
                <a:srgbClr val="FFD3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0" name="Google Shape;1490;p66"/>
              <p:cNvSpPr/>
              <p:nvPr/>
            </p:nvSpPr>
            <p:spPr>
              <a:xfrm>
                <a:off x="2236350" y="2545678"/>
                <a:ext cx="314965" cy="104988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2280" extrusionOk="0">
                    <a:moveTo>
                      <a:pt x="6809" y="0"/>
                    </a:moveTo>
                    <a:cubicBezTo>
                      <a:pt x="5624" y="547"/>
                      <a:pt x="4226" y="912"/>
                      <a:pt x="2706" y="912"/>
                    </a:cubicBezTo>
                    <a:cubicBezTo>
                      <a:pt x="1794" y="912"/>
                      <a:pt x="943" y="851"/>
                      <a:pt x="153" y="699"/>
                    </a:cubicBezTo>
                    <a:lnTo>
                      <a:pt x="1" y="2280"/>
                    </a:lnTo>
                    <a:cubicBezTo>
                      <a:pt x="2523" y="2250"/>
                      <a:pt x="4985" y="1854"/>
                      <a:pt x="6840" y="274"/>
                    </a:cubicBezTo>
                    <a:lnTo>
                      <a:pt x="6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1" name="Google Shape;1491;p66"/>
              <p:cNvSpPr/>
              <p:nvPr/>
            </p:nvSpPr>
            <p:spPr>
              <a:xfrm>
                <a:off x="1816434" y="1660070"/>
                <a:ext cx="70038" cy="31036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740" extrusionOk="0">
                    <a:moveTo>
                      <a:pt x="1081" y="1"/>
                    </a:moveTo>
                    <a:cubicBezTo>
                      <a:pt x="719" y="1"/>
                      <a:pt x="374" y="109"/>
                      <a:pt x="92" y="326"/>
                    </a:cubicBezTo>
                    <a:cubicBezTo>
                      <a:pt x="31" y="357"/>
                      <a:pt x="1" y="357"/>
                      <a:pt x="1" y="448"/>
                    </a:cubicBezTo>
                    <a:cubicBezTo>
                      <a:pt x="1" y="1998"/>
                      <a:pt x="92" y="5463"/>
                      <a:pt x="791" y="6740"/>
                    </a:cubicBezTo>
                    <a:lnTo>
                      <a:pt x="852" y="6740"/>
                    </a:lnTo>
                    <a:cubicBezTo>
                      <a:pt x="1065" y="4734"/>
                      <a:pt x="1369" y="1664"/>
                      <a:pt x="1521" y="53"/>
                    </a:cubicBezTo>
                    <a:cubicBezTo>
                      <a:pt x="1373" y="18"/>
                      <a:pt x="1225" y="1"/>
                      <a:pt x="1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2" name="Google Shape;1492;p66"/>
              <p:cNvSpPr/>
              <p:nvPr/>
            </p:nvSpPr>
            <p:spPr>
              <a:xfrm>
                <a:off x="2192973" y="2669180"/>
                <a:ext cx="414335" cy="106554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314" extrusionOk="0">
                    <a:moveTo>
                      <a:pt x="8646" y="1"/>
                    </a:moveTo>
                    <a:cubicBezTo>
                      <a:pt x="8602" y="1"/>
                      <a:pt x="8557" y="8"/>
                      <a:pt x="8511" y="23"/>
                    </a:cubicBezTo>
                    <a:lnTo>
                      <a:pt x="8420" y="54"/>
                    </a:lnTo>
                    <a:cubicBezTo>
                      <a:pt x="8146" y="145"/>
                      <a:pt x="7812" y="297"/>
                      <a:pt x="7508" y="358"/>
                    </a:cubicBezTo>
                    <a:cubicBezTo>
                      <a:pt x="7204" y="479"/>
                      <a:pt x="6900" y="510"/>
                      <a:pt x="6566" y="601"/>
                    </a:cubicBezTo>
                    <a:cubicBezTo>
                      <a:pt x="5927" y="723"/>
                      <a:pt x="5228" y="753"/>
                      <a:pt x="4560" y="783"/>
                    </a:cubicBezTo>
                    <a:cubicBezTo>
                      <a:pt x="4210" y="799"/>
                      <a:pt x="3868" y="806"/>
                      <a:pt x="3526" y="806"/>
                    </a:cubicBezTo>
                    <a:cubicBezTo>
                      <a:pt x="3184" y="806"/>
                      <a:pt x="2842" y="799"/>
                      <a:pt x="2493" y="783"/>
                    </a:cubicBezTo>
                    <a:cubicBezTo>
                      <a:pt x="2158" y="753"/>
                      <a:pt x="1824" y="753"/>
                      <a:pt x="1459" y="723"/>
                    </a:cubicBezTo>
                    <a:cubicBezTo>
                      <a:pt x="1307" y="723"/>
                      <a:pt x="1186" y="723"/>
                      <a:pt x="973" y="662"/>
                    </a:cubicBezTo>
                    <a:cubicBezTo>
                      <a:pt x="821" y="631"/>
                      <a:pt x="669" y="601"/>
                      <a:pt x="487" y="601"/>
                    </a:cubicBezTo>
                    <a:lnTo>
                      <a:pt x="426" y="631"/>
                    </a:lnTo>
                    <a:cubicBezTo>
                      <a:pt x="274" y="631"/>
                      <a:pt x="152" y="662"/>
                      <a:pt x="61" y="783"/>
                    </a:cubicBezTo>
                    <a:cubicBezTo>
                      <a:pt x="0" y="935"/>
                      <a:pt x="31" y="1179"/>
                      <a:pt x="183" y="1270"/>
                    </a:cubicBezTo>
                    <a:cubicBezTo>
                      <a:pt x="335" y="1391"/>
                      <a:pt x="517" y="1482"/>
                      <a:pt x="730" y="1574"/>
                    </a:cubicBezTo>
                    <a:cubicBezTo>
                      <a:pt x="882" y="1665"/>
                      <a:pt x="1064" y="1726"/>
                      <a:pt x="1247" y="1817"/>
                    </a:cubicBezTo>
                    <a:cubicBezTo>
                      <a:pt x="1581" y="1938"/>
                      <a:pt x="1976" y="2030"/>
                      <a:pt x="2341" y="2121"/>
                    </a:cubicBezTo>
                    <a:cubicBezTo>
                      <a:pt x="2937" y="2264"/>
                      <a:pt x="3533" y="2313"/>
                      <a:pt x="4130" y="2313"/>
                    </a:cubicBezTo>
                    <a:cubicBezTo>
                      <a:pt x="4293" y="2313"/>
                      <a:pt x="4457" y="2310"/>
                      <a:pt x="4620" y="2303"/>
                    </a:cubicBezTo>
                    <a:cubicBezTo>
                      <a:pt x="5380" y="2273"/>
                      <a:pt x="6140" y="2151"/>
                      <a:pt x="6900" y="1878"/>
                    </a:cubicBezTo>
                    <a:cubicBezTo>
                      <a:pt x="7265" y="1786"/>
                      <a:pt x="7630" y="1574"/>
                      <a:pt x="7964" y="1391"/>
                    </a:cubicBezTo>
                    <a:cubicBezTo>
                      <a:pt x="8329" y="1179"/>
                      <a:pt x="8633" y="966"/>
                      <a:pt x="8937" y="601"/>
                    </a:cubicBezTo>
                    <a:cubicBezTo>
                      <a:pt x="8997" y="479"/>
                      <a:pt x="8997" y="327"/>
                      <a:pt x="8967" y="206"/>
                    </a:cubicBezTo>
                    <a:cubicBezTo>
                      <a:pt x="8899" y="69"/>
                      <a:pt x="8779" y="1"/>
                      <a:pt x="8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3" name="Google Shape;1493;p66"/>
              <p:cNvSpPr/>
              <p:nvPr/>
            </p:nvSpPr>
            <p:spPr>
              <a:xfrm>
                <a:off x="1759057" y="3056541"/>
                <a:ext cx="183407" cy="879047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19090" extrusionOk="0">
                    <a:moveTo>
                      <a:pt x="3922" y="1"/>
                    </a:moveTo>
                    <a:cubicBezTo>
                      <a:pt x="3861" y="1"/>
                      <a:pt x="3800" y="61"/>
                      <a:pt x="3800" y="92"/>
                    </a:cubicBezTo>
                    <a:cubicBezTo>
                      <a:pt x="3344" y="1642"/>
                      <a:pt x="2858" y="3162"/>
                      <a:pt x="2432" y="4712"/>
                    </a:cubicBezTo>
                    <a:cubicBezTo>
                      <a:pt x="2007" y="6293"/>
                      <a:pt x="1672" y="7873"/>
                      <a:pt x="1338" y="9423"/>
                    </a:cubicBezTo>
                    <a:cubicBezTo>
                      <a:pt x="973" y="11004"/>
                      <a:pt x="730" y="12584"/>
                      <a:pt x="487" y="14195"/>
                    </a:cubicBezTo>
                    <a:lnTo>
                      <a:pt x="335" y="15350"/>
                    </a:lnTo>
                    <a:lnTo>
                      <a:pt x="213" y="16566"/>
                    </a:lnTo>
                    <a:lnTo>
                      <a:pt x="1" y="18967"/>
                    </a:lnTo>
                    <a:cubicBezTo>
                      <a:pt x="1" y="19059"/>
                      <a:pt x="31" y="19089"/>
                      <a:pt x="61" y="19089"/>
                    </a:cubicBezTo>
                    <a:cubicBezTo>
                      <a:pt x="153" y="19089"/>
                      <a:pt x="183" y="19059"/>
                      <a:pt x="183" y="18998"/>
                    </a:cubicBezTo>
                    <a:lnTo>
                      <a:pt x="487" y="16627"/>
                    </a:lnTo>
                    <a:lnTo>
                      <a:pt x="639" y="15442"/>
                    </a:lnTo>
                    <a:lnTo>
                      <a:pt x="821" y="14256"/>
                    </a:lnTo>
                    <a:cubicBezTo>
                      <a:pt x="1095" y="12676"/>
                      <a:pt x="1368" y="11065"/>
                      <a:pt x="1703" y="9514"/>
                    </a:cubicBezTo>
                    <a:cubicBezTo>
                      <a:pt x="2007" y="7904"/>
                      <a:pt x="2371" y="6353"/>
                      <a:pt x="2767" y="4803"/>
                    </a:cubicBezTo>
                    <a:cubicBezTo>
                      <a:pt x="2949" y="4043"/>
                      <a:pt x="3131" y="3253"/>
                      <a:pt x="3375" y="2493"/>
                    </a:cubicBezTo>
                    <a:lnTo>
                      <a:pt x="3982" y="153"/>
                    </a:lnTo>
                    <a:cubicBezTo>
                      <a:pt x="3982" y="122"/>
                      <a:pt x="3952" y="92"/>
                      <a:pt x="3922" y="1"/>
                    </a:cubicBezTo>
                    <a:close/>
                  </a:path>
                </a:pathLst>
              </a:custGeom>
              <a:solidFill>
                <a:srgbClr val="451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4" name="Google Shape;1494;p66"/>
              <p:cNvSpPr/>
              <p:nvPr/>
            </p:nvSpPr>
            <p:spPr>
              <a:xfrm>
                <a:off x="2806017" y="3125706"/>
                <a:ext cx="270161" cy="7818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6980" extrusionOk="0">
                    <a:moveTo>
                      <a:pt x="149" y="0"/>
                    </a:moveTo>
                    <a:cubicBezTo>
                      <a:pt x="124" y="0"/>
                      <a:pt x="95" y="7"/>
                      <a:pt x="61" y="18"/>
                    </a:cubicBezTo>
                    <a:cubicBezTo>
                      <a:pt x="1" y="18"/>
                      <a:pt x="1" y="110"/>
                      <a:pt x="1" y="140"/>
                    </a:cubicBezTo>
                    <a:lnTo>
                      <a:pt x="1520" y="4274"/>
                    </a:lnTo>
                    <a:cubicBezTo>
                      <a:pt x="2037" y="5672"/>
                      <a:pt x="2523" y="7040"/>
                      <a:pt x="3010" y="8468"/>
                    </a:cubicBezTo>
                    <a:cubicBezTo>
                      <a:pt x="3496" y="9836"/>
                      <a:pt x="3952" y="11234"/>
                      <a:pt x="4438" y="12633"/>
                    </a:cubicBezTo>
                    <a:lnTo>
                      <a:pt x="5685" y="16888"/>
                    </a:lnTo>
                    <a:cubicBezTo>
                      <a:pt x="5685" y="16979"/>
                      <a:pt x="5745" y="16979"/>
                      <a:pt x="5776" y="16979"/>
                    </a:cubicBezTo>
                    <a:cubicBezTo>
                      <a:pt x="5867" y="16979"/>
                      <a:pt x="5867" y="16888"/>
                      <a:pt x="5867" y="16858"/>
                    </a:cubicBezTo>
                    <a:cubicBezTo>
                      <a:pt x="5533" y="15429"/>
                      <a:pt x="5137" y="14000"/>
                      <a:pt x="4773" y="12572"/>
                    </a:cubicBezTo>
                    <a:cubicBezTo>
                      <a:pt x="4347" y="11174"/>
                      <a:pt x="3891" y="9745"/>
                      <a:pt x="3405" y="8347"/>
                    </a:cubicBezTo>
                    <a:cubicBezTo>
                      <a:pt x="2919" y="6949"/>
                      <a:pt x="2402" y="5550"/>
                      <a:pt x="1885" y="4183"/>
                    </a:cubicBezTo>
                    <a:lnTo>
                      <a:pt x="1095" y="2116"/>
                    </a:lnTo>
                    <a:lnTo>
                      <a:pt x="244" y="79"/>
                    </a:lnTo>
                    <a:cubicBezTo>
                      <a:pt x="225" y="21"/>
                      <a:pt x="193" y="0"/>
                      <a:pt x="149" y="0"/>
                    </a:cubicBezTo>
                    <a:close/>
                  </a:path>
                </a:pathLst>
              </a:custGeom>
              <a:solidFill>
                <a:srgbClr val="451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5" name="Google Shape;1495;p66"/>
              <p:cNvSpPr/>
              <p:nvPr/>
            </p:nvSpPr>
            <p:spPr>
              <a:xfrm>
                <a:off x="2138359" y="1751016"/>
                <a:ext cx="217022" cy="358296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7781" extrusionOk="0">
                    <a:moveTo>
                      <a:pt x="1883" y="0"/>
                    </a:moveTo>
                    <a:cubicBezTo>
                      <a:pt x="1814" y="0"/>
                      <a:pt x="1753" y="17"/>
                      <a:pt x="1703" y="53"/>
                    </a:cubicBezTo>
                    <a:cubicBezTo>
                      <a:pt x="1217" y="388"/>
                      <a:pt x="1" y="5646"/>
                      <a:pt x="274" y="6588"/>
                    </a:cubicBezTo>
                    <a:cubicBezTo>
                      <a:pt x="479" y="7269"/>
                      <a:pt x="1989" y="7781"/>
                      <a:pt x="3057" y="7781"/>
                    </a:cubicBezTo>
                    <a:cubicBezTo>
                      <a:pt x="3418" y="7781"/>
                      <a:pt x="3730" y="7722"/>
                      <a:pt x="3922" y="7591"/>
                    </a:cubicBezTo>
                    <a:cubicBezTo>
                      <a:pt x="4712" y="7044"/>
                      <a:pt x="4195" y="1999"/>
                      <a:pt x="3770" y="1360"/>
                    </a:cubicBezTo>
                    <a:cubicBezTo>
                      <a:pt x="3553" y="1090"/>
                      <a:pt x="2446" y="0"/>
                      <a:pt x="1883" y="0"/>
                    </a:cubicBezTo>
                    <a:close/>
                  </a:path>
                </a:pathLst>
              </a:custGeom>
              <a:solidFill>
                <a:srgbClr val="FC9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6" name="Google Shape;1496;p66"/>
              <p:cNvSpPr/>
              <p:nvPr/>
            </p:nvSpPr>
            <p:spPr>
              <a:xfrm>
                <a:off x="1982991" y="1892017"/>
                <a:ext cx="77037" cy="86846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86" extrusionOk="0">
                    <a:moveTo>
                      <a:pt x="822" y="1"/>
                    </a:moveTo>
                    <a:cubicBezTo>
                      <a:pt x="366" y="1"/>
                      <a:pt x="1" y="426"/>
                      <a:pt x="1" y="943"/>
                    </a:cubicBezTo>
                    <a:cubicBezTo>
                      <a:pt x="1" y="1490"/>
                      <a:pt x="366" y="1885"/>
                      <a:pt x="822" y="1885"/>
                    </a:cubicBezTo>
                    <a:cubicBezTo>
                      <a:pt x="1278" y="1885"/>
                      <a:pt x="1673" y="1490"/>
                      <a:pt x="1673" y="943"/>
                    </a:cubicBezTo>
                    <a:cubicBezTo>
                      <a:pt x="1673" y="456"/>
                      <a:pt x="1278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7" name="Google Shape;1497;p66"/>
              <p:cNvSpPr/>
              <p:nvPr/>
            </p:nvSpPr>
            <p:spPr>
              <a:xfrm>
                <a:off x="2460284" y="1892017"/>
                <a:ext cx="77037" cy="86846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86" extrusionOk="0">
                    <a:moveTo>
                      <a:pt x="822" y="1"/>
                    </a:moveTo>
                    <a:cubicBezTo>
                      <a:pt x="366" y="1"/>
                      <a:pt x="1" y="426"/>
                      <a:pt x="1" y="943"/>
                    </a:cubicBezTo>
                    <a:cubicBezTo>
                      <a:pt x="1" y="1490"/>
                      <a:pt x="366" y="1885"/>
                      <a:pt x="822" y="1885"/>
                    </a:cubicBezTo>
                    <a:cubicBezTo>
                      <a:pt x="1308" y="1885"/>
                      <a:pt x="1673" y="1490"/>
                      <a:pt x="1673" y="943"/>
                    </a:cubicBezTo>
                    <a:cubicBezTo>
                      <a:pt x="1673" y="456"/>
                      <a:pt x="1308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8" name="Google Shape;1498;p66"/>
              <p:cNvSpPr/>
              <p:nvPr/>
            </p:nvSpPr>
            <p:spPr>
              <a:xfrm>
                <a:off x="2307726" y="2237290"/>
                <a:ext cx="263208" cy="160061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3476" extrusionOk="0">
                    <a:moveTo>
                      <a:pt x="4835" y="1"/>
                    </a:moveTo>
                    <a:cubicBezTo>
                      <a:pt x="4073" y="1"/>
                      <a:pt x="2899" y="197"/>
                      <a:pt x="1642" y="1135"/>
                    </a:cubicBezTo>
                    <a:cubicBezTo>
                      <a:pt x="517" y="1925"/>
                      <a:pt x="62" y="3323"/>
                      <a:pt x="1" y="3475"/>
                    </a:cubicBezTo>
                    <a:cubicBezTo>
                      <a:pt x="700" y="3475"/>
                      <a:pt x="1429" y="3415"/>
                      <a:pt x="2128" y="3202"/>
                    </a:cubicBezTo>
                    <a:cubicBezTo>
                      <a:pt x="3739" y="2746"/>
                      <a:pt x="5016" y="1469"/>
                      <a:pt x="5715" y="101"/>
                    </a:cubicBezTo>
                    <a:cubicBezTo>
                      <a:pt x="5715" y="101"/>
                      <a:pt x="5381" y="1"/>
                      <a:pt x="48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9" name="Google Shape;1499;p66"/>
              <p:cNvSpPr/>
              <p:nvPr/>
            </p:nvSpPr>
            <p:spPr>
              <a:xfrm>
                <a:off x="2100599" y="2074139"/>
                <a:ext cx="501089" cy="323207"/>
              </a:xfrm>
              <a:custGeom>
                <a:avLst/>
                <a:gdLst/>
                <a:ahLst/>
                <a:cxnLst/>
                <a:rect l="l" t="t" r="r" b="b"/>
                <a:pathLst>
                  <a:path w="10882" h="7019" extrusionOk="0">
                    <a:moveTo>
                      <a:pt x="9504" y="1"/>
                    </a:moveTo>
                    <a:cubicBezTo>
                      <a:pt x="8546" y="1"/>
                      <a:pt x="7195" y="1297"/>
                      <a:pt x="5167" y="2429"/>
                    </a:cubicBezTo>
                    <a:cubicBezTo>
                      <a:pt x="2067" y="4100"/>
                      <a:pt x="912" y="3553"/>
                      <a:pt x="608" y="4222"/>
                    </a:cubicBezTo>
                    <a:cubicBezTo>
                      <a:pt x="0" y="5438"/>
                      <a:pt x="1915" y="6958"/>
                      <a:pt x="4499" y="7018"/>
                    </a:cubicBezTo>
                    <a:cubicBezTo>
                      <a:pt x="4560" y="6897"/>
                      <a:pt x="5046" y="5499"/>
                      <a:pt x="6140" y="4678"/>
                    </a:cubicBezTo>
                    <a:cubicBezTo>
                      <a:pt x="7380" y="3735"/>
                      <a:pt x="8539" y="3534"/>
                      <a:pt x="9302" y="3534"/>
                    </a:cubicBezTo>
                    <a:cubicBezTo>
                      <a:pt x="9866" y="3534"/>
                      <a:pt x="10213" y="3644"/>
                      <a:pt x="10213" y="3644"/>
                    </a:cubicBezTo>
                    <a:cubicBezTo>
                      <a:pt x="10791" y="2429"/>
                      <a:pt x="10882" y="1122"/>
                      <a:pt x="10244" y="362"/>
                    </a:cubicBezTo>
                    <a:cubicBezTo>
                      <a:pt x="10025" y="109"/>
                      <a:pt x="9781" y="1"/>
                      <a:pt x="9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0" name="Google Shape;1500;p66"/>
              <p:cNvSpPr/>
              <p:nvPr/>
            </p:nvSpPr>
            <p:spPr>
              <a:xfrm>
                <a:off x="2871820" y="1955012"/>
                <a:ext cx="127413" cy="106554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314" extrusionOk="0">
                    <a:moveTo>
                      <a:pt x="1733" y="0"/>
                    </a:moveTo>
                    <a:cubicBezTo>
                      <a:pt x="1368" y="0"/>
                      <a:pt x="1034" y="183"/>
                      <a:pt x="760" y="426"/>
                    </a:cubicBezTo>
                    <a:cubicBezTo>
                      <a:pt x="487" y="639"/>
                      <a:pt x="304" y="912"/>
                      <a:pt x="183" y="1216"/>
                    </a:cubicBezTo>
                    <a:cubicBezTo>
                      <a:pt x="61" y="1520"/>
                      <a:pt x="0" y="1824"/>
                      <a:pt x="0" y="2128"/>
                    </a:cubicBezTo>
                    <a:cubicBezTo>
                      <a:pt x="0" y="2189"/>
                      <a:pt x="31" y="2250"/>
                      <a:pt x="91" y="2280"/>
                    </a:cubicBezTo>
                    <a:cubicBezTo>
                      <a:pt x="126" y="2303"/>
                      <a:pt x="165" y="2313"/>
                      <a:pt x="204" y="2313"/>
                    </a:cubicBezTo>
                    <a:cubicBezTo>
                      <a:pt x="267" y="2313"/>
                      <a:pt x="327" y="2287"/>
                      <a:pt x="365" y="2250"/>
                    </a:cubicBezTo>
                    <a:cubicBezTo>
                      <a:pt x="669" y="1794"/>
                      <a:pt x="942" y="1277"/>
                      <a:pt x="1277" y="973"/>
                    </a:cubicBezTo>
                    <a:cubicBezTo>
                      <a:pt x="1429" y="821"/>
                      <a:pt x="1611" y="730"/>
                      <a:pt x="1824" y="669"/>
                    </a:cubicBezTo>
                    <a:cubicBezTo>
                      <a:pt x="1881" y="661"/>
                      <a:pt x="1940" y="657"/>
                      <a:pt x="2001" y="657"/>
                    </a:cubicBezTo>
                    <a:cubicBezTo>
                      <a:pt x="2167" y="657"/>
                      <a:pt x="2345" y="685"/>
                      <a:pt x="2523" y="730"/>
                    </a:cubicBezTo>
                    <a:lnTo>
                      <a:pt x="2584" y="730"/>
                    </a:lnTo>
                    <a:cubicBezTo>
                      <a:pt x="2614" y="730"/>
                      <a:pt x="2705" y="669"/>
                      <a:pt x="2736" y="639"/>
                    </a:cubicBezTo>
                    <a:cubicBezTo>
                      <a:pt x="2766" y="578"/>
                      <a:pt x="2766" y="456"/>
                      <a:pt x="2705" y="365"/>
                    </a:cubicBezTo>
                    <a:cubicBezTo>
                      <a:pt x="2432" y="183"/>
                      <a:pt x="2128" y="0"/>
                      <a:pt x="1733" y="0"/>
                    </a:cubicBezTo>
                    <a:close/>
                  </a:path>
                </a:pathLst>
              </a:custGeom>
              <a:solidFill>
                <a:srgbClr val="FC9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1" name="Google Shape;1501;p66"/>
              <p:cNvSpPr/>
              <p:nvPr/>
            </p:nvSpPr>
            <p:spPr>
              <a:xfrm>
                <a:off x="2464521" y="1712520"/>
                <a:ext cx="146984" cy="112356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40" extrusionOk="0">
                    <a:moveTo>
                      <a:pt x="1027" y="0"/>
                    </a:moveTo>
                    <a:cubicBezTo>
                      <a:pt x="464" y="0"/>
                      <a:pt x="0" y="261"/>
                      <a:pt x="0" y="737"/>
                    </a:cubicBezTo>
                    <a:cubicBezTo>
                      <a:pt x="0" y="1467"/>
                      <a:pt x="760" y="1528"/>
                      <a:pt x="1429" y="1984"/>
                    </a:cubicBezTo>
                    <a:cubicBezTo>
                      <a:pt x="1638" y="2088"/>
                      <a:pt x="2139" y="2440"/>
                      <a:pt x="2546" y="2440"/>
                    </a:cubicBezTo>
                    <a:cubicBezTo>
                      <a:pt x="2612" y="2440"/>
                      <a:pt x="2676" y="2430"/>
                      <a:pt x="2736" y="2409"/>
                    </a:cubicBezTo>
                    <a:cubicBezTo>
                      <a:pt x="2948" y="2379"/>
                      <a:pt x="3192" y="2227"/>
                      <a:pt x="3131" y="1771"/>
                    </a:cubicBezTo>
                    <a:cubicBezTo>
                      <a:pt x="3070" y="1315"/>
                      <a:pt x="2736" y="525"/>
                      <a:pt x="1733" y="129"/>
                    </a:cubicBezTo>
                    <a:cubicBezTo>
                      <a:pt x="1497" y="42"/>
                      <a:pt x="1254" y="0"/>
                      <a:pt x="1027" y="0"/>
                    </a:cubicBezTo>
                    <a:close/>
                  </a:path>
                </a:pathLst>
              </a:custGeom>
              <a:solidFill>
                <a:srgbClr val="0049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2" name="Google Shape;1502;p66"/>
              <p:cNvSpPr/>
              <p:nvPr/>
            </p:nvSpPr>
            <p:spPr>
              <a:xfrm>
                <a:off x="1945232" y="1712520"/>
                <a:ext cx="148411" cy="112356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440" extrusionOk="0">
                    <a:moveTo>
                      <a:pt x="2184" y="0"/>
                    </a:moveTo>
                    <a:cubicBezTo>
                      <a:pt x="1953" y="0"/>
                      <a:pt x="1703" y="42"/>
                      <a:pt x="1459" y="129"/>
                    </a:cubicBezTo>
                    <a:cubicBezTo>
                      <a:pt x="487" y="525"/>
                      <a:pt x="122" y="1315"/>
                      <a:pt x="61" y="1771"/>
                    </a:cubicBezTo>
                    <a:cubicBezTo>
                      <a:pt x="0" y="2227"/>
                      <a:pt x="243" y="2379"/>
                      <a:pt x="487" y="2409"/>
                    </a:cubicBezTo>
                    <a:cubicBezTo>
                      <a:pt x="542" y="2430"/>
                      <a:pt x="603" y="2440"/>
                      <a:pt x="667" y="2440"/>
                    </a:cubicBezTo>
                    <a:cubicBezTo>
                      <a:pt x="1060" y="2440"/>
                      <a:pt x="1580" y="2088"/>
                      <a:pt x="1763" y="1984"/>
                    </a:cubicBezTo>
                    <a:cubicBezTo>
                      <a:pt x="2462" y="1528"/>
                      <a:pt x="3222" y="1467"/>
                      <a:pt x="3222" y="737"/>
                    </a:cubicBezTo>
                    <a:cubicBezTo>
                      <a:pt x="3222" y="261"/>
                      <a:pt x="2759" y="0"/>
                      <a:pt x="2184" y="0"/>
                    </a:cubicBezTo>
                    <a:close/>
                  </a:path>
                </a:pathLst>
              </a:custGeom>
              <a:solidFill>
                <a:srgbClr val="0049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3" name="Google Shape;1503;p66"/>
              <p:cNvSpPr/>
              <p:nvPr/>
            </p:nvSpPr>
            <p:spPr>
              <a:xfrm>
                <a:off x="1880856" y="2073955"/>
                <a:ext cx="279969" cy="28001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6081" extrusionOk="0">
                    <a:moveTo>
                      <a:pt x="3040" y="1"/>
                    </a:moveTo>
                    <a:cubicBezTo>
                      <a:pt x="1368" y="1"/>
                      <a:pt x="0" y="1369"/>
                      <a:pt x="0" y="3041"/>
                    </a:cubicBezTo>
                    <a:cubicBezTo>
                      <a:pt x="0" y="4712"/>
                      <a:pt x="1368" y="6080"/>
                      <a:pt x="3040" y="6080"/>
                    </a:cubicBezTo>
                    <a:cubicBezTo>
                      <a:pt x="4711" y="6080"/>
                      <a:pt x="6079" y="4712"/>
                      <a:pt x="6079" y="3041"/>
                    </a:cubicBezTo>
                    <a:cubicBezTo>
                      <a:pt x="6079" y="1369"/>
                      <a:pt x="4711" y="1"/>
                      <a:pt x="3040" y="1"/>
                    </a:cubicBezTo>
                    <a:close/>
                  </a:path>
                </a:pathLst>
              </a:custGeom>
              <a:solidFill>
                <a:srgbClr val="FC9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4" name="Google Shape;1504;p66"/>
              <p:cNvSpPr/>
              <p:nvPr/>
            </p:nvSpPr>
            <p:spPr>
              <a:xfrm>
                <a:off x="2535896" y="1969010"/>
                <a:ext cx="279969" cy="279969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6080" extrusionOk="0">
                    <a:moveTo>
                      <a:pt x="3040" y="0"/>
                    </a:moveTo>
                    <a:cubicBezTo>
                      <a:pt x="1368" y="0"/>
                      <a:pt x="0" y="1368"/>
                      <a:pt x="0" y="3040"/>
                    </a:cubicBezTo>
                    <a:cubicBezTo>
                      <a:pt x="0" y="4712"/>
                      <a:pt x="1368" y="6079"/>
                      <a:pt x="3040" y="6079"/>
                    </a:cubicBezTo>
                    <a:cubicBezTo>
                      <a:pt x="4712" y="6079"/>
                      <a:pt x="6079" y="4712"/>
                      <a:pt x="6079" y="3040"/>
                    </a:cubicBezTo>
                    <a:cubicBezTo>
                      <a:pt x="6079" y="1368"/>
                      <a:pt x="4712" y="0"/>
                      <a:pt x="3040" y="0"/>
                    </a:cubicBezTo>
                    <a:close/>
                  </a:path>
                </a:pathLst>
              </a:custGeom>
              <a:solidFill>
                <a:srgbClr val="FC9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5" name="Google Shape;1505;p66"/>
              <p:cNvSpPr/>
              <p:nvPr/>
            </p:nvSpPr>
            <p:spPr>
              <a:xfrm>
                <a:off x="-1033190" y="2152377"/>
                <a:ext cx="2862252" cy="1059553"/>
              </a:xfrm>
              <a:custGeom>
                <a:avLst/>
                <a:gdLst/>
                <a:ahLst/>
                <a:cxnLst/>
                <a:rect l="l" t="t" r="r" b="b"/>
                <a:pathLst>
                  <a:path w="35108" h="23010" extrusionOk="0">
                    <a:moveTo>
                      <a:pt x="17539" y="0"/>
                    </a:moveTo>
                    <a:cubicBezTo>
                      <a:pt x="7842" y="0"/>
                      <a:pt x="0" y="5167"/>
                      <a:pt x="0" y="11520"/>
                    </a:cubicBezTo>
                    <a:cubicBezTo>
                      <a:pt x="0" y="17873"/>
                      <a:pt x="7842" y="23010"/>
                      <a:pt x="17539" y="23010"/>
                    </a:cubicBezTo>
                    <a:cubicBezTo>
                      <a:pt x="27235" y="23010"/>
                      <a:pt x="35107" y="17873"/>
                      <a:pt x="35107" y="11520"/>
                    </a:cubicBezTo>
                    <a:cubicBezTo>
                      <a:pt x="35107" y="5167"/>
                      <a:pt x="27235" y="0"/>
                      <a:pt x="17539" y="0"/>
                    </a:cubicBezTo>
                    <a:close/>
                  </a:path>
                </a:pathLst>
              </a:custGeom>
              <a:solidFill>
                <a:srgbClr val="49D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6" name="Google Shape;1506;p66"/>
              <p:cNvSpPr/>
              <p:nvPr/>
            </p:nvSpPr>
            <p:spPr>
              <a:xfrm>
                <a:off x="1284573" y="2510681"/>
                <a:ext cx="783867" cy="281074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6104" extrusionOk="0">
                    <a:moveTo>
                      <a:pt x="3283" y="0"/>
                    </a:moveTo>
                    <a:cubicBezTo>
                      <a:pt x="0" y="1003"/>
                      <a:pt x="1459" y="5988"/>
                      <a:pt x="1459" y="5988"/>
                    </a:cubicBezTo>
                    <a:cubicBezTo>
                      <a:pt x="2343" y="6067"/>
                      <a:pt x="3186" y="6104"/>
                      <a:pt x="3989" y="6104"/>
                    </a:cubicBezTo>
                    <a:cubicBezTo>
                      <a:pt x="13070" y="6104"/>
                      <a:pt x="17022" y="1460"/>
                      <a:pt x="17022" y="1459"/>
                    </a:cubicBezTo>
                    <a:lnTo>
                      <a:pt x="17022" y="1459"/>
                    </a:lnTo>
                    <a:cubicBezTo>
                      <a:pt x="15908" y="1937"/>
                      <a:pt x="14588" y="2121"/>
                      <a:pt x="13215" y="2121"/>
                    </a:cubicBezTo>
                    <a:cubicBezTo>
                      <a:pt x="8559" y="2121"/>
                      <a:pt x="3283" y="0"/>
                      <a:pt x="3283" y="0"/>
                    </a:cubicBezTo>
                    <a:close/>
                  </a:path>
                </a:pathLst>
              </a:custGeom>
              <a:solidFill>
                <a:srgbClr val="49D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507" name="Google Shape;1507;p66"/>
            <p:cNvSpPr txBox="1"/>
            <p:nvPr/>
          </p:nvSpPr>
          <p:spPr>
            <a:xfrm>
              <a:off x="-459692" y="2484912"/>
              <a:ext cx="2354809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owlby One"/>
                  <a:sym typeface="Bowlby One"/>
                </a:rPr>
                <a:t>Những lưu ý </a:t>
              </a:r>
              <a:endParaRPr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Bowlby One"/>
                <a:sym typeface="Bowlby One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47"/>
          <p:cNvSpPr txBox="1">
            <a:spLocks noGrp="1"/>
          </p:cNvSpPr>
          <p:nvPr>
            <p:ph type="title"/>
          </p:nvPr>
        </p:nvSpPr>
        <p:spPr>
          <a:xfrm>
            <a:off x="901775" y="2451250"/>
            <a:ext cx="4839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BoosterNextFYBlack" panose="02000A03000000020004" pitchFamily="2" charset="0"/>
              </a:rPr>
              <a:t>LUYỆN TẬP </a:t>
            </a:r>
            <a:br>
              <a:rPr lang="en" dirty="0">
                <a:latin typeface="#9Slide03 BoosterNextFYBlack" panose="02000A03000000020004" pitchFamily="2" charset="0"/>
              </a:rPr>
            </a:br>
            <a:r>
              <a:rPr lang="en" dirty="0">
                <a:latin typeface="#9Slide03 BoosterNextFYBlack" panose="02000A03000000020004" pitchFamily="2" charset="0"/>
              </a:rPr>
              <a:t>VẬN DỤNG</a:t>
            </a:r>
            <a:endParaRPr dirty="0">
              <a:latin typeface="#9Slide03 BoosterNextFYBlack" panose="02000A03000000020004" pitchFamily="2" charset="0"/>
            </a:endParaRPr>
          </a:p>
        </p:txBody>
      </p:sp>
      <p:sp>
        <p:nvSpPr>
          <p:cNvPr id="962" name="Google Shape;962;p47"/>
          <p:cNvSpPr txBox="1">
            <a:spLocks noGrp="1"/>
          </p:cNvSpPr>
          <p:nvPr>
            <p:ph type="title" idx="2"/>
          </p:nvPr>
        </p:nvSpPr>
        <p:spPr>
          <a:xfrm>
            <a:off x="2274725" y="117179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BoosterNextFYBlack" panose="02000A03000000020004" pitchFamily="2" charset="0"/>
              </a:rPr>
              <a:t>II.</a:t>
            </a:r>
            <a:endParaRPr dirty="0">
              <a:latin typeface="#9Slide03 BoosterNextFYBlack" panose="02000A03000000020004" pitchFamily="2" charset="0"/>
            </a:endParaRPr>
          </a:p>
        </p:txBody>
      </p:sp>
      <p:sp>
        <p:nvSpPr>
          <p:cNvPr id="963" name="Google Shape;963;p47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#9Slide03 BoosterNextFYBlack" panose="02000A03000000020004" pitchFamily="2" charset="0"/>
            </a:endParaRPr>
          </a:p>
        </p:txBody>
      </p:sp>
      <p:grpSp>
        <p:nvGrpSpPr>
          <p:cNvPr id="965" name="Google Shape;965;p47"/>
          <p:cNvGrpSpPr/>
          <p:nvPr/>
        </p:nvGrpSpPr>
        <p:grpSpPr>
          <a:xfrm>
            <a:off x="5962232" y="1171797"/>
            <a:ext cx="2477688" cy="3207329"/>
            <a:chOff x="6206698" y="2477072"/>
            <a:chExt cx="1588730" cy="2287807"/>
          </a:xfrm>
        </p:grpSpPr>
        <p:sp>
          <p:nvSpPr>
            <p:cNvPr id="966" name="Google Shape;966;p47"/>
            <p:cNvSpPr/>
            <p:nvPr/>
          </p:nvSpPr>
          <p:spPr>
            <a:xfrm>
              <a:off x="6552275" y="3182081"/>
              <a:ext cx="83775" cy="64878"/>
            </a:xfrm>
            <a:custGeom>
              <a:avLst/>
              <a:gdLst/>
              <a:ahLst/>
              <a:cxnLst/>
              <a:rect l="l" t="t" r="r" b="b"/>
              <a:pathLst>
                <a:path w="2159" h="1672" extrusionOk="0">
                  <a:moveTo>
                    <a:pt x="2067" y="0"/>
                  </a:moveTo>
                  <a:lnTo>
                    <a:pt x="2067" y="0"/>
                  </a:lnTo>
                  <a:cubicBezTo>
                    <a:pt x="1429" y="182"/>
                    <a:pt x="730" y="334"/>
                    <a:pt x="0" y="456"/>
                  </a:cubicBezTo>
                  <a:lnTo>
                    <a:pt x="183" y="1277"/>
                  </a:lnTo>
                  <a:cubicBezTo>
                    <a:pt x="269" y="1264"/>
                    <a:pt x="357" y="1258"/>
                    <a:pt x="445" y="1258"/>
                  </a:cubicBezTo>
                  <a:cubicBezTo>
                    <a:pt x="1191" y="1258"/>
                    <a:pt x="1946" y="1672"/>
                    <a:pt x="1946" y="1672"/>
                  </a:cubicBezTo>
                  <a:cubicBezTo>
                    <a:pt x="1946" y="1672"/>
                    <a:pt x="2159" y="1034"/>
                    <a:pt x="2067" y="0"/>
                  </a:cubicBezTo>
                  <a:close/>
                </a:path>
              </a:pathLst>
            </a:custGeom>
            <a:solidFill>
              <a:srgbClr val="A0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6206698" y="2477072"/>
              <a:ext cx="1588730" cy="1709910"/>
            </a:xfrm>
            <a:custGeom>
              <a:avLst/>
              <a:gdLst/>
              <a:ahLst/>
              <a:cxnLst/>
              <a:rect l="l" t="t" r="r" b="b"/>
              <a:pathLst>
                <a:path w="40944" h="44067" extrusionOk="0">
                  <a:moveTo>
                    <a:pt x="17607" y="0"/>
                  </a:moveTo>
                  <a:cubicBezTo>
                    <a:pt x="14855" y="0"/>
                    <a:pt x="11434" y="1004"/>
                    <a:pt x="8329" y="4795"/>
                  </a:cubicBezTo>
                  <a:cubicBezTo>
                    <a:pt x="1855" y="12668"/>
                    <a:pt x="0" y="38990"/>
                    <a:pt x="5381" y="44066"/>
                  </a:cubicBezTo>
                  <a:cubicBezTo>
                    <a:pt x="6140" y="41270"/>
                    <a:pt x="7143" y="38686"/>
                    <a:pt x="8329" y="37349"/>
                  </a:cubicBezTo>
                  <a:cubicBezTo>
                    <a:pt x="11824" y="33428"/>
                    <a:pt x="16445" y="33033"/>
                    <a:pt x="16445" y="33033"/>
                  </a:cubicBezTo>
                  <a:lnTo>
                    <a:pt x="16445" y="32881"/>
                  </a:lnTo>
                  <a:lnTo>
                    <a:pt x="16779" y="29264"/>
                  </a:lnTo>
                  <a:cubicBezTo>
                    <a:pt x="14043" y="28382"/>
                    <a:pt x="11733" y="26528"/>
                    <a:pt x="10852" y="24674"/>
                  </a:cubicBezTo>
                  <a:cubicBezTo>
                    <a:pt x="10852" y="24674"/>
                    <a:pt x="10710" y="24693"/>
                    <a:pt x="10481" y="24693"/>
                  </a:cubicBezTo>
                  <a:cubicBezTo>
                    <a:pt x="9808" y="24693"/>
                    <a:pt x="8387" y="24524"/>
                    <a:pt x="7660" y="23184"/>
                  </a:cubicBezTo>
                  <a:cubicBezTo>
                    <a:pt x="6900" y="21786"/>
                    <a:pt x="7660" y="20054"/>
                    <a:pt x="8846" y="19598"/>
                  </a:cubicBezTo>
                  <a:cubicBezTo>
                    <a:pt x="8937" y="19567"/>
                    <a:pt x="8998" y="19567"/>
                    <a:pt x="9119" y="19537"/>
                  </a:cubicBezTo>
                  <a:lnTo>
                    <a:pt x="8967" y="18655"/>
                  </a:lnTo>
                  <a:cubicBezTo>
                    <a:pt x="9697" y="18534"/>
                    <a:pt x="10365" y="18382"/>
                    <a:pt x="11004" y="18200"/>
                  </a:cubicBezTo>
                  <a:cubicBezTo>
                    <a:pt x="21004" y="15434"/>
                    <a:pt x="22919" y="6497"/>
                    <a:pt x="22919" y="6497"/>
                  </a:cubicBezTo>
                  <a:cubicBezTo>
                    <a:pt x="23618" y="9537"/>
                    <a:pt x="25654" y="12576"/>
                    <a:pt x="29454" y="14430"/>
                  </a:cubicBezTo>
                  <a:cubicBezTo>
                    <a:pt x="29180" y="17744"/>
                    <a:pt x="30062" y="18747"/>
                    <a:pt x="30062" y="18747"/>
                  </a:cubicBezTo>
                  <a:cubicBezTo>
                    <a:pt x="30549" y="18505"/>
                    <a:pt x="30982" y="18399"/>
                    <a:pt x="31359" y="18399"/>
                  </a:cubicBezTo>
                  <a:cubicBezTo>
                    <a:pt x="33456" y="18399"/>
                    <a:pt x="33859" y="21665"/>
                    <a:pt x="32494" y="23184"/>
                  </a:cubicBezTo>
                  <a:cubicBezTo>
                    <a:pt x="31859" y="23863"/>
                    <a:pt x="31265" y="24041"/>
                    <a:pt x="30816" y="24041"/>
                  </a:cubicBezTo>
                  <a:cubicBezTo>
                    <a:pt x="30320" y="24041"/>
                    <a:pt x="30001" y="23823"/>
                    <a:pt x="30001" y="23823"/>
                  </a:cubicBezTo>
                  <a:cubicBezTo>
                    <a:pt x="30001" y="23823"/>
                    <a:pt x="28177" y="27409"/>
                    <a:pt x="23618" y="29112"/>
                  </a:cubicBezTo>
                  <a:lnTo>
                    <a:pt x="24043" y="32516"/>
                  </a:lnTo>
                  <a:cubicBezTo>
                    <a:pt x="24043" y="32516"/>
                    <a:pt x="29515" y="33823"/>
                    <a:pt x="32433" y="36285"/>
                  </a:cubicBezTo>
                  <a:cubicBezTo>
                    <a:pt x="33618" y="37258"/>
                    <a:pt x="34712" y="39355"/>
                    <a:pt x="35685" y="41756"/>
                  </a:cubicBezTo>
                  <a:cubicBezTo>
                    <a:pt x="40944" y="35707"/>
                    <a:pt x="38360" y="7743"/>
                    <a:pt x="31338" y="1968"/>
                  </a:cubicBezTo>
                  <a:cubicBezTo>
                    <a:pt x="29560" y="525"/>
                    <a:pt x="27922" y="77"/>
                    <a:pt x="26574" y="77"/>
                  </a:cubicBezTo>
                  <a:cubicBezTo>
                    <a:pt x="24375" y="77"/>
                    <a:pt x="22949" y="1269"/>
                    <a:pt x="22949" y="1269"/>
                  </a:cubicBezTo>
                  <a:cubicBezTo>
                    <a:pt x="22949" y="1269"/>
                    <a:pt x="20701" y="0"/>
                    <a:pt x="17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6324659" y="3737583"/>
              <a:ext cx="1398830" cy="1027296"/>
            </a:xfrm>
            <a:custGeom>
              <a:avLst/>
              <a:gdLst/>
              <a:ahLst/>
              <a:cxnLst/>
              <a:rect l="l" t="t" r="r" b="b"/>
              <a:pathLst>
                <a:path w="36050" h="26475" extrusionOk="0">
                  <a:moveTo>
                    <a:pt x="20973" y="0"/>
                  </a:moveTo>
                  <a:cubicBezTo>
                    <a:pt x="20436" y="537"/>
                    <a:pt x="19343" y="1308"/>
                    <a:pt x="17350" y="1308"/>
                  </a:cubicBezTo>
                  <a:cubicBezTo>
                    <a:pt x="17312" y="1308"/>
                    <a:pt x="17273" y="1308"/>
                    <a:pt x="17234" y="1307"/>
                  </a:cubicBezTo>
                  <a:cubicBezTo>
                    <a:pt x="15320" y="1307"/>
                    <a:pt x="13982" y="730"/>
                    <a:pt x="13344" y="335"/>
                  </a:cubicBezTo>
                  <a:lnTo>
                    <a:pt x="13344" y="487"/>
                  </a:lnTo>
                  <a:cubicBezTo>
                    <a:pt x="13344" y="487"/>
                    <a:pt x="8663" y="912"/>
                    <a:pt x="5198" y="4833"/>
                  </a:cubicBezTo>
                  <a:cubicBezTo>
                    <a:pt x="4012" y="6171"/>
                    <a:pt x="3040" y="8754"/>
                    <a:pt x="2280" y="11551"/>
                  </a:cubicBezTo>
                  <a:cubicBezTo>
                    <a:pt x="730" y="17235"/>
                    <a:pt x="0" y="23983"/>
                    <a:pt x="0" y="23983"/>
                  </a:cubicBezTo>
                  <a:cubicBezTo>
                    <a:pt x="0" y="23983"/>
                    <a:pt x="8268" y="26475"/>
                    <a:pt x="19818" y="26475"/>
                  </a:cubicBezTo>
                  <a:cubicBezTo>
                    <a:pt x="31368" y="26475"/>
                    <a:pt x="36049" y="21095"/>
                    <a:pt x="36049" y="21095"/>
                  </a:cubicBezTo>
                  <a:cubicBezTo>
                    <a:pt x="36049" y="21095"/>
                    <a:pt x="34651" y="14438"/>
                    <a:pt x="32554" y="9241"/>
                  </a:cubicBezTo>
                  <a:cubicBezTo>
                    <a:pt x="31612" y="6839"/>
                    <a:pt x="30517" y="4742"/>
                    <a:pt x="29302" y="3739"/>
                  </a:cubicBezTo>
                  <a:cubicBezTo>
                    <a:pt x="26444" y="1247"/>
                    <a:pt x="20973" y="0"/>
                    <a:pt x="20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473234" y="2729174"/>
              <a:ext cx="1046077" cy="1058105"/>
            </a:xfrm>
            <a:custGeom>
              <a:avLst/>
              <a:gdLst/>
              <a:ahLst/>
              <a:cxnLst/>
              <a:rect l="l" t="t" r="r" b="b"/>
              <a:pathLst>
                <a:path w="26959" h="27269" extrusionOk="0">
                  <a:moveTo>
                    <a:pt x="15989" y="0"/>
                  </a:moveTo>
                  <a:cubicBezTo>
                    <a:pt x="15989" y="0"/>
                    <a:pt x="14105" y="8937"/>
                    <a:pt x="4104" y="11703"/>
                  </a:cubicBezTo>
                  <a:cubicBezTo>
                    <a:pt x="4196" y="12736"/>
                    <a:pt x="3983" y="13374"/>
                    <a:pt x="3983" y="13374"/>
                  </a:cubicBezTo>
                  <a:cubicBezTo>
                    <a:pt x="3983" y="13374"/>
                    <a:pt x="3238" y="12990"/>
                    <a:pt x="2496" y="12990"/>
                  </a:cubicBezTo>
                  <a:cubicBezTo>
                    <a:pt x="2404" y="12990"/>
                    <a:pt x="2311" y="12996"/>
                    <a:pt x="2220" y="13010"/>
                  </a:cubicBezTo>
                  <a:cubicBezTo>
                    <a:pt x="2098" y="13040"/>
                    <a:pt x="2007" y="13040"/>
                    <a:pt x="1946" y="13070"/>
                  </a:cubicBezTo>
                  <a:cubicBezTo>
                    <a:pt x="761" y="13526"/>
                    <a:pt x="1" y="15228"/>
                    <a:pt x="761" y="16627"/>
                  </a:cubicBezTo>
                  <a:cubicBezTo>
                    <a:pt x="1465" y="17966"/>
                    <a:pt x="2897" y="18135"/>
                    <a:pt x="3578" y="18135"/>
                  </a:cubicBezTo>
                  <a:cubicBezTo>
                    <a:pt x="3808" y="18135"/>
                    <a:pt x="3952" y="18116"/>
                    <a:pt x="3952" y="18116"/>
                  </a:cubicBezTo>
                  <a:cubicBezTo>
                    <a:pt x="4834" y="19970"/>
                    <a:pt x="7144" y="21855"/>
                    <a:pt x="9880" y="22706"/>
                  </a:cubicBezTo>
                  <a:lnTo>
                    <a:pt x="9545" y="26323"/>
                  </a:lnTo>
                  <a:cubicBezTo>
                    <a:pt x="10183" y="26718"/>
                    <a:pt x="11521" y="27265"/>
                    <a:pt x="13436" y="27265"/>
                  </a:cubicBezTo>
                  <a:cubicBezTo>
                    <a:pt x="13509" y="27267"/>
                    <a:pt x="13581" y="27268"/>
                    <a:pt x="13651" y="27268"/>
                  </a:cubicBezTo>
                  <a:cubicBezTo>
                    <a:pt x="15584" y="27268"/>
                    <a:pt x="16676" y="26487"/>
                    <a:pt x="17174" y="25988"/>
                  </a:cubicBezTo>
                  <a:lnTo>
                    <a:pt x="16749" y="22584"/>
                  </a:lnTo>
                  <a:cubicBezTo>
                    <a:pt x="21308" y="20852"/>
                    <a:pt x="23132" y="17295"/>
                    <a:pt x="23132" y="17295"/>
                  </a:cubicBezTo>
                  <a:cubicBezTo>
                    <a:pt x="23132" y="17295"/>
                    <a:pt x="23451" y="17513"/>
                    <a:pt x="23943" y="17513"/>
                  </a:cubicBezTo>
                  <a:cubicBezTo>
                    <a:pt x="24387" y="17513"/>
                    <a:pt x="24974" y="17335"/>
                    <a:pt x="25594" y="16657"/>
                  </a:cubicBezTo>
                  <a:cubicBezTo>
                    <a:pt x="26959" y="15163"/>
                    <a:pt x="26557" y="11902"/>
                    <a:pt x="24442" y="11902"/>
                  </a:cubicBezTo>
                  <a:cubicBezTo>
                    <a:pt x="24061" y="11902"/>
                    <a:pt x="23624" y="12008"/>
                    <a:pt x="23132" y="12250"/>
                  </a:cubicBezTo>
                  <a:cubicBezTo>
                    <a:pt x="23132" y="12250"/>
                    <a:pt x="22281" y="11247"/>
                    <a:pt x="22524" y="7933"/>
                  </a:cubicBezTo>
                  <a:cubicBezTo>
                    <a:pt x="18725" y="6079"/>
                    <a:pt x="16719" y="3040"/>
                    <a:pt x="1598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6848301" y="3607826"/>
              <a:ext cx="277205" cy="72755"/>
            </a:xfrm>
            <a:custGeom>
              <a:avLst/>
              <a:gdLst/>
              <a:ahLst/>
              <a:cxnLst/>
              <a:rect l="l" t="t" r="r" b="b"/>
              <a:pathLst>
                <a:path w="7144" h="1875" extrusionOk="0">
                  <a:moveTo>
                    <a:pt x="7053" y="1"/>
                  </a:moveTo>
                  <a:cubicBezTo>
                    <a:pt x="6597" y="183"/>
                    <a:pt x="6110" y="335"/>
                    <a:pt x="5624" y="457"/>
                  </a:cubicBezTo>
                  <a:cubicBezTo>
                    <a:pt x="4952" y="616"/>
                    <a:pt x="4264" y="690"/>
                    <a:pt x="3574" y="690"/>
                  </a:cubicBezTo>
                  <a:cubicBezTo>
                    <a:pt x="2422" y="690"/>
                    <a:pt x="1267" y="484"/>
                    <a:pt x="183" y="123"/>
                  </a:cubicBezTo>
                  <a:lnTo>
                    <a:pt x="1" y="1825"/>
                  </a:lnTo>
                  <a:cubicBezTo>
                    <a:pt x="590" y="1853"/>
                    <a:pt x="1180" y="1875"/>
                    <a:pt x="1764" y="1875"/>
                  </a:cubicBezTo>
                  <a:cubicBezTo>
                    <a:pt x="3680" y="1875"/>
                    <a:pt x="5537" y="1641"/>
                    <a:pt x="7144" y="639"/>
                  </a:cubicBezTo>
                  <a:lnTo>
                    <a:pt x="7053" y="1"/>
                  </a:lnTo>
                  <a:close/>
                </a:path>
              </a:pathLst>
            </a:custGeom>
            <a:solidFill>
              <a:srgbClr val="54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6521621" y="2722073"/>
              <a:ext cx="576760" cy="484798"/>
            </a:xfrm>
            <a:custGeom>
              <a:avLst/>
              <a:gdLst/>
              <a:ahLst/>
              <a:cxnLst/>
              <a:rect l="l" t="t" r="r" b="b"/>
              <a:pathLst>
                <a:path w="14864" h="12494" extrusionOk="0">
                  <a:moveTo>
                    <a:pt x="14742" y="1"/>
                  </a:moveTo>
                  <a:cubicBezTo>
                    <a:pt x="14712" y="1"/>
                    <a:pt x="14620" y="31"/>
                    <a:pt x="14620" y="62"/>
                  </a:cubicBezTo>
                  <a:cubicBezTo>
                    <a:pt x="14438" y="882"/>
                    <a:pt x="14104" y="1673"/>
                    <a:pt x="13769" y="2432"/>
                  </a:cubicBezTo>
                  <a:lnTo>
                    <a:pt x="13496" y="3010"/>
                  </a:lnTo>
                  <a:lnTo>
                    <a:pt x="13192" y="3527"/>
                  </a:lnTo>
                  <a:cubicBezTo>
                    <a:pt x="13010" y="3922"/>
                    <a:pt x="12766" y="4256"/>
                    <a:pt x="12554" y="4591"/>
                  </a:cubicBezTo>
                  <a:cubicBezTo>
                    <a:pt x="11642" y="5989"/>
                    <a:pt x="10487" y="7265"/>
                    <a:pt x="9210" y="8329"/>
                  </a:cubicBezTo>
                  <a:cubicBezTo>
                    <a:pt x="8997" y="8420"/>
                    <a:pt x="8906" y="8572"/>
                    <a:pt x="8693" y="8694"/>
                  </a:cubicBezTo>
                  <a:lnTo>
                    <a:pt x="8207" y="9089"/>
                  </a:lnTo>
                  <a:cubicBezTo>
                    <a:pt x="7873" y="9302"/>
                    <a:pt x="7538" y="9575"/>
                    <a:pt x="7143" y="9758"/>
                  </a:cubicBezTo>
                  <a:cubicBezTo>
                    <a:pt x="6778" y="9940"/>
                    <a:pt x="6414" y="10183"/>
                    <a:pt x="6049" y="10366"/>
                  </a:cubicBezTo>
                  <a:lnTo>
                    <a:pt x="4894" y="10913"/>
                  </a:lnTo>
                  <a:cubicBezTo>
                    <a:pt x="4529" y="11095"/>
                    <a:pt x="4104" y="11217"/>
                    <a:pt x="3739" y="11369"/>
                  </a:cubicBezTo>
                  <a:lnTo>
                    <a:pt x="3131" y="11551"/>
                  </a:lnTo>
                  <a:cubicBezTo>
                    <a:pt x="2949" y="11612"/>
                    <a:pt x="2705" y="11703"/>
                    <a:pt x="2523" y="11734"/>
                  </a:cubicBezTo>
                  <a:lnTo>
                    <a:pt x="1307" y="12037"/>
                  </a:lnTo>
                  <a:cubicBezTo>
                    <a:pt x="1125" y="12068"/>
                    <a:pt x="882" y="12159"/>
                    <a:pt x="699" y="12189"/>
                  </a:cubicBezTo>
                  <a:lnTo>
                    <a:pt x="91" y="12311"/>
                  </a:lnTo>
                  <a:cubicBezTo>
                    <a:pt x="61" y="12341"/>
                    <a:pt x="0" y="12372"/>
                    <a:pt x="0" y="12433"/>
                  </a:cubicBezTo>
                  <a:cubicBezTo>
                    <a:pt x="0" y="12463"/>
                    <a:pt x="91" y="12493"/>
                    <a:pt x="122" y="12493"/>
                  </a:cubicBezTo>
                  <a:lnTo>
                    <a:pt x="760" y="12433"/>
                  </a:lnTo>
                  <a:cubicBezTo>
                    <a:pt x="973" y="12372"/>
                    <a:pt x="1186" y="12341"/>
                    <a:pt x="1368" y="12311"/>
                  </a:cubicBezTo>
                  <a:lnTo>
                    <a:pt x="2645" y="12037"/>
                  </a:lnTo>
                  <a:cubicBezTo>
                    <a:pt x="2827" y="12007"/>
                    <a:pt x="3040" y="11977"/>
                    <a:pt x="3252" y="11886"/>
                  </a:cubicBezTo>
                  <a:lnTo>
                    <a:pt x="3830" y="11703"/>
                  </a:lnTo>
                  <a:cubicBezTo>
                    <a:pt x="4256" y="11582"/>
                    <a:pt x="4681" y="11460"/>
                    <a:pt x="5076" y="11278"/>
                  </a:cubicBezTo>
                  <a:lnTo>
                    <a:pt x="6231" y="10791"/>
                  </a:lnTo>
                  <a:cubicBezTo>
                    <a:pt x="6626" y="10609"/>
                    <a:pt x="6961" y="10366"/>
                    <a:pt x="7356" y="10183"/>
                  </a:cubicBezTo>
                  <a:cubicBezTo>
                    <a:pt x="7721" y="10001"/>
                    <a:pt x="8055" y="9727"/>
                    <a:pt x="8389" y="9484"/>
                  </a:cubicBezTo>
                  <a:lnTo>
                    <a:pt x="8936" y="9120"/>
                  </a:lnTo>
                  <a:cubicBezTo>
                    <a:pt x="9119" y="8968"/>
                    <a:pt x="9271" y="8846"/>
                    <a:pt x="9423" y="8694"/>
                  </a:cubicBezTo>
                  <a:cubicBezTo>
                    <a:pt x="10760" y="7600"/>
                    <a:pt x="11915" y="6293"/>
                    <a:pt x="12827" y="4864"/>
                  </a:cubicBezTo>
                  <a:cubicBezTo>
                    <a:pt x="13709" y="3405"/>
                    <a:pt x="14438" y="1855"/>
                    <a:pt x="14833" y="183"/>
                  </a:cubicBezTo>
                  <a:cubicBezTo>
                    <a:pt x="14864" y="153"/>
                    <a:pt x="14833" y="122"/>
                    <a:pt x="147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7085386" y="2693786"/>
              <a:ext cx="405758" cy="396329"/>
            </a:xfrm>
            <a:custGeom>
              <a:avLst/>
              <a:gdLst/>
              <a:ahLst/>
              <a:cxnLst/>
              <a:rect l="l" t="t" r="r" b="b"/>
              <a:pathLst>
                <a:path w="10457" h="10214" extrusionOk="0">
                  <a:moveTo>
                    <a:pt x="61" y="0"/>
                  </a:moveTo>
                  <a:cubicBezTo>
                    <a:pt x="31" y="0"/>
                    <a:pt x="0" y="92"/>
                    <a:pt x="0" y="122"/>
                  </a:cubicBezTo>
                  <a:cubicBezTo>
                    <a:pt x="61" y="730"/>
                    <a:pt x="213" y="1368"/>
                    <a:pt x="426" y="1976"/>
                  </a:cubicBezTo>
                  <a:cubicBezTo>
                    <a:pt x="639" y="2584"/>
                    <a:pt x="882" y="3192"/>
                    <a:pt x="1186" y="3769"/>
                  </a:cubicBezTo>
                  <a:cubicBezTo>
                    <a:pt x="1429" y="4347"/>
                    <a:pt x="1824" y="4864"/>
                    <a:pt x="2189" y="5411"/>
                  </a:cubicBezTo>
                  <a:cubicBezTo>
                    <a:pt x="2584" y="5927"/>
                    <a:pt x="3040" y="6383"/>
                    <a:pt x="3496" y="6839"/>
                  </a:cubicBezTo>
                  <a:cubicBezTo>
                    <a:pt x="4438" y="7721"/>
                    <a:pt x="5532" y="8450"/>
                    <a:pt x="6687" y="8997"/>
                  </a:cubicBezTo>
                  <a:cubicBezTo>
                    <a:pt x="7873" y="9575"/>
                    <a:pt x="9089" y="9970"/>
                    <a:pt x="10335" y="10213"/>
                  </a:cubicBezTo>
                  <a:cubicBezTo>
                    <a:pt x="10365" y="10213"/>
                    <a:pt x="10456" y="10183"/>
                    <a:pt x="10456" y="10152"/>
                  </a:cubicBezTo>
                  <a:cubicBezTo>
                    <a:pt x="10456" y="10122"/>
                    <a:pt x="10396" y="10031"/>
                    <a:pt x="10365" y="10031"/>
                  </a:cubicBezTo>
                  <a:cubicBezTo>
                    <a:pt x="9149" y="9697"/>
                    <a:pt x="7934" y="9271"/>
                    <a:pt x="6839" y="8693"/>
                  </a:cubicBezTo>
                  <a:cubicBezTo>
                    <a:pt x="5745" y="8146"/>
                    <a:pt x="4681" y="7447"/>
                    <a:pt x="3769" y="6566"/>
                  </a:cubicBezTo>
                  <a:cubicBezTo>
                    <a:pt x="3253" y="6171"/>
                    <a:pt x="2857" y="5715"/>
                    <a:pt x="2462" y="5198"/>
                  </a:cubicBezTo>
                  <a:cubicBezTo>
                    <a:pt x="2098" y="4712"/>
                    <a:pt x="1733" y="4195"/>
                    <a:pt x="1429" y="3648"/>
                  </a:cubicBezTo>
                  <a:cubicBezTo>
                    <a:pt x="821" y="2554"/>
                    <a:pt x="426" y="1368"/>
                    <a:pt x="152" y="122"/>
                  </a:cubicBezTo>
                  <a:cubicBezTo>
                    <a:pt x="152" y="31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6810585" y="3712516"/>
              <a:ext cx="352676" cy="97045"/>
            </a:xfrm>
            <a:custGeom>
              <a:avLst/>
              <a:gdLst/>
              <a:ahLst/>
              <a:cxnLst/>
              <a:rect l="l" t="t" r="r" b="b"/>
              <a:pathLst>
                <a:path w="9089" h="2501" extrusionOk="0">
                  <a:moveTo>
                    <a:pt x="8796" y="1"/>
                  </a:moveTo>
                  <a:cubicBezTo>
                    <a:pt x="8731" y="1"/>
                    <a:pt x="8663" y="23"/>
                    <a:pt x="8602" y="69"/>
                  </a:cubicBezTo>
                  <a:lnTo>
                    <a:pt x="8572" y="130"/>
                  </a:lnTo>
                  <a:cubicBezTo>
                    <a:pt x="8055" y="586"/>
                    <a:pt x="7417" y="950"/>
                    <a:pt x="6778" y="1133"/>
                  </a:cubicBezTo>
                  <a:cubicBezTo>
                    <a:pt x="6079" y="1376"/>
                    <a:pt x="5411" y="1406"/>
                    <a:pt x="4681" y="1406"/>
                  </a:cubicBezTo>
                  <a:cubicBezTo>
                    <a:pt x="3952" y="1406"/>
                    <a:pt x="3252" y="1346"/>
                    <a:pt x="2523" y="1194"/>
                  </a:cubicBezTo>
                  <a:cubicBezTo>
                    <a:pt x="1824" y="1042"/>
                    <a:pt x="1125" y="798"/>
                    <a:pt x="456" y="494"/>
                  </a:cubicBezTo>
                  <a:cubicBezTo>
                    <a:pt x="417" y="469"/>
                    <a:pt x="374" y="459"/>
                    <a:pt x="326" y="459"/>
                  </a:cubicBezTo>
                  <a:cubicBezTo>
                    <a:pt x="262" y="459"/>
                    <a:pt x="192" y="477"/>
                    <a:pt x="122" y="494"/>
                  </a:cubicBezTo>
                  <a:cubicBezTo>
                    <a:pt x="0" y="616"/>
                    <a:pt x="0" y="768"/>
                    <a:pt x="122" y="890"/>
                  </a:cubicBezTo>
                  <a:cubicBezTo>
                    <a:pt x="730" y="1437"/>
                    <a:pt x="1489" y="1832"/>
                    <a:pt x="2249" y="2105"/>
                  </a:cubicBezTo>
                  <a:cubicBezTo>
                    <a:pt x="3009" y="2349"/>
                    <a:pt x="3860" y="2470"/>
                    <a:pt x="4651" y="2501"/>
                  </a:cubicBezTo>
                  <a:cubicBezTo>
                    <a:pt x="5471" y="2501"/>
                    <a:pt x="6322" y="2409"/>
                    <a:pt x="7113" y="2045"/>
                  </a:cubicBezTo>
                  <a:cubicBezTo>
                    <a:pt x="7873" y="1710"/>
                    <a:pt x="8602" y="1194"/>
                    <a:pt x="9028" y="373"/>
                  </a:cubicBezTo>
                  <a:cubicBezTo>
                    <a:pt x="9088" y="312"/>
                    <a:pt x="9058" y="160"/>
                    <a:pt x="8967" y="69"/>
                  </a:cubicBezTo>
                  <a:cubicBezTo>
                    <a:pt x="8921" y="23"/>
                    <a:pt x="8860" y="1"/>
                    <a:pt x="8796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6519254" y="3276411"/>
              <a:ext cx="100266" cy="53703"/>
            </a:xfrm>
            <a:custGeom>
              <a:avLst/>
              <a:gdLst/>
              <a:ahLst/>
              <a:cxnLst/>
              <a:rect l="l" t="t" r="r" b="b"/>
              <a:pathLst>
                <a:path w="2584" h="1384" extrusionOk="0">
                  <a:moveTo>
                    <a:pt x="1277" y="1"/>
                  </a:moveTo>
                  <a:cubicBezTo>
                    <a:pt x="943" y="1"/>
                    <a:pt x="608" y="153"/>
                    <a:pt x="365" y="366"/>
                  </a:cubicBezTo>
                  <a:cubicBezTo>
                    <a:pt x="152" y="609"/>
                    <a:pt x="31" y="882"/>
                    <a:pt x="0" y="1186"/>
                  </a:cubicBezTo>
                  <a:cubicBezTo>
                    <a:pt x="0" y="1217"/>
                    <a:pt x="31" y="1277"/>
                    <a:pt x="61" y="1338"/>
                  </a:cubicBezTo>
                  <a:cubicBezTo>
                    <a:pt x="107" y="1369"/>
                    <a:pt x="160" y="1384"/>
                    <a:pt x="209" y="1384"/>
                  </a:cubicBezTo>
                  <a:cubicBezTo>
                    <a:pt x="259" y="1384"/>
                    <a:pt x="304" y="1369"/>
                    <a:pt x="335" y="1338"/>
                  </a:cubicBezTo>
                  <a:lnTo>
                    <a:pt x="365" y="1277"/>
                  </a:lnTo>
                  <a:cubicBezTo>
                    <a:pt x="517" y="1125"/>
                    <a:pt x="669" y="943"/>
                    <a:pt x="821" y="852"/>
                  </a:cubicBezTo>
                  <a:cubicBezTo>
                    <a:pt x="973" y="791"/>
                    <a:pt x="1125" y="761"/>
                    <a:pt x="1277" y="761"/>
                  </a:cubicBezTo>
                  <a:cubicBezTo>
                    <a:pt x="1490" y="761"/>
                    <a:pt x="1642" y="791"/>
                    <a:pt x="1794" y="852"/>
                  </a:cubicBezTo>
                  <a:cubicBezTo>
                    <a:pt x="1946" y="943"/>
                    <a:pt x="2098" y="1095"/>
                    <a:pt x="2189" y="1247"/>
                  </a:cubicBezTo>
                  <a:lnTo>
                    <a:pt x="2250" y="1277"/>
                  </a:lnTo>
                  <a:cubicBezTo>
                    <a:pt x="2280" y="1308"/>
                    <a:pt x="2310" y="1369"/>
                    <a:pt x="2402" y="1369"/>
                  </a:cubicBezTo>
                  <a:cubicBezTo>
                    <a:pt x="2493" y="1369"/>
                    <a:pt x="2584" y="1277"/>
                    <a:pt x="2584" y="1156"/>
                  </a:cubicBezTo>
                  <a:cubicBezTo>
                    <a:pt x="2554" y="852"/>
                    <a:pt x="2432" y="578"/>
                    <a:pt x="2189" y="335"/>
                  </a:cubicBezTo>
                  <a:cubicBezTo>
                    <a:pt x="1976" y="122"/>
                    <a:pt x="1581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7369616" y="3231593"/>
              <a:ext cx="101469" cy="53703"/>
            </a:xfrm>
            <a:custGeom>
              <a:avLst/>
              <a:gdLst/>
              <a:ahLst/>
              <a:cxnLst/>
              <a:rect l="l" t="t" r="r" b="b"/>
              <a:pathLst>
                <a:path w="2615" h="1384" extrusionOk="0">
                  <a:moveTo>
                    <a:pt x="1338" y="1"/>
                  </a:moveTo>
                  <a:cubicBezTo>
                    <a:pt x="973" y="1"/>
                    <a:pt x="639" y="153"/>
                    <a:pt x="426" y="396"/>
                  </a:cubicBezTo>
                  <a:cubicBezTo>
                    <a:pt x="183" y="609"/>
                    <a:pt x="61" y="882"/>
                    <a:pt x="31" y="1186"/>
                  </a:cubicBezTo>
                  <a:cubicBezTo>
                    <a:pt x="1" y="1217"/>
                    <a:pt x="31" y="1308"/>
                    <a:pt x="122" y="1338"/>
                  </a:cubicBezTo>
                  <a:cubicBezTo>
                    <a:pt x="153" y="1369"/>
                    <a:pt x="198" y="1384"/>
                    <a:pt x="248" y="1384"/>
                  </a:cubicBezTo>
                  <a:cubicBezTo>
                    <a:pt x="297" y="1384"/>
                    <a:pt x="350" y="1369"/>
                    <a:pt x="396" y="1338"/>
                  </a:cubicBezTo>
                  <a:lnTo>
                    <a:pt x="426" y="1308"/>
                  </a:lnTo>
                  <a:cubicBezTo>
                    <a:pt x="578" y="1156"/>
                    <a:pt x="730" y="943"/>
                    <a:pt x="882" y="882"/>
                  </a:cubicBezTo>
                  <a:cubicBezTo>
                    <a:pt x="1034" y="791"/>
                    <a:pt x="1186" y="761"/>
                    <a:pt x="1338" y="761"/>
                  </a:cubicBezTo>
                  <a:cubicBezTo>
                    <a:pt x="1520" y="761"/>
                    <a:pt x="1672" y="791"/>
                    <a:pt x="1824" y="882"/>
                  </a:cubicBezTo>
                  <a:cubicBezTo>
                    <a:pt x="1976" y="943"/>
                    <a:pt x="2128" y="1095"/>
                    <a:pt x="2250" y="1247"/>
                  </a:cubicBezTo>
                  <a:lnTo>
                    <a:pt x="2280" y="1308"/>
                  </a:lnTo>
                  <a:cubicBezTo>
                    <a:pt x="2311" y="1338"/>
                    <a:pt x="2372" y="1369"/>
                    <a:pt x="2432" y="1369"/>
                  </a:cubicBezTo>
                  <a:cubicBezTo>
                    <a:pt x="2554" y="1369"/>
                    <a:pt x="2615" y="1308"/>
                    <a:pt x="2615" y="1186"/>
                  </a:cubicBezTo>
                  <a:cubicBezTo>
                    <a:pt x="2584" y="882"/>
                    <a:pt x="2463" y="578"/>
                    <a:pt x="2250" y="335"/>
                  </a:cubicBezTo>
                  <a:cubicBezTo>
                    <a:pt x="2007" y="122"/>
                    <a:pt x="1642" y="1"/>
                    <a:pt x="1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6689094" y="3257553"/>
              <a:ext cx="200531" cy="200531"/>
            </a:xfrm>
            <a:custGeom>
              <a:avLst/>
              <a:gdLst/>
              <a:ahLst/>
              <a:cxnLst/>
              <a:rect l="l" t="t" r="r" b="b"/>
              <a:pathLst>
                <a:path w="5168" h="5168" extrusionOk="0">
                  <a:moveTo>
                    <a:pt x="2584" y="0"/>
                  </a:moveTo>
                  <a:cubicBezTo>
                    <a:pt x="1155" y="0"/>
                    <a:pt x="0" y="1155"/>
                    <a:pt x="0" y="2584"/>
                  </a:cubicBezTo>
                  <a:cubicBezTo>
                    <a:pt x="0" y="4013"/>
                    <a:pt x="1155" y="5168"/>
                    <a:pt x="2584" y="5168"/>
                  </a:cubicBezTo>
                  <a:cubicBezTo>
                    <a:pt x="3982" y="5168"/>
                    <a:pt x="5168" y="4013"/>
                    <a:pt x="5168" y="2584"/>
                  </a:cubicBezTo>
                  <a:cubicBezTo>
                    <a:pt x="5168" y="1125"/>
                    <a:pt x="3982" y="0"/>
                    <a:pt x="2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7094815" y="3262286"/>
              <a:ext cx="200531" cy="201695"/>
            </a:xfrm>
            <a:custGeom>
              <a:avLst/>
              <a:gdLst/>
              <a:ahLst/>
              <a:cxnLst/>
              <a:rect l="l" t="t" r="r" b="b"/>
              <a:pathLst>
                <a:path w="5168" h="5198" extrusionOk="0">
                  <a:moveTo>
                    <a:pt x="2584" y="0"/>
                  </a:moveTo>
                  <a:cubicBezTo>
                    <a:pt x="1186" y="0"/>
                    <a:pt x="0" y="1185"/>
                    <a:pt x="0" y="2614"/>
                  </a:cubicBezTo>
                  <a:cubicBezTo>
                    <a:pt x="0" y="4012"/>
                    <a:pt x="1186" y="5198"/>
                    <a:pt x="2584" y="5198"/>
                  </a:cubicBezTo>
                  <a:cubicBezTo>
                    <a:pt x="4013" y="5198"/>
                    <a:pt x="5168" y="4012"/>
                    <a:pt x="5168" y="2614"/>
                  </a:cubicBezTo>
                  <a:cubicBezTo>
                    <a:pt x="5168" y="1185"/>
                    <a:pt x="4013" y="0"/>
                    <a:pt x="2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6816483" y="3281145"/>
              <a:ext cx="324350" cy="141707"/>
            </a:xfrm>
            <a:custGeom>
              <a:avLst/>
              <a:gdLst/>
              <a:ahLst/>
              <a:cxnLst/>
              <a:rect l="l" t="t" r="r" b="b"/>
              <a:pathLst>
                <a:path w="8359" h="3652" extrusionOk="0">
                  <a:moveTo>
                    <a:pt x="182" y="0"/>
                  </a:moveTo>
                  <a:cubicBezTo>
                    <a:pt x="91" y="31"/>
                    <a:pt x="0" y="92"/>
                    <a:pt x="30" y="213"/>
                  </a:cubicBezTo>
                  <a:cubicBezTo>
                    <a:pt x="274" y="1125"/>
                    <a:pt x="730" y="1976"/>
                    <a:pt x="1459" y="2614"/>
                  </a:cubicBezTo>
                  <a:cubicBezTo>
                    <a:pt x="2158" y="3253"/>
                    <a:pt x="3131" y="3587"/>
                    <a:pt x="4073" y="3648"/>
                  </a:cubicBezTo>
                  <a:cubicBezTo>
                    <a:pt x="4137" y="3650"/>
                    <a:pt x="4201" y="3651"/>
                    <a:pt x="4265" y="3651"/>
                  </a:cubicBezTo>
                  <a:cubicBezTo>
                    <a:pt x="5120" y="3651"/>
                    <a:pt x="6015" y="3458"/>
                    <a:pt x="6778" y="2949"/>
                  </a:cubicBezTo>
                  <a:cubicBezTo>
                    <a:pt x="7569" y="2432"/>
                    <a:pt x="8146" y="1611"/>
                    <a:pt x="8359" y="699"/>
                  </a:cubicBezTo>
                  <a:cubicBezTo>
                    <a:pt x="8359" y="639"/>
                    <a:pt x="8328" y="547"/>
                    <a:pt x="8237" y="517"/>
                  </a:cubicBezTo>
                  <a:cubicBezTo>
                    <a:pt x="8222" y="509"/>
                    <a:pt x="8203" y="506"/>
                    <a:pt x="8183" y="506"/>
                  </a:cubicBezTo>
                  <a:cubicBezTo>
                    <a:pt x="8121" y="506"/>
                    <a:pt x="8047" y="540"/>
                    <a:pt x="8025" y="608"/>
                  </a:cubicBezTo>
                  <a:lnTo>
                    <a:pt x="8025" y="639"/>
                  </a:lnTo>
                  <a:cubicBezTo>
                    <a:pt x="7690" y="1399"/>
                    <a:pt x="7082" y="2037"/>
                    <a:pt x="6383" y="2432"/>
                  </a:cubicBezTo>
                  <a:cubicBezTo>
                    <a:pt x="5769" y="2795"/>
                    <a:pt x="5002" y="2952"/>
                    <a:pt x="4269" y="2952"/>
                  </a:cubicBezTo>
                  <a:cubicBezTo>
                    <a:pt x="4203" y="2952"/>
                    <a:pt x="4138" y="2951"/>
                    <a:pt x="4073" y="2949"/>
                  </a:cubicBezTo>
                  <a:cubicBezTo>
                    <a:pt x="3252" y="2949"/>
                    <a:pt x="2493" y="2675"/>
                    <a:pt x="1824" y="2189"/>
                  </a:cubicBezTo>
                  <a:cubicBezTo>
                    <a:pt x="1216" y="1702"/>
                    <a:pt x="699" y="973"/>
                    <a:pt x="395" y="213"/>
                  </a:cubicBezTo>
                  <a:cubicBezTo>
                    <a:pt x="365" y="92"/>
                    <a:pt x="274" y="61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6916710" y="3189143"/>
              <a:ext cx="106202" cy="92040"/>
            </a:xfrm>
            <a:custGeom>
              <a:avLst/>
              <a:gdLst/>
              <a:ahLst/>
              <a:cxnLst/>
              <a:rect l="l" t="t" r="r" b="b"/>
              <a:pathLst>
                <a:path w="2737" h="2372" extrusionOk="0">
                  <a:moveTo>
                    <a:pt x="1369" y="0"/>
                  </a:moveTo>
                  <a:cubicBezTo>
                    <a:pt x="609" y="0"/>
                    <a:pt x="1" y="548"/>
                    <a:pt x="1" y="1186"/>
                  </a:cubicBezTo>
                  <a:cubicBezTo>
                    <a:pt x="1" y="1824"/>
                    <a:pt x="609" y="2371"/>
                    <a:pt x="1369" y="2371"/>
                  </a:cubicBezTo>
                  <a:cubicBezTo>
                    <a:pt x="2128" y="2371"/>
                    <a:pt x="2736" y="1824"/>
                    <a:pt x="2736" y="1186"/>
                  </a:cubicBezTo>
                  <a:cubicBezTo>
                    <a:pt x="2736" y="548"/>
                    <a:pt x="2098" y="31"/>
                    <a:pt x="1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6512153" y="4017390"/>
              <a:ext cx="60221" cy="61075"/>
            </a:xfrm>
            <a:custGeom>
              <a:avLst/>
              <a:gdLst/>
              <a:ahLst/>
              <a:cxnLst/>
              <a:rect l="l" t="t" r="r" b="b"/>
              <a:pathLst>
                <a:path w="1552" h="1574" extrusionOk="0">
                  <a:moveTo>
                    <a:pt x="784" y="1"/>
                  </a:moveTo>
                  <a:cubicBezTo>
                    <a:pt x="647" y="1"/>
                    <a:pt x="503" y="39"/>
                    <a:pt x="366" y="115"/>
                  </a:cubicBezTo>
                  <a:cubicBezTo>
                    <a:pt x="244" y="206"/>
                    <a:pt x="153" y="267"/>
                    <a:pt x="92" y="388"/>
                  </a:cubicBezTo>
                  <a:cubicBezTo>
                    <a:pt x="31" y="510"/>
                    <a:pt x="1" y="662"/>
                    <a:pt x="1" y="783"/>
                  </a:cubicBezTo>
                  <a:cubicBezTo>
                    <a:pt x="1" y="844"/>
                    <a:pt x="1" y="905"/>
                    <a:pt x="31" y="996"/>
                  </a:cubicBezTo>
                  <a:lnTo>
                    <a:pt x="31" y="1027"/>
                  </a:lnTo>
                  <a:cubicBezTo>
                    <a:pt x="62" y="1118"/>
                    <a:pt x="62" y="1148"/>
                    <a:pt x="92" y="1239"/>
                  </a:cubicBezTo>
                  <a:cubicBezTo>
                    <a:pt x="92" y="1239"/>
                    <a:pt x="92" y="1270"/>
                    <a:pt x="153" y="1270"/>
                  </a:cubicBezTo>
                  <a:cubicBezTo>
                    <a:pt x="214" y="1391"/>
                    <a:pt x="305" y="1452"/>
                    <a:pt x="366" y="1483"/>
                  </a:cubicBezTo>
                  <a:cubicBezTo>
                    <a:pt x="487" y="1574"/>
                    <a:pt x="579" y="1574"/>
                    <a:pt x="700" y="1574"/>
                  </a:cubicBezTo>
                  <a:cubicBezTo>
                    <a:pt x="913" y="1574"/>
                    <a:pt x="1095" y="1452"/>
                    <a:pt x="1247" y="1331"/>
                  </a:cubicBezTo>
                  <a:lnTo>
                    <a:pt x="1278" y="1300"/>
                  </a:lnTo>
                  <a:cubicBezTo>
                    <a:pt x="1369" y="1270"/>
                    <a:pt x="1399" y="1179"/>
                    <a:pt x="1430" y="1118"/>
                  </a:cubicBezTo>
                  <a:cubicBezTo>
                    <a:pt x="1521" y="996"/>
                    <a:pt x="1551" y="844"/>
                    <a:pt x="1551" y="723"/>
                  </a:cubicBezTo>
                  <a:cubicBezTo>
                    <a:pt x="1551" y="540"/>
                    <a:pt x="1399" y="267"/>
                    <a:pt x="1156" y="115"/>
                  </a:cubicBezTo>
                  <a:cubicBezTo>
                    <a:pt x="1050" y="39"/>
                    <a:pt x="920" y="1"/>
                    <a:pt x="784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6414293" y="4263594"/>
              <a:ext cx="70776" cy="7081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790" y="1"/>
                    <a:pt x="699" y="62"/>
                    <a:pt x="578" y="92"/>
                  </a:cubicBezTo>
                  <a:cubicBezTo>
                    <a:pt x="456" y="122"/>
                    <a:pt x="334" y="214"/>
                    <a:pt x="274" y="274"/>
                  </a:cubicBezTo>
                  <a:cubicBezTo>
                    <a:pt x="183" y="366"/>
                    <a:pt x="122" y="457"/>
                    <a:pt x="91" y="578"/>
                  </a:cubicBezTo>
                  <a:cubicBezTo>
                    <a:pt x="0" y="700"/>
                    <a:pt x="0" y="822"/>
                    <a:pt x="0" y="913"/>
                  </a:cubicBezTo>
                  <a:cubicBezTo>
                    <a:pt x="0" y="1004"/>
                    <a:pt x="31" y="1065"/>
                    <a:pt x="31" y="1156"/>
                  </a:cubicBezTo>
                  <a:cubicBezTo>
                    <a:pt x="61" y="1308"/>
                    <a:pt x="152" y="1460"/>
                    <a:pt x="274" y="1581"/>
                  </a:cubicBezTo>
                  <a:cubicBezTo>
                    <a:pt x="334" y="1612"/>
                    <a:pt x="365" y="1673"/>
                    <a:pt x="456" y="1733"/>
                  </a:cubicBezTo>
                  <a:cubicBezTo>
                    <a:pt x="608" y="1794"/>
                    <a:pt x="760" y="1825"/>
                    <a:pt x="912" y="1825"/>
                  </a:cubicBezTo>
                  <a:cubicBezTo>
                    <a:pt x="1034" y="1825"/>
                    <a:pt x="1125" y="1794"/>
                    <a:pt x="1246" y="1764"/>
                  </a:cubicBezTo>
                  <a:cubicBezTo>
                    <a:pt x="1368" y="1703"/>
                    <a:pt x="1490" y="1642"/>
                    <a:pt x="1550" y="1551"/>
                  </a:cubicBezTo>
                  <a:cubicBezTo>
                    <a:pt x="1642" y="1490"/>
                    <a:pt x="1702" y="1369"/>
                    <a:pt x="1763" y="1277"/>
                  </a:cubicBezTo>
                  <a:cubicBezTo>
                    <a:pt x="1824" y="1156"/>
                    <a:pt x="1824" y="1034"/>
                    <a:pt x="1824" y="913"/>
                  </a:cubicBezTo>
                  <a:cubicBezTo>
                    <a:pt x="1824" y="852"/>
                    <a:pt x="1793" y="761"/>
                    <a:pt x="1793" y="700"/>
                  </a:cubicBezTo>
                  <a:cubicBezTo>
                    <a:pt x="1763" y="548"/>
                    <a:pt x="1672" y="396"/>
                    <a:pt x="1550" y="274"/>
                  </a:cubicBezTo>
                  <a:cubicBezTo>
                    <a:pt x="1490" y="244"/>
                    <a:pt x="1459" y="153"/>
                    <a:pt x="1368" y="12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6555806" y="4457026"/>
              <a:ext cx="59019" cy="59019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1" y="1"/>
                  </a:moveTo>
                  <a:cubicBezTo>
                    <a:pt x="639" y="1"/>
                    <a:pt x="578" y="1"/>
                    <a:pt x="457" y="92"/>
                  </a:cubicBezTo>
                  <a:cubicBezTo>
                    <a:pt x="396" y="122"/>
                    <a:pt x="274" y="153"/>
                    <a:pt x="244" y="244"/>
                  </a:cubicBezTo>
                  <a:cubicBezTo>
                    <a:pt x="153" y="305"/>
                    <a:pt x="122" y="396"/>
                    <a:pt x="92" y="457"/>
                  </a:cubicBezTo>
                  <a:cubicBezTo>
                    <a:pt x="31" y="548"/>
                    <a:pt x="1" y="639"/>
                    <a:pt x="1" y="761"/>
                  </a:cubicBezTo>
                  <a:cubicBezTo>
                    <a:pt x="1" y="852"/>
                    <a:pt x="1" y="913"/>
                    <a:pt x="31" y="943"/>
                  </a:cubicBezTo>
                  <a:cubicBezTo>
                    <a:pt x="61" y="1065"/>
                    <a:pt x="153" y="1186"/>
                    <a:pt x="213" y="1308"/>
                  </a:cubicBezTo>
                  <a:cubicBezTo>
                    <a:pt x="274" y="1338"/>
                    <a:pt x="335" y="1369"/>
                    <a:pt x="396" y="1399"/>
                  </a:cubicBezTo>
                  <a:cubicBezTo>
                    <a:pt x="487" y="1490"/>
                    <a:pt x="639" y="1521"/>
                    <a:pt x="761" y="1521"/>
                  </a:cubicBezTo>
                  <a:cubicBezTo>
                    <a:pt x="882" y="1521"/>
                    <a:pt x="943" y="1521"/>
                    <a:pt x="1064" y="1460"/>
                  </a:cubicBezTo>
                  <a:cubicBezTo>
                    <a:pt x="1156" y="1399"/>
                    <a:pt x="1247" y="1369"/>
                    <a:pt x="1277" y="1308"/>
                  </a:cubicBezTo>
                  <a:cubicBezTo>
                    <a:pt x="1368" y="1217"/>
                    <a:pt x="1399" y="1156"/>
                    <a:pt x="1429" y="1065"/>
                  </a:cubicBezTo>
                  <a:cubicBezTo>
                    <a:pt x="1490" y="973"/>
                    <a:pt x="1520" y="882"/>
                    <a:pt x="1520" y="761"/>
                  </a:cubicBezTo>
                  <a:cubicBezTo>
                    <a:pt x="1490" y="730"/>
                    <a:pt x="1490" y="639"/>
                    <a:pt x="1490" y="578"/>
                  </a:cubicBezTo>
                  <a:cubicBezTo>
                    <a:pt x="1460" y="457"/>
                    <a:pt x="1368" y="335"/>
                    <a:pt x="1308" y="244"/>
                  </a:cubicBezTo>
                  <a:cubicBezTo>
                    <a:pt x="1247" y="183"/>
                    <a:pt x="1186" y="153"/>
                    <a:pt x="1156" y="122"/>
                  </a:cubicBezTo>
                  <a:cubicBezTo>
                    <a:pt x="1034" y="31"/>
                    <a:pt x="882" y="1"/>
                    <a:pt x="761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6390701" y="4513640"/>
              <a:ext cx="60183" cy="61386"/>
            </a:xfrm>
            <a:custGeom>
              <a:avLst/>
              <a:gdLst/>
              <a:ahLst/>
              <a:cxnLst/>
              <a:rect l="l" t="t" r="r" b="b"/>
              <a:pathLst>
                <a:path w="1551" h="1582" extrusionOk="0">
                  <a:moveTo>
                    <a:pt x="791" y="1"/>
                  </a:moveTo>
                  <a:cubicBezTo>
                    <a:pt x="669" y="1"/>
                    <a:pt x="578" y="1"/>
                    <a:pt x="487" y="62"/>
                  </a:cubicBezTo>
                  <a:cubicBezTo>
                    <a:pt x="365" y="92"/>
                    <a:pt x="304" y="153"/>
                    <a:pt x="213" y="213"/>
                  </a:cubicBezTo>
                  <a:cubicBezTo>
                    <a:pt x="152" y="305"/>
                    <a:pt x="122" y="365"/>
                    <a:pt x="61" y="487"/>
                  </a:cubicBezTo>
                  <a:cubicBezTo>
                    <a:pt x="31" y="548"/>
                    <a:pt x="0" y="669"/>
                    <a:pt x="0" y="791"/>
                  </a:cubicBezTo>
                  <a:cubicBezTo>
                    <a:pt x="0" y="852"/>
                    <a:pt x="0" y="943"/>
                    <a:pt x="31" y="1004"/>
                  </a:cubicBezTo>
                  <a:cubicBezTo>
                    <a:pt x="61" y="1156"/>
                    <a:pt x="152" y="1277"/>
                    <a:pt x="213" y="1369"/>
                  </a:cubicBezTo>
                  <a:cubicBezTo>
                    <a:pt x="274" y="1399"/>
                    <a:pt x="335" y="1429"/>
                    <a:pt x="365" y="1460"/>
                  </a:cubicBezTo>
                  <a:cubicBezTo>
                    <a:pt x="487" y="1551"/>
                    <a:pt x="639" y="1581"/>
                    <a:pt x="760" y="1581"/>
                  </a:cubicBezTo>
                  <a:cubicBezTo>
                    <a:pt x="882" y="1581"/>
                    <a:pt x="973" y="1581"/>
                    <a:pt x="1064" y="1521"/>
                  </a:cubicBezTo>
                  <a:cubicBezTo>
                    <a:pt x="1186" y="1460"/>
                    <a:pt x="1246" y="1429"/>
                    <a:pt x="1338" y="1369"/>
                  </a:cubicBezTo>
                  <a:cubicBezTo>
                    <a:pt x="1398" y="1277"/>
                    <a:pt x="1429" y="1217"/>
                    <a:pt x="1490" y="1095"/>
                  </a:cubicBezTo>
                  <a:cubicBezTo>
                    <a:pt x="1520" y="1004"/>
                    <a:pt x="1550" y="913"/>
                    <a:pt x="1550" y="791"/>
                  </a:cubicBezTo>
                  <a:cubicBezTo>
                    <a:pt x="1520" y="669"/>
                    <a:pt x="1520" y="639"/>
                    <a:pt x="1520" y="548"/>
                  </a:cubicBezTo>
                  <a:cubicBezTo>
                    <a:pt x="1490" y="396"/>
                    <a:pt x="1398" y="274"/>
                    <a:pt x="1338" y="213"/>
                  </a:cubicBezTo>
                  <a:cubicBezTo>
                    <a:pt x="1307" y="183"/>
                    <a:pt x="1216" y="153"/>
                    <a:pt x="1186" y="92"/>
                  </a:cubicBezTo>
                  <a:cubicBezTo>
                    <a:pt x="1064" y="31"/>
                    <a:pt x="912" y="1"/>
                    <a:pt x="791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6433151" y="4427536"/>
              <a:ext cx="69612" cy="68448"/>
            </a:xfrm>
            <a:custGeom>
              <a:avLst/>
              <a:gdLst/>
              <a:ahLst/>
              <a:cxnLst/>
              <a:rect l="l" t="t" r="r" b="b"/>
              <a:pathLst>
                <a:path w="1794" h="1764" extrusionOk="0">
                  <a:moveTo>
                    <a:pt x="882" y="1"/>
                  </a:moveTo>
                  <a:cubicBezTo>
                    <a:pt x="760" y="1"/>
                    <a:pt x="669" y="31"/>
                    <a:pt x="548" y="92"/>
                  </a:cubicBezTo>
                  <a:cubicBezTo>
                    <a:pt x="426" y="122"/>
                    <a:pt x="335" y="183"/>
                    <a:pt x="274" y="274"/>
                  </a:cubicBezTo>
                  <a:cubicBezTo>
                    <a:pt x="183" y="335"/>
                    <a:pt x="122" y="457"/>
                    <a:pt x="92" y="548"/>
                  </a:cubicBezTo>
                  <a:cubicBezTo>
                    <a:pt x="31" y="639"/>
                    <a:pt x="0" y="761"/>
                    <a:pt x="0" y="882"/>
                  </a:cubicBezTo>
                  <a:cubicBezTo>
                    <a:pt x="0" y="943"/>
                    <a:pt x="31" y="1034"/>
                    <a:pt x="31" y="1095"/>
                  </a:cubicBezTo>
                  <a:cubicBezTo>
                    <a:pt x="92" y="1247"/>
                    <a:pt x="152" y="1369"/>
                    <a:pt x="274" y="1490"/>
                  </a:cubicBezTo>
                  <a:cubicBezTo>
                    <a:pt x="335" y="1521"/>
                    <a:pt x="396" y="1551"/>
                    <a:pt x="456" y="1642"/>
                  </a:cubicBezTo>
                  <a:cubicBezTo>
                    <a:pt x="608" y="1703"/>
                    <a:pt x="730" y="1764"/>
                    <a:pt x="912" y="1764"/>
                  </a:cubicBezTo>
                  <a:cubicBezTo>
                    <a:pt x="1034" y="1764"/>
                    <a:pt x="1156" y="1703"/>
                    <a:pt x="1247" y="1673"/>
                  </a:cubicBezTo>
                  <a:cubicBezTo>
                    <a:pt x="1368" y="1642"/>
                    <a:pt x="1459" y="1551"/>
                    <a:pt x="1520" y="1490"/>
                  </a:cubicBezTo>
                  <a:cubicBezTo>
                    <a:pt x="1611" y="1399"/>
                    <a:pt x="1672" y="1308"/>
                    <a:pt x="1703" y="1217"/>
                  </a:cubicBezTo>
                  <a:cubicBezTo>
                    <a:pt x="1763" y="1095"/>
                    <a:pt x="1794" y="974"/>
                    <a:pt x="1794" y="882"/>
                  </a:cubicBezTo>
                  <a:cubicBezTo>
                    <a:pt x="1794" y="791"/>
                    <a:pt x="1763" y="730"/>
                    <a:pt x="1763" y="639"/>
                  </a:cubicBezTo>
                  <a:cubicBezTo>
                    <a:pt x="1733" y="487"/>
                    <a:pt x="1642" y="366"/>
                    <a:pt x="1520" y="274"/>
                  </a:cubicBezTo>
                  <a:cubicBezTo>
                    <a:pt x="1459" y="214"/>
                    <a:pt x="1429" y="183"/>
                    <a:pt x="1338" y="122"/>
                  </a:cubicBezTo>
                  <a:cubicBezTo>
                    <a:pt x="1186" y="31"/>
                    <a:pt x="1064" y="1"/>
                    <a:pt x="88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6720951" y="3876768"/>
              <a:ext cx="80205" cy="79041"/>
            </a:xfrm>
            <a:custGeom>
              <a:avLst/>
              <a:gdLst/>
              <a:ahLst/>
              <a:cxnLst/>
              <a:rect l="l" t="t" r="r" b="b"/>
              <a:pathLst>
                <a:path w="2067" h="2037" extrusionOk="0">
                  <a:moveTo>
                    <a:pt x="1033" y="0"/>
                  </a:moveTo>
                  <a:cubicBezTo>
                    <a:pt x="882" y="0"/>
                    <a:pt x="760" y="31"/>
                    <a:pt x="638" y="61"/>
                  </a:cubicBezTo>
                  <a:cubicBezTo>
                    <a:pt x="517" y="91"/>
                    <a:pt x="426" y="182"/>
                    <a:pt x="304" y="304"/>
                  </a:cubicBezTo>
                  <a:cubicBezTo>
                    <a:pt x="182" y="365"/>
                    <a:pt x="122" y="486"/>
                    <a:pt x="61" y="638"/>
                  </a:cubicBezTo>
                  <a:cubicBezTo>
                    <a:pt x="0" y="760"/>
                    <a:pt x="0" y="912"/>
                    <a:pt x="0" y="1003"/>
                  </a:cubicBezTo>
                  <a:cubicBezTo>
                    <a:pt x="0" y="1094"/>
                    <a:pt x="30" y="1216"/>
                    <a:pt x="30" y="1277"/>
                  </a:cubicBezTo>
                  <a:cubicBezTo>
                    <a:pt x="61" y="1459"/>
                    <a:pt x="182" y="1611"/>
                    <a:pt x="304" y="1733"/>
                  </a:cubicBezTo>
                  <a:cubicBezTo>
                    <a:pt x="365" y="1763"/>
                    <a:pt x="456" y="1854"/>
                    <a:pt x="486" y="1885"/>
                  </a:cubicBezTo>
                  <a:cubicBezTo>
                    <a:pt x="638" y="1976"/>
                    <a:pt x="821" y="2037"/>
                    <a:pt x="1033" y="2037"/>
                  </a:cubicBezTo>
                  <a:cubicBezTo>
                    <a:pt x="1185" y="2037"/>
                    <a:pt x="1277" y="2006"/>
                    <a:pt x="1398" y="1976"/>
                  </a:cubicBezTo>
                  <a:cubicBezTo>
                    <a:pt x="1520" y="1915"/>
                    <a:pt x="1641" y="1854"/>
                    <a:pt x="1733" y="1733"/>
                  </a:cubicBezTo>
                  <a:cubicBezTo>
                    <a:pt x="1854" y="1672"/>
                    <a:pt x="1945" y="1550"/>
                    <a:pt x="1976" y="1398"/>
                  </a:cubicBezTo>
                  <a:cubicBezTo>
                    <a:pt x="2037" y="1277"/>
                    <a:pt x="2037" y="1125"/>
                    <a:pt x="2037" y="1003"/>
                  </a:cubicBezTo>
                  <a:cubicBezTo>
                    <a:pt x="2067" y="912"/>
                    <a:pt x="2006" y="821"/>
                    <a:pt x="2006" y="760"/>
                  </a:cubicBezTo>
                  <a:cubicBezTo>
                    <a:pt x="1976" y="547"/>
                    <a:pt x="1854" y="395"/>
                    <a:pt x="1733" y="304"/>
                  </a:cubicBezTo>
                  <a:cubicBezTo>
                    <a:pt x="1672" y="243"/>
                    <a:pt x="1581" y="182"/>
                    <a:pt x="1550" y="152"/>
                  </a:cubicBezTo>
                  <a:cubicBezTo>
                    <a:pt x="1398" y="61"/>
                    <a:pt x="1216" y="0"/>
                    <a:pt x="103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6781095" y="4150367"/>
              <a:ext cx="86142" cy="83775"/>
            </a:xfrm>
            <a:custGeom>
              <a:avLst/>
              <a:gdLst/>
              <a:ahLst/>
              <a:cxnLst/>
              <a:rect l="l" t="t" r="r" b="b"/>
              <a:pathLst>
                <a:path w="2220" h="2159" extrusionOk="0">
                  <a:moveTo>
                    <a:pt x="1125" y="1"/>
                  </a:moveTo>
                  <a:cubicBezTo>
                    <a:pt x="942" y="1"/>
                    <a:pt x="821" y="31"/>
                    <a:pt x="699" y="92"/>
                  </a:cubicBezTo>
                  <a:cubicBezTo>
                    <a:pt x="547" y="122"/>
                    <a:pt x="426" y="183"/>
                    <a:pt x="365" y="305"/>
                  </a:cubicBezTo>
                  <a:cubicBezTo>
                    <a:pt x="243" y="426"/>
                    <a:pt x="152" y="548"/>
                    <a:pt x="122" y="639"/>
                  </a:cubicBezTo>
                  <a:cubicBezTo>
                    <a:pt x="61" y="761"/>
                    <a:pt x="0" y="913"/>
                    <a:pt x="61" y="1065"/>
                  </a:cubicBezTo>
                  <a:cubicBezTo>
                    <a:pt x="61" y="1186"/>
                    <a:pt x="91" y="1247"/>
                    <a:pt x="91" y="1369"/>
                  </a:cubicBezTo>
                  <a:cubicBezTo>
                    <a:pt x="122" y="1551"/>
                    <a:pt x="243" y="1703"/>
                    <a:pt x="365" y="1855"/>
                  </a:cubicBezTo>
                  <a:cubicBezTo>
                    <a:pt x="426" y="1916"/>
                    <a:pt x="517" y="1977"/>
                    <a:pt x="578" y="2007"/>
                  </a:cubicBezTo>
                  <a:cubicBezTo>
                    <a:pt x="730" y="2129"/>
                    <a:pt x="912" y="2159"/>
                    <a:pt x="1125" y="2159"/>
                  </a:cubicBezTo>
                  <a:cubicBezTo>
                    <a:pt x="1277" y="2159"/>
                    <a:pt x="1429" y="2129"/>
                    <a:pt x="1520" y="2098"/>
                  </a:cubicBezTo>
                  <a:cubicBezTo>
                    <a:pt x="1672" y="2037"/>
                    <a:pt x="1794" y="1977"/>
                    <a:pt x="1885" y="1855"/>
                  </a:cubicBezTo>
                  <a:cubicBezTo>
                    <a:pt x="1976" y="1733"/>
                    <a:pt x="2067" y="1642"/>
                    <a:pt x="2098" y="1521"/>
                  </a:cubicBezTo>
                  <a:cubicBezTo>
                    <a:pt x="2189" y="1399"/>
                    <a:pt x="2219" y="1247"/>
                    <a:pt x="2189" y="1095"/>
                  </a:cubicBezTo>
                  <a:cubicBezTo>
                    <a:pt x="2189" y="1004"/>
                    <a:pt x="2189" y="913"/>
                    <a:pt x="2128" y="791"/>
                  </a:cubicBezTo>
                  <a:cubicBezTo>
                    <a:pt x="2098" y="609"/>
                    <a:pt x="1976" y="457"/>
                    <a:pt x="1885" y="305"/>
                  </a:cubicBezTo>
                  <a:cubicBezTo>
                    <a:pt x="1794" y="274"/>
                    <a:pt x="1702" y="183"/>
                    <a:pt x="1642" y="153"/>
                  </a:cubicBezTo>
                  <a:cubicBezTo>
                    <a:pt x="1490" y="31"/>
                    <a:pt x="1307" y="1"/>
                    <a:pt x="1125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7045264" y="4241205"/>
              <a:ext cx="74346" cy="73143"/>
            </a:xfrm>
            <a:custGeom>
              <a:avLst/>
              <a:gdLst/>
              <a:ahLst/>
              <a:cxnLst/>
              <a:rect l="l" t="t" r="r" b="b"/>
              <a:pathLst>
                <a:path w="1916" h="1885" extrusionOk="0">
                  <a:moveTo>
                    <a:pt x="913" y="0"/>
                  </a:moveTo>
                  <a:cubicBezTo>
                    <a:pt x="852" y="0"/>
                    <a:pt x="761" y="61"/>
                    <a:pt x="700" y="61"/>
                  </a:cubicBezTo>
                  <a:cubicBezTo>
                    <a:pt x="578" y="92"/>
                    <a:pt x="457" y="122"/>
                    <a:pt x="396" y="213"/>
                  </a:cubicBezTo>
                  <a:cubicBezTo>
                    <a:pt x="274" y="274"/>
                    <a:pt x="183" y="365"/>
                    <a:pt x="153" y="456"/>
                  </a:cubicBezTo>
                  <a:cubicBezTo>
                    <a:pt x="92" y="578"/>
                    <a:pt x="31" y="699"/>
                    <a:pt x="31" y="821"/>
                  </a:cubicBezTo>
                  <a:cubicBezTo>
                    <a:pt x="1" y="912"/>
                    <a:pt x="1" y="1034"/>
                    <a:pt x="31" y="1186"/>
                  </a:cubicBezTo>
                  <a:lnTo>
                    <a:pt x="122" y="1429"/>
                  </a:lnTo>
                  <a:cubicBezTo>
                    <a:pt x="183" y="1581"/>
                    <a:pt x="305" y="1702"/>
                    <a:pt x="457" y="1763"/>
                  </a:cubicBezTo>
                  <a:lnTo>
                    <a:pt x="700" y="1854"/>
                  </a:lnTo>
                  <a:cubicBezTo>
                    <a:pt x="761" y="1854"/>
                    <a:pt x="791" y="1885"/>
                    <a:pt x="882" y="1885"/>
                  </a:cubicBezTo>
                  <a:lnTo>
                    <a:pt x="1095" y="1885"/>
                  </a:lnTo>
                  <a:cubicBezTo>
                    <a:pt x="1217" y="1885"/>
                    <a:pt x="1338" y="1854"/>
                    <a:pt x="1460" y="1763"/>
                  </a:cubicBezTo>
                  <a:cubicBezTo>
                    <a:pt x="1551" y="1702"/>
                    <a:pt x="1642" y="1611"/>
                    <a:pt x="1703" y="1551"/>
                  </a:cubicBezTo>
                  <a:cubicBezTo>
                    <a:pt x="1794" y="1459"/>
                    <a:pt x="1855" y="1338"/>
                    <a:pt x="1855" y="1247"/>
                  </a:cubicBezTo>
                  <a:cubicBezTo>
                    <a:pt x="1855" y="1155"/>
                    <a:pt x="1916" y="1095"/>
                    <a:pt x="1916" y="1003"/>
                  </a:cubicBezTo>
                  <a:cubicBezTo>
                    <a:pt x="1825" y="791"/>
                    <a:pt x="1794" y="639"/>
                    <a:pt x="1703" y="456"/>
                  </a:cubicBezTo>
                  <a:cubicBezTo>
                    <a:pt x="1673" y="395"/>
                    <a:pt x="1612" y="365"/>
                    <a:pt x="1551" y="274"/>
                  </a:cubicBezTo>
                  <a:cubicBezTo>
                    <a:pt x="1460" y="183"/>
                    <a:pt x="1277" y="92"/>
                    <a:pt x="1156" y="61"/>
                  </a:cubicBezTo>
                  <a:cubicBezTo>
                    <a:pt x="1065" y="61"/>
                    <a:pt x="974" y="0"/>
                    <a:pt x="91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7197409" y="3961669"/>
              <a:ext cx="70815" cy="7081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761" y="1"/>
                    <a:pt x="548" y="31"/>
                    <a:pt x="457" y="122"/>
                  </a:cubicBezTo>
                  <a:cubicBezTo>
                    <a:pt x="305" y="183"/>
                    <a:pt x="183" y="305"/>
                    <a:pt x="92" y="457"/>
                  </a:cubicBezTo>
                  <a:cubicBezTo>
                    <a:pt x="31" y="609"/>
                    <a:pt x="1" y="760"/>
                    <a:pt x="1" y="912"/>
                  </a:cubicBezTo>
                  <a:cubicBezTo>
                    <a:pt x="1" y="1064"/>
                    <a:pt x="31" y="1216"/>
                    <a:pt x="92" y="1368"/>
                  </a:cubicBezTo>
                  <a:cubicBezTo>
                    <a:pt x="183" y="1520"/>
                    <a:pt x="305" y="1642"/>
                    <a:pt x="457" y="1703"/>
                  </a:cubicBezTo>
                  <a:cubicBezTo>
                    <a:pt x="609" y="1794"/>
                    <a:pt x="761" y="1824"/>
                    <a:pt x="913" y="1824"/>
                  </a:cubicBezTo>
                  <a:cubicBezTo>
                    <a:pt x="1065" y="1824"/>
                    <a:pt x="1247" y="1794"/>
                    <a:pt x="1369" y="1703"/>
                  </a:cubicBezTo>
                  <a:cubicBezTo>
                    <a:pt x="1521" y="1642"/>
                    <a:pt x="1612" y="1520"/>
                    <a:pt x="1703" y="1368"/>
                  </a:cubicBezTo>
                  <a:cubicBezTo>
                    <a:pt x="1794" y="1216"/>
                    <a:pt x="1825" y="1064"/>
                    <a:pt x="1825" y="912"/>
                  </a:cubicBezTo>
                  <a:cubicBezTo>
                    <a:pt x="1825" y="760"/>
                    <a:pt x="1794" y="578"/>
                    <a:pt x="1703" y="457"/>
                  </a:cubicBezTo>
                  <a:cubicBezTo>
                    <a:pt x="1612" y="305"/>
                    <a:pt x="1521" y="183"/>
                    <a:pt x="1369" y="122"/>
                  </a:cubicBezTo>
                  <a:cubicBezTo>
                    <a:pt x="1217" y="31"/>
                    <a:pt x="1065" y="1"/>
                    <a:pt x="913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6968628" y="3915688"/>
              <a:ext cx="70776" cy="73143"/>
            </a:xfrm>
            <a:custGeom>
              <a:avLst/>
              <a:gdLst/>
              <a:ahLst/>
              <a:cxnLst/>
              <a:rect l="l" t="t" r="r" b="b"/>
              <a:pathLst>
                <a:path w="1824" h="1885" extrusionOk="0">
                  <a:moveTo>
                    <a:pt x="912" y="0"/>
                  </a:moveTo>
                  <a:cubicBezTo>
                    <a:pt x="790" y="0"/>
                    <a:pt x="638" y="61"/>
                    <a:pt x="578" y="91"/>
                  </a:cubicBezTo>
                  <a:cubicBezTo>
                    <a:pt x="456" y="122"/>
                    <a:pt x="334" y="213"/>
                    <a:pt x="274" y="274"/>
                  </a:cubicBezTo>
                  <a:cubicBezTo>
                    <a:pt x="182" y="365"/>
                    <a:pt x="122" y="456"/>
                    <a:pt x="91" y="578"/>
                  </a:cubicBezTo>
                  <a:cubicBezTo>
                    <a:pt x="0" y="699"/>
                    <a:pt x="0" y="821"/>
                    <a:pt x="0" y="912"/>
                  </a:cubicBezTo>
                  <a:cubicBezTo>
                    <a:pt x="0" y="1003"/>
                    <a:pt x="31" y="1064"/>
                    <a:pt x="31" y="1186"/>
                  </a:cubicBezTo>
                  <a:cubicBezTo>
                    <a:pt x="61" y="1338"/>
                    <a:pt x="152" y="1490"/>
                    <a:pt x="274" y="1611"/>
                  </a:cubicBezTo>
                  <a:cubicBezTo>
                    <a:pt x="334" y="1642"/>
                    <a:pt x="365" y="1733"/>
                    <a:pt x="456" y="1763"/>
                  </a:cubicBezTo>
                  <a:cubicBezTo>
                    <a:pt x="608" y="1824"/>
                    <a:pt x="760" y="1885"/>
                    <a:pt x="912" y="1885"/>
                  </a:cubicBezTo>
                  <a:cubicBezTo>
                    <a:pt x="1034" y="1885"/>
                    <a:pt x="1186" y="1824"/>
                    <a:pt x="1246" y="1794"/>
                  </a:cubicBezTo>
                  <a:cubicBezTo>
                    <a:pt x="1368" y="1763"/>
                    <a:pt x="1490" y="1672"/>
                    <a:pt x="1550" y="1611"/>
                  </a:cubicBezTo>
                  <a:cubicBezTo>
                    <a:pt x="1641" y="1520"/>
                    <a:pt x="1702" y="1429"/>
                    <a:pt x="1733" y="1307"/>
                  </a:cubicBezTo>
                  <a:cubicBezTo>
                    <a:pt x="1824" y="1186"/>
                    <a:pt x="1824" y="1064"/>
                    <a:pt x="1824" y="973"/>
                  </a:cubicBezTo>
                  <a:cubicBezTo>
                    <a:pt x="1824" y="851"/>
                    <a:pt x="1793" y="760"/>
                    <a:pt x="1793" y="699"/>
                  </a:cubicBezTo>
                  <a:cubicBezTo>
                    <a:pt x="1763" y="547"/>
                    <a:pt x="1672" y="395"/>
                    <a:pt x="1550" y="274"/>
                  </a:cubicBezTo>
                  <a:cubicBezTo>
                    <a:pt x="1490" y="243"/>
                    <a:pt x="1459" y="152"/>
                    <a:pt x="1368" y="122"/>
                  </a:cubicBezTo>
                  <a:cubicBezTo>
                    <a:pt x="1216" y="61"/>
                    <a:pt x="1064" y="0"/>
                    <a:pt x="91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7216306" y="3767073"/>
              <a:ext cx="71979" cy="71319"/>
            </a:xfrm>
            <a:custGeom>
              <a:avLst/>
              <a:gdLst/>
              <a:ahLst/>
              <a:cxnLst/>
              <a:rect l="l" t="t" r="r" b="b"/>
              <a:pathLst>
                <a:path w="1855" h="1838" extrusionOk="0">
                  <a:moveTo>
                    <a:pt x="942" y="0"/>
                  </a:moveTo>
                  <a:cubicBezTo>
                    <a:pt x="791" y="0"/>
                    <a:pt x="608" y="31"/>
                    <a:pt x="487" y="122"/>
                  </a:cubicBezTo>
                  <a:cubicBezTo>
                    <a:pt x="335" y="183"/>
                    <a:pt x="213" y="304"/>
                    <a:pt x="152" y="456"/>
                  </a:cubicBezTo>
                  <a:lnTo>
                    <a:pt x="152" y="487"/>
                  </a:lnTo>
                  <a:lnTo>
                    <a:pt x="31" y="730"/>
                  </a:lnTo>
                  <a:lnTo>
                    <a:pt x="0" y="943"/>
                  </a:lnTo>
                  <a:lnTo>
                    <a:pt x="31" y="1186"/>
                  </a:lnTo>
                  <a:cubicBezTo>
                    <a:pt x="31" y="1216"/>
                    <a:pt x="31" y="1216"/>
                    <a:pt x="61" y="1247"/>
                  </a:cubicBezTo>
                  <a:lnTo>
                    <a:pt x="61" y="1307"/>
                  </a:lnTo>
                  <a:cubicBezTo>
                    <a:pt x="61" y="1338"/>
                    <a:pt x="122" y="1368"/>
                    <a:pt x="122" y="1368"/>
                  </a:cubicBezTo>
                  <a:cubicBezTo>
                    <a:pt x="152" y="1490"/>
                    <a:pt x="183" y="1550"/>
                    <a:pt x="274" y="1642"/>
                  </a:cubicBezTo>
                  <a:lnTo>
                    <a:pt x="426" y="1763"/>
                  </a:lnTo>
                  <a:cubicBezTo>
                    <a:pt x="517" y="1824"/>
                    <a:pt x="578" y="1824"/>
                    <a:pt x="730" y="1824"/>
                  </a:cubicBezTo>
                  <a:cubicBezTo>
                    <a:pt x="760" y="1834"/>
                    <a:pt x="791" y="1838"/>
                    <a:pt x="822" y="1838"/>
                  </a:cubicBezTo>
                  <a:cubicBezTo>
                    <a:pt x="885" y="1838"/>
                    <a:pt x="953" y="1824"/>
                    <a:pt x="1034" y="1824"/>
                  </a:cubicBezTo>
                  <a:lnTo>
                    <a:pt x="1125" y="1824"/>
                  </a:lnTo>
                  <a:cubicBezTo>
                    <a:pt x="1216" y="1794"/>
                    <a:pt x="1277" y="1763"/>
                    <a:pt x="1368" y="1763"/>
                  </a:cubicBezTo>
                  <a:cubicBezTo>
                    <a:pt x="1368" y="1763"/>
                    <a:pt x="1398" y="1763"/>
                    <a:pt x="1398" y="1702"/>
                  </a:cubicBezTo>
                  <a:cubicBezTo>
                    <a:pt x="1490" y="1672"/>
                    <a:pt x="1550" y="1642"/>
                    <a:pt x="1581" y="1550"/>
                  </a:cubicBezTo>
                  <a:cubicBezTo>
                    <a:pt x="1702" y="1459"/>
                    <a:pt x="1794" y="1307"/>
                    <a:pt x="1824" y="1155"/>
                  </a:cubicBezTo>
                  <a:cubicBezTo>
                    <a:pt x="1854" y="1003"/>
                    <a:pt x="1854" y="851"/>
                    <a:pt x="1824" y="639"/>
                  </a:cubicBezTo>
                  <a:cubicBezTo>
                    <a:pt x="1794" y="547"/>
                    <a:pt x="1763" y="426"/>
                    <a:pt x="1672" y="335"/>
                  </a:cubicBezTo>
                  <a:cubicBezTo>
                    <a:pt x="1611" y="243"/>
                    <a:pt x="1520" y="152"/>
                    <a:pt x="1398" y="122"/>
                  </a:cubicBezTo>
                  <a:cubicBezTo>
                    <a:pt x="1246" y="31"/>
                    <a:pt x="1094" y="0"/>
                    <a:pt x="94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6991018" y="4069580"/>
              <a:ext cx="60183" cy="60183"/>
            </a:xfrm>
            <a:custGeom>
              <a:avLst/>
              <a:gdLst/>
              <a:ahLst/>
              <a:cxnLst/>
              <a:rect l="l" t="t" r="r" b="b"/>
              <a:pathLst>
                <a:path w="1551" h="1551" extrusionOk="0">
                  <a:moveTo>
                    <a:pt x="810" y="1"/>
                  </a:moveTo>
                  <a:cubicBezTo>
                    <a:pt x="745" y="1"/>
                    <a:pt x="685" y="16"/>
                    <a:pt x="609" y="46"/>
                  </a:cubicBezTo>
                  <a:cubicBezTo>
                    <a:pt x="517" y="77"/>
                    <a:pt x="487" y="77"/>
                    <a:pt x="426" y="107"/>
                  </a:cubicBezTo>
                  <a:cubicBezTo>
                    <a:pt x="335" y="138"/>
                    <a:pt x="274" y="229"/>
                    <a:pt x="183" y="290"/>
                  </a:cubicBezTo>
                  <a:cubicBezTo>
                    <a:pt x="153" y="350"/>
                    <a:pt x="122" y="411"/>
                    <a:pt x="61" y="442"/>
                  </a:cubicBezTo>
                  <a:cubicBezTo>
                    <a:pt x="31" y="533"/>
                    <a:pt x="1" y="654"/>
                    <a:pt x="1" y="745"/>
                  </a:cubicBezTo>
                  <a:cubicBezTo>
                    <a:pt x="1" y="837"/>
                    <a:pt x="1" y="897"/>
                    <a:pt x="31" y="958"/>
                  </a:cubicBezTo>
                  <a:lnTo>
                    <a:pt x="122" y="1141"/>
                  </a:lnTo>
                  <a:cubicBezTo>
                    <a:pt x="153" y="1201"/>
                    <a:pt x="213" y="1293"/>
                    <a:pt x="305" y="1353"/>
                  </a:cubicBezTo>
                  <a:cubicBezTo>
                    <a:pt x="365" y="1445"/>
                    <a:pt x="457" y="1475"/>
                    <a:pt x="578" y="1505"/>
                  </a:cubicBezTo>
                  <a:cubicBezTo>
                    <a:pt x="654" y="1536"/>
                    <a:pt x="715" y="1551"/>
                    <a:pt x="776" y="1551"/>
                  </a:cubicBezTo>
                  <a:cubicBezTo>
                    <a:pt x="837" y="1551"/>
                    <a:pt x="897" y="1536"/>
                    <a:pt x="973" y="1505"/>
                  </a:cubicBezTo>
                  <a:cubicBezTo>
                    <a:pt x="1064" y="1475"/>
                    <a:pt x="1095" y="1475"/>
                    <a:pt x="1186" y="1445"/>
                  </a:cubicBezTo>
                  <a:cubicBezTo>
                    <a:pt x="1277" y="1353"/>
                    <a:pt x="1368" y="1293"/>
                    <a:pt x="1429" y="1171"/>
                  </a:cubicBezTo>
                  <a:cubicBezTo>
                    <a:pt x="1520" y="1049"/>
                    <a:pt x="1551" y="897"/>
                    <a:pt x="1551" y="806"/>
                  </a:cubicBezTo>
                  <a:cubicBezTo>
                    <a:pt x="1551" y="654"/>
                    <a:pt x="1551" y="502"/>
                    <a:pt x="1490" y="381"/>
                  </a:cubicBezTo>
                  <a:cubicBezTo>
                    <a:pt x="1399" y="259"/>
                    <a:pt x="1338" y="198"/>
                    <a:pt x="1216" y="107"/>
                  </a:cubicBezTo>
                  <a:cubicBezTo>
                    <a:pt x="1125" y="77"/>
                    <a:pt x="1095" y="77"/>
                    <a:pt x="1034" y="46"/>
                  </a:cubicBezTo>
                  <a:cubicBezTo>
                    <a:pt x="943" y="16"/>
                    <a:pt x="875" y="1"/>
                    <a:pt x="810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6794055" y="3995893"/>
              <a:ext cx="61386" cy="60183"/>
            </a:xfrm>
            <a:custGeom>
              <a:avLst/>
              <a:gdLst/>
              <a:ahLst/>
              <a:cxnLst/>
              <a:rect l="l" t="t" r="r" b="b"/>
              <a:pathLst>
                <a:path w="1582" h="1551" extrusionOk="0">
                  <a:moveTo>
                    <a:pt x="821" y="0"/>
                  </a:moveTo>
                  <a:cubicBezTo>
                    <a:pt x="700" y="0"/>
                    <a:pt x="608" y="0"/>
                    <a:pt x="517" y="61"/>
                  </a:cubicBezTo>
                  <a:cubicBezTo>
                    <a:pt x="396" y="122"/>
                    <a:pt x="335" y="152"/>
                    <a:pt x="244" y="213"/>
                  </a:cubicBezTo>
                  <a:cubicBezTo>
                    <a:pt x="153" y="304"/>
                    <a:pt x="122" y="365"/>
                    <a:pt x="92" y="486"/>
                  </a:cubicBezTo>
                  <a:cubicBezTo>
                    <a:pt x="61" y="547"/>
                    <a:pt x="1" y="669"/>
                    <a:pt x="1" y="790"/>
                  </a:cubicBezTo>
                  <a:cubicBezTo>
                    <a:pt x="1" y="851"/>
                    <a:pt x="1" y="942"/>
                    <a:pt x="61" y="973"/>
                  </a:cubicBezTo>
                  <a:cubicBezTo>
                    <a:pt x="92" y="1094"/>
                    <a:pt x="153" y="1216"/>
                    <a:pt x="244" y="1307"/>
                  </a:cubicBezTo>
                  <a:cubicBezTo>
                    <a:pt x="274" y="1368"/>
                    <a:pt x="365" y="1398"/>
                    <a:pt x="396" y="1429"/>
                  </a:cubicBezTo>
                  <a:cubicBezTo>
                    <a:pt x="517" y="1520"/>
                    <a:pt x="669" y="1550"/>
                    <a:pt x="760" y="1550"/>
                  </a:cubicBezTo>
                  <a:cubicBezTo>
                    <a:pt x="882" y="1550"/>
                    <a:pt x="973" y="1550"/>
                    <a:pt x="1064" y="1459"/>
                  </a:cubicBezTo>
                  <a:cubicBezTo>
                    <a:pt x="1186" y="1429"/>
                    <a:pt x="1277" y="1398"/>
                    <a:pt x="1338" y="1337"/>
                  </a:cubicBezTo>
                  <a:cubicBezTo>
                    <a:pt x="1429" y="1246"/>
                    <a:pt x="1460" y="1185"/>
                    <a:pt x="1490" y="1064"/>
                  </a:cubicBezTo>
                  <a:cubicBezTo>
                    <a:pt x="1520" y="973"/>
                    <a:pt x="1581" y="882"/>
                    <a:pt x="1581" y="760"/>
                  </a:cubicBezTo>
                  <a:cubicBezTo>
                    <a:pt x="1551" y="730"/>
                    <a:pt x="1551" y="638"/>
                    <a:pt x="1551" y="578"/>
                  </a:cubicBezTo>
                  <a:cubicBezTo>
                    <a:pt x="1490" y="456"/>
                    <a:pt x="1429" y="334"/>
                    <a:pt x="1338" y="213"/>
                  </a:cubicBezTo>
                  <a:cubicBezTo>
                    <a:pt x="1308" y="182"/>
                    <a:pt x="1247" y="152"/>
                    <a:pt x="1186" y="122"/>
                  </a:cubicBezTo>
                  <a:cubicBezTo>
                    <a:pt x="1095" y="30"/>
                    <a:pt x="912" y="0"/>
                    <a:pt x="82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6613622" y="4221144"/>
              <a:ext cx="94368" cy="74346"/>
            </a:xfrm>
            <a:custGeom>
              <a:avLst/>
              <a:gdLst/>
              <a:ahLst/>
              <a:cxnLst/>
              <a:rect l="l" t="t" r="r" b="b"/>
              <a:pathLst>
                <a:path w="2432" h="1916" extrusionOk="0">
                  <a:moveTo>
                    <a:pt x="1216" y="1"/>
                  </a:moveTo>
                  <a:cubicBezTo>
                    <a:pt x="0" y="1"/>
                    <a:pt x="0" y="1916"/>
                    <a:pt x="1216" y="1916"/>
                  </a:cubicBezTo>
                  <a:cubicBezTo>
                    <a:pt x="1225" y="1916"/>
                    <a:pt x="1235" y="1916"/>
                    <a:pt x="1244" y="1916"/>
                  </a:cubicBezTo>
                  <a:cubicBezTo>
                    <a:pt x="2432" y="1916"/>
                    <a:pt x="2422" y="1"/>
                    <a:pt x="1216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6716217" y="4449964"/>
              <a:ext cx="69612" cy="67245"/>
            </a:xfrm>
            <a:custGeom>
              <a:avLst/>
              <a:gdLst/>
              <a:ahLst/>
              <a:cxnLst/>
              <a:rect l="l" t="t" r="r" b="b"/>
              <a:pathLst>
                <a:path w="1794" h="1733" extrusionOk="0">
                  <a:moveTo>
                    <a:pt x="882" y="0"/>
                  </a:moveTo>
                  <a:cubicBezTo>
                    <a:pt x="760" y="0"/>
                    <a:pt x="669" y="31"/>
                    <a:pt x="548" y="61"/>
                  </a:cubicBezTo>
                  <a:cubicBezTo>
                    <a:pt x="426" y="122"/>
                    <a:pt x="335" y="183"/>
                    <a:pt x="274" y="274"/>
                  </a:cubicBezTo>
                  <a:cubicBezTo>
                    <a:pt x="183" y="335"/>
                    <a:pt x="122" y="456"/>
                    <a:pt x="92" y="517"/>
                  </a:cubicBezTo>
                  <a:cubicBezTo>
                    <a:pt x="61" y="639"/>
                    <a:pt x="0" y="760"/>
                    <a:pt x="0" y="882"/>
                  </a:cubicBezTo>
                  <a:lnTo>
                    <a:pt x="31" y="1095"/>
                  </a:lnTo>
                  <a:cubicBezTo>
                    <a:pt x="92" y="1247"/>
                    <a:pt x="152" y="1368"/>
                    <a:pt x="274" y="1490"/>
                  </a:cubicBezTo>
                  <a:cubicBezTo>
                    <a:pt x="335" y="1520"/>
                    <a:pt x="396" y="1551"/>
                    <a:pt x="456" y="1642"/>
                  </a:cubicBezTo>
                  <a:cubicBezTo>
                    <a:pt x="608" y="1703"/>
                    <a:pt x="760" y="1733"/>
                    <a:pt x="912" y="1733"/>
                  </a:cubicBezTo>
                  <a:cubicBezTo>
                    <a:pt x="1034" y="1733"/>
                    <a:pt x="1155" y="1703"/>
                    <a:pt x="1247" y="1672"/>
                  </a:cubicBezTo>
                  <a:cubicBezTo>
                    <a:pt x="1368" y="1642"/>
                    <a:pt x="1459" y="1551"/>
                    <a:pt x="1520" y="1490"/>
                  </a:cubicBezTo>
                  <a:cubicBezTo>
                    <a:pt x="1611" y="1399"/>
                    <a:pt x="1672" y="1277"/>
                    <a:pt x="1703" y="1216"/>
                  </a:cubicBezTo>
                  <a:cubicBezTo>
                    <a:pt x="1763" y="1095"/>
                    <a:pt x="1794" y="973"/>
                    <a:pt x="1794" y="882"/>
                  </a:cubicBezTo>
                  <a:lnTo>
                    <a:pt x="1763" y="639"/>
                  </a:lnTo>
                  <a:cubicBezTo>
                    <a:pt x="1733" y="487"/>
                    <a:pt x="1642" y="365"/>
                    <a:pt x="1520" y="274"/>
                  </a:cubicBezTo>
                  <a:cubicBezTo>
                    <a:pt x="1459" y="213"/>
                    <a:pt x="1429" y="183"/>
                    <a:pt x="1338" y="122"/>
                  </a:cubicBezTo>
                  <a:cubicBezTo>
                    <a:pt x="1186" y="31"/>
                    <a:pt x="1034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6636012" y="4602110"/>
              <a:ext cx="70815" cy="66973"/>
            </a:xfrm>
            <a:custGeom>
              <a:avLst/>
              <a:gdLst/>
              <a:ahLst/>
              <a:cxnLst/>
              <a:rect l="l" t="t" r="r" b="b"/>
              <a:pathLst>
                <a:path w="1825" h="1726" extrusionOk="0">
                  <a:moveTo>
                    <a:pt x="882" y="0"/>
                  </a:moveTo>
                  <a:cubicBezTo>
                    <a:pt x="730" y="0"/>
                    <a:pt x="608" y="31"/>
                    <a:pt x="426" y="92"/>
                  </a:cubicBezTo>
                  <a:cubicBezTo>
                    <a:pt x="335" y="183"/>
                    <a:pt x="213" y="274"/>
                    <a:pt x="122" y="396"/>
                  </a:cubicBezTo>
                  <a:cubicBezTo>
                    <a:pt x="122" y="396"/>
                    <a:pt x="122" y="426"/>
                    <a:pt x="92" y="426"/>
                  </a:cubicBezTo>
                  <a:cubicBezTo>
                    <a:pt x="61" y="517"/>
                    <a:pt x="31" y="578"/>
                    <a:pt x="31" y="639"/>
                  </a:cubicBezTo>
                  <a:cubicBezTo>
                    <a:pt x="1" y="730"/>
                    <a:pt x="1" y="851"/>
                    <a:pt x="31" y="973"/>
                  </a:cubicBezTo>
                  <a:cubicBezTo>
                    <a:pt x="31" y="1034"/>
                    <a:pt x="61" y="1125"/>
                    <a:pt x="92" y="1186"/>
                  </a:cubicBezTo>
                  <a:cubicBezTo>
                    <a:pt x="122" y="1307"/>
                    <a:pt x="213" y="1399"/>
                    <a:pt x="304" y="1459"/>
                  </a:cubicBezTo>
                  <a:cubicBezTo>
                    <a:pt x="365" y="1520"/>
                    <a:pt x="396" y="1551"/>
                    <a:pt x="487" y="1611"/>
                  </a:cubicBezTo>
                  <a:cubicBezTo>
                    <a:pt x="548" y="1672"/>
                    <a:pt x="639" y="1703"/>
                    <a:pt x="669" y="1703"/>
                  </a:cubicBezTo>
                  <a:cubicBezTo>
                    <a:pt x="730" y="1718"/>
                    <a:pt x="783" y="1725"/>
                    <a:pt x="836" y="1725"/>
                  </a:cubicBezTo>
                  <a:cubicBezTo>
                    <a:pt x="890" y="1725"/>
                    <a:pt x="943" y="1718"/>
                    <a:pt x="1004" y="1703"/>
                  </a:cubicBezTo>
                  <a:cubicBezTo>
                    <a:pt x="1125" y="1703"/>
                    <a:pt x="1247" y="1672"/>
                    <a:pt x="1368" y="1581"/>
                  </a:cubicBezTo>
                  <a:cubicBezTo>
                    <a:pt x="1368" y="1581"/>
                    <a:pt x="1399" y="1581"/>
                    <a:pt x="1399" y="1551"/>
                  </a:cubicBezTo>
                  <a:cubicBezTo>
                    <a:pt x="1520" y="1459"/>
                    <a:pt x="1612" y="1368"/>
                    <a:pt x="1703" y="1247"/>
                  </a:cubicBezTo>
                  <a:cubicBezTo>
                    <a:pt x="1763" y="1095"/>
                    <a:pt x="1824" y="973"/>
                    <a:pt x="1824" y="791"/>
                  </a:cubicBezTo>
                  <a:cubicBezTo>
                    <a:pt x="1763" y="791"/>
                    <a:pt x="1763" y="699"/>
                    <a:pt x="1733" y="639"/>
                  </a:cubicBezTo>
                  <a:cubicBezTo>
                    <a:pt x="1703" y="487"/>
                    <a:pt x="1612" y="365"/>
                    <a:pt x="1520" y="244"/>
                  </a:cubicBezTo>
                  <a:cubicBezTo>
                    <a:pt x="1429" y="183"/>
                    <a:pt x="1308" y="92"/>
                    <a:pt x="1247" y="61"/>
                  </a:cubicBezTo>
                  <a:cubicBezTo>
                    <a:pt x="1125" y="31"/>
                    <a:pt x="1004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6943834" y="4612703"/>
              <a:ext cx="67284" cy="69340"/>
            </a:xfrm>
            <a:custGeom>
              <a:avLst/>
              <a:gdLst/>
              <a:ahLst/>
              <a:cxnLst/>
              <a:rect l="l" t="t" r="r" b="b"/>
              <a:pathLst>
                <a:path w="1734" h="1787" extrusionOk="0">
                  <a:moveTo>
                    <a:pt x="882" y="1"/>
                  </a:moveTo>
                  <a:cubicBezTo>
                    <a:pt x="730" y="1"/>
                    <a:pt x="578" y="62"/>
                    <a:pt x="426" y="123"/>
                  </a:cubicBezTo>
                  <a:cubicBezTo>
                    <a:pt x="305" y="153"/>
                    <a:pt x="214" y="244"/>
                    <a:pt x="183" y="366"/>
                  </a:cubicBezTo>
                  <a:cubicBezTo>
                    <a:pt x="122" y="426"/>
                    <a:pt x="62" y="548"/>
                    <a:pt x="31" y="670"/>
                  </a:cubicBezTo>
                  <a:cubicBezTo>
                    <a:pt x="1" y="761"/>
                    <a:pt x="1" y="882"/>
                    <a:pt x="31" y="1004"/>
                  </a:cubicBezTo>
                  <a:cubicBezTo>
                    <a:pt x="31" y="1126"/>
                    <a:pt x="62" y="1217"/>
                    <a:pt x="153" y="1338"/>
                  </a:cubicBezTo>
                  <a:cubicBezTo>
                    <a:pt x="214" y="1460"/>
                    <a:pt x="335" y="1582"/>
                    <a:pt x="457" y="1642"/>
                  </a:cubicBezTo>
                  <a:cubicBezTo>
                    <a:pt x="548" y="1733"/>
                    <a:pt x="639" y="1764"/>
                    <a:pt x="761" y="1764"/>
                  </a:cubicBezTo>
                  <a:cubicBezTo>
                    <a:pt x="806" y="1779"/>
                    <a:pt x="859" y="1787"/>
                    <a:pt x="916" y="1787"/>
                  </a:cubicBezTo>
                  <a:cubicBezTo>
                    <a:pt x="973" y="1787"/>
                    <a:pt x="1034" y="1779"/>
                    <a:pt x="1095" y="1764"/>
                  </a:cubicBezTo>
                  <a:lnTo>
                    <a:pt x="1277" y="1673"/>
                  </a:lnTo>
                  <a:cubicBezTo>
                    <a:pt x="1399" y="1642"/>
                    <a:pt x="1490" y="1582"/>
                    <a:pt x="1521" y="1460"/>
                  </a:cubicBezTo>
                  <a:cubicBezTo>
                    <a:pt x="1551" y="1430"/>
                    <a:pt x="1581" y="1338"/>
                    <a:pt x="1612" y="1278"/>
                  </a:cubicBezTo>
                  <a:cubicBezTo>
                    <a:pt x="1673" y="1156"/>
                    <a:pt x="1703" y="1034"/>
                    <a:pt x="1703" y="913"/>
                  </a:cubicBezTo>
                  <a:cubicBezTo>
                    <a:pt x="1733" y="822"/>
                    <a:pt x="1733" y="730"/>
                    <a:pt x="1703" y="670"/>
                  </a:cubicBezTo>
                  <a:cubicBezTo>
                    <a:pt x="1673" y="518"/>
                    <a:pt x="1581" y="396"/>
                    <a:pt x="1490" y="275"/>
                  </a:cubicBezTo>
                  <a:cubicBezTo>
                    <a:pt x="1369" y="183"/>
                    <a:pt x="1247" y="92"/>
                    <a:pt x="1095" y="62"/>
                  </a:cubicBezTo>
                  <a:cubicBezTo>
                    <a:pt x="1034" y="62"/>
                    <a:pt x="943" y="1"/>
                    <a:pt x="88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6924975" y="4402780"/>
              <a:ext cx="69612" cy="69612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912" y="1"/>
                  </a:moveTo>
                  <a:cubicBezTo>
                    <a:pt x="791" y="1"/>
                    <a:pt x="669" y="31"/>
                    <a:pt x="548" y="61"/>
                  </a:cubicBezTo>
                  <a:cubicBezTo>
                    <a:pt x="456" y="122"/>
                    <a:pt x="365" y="183"/>
                    <a:pt x="244" y="274"/>
                  </a:cubicBezTo>
                  <a:cubicBezTo>
                    <a:pt x="183" y="335"/>
                    <a:pt x="92" y="456"/>
                    <a:pt x="61" y="578"/>
                  </a:cubicBezTo>
                  <a:cubicBezTo>
                    <a:pt x="31" y="669"/>
                    <a:pt x="0" y="791"/>
                    <a:pt x="0" y="912"/>
                  </a:cubicBezTo>
                  <a:cubicBezTo>
                    <a:pt x="0" y="973"/>
                    <a:pt x="31" y="1064"/>
                    <a:pt x="31" y="1125"/>
                  </a:cubicBezTo>
                  <a:cubicBezTo>
                    <a:pt x="61" y="1277"/>
                    <a:pt x="122" y="1399"/>
                    <a:pt x="244" y="1520"/>
                  </a:cubicBezTo>
                  <a:cubicBezTo>
                    <a:pt x="335" y="1551"/>
                    <a:pt x="365" y="1581"/>
                    <a:pt x="426" y="1672"/>
                  </a:cubicBezTo>
                  <a:cubicBezTo>
                    <a:pt x="578" y="1733"/>
                    <a:pt x="730" y="1794"/>
                    <a:pt x="882" y="1794"/>
                  </a:cubicBezTo>
                  <a:cubicBezTo>
                    <a:pt x="1004" y="1794"/>
                    <a:pt x="1125" y="1733"/>
                    <a:pt x="1247" y="1703"/>
                  </a:cubicBezTo>
                  <a:cubicBezTo>
                    <a:pt x="1338" y="1672"/>
                    <a:pt x="1429" y="1581"/>
                    <a:pt x="1551" y="1520"/>
                  </a:cubicBezTo>
                  <a:cubicBezTo>
                    <a:pt x="1611" y="1429"/>
                    <a:pt x="1703" y="1338"/>
                    <a:pt x="1733" y="1216"/>
                  </a:cubicBezTo>
                  <a:cubicBezTo>
                    <a:pt x="1763" y="1095"/>
                    <a:pt x="1794" y="973"/>
                    <a:pt x="1794" y="882"/>
                  </a:cubicBezTo>
                  <a:cubicBezTo>
                    <a:pt x="1794" y="791"/>
                    <a:pt x="1794" y="730"/>
                    <a:pt x="1763" y="639"/>
                  </a:cubicBezTo>
                  <a:cubicBezTo>
                    <a:pt x="1733" y="487"/>
                    <a:pt x="1672" y="365"/>
                    <a:pt x="1551" y="274"/>
                  </a:cubicBezTo>
                  <a:cubicBezTo>
                    <a:pt x="1459" y="213"/>
                    <a:pt x="1429" y="183"/>
                    <a:pt x="1368" y="12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7182082" y="4467658"/>
              <a:ext cx="70815" cy="67245"/>
            </a:xfrm>
            <a:custGeom>
              <a:avLst/>
              <a:gdLst/>
              <a:ahLst/>
              <a:cxnLst/>
              <a:rect l="l" t="t" r="r" b="b"/>
              <a:pathLst>
                <a:path w="1825" h="1733" extrusionOk="0">
                  <a:moveTo>
                    <a:pt x="882" y="0"/>
                  </a:moveTo>
                  <a:cubicBezTo>
                    <a:pt x="821" y="0"/>
                    <a:pt x="730" y="31"/>
                    <a:pt x="669" y="31"/>
                  </a:cubicBezTo>
                  <a:cubicBezTo>
                    <a:pt x="609" y="31"/>
                    <a:pt x="609" y="61"/>
                    <a:pt x="548" y="61"/>
                  </a:cubicBezTo>
                  <a:cubicBezTo>
                    <a:pt x="457" y="122"/>
                    <a:pt x="426" y="122"/>
                    <a:pt x="365" y="183"/>
                  </a:cubicBezTo>
                  <a:cubicBezTo>
                    <a:pt x="305" y="183"/>
                    <a:pt x="274" y="213"/>
                    <a:pt x="274" y="274"/>
                  </a:cubicBezTo>
                  <a:cubicBezTo>
                    <a:pt x="153" y="365"/>
                    <a:pt x="92" y="487"/>
                    <a:pt x="62" y="639"/>
                  </a:cubicBezTo>
                  <a:cubicBezTo>
                    <a:pt x="1" y="791"/>
                    <a:pt x="1" y="943"/>
                    <a:pt x="62" y="1095"/>
                  </a:cubicBezTo>
                  <a:cubicBezTo>
                    <a:pt x="92" y="1247"/>
                    <a:pt x="153" y="1368"/>
                    <a:pt x="274" y="1490"/>
                  </a:cubicBezTo>
                  <a:cubicBezTo>
                    <a:pt x="396" y="1581"/>
                    <a:pt x="517" y="1672"/>
                    <a:pt x="669" y="1702"/>
                  </a:cubicBezTo>
                  <a:cubicBezTo>
                    <a:pt x="730" y="1702"/>
                    <a:pt x="821" y="1733"/>
                    <a:pt x="882" y="1733"/>
                  </a:cubicBezTo>
                  <a:cubicBezTo>
                    <a:pt x="913" y="1733"/>
                    <a:pt x="1034" y="1733"/>
                    <a:pt x="1125" y="1702"/>
                  </a:cubicBezTo>
                  <a:lnTo>
                    <a:pt x="1308" y="1642"/>
                  </a:lnTo>
                  <a:cubicBezTo>
                    <a:pt x="1308" y="1642"/>
                    <a:pt x="1338" y="1642"/>
                    <a:pt x="1338" y="1581"/>
                  </a:cubicBezTo>
                  <a:cubicBezTo>
                    <a:pt x="1369" y="1581"/>
                    <a:pt x="1369" y="1550"/>
                    <a:pt x="1429" y="1550"/>
                  </a:cubicBezTo>
                  <a:cubicBezTo>
                    <a:pt x="1460" y="1520"/>
                    <a:pt x="1521" y="1490"/>
                    <a:pt x="1581" y="1429"/>
                  </a:cubicBezTo>
                  <a:cubicBezTo>
                    <a:pt x="1612" y="1398"/>
                    <a:pt x="1642" y="1338"/>
                    <a:pt x="1673" y="1277"/>
                  </a:cubicBezTo>
                  <a:cubicBezTo>
                    <a:pt x="1733" y="1216"/>
                    <a:pt x="1733" y="1186"/>
                    <a:pt x="1764" y="1095"/>
                  </a:cubicBezTo>
                  <a:cubicBezTo>
                    <a:pt x="1824" y="882"/>
                    <a:pt x="1824" y="791"/>
                    <a:pt x="1794" y="669"/>
                  </a:cubicBezTo>
                  <a:cubicBezTo>
                    <a:pt x="1794" y="608"/>
                    <a:pt x="1794" y="517"/>
                    <a:pt x="1764" y="487"/>
                  </a:cubicBezTo>
                  <a:cubicBezTo>
                    <a:pt x="1764" y="426"/>
                    <a:pt x="1733" y="365"/>
                    <a:pt x="1642" y="335"/>
                  </a:cubicBezTo>
                  <a:cubicBezTo>
                    <a:pt x="1612" y="274"/>
                    <a:pt x="1581" y="213"/>
                    <a:pt x="1490" y="183"/>
                  </a:cubicBezTo>
                  <a:cubicBezTo>
                    <a:pt x="1429" y="122"/>
                    <a:pt x="1338" y="61"/>
                    <a:pt x="1217" y="31"/>
                  </a:cubicBezTo>
                  <a:lnTo>
                    <a:pt x="1125" y="31"/>
                  </a:lnTo>
                  <a:cubicBezTo>
                    <a:pt x="1034" y="31"/>
                    <a:pt x="973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7196245" y="4623646"/>
              <a:ext cx="64917" cy="64296"/>
            </a:xfrm>
            <a:custGeom>
              <a:avLst/>
              <a:gdLst/>
              <a:ahLst/>
              <a:cxnLst/>
              <a:rect l="l" t="t" r="r" b="b"/>
              <a:pathLst>
                <a:path w="1673" h="1657" extrusionOk="0">
                  <a:moveTo>
                    <a:pt x="715" y="0"/>
                  </a:moveTo>
                  <a:cubicBezTo>
                    <a:pt x="646" y="0"/>
                    <a:pt x="578" y="8"/>
                    <a:pt x="517" y="23"/>
                  </a:cubicBezTo>
                  <a:cubicBezTo>
                    <a:pt x="396" y="84"/>
                    <a:pt x="304" y="144"/>
                    <a:pt x="213" y="236"/>
                  </a:cubicBezTo>
                  <a:cubicBezTo>
                    <a:pt x="152" y="296"/>
                    <a:pt x="61" y="418"/>
                    <a:pt x="31" y="540"/>
                  </a:cubicBezTo>
                  <a:cubicBezTo>
                    <a:pt x="0" y="631"/>
                    <a:pt x="0" y="783"/>
                    <a:pt x="31" y="904"/>
                  </a:cubicBezTo>
                  <a:cubicBezTo>
                    <a:pt x="31" y="935"/>
                    <a:pt x="61" y="996"/>
                    <a:pt x="61" y="1026"/>
                  </a:cubicBezTo>
                  <a:cubicBezTo>
                    <a:pt x="92" y="1087"/>
                    <a:pt x="92" y="1178"/>
                    <a:pt x="183" y="1239"/>
                  </a:cubicBezTo>
                  <a:cubicBezTo>
                    <a:pt x="213" y="1330"/>
                    <a:pt x="304" y="1391"/>
                    <a:pt x="335" y="1451"/>
                  </a:cubicBezTo>
                  <a:cubicBezTo>
                    <a:pt x="456" y="1543"/>
                    <a:pt x="548" y="1603"/>
                    <a:pt x="669" y="1634"/>
                  </a:cubicBezTo>
                  <a:cubicBezTo>
                    <a:pt x="745" y="1649"/>
                    <a:pt x="814" y="1657"/>
                    <a:pt x="882" y="1657"/>
                  </a:cubicBezTo>
                  <a:cubicBezTo>
                    <a:pt x="950" y="1657"/>
                    <a:pt x="1019" y="1649"/>
                    <a:pt x="1095" y="1634"/>
                  </a:cubicBezTo>
                  <a:cubicBezTo>
                    <a:pt x="1125" y="1634"/>
                    <a:pt x="1156" y="1603"/>
                    <a:pt x="1216" y="1603"/>
                  </a:cubicBezTo>
                  <a:cubicBezTo>
                    <a:pt x="1308" y="1543"/>
                    <a:pt x="1399" y="1512"/>
                    <a:pt x="1459" y="1451"/>
                  </a:cubicBezTo>
                  <a:cubicBezTo>
                    <a:pt x="1520" y="1391"/>
                    <a:pt x="1551" y="1330"/>
                    <a:pt x="1581" y="1300"/>
                  </a:cubicBezTo>
                  <a:cubicBezTo>
                    <a:pt x="1611" y="1208"/>
                    <a:pt x="1672" y="1178"/>
                    <a:pt x="1672" y="1087"/>
                  </a:cubicBezTo>
                  <a:cubicBezTo>
                    <a:pt x="1642" y="965"/>
                    <a:pt x="1642" y="844"/>
                    <a:pt x="1611" y="692"/>
                  </a:cubicBezTo>
                  <a:cubicBezTo>
                    <a:pt x="1581" y="540"/>
                    <a:pt x="1520" y="418"/>
                    <a:pt x="1429" y="357"/>
                  </a:cubicBezTo>
                  <a:lnTo>
                    <a:pt x="1399" y="296"/>
                  </a:lnTo>
                  <a:cubicBezTo>
                    <a:pt x="1277" y="205"/>
                    <a:pt x="1216" y="144"/>
                    <a:pt x="1064" y="84"/>
                  </a:cubicBezTo>
                  <a:lnTo>
                    <a:pt x="1004" y="84"/>
                  </a:lnTo>
                  <a:cubicBezTo>
                    <a:pt x="973" y="84"/>
                    <a:pt x="943" y="23"/>
                    <a:pt x="912" y="23"/>
                  </a:cubicBezTo>
                  <a:cubicBezTo>
                    <a:pt x="852" y="8"/>
                    <a:pt x="783" y="0"/>
                    <a:pt x="715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7360187" y="4591478"/>
              <a:ext cx="55488" cy="54324"/>
            </a:xfrm>
            <a:custGeom>
              <a:avLst/>
              <a:gdLst/>
              <a:ahLst/>
              <a:cxnLst/>
              <a:rect l="l" t="t" r="r" b="b"/>
              <a:pathLst>
                <a:path w="1430" h="1400" extrusionOk="0">
                  <a:moveTo>
                    <a:pt x="700" y="1"/>
                  </a:moveTo>
                  <a:cubicBezTo>
                    <a:pt x="608" y="1"/>
                    <a:pt x="578" y="1"/>
                    <a:pt x="517" y="31"/>
                  </a:cubicBezTo>
                  <a:cubicBezTo>
                    <a:pt x="456" y="62"/>
                    <a:pt x="396" y="62"/>
                    <a:pt x="365" y="122"/>
                  </a:cubicBezTo>
                  <a:cubicBezTo>
                    <a:pt x="274" y="153"/>
                    <a:pt x="213" y="214"/>
                    <a:pt x="152" y="305"/>
                  </a:cubicBezTo>
                  <a:cubicBezTo>
                    <a:pt x="122" y="335"/>
                    <a:pt x="92" y="366"/>
                    <a:pt x="92" y="457"/>
                  </a:cubicBezTo>
                  <a:cubicBezTo>
                    <a:pt x="61" y="518"/>
                    <a:pt x="0" y="639"/>
                    <a:pt x="0" y="730"/>
                  </a:cubicBezTo>
                  <a:cubicBezTo>
                    <a:pt x="0" y="791"/>
                    <a:pt x="0" y="822"/>
                    <a:pt x="61" y="913"/>
                  </a:cubicBezTo>
                  <a:cubicBezTo>
                    <a:pt x="92" y="943"/>
                    <a:pt x="92" y="1034"/>
                    <a:pt x="122" y="1065"/>
                  </a:cubicBezTo>
                  <a:cubicBezTo>
                    <a:pt x="152" y="1125"/>
                    <a:pt x="244" y="1217"/>
                    <a:pt x="304" y="1247"/>
                  </a:cubicBezTo>
                  <a:cubicBezTo>
                    <a:pt x="365" y="1277"/>
                    <a:pt x="396" y="1338"/>
                    <a:pt x="456" y="1338"/>
                  </a:cubicBezTo>
                  <a:cubicBezTo>
                    <a:pt x="548" y="1369"/>
                    <a:pt x="669" y="1399"/>
                    <a:pt x="730" y="1399"/>
                  </a:cubicBezTo>
                  <a:cubicBezTo>
                    <a:pt x="821" y="1399"/>
                    <a:pt x="852" y="1399"/>
                    <a:pt x="912" y="1369"/>
                  </a:cubicBezTo>
                  <a:cubicBezTo>
                    <a:pt x="973" y="1338"/>
                    <a:pt x="1034" y="1338"/>
                    <a:pt x="1064" y="1277"/>
                  </a:cubicBezTo>
                  <a:cubicBezTo>
                    <a:pt x="1186" y="1217"/>
                    <a:pt x="1277" y="1125"/>
                    <a:pt x="1338" y="1034"/>
                  </a:cubicBezTo>
                  <a:cubicBezTo>
                    <a:pt x="1429" y="791"/>
                    <a:pt x="1429" y="518"/>
                    <a:pt x="1308" y="335"/>
                  </a:cubicBezTo>
                  <a:cubicBezTo>
                    <a:pt x="1277" y="214"/>
                    <a:pt x="1186" y="183"/>
                    <a:pt x="1125" y="153"/>
                  </a:cubicBezTo>
                  <a:cubicBezTo>
                    <a:pt x="1095" y="122"/>
                    <a:pt x="1034" y="62"/>
                    <a:pt x="973" y="62"/>
                  </a:cubicBezTo>
                  <a:cubicBezTo>
                    <a:pt x="882" y="31"/>
                    <a:pt x="760" y="1"/>
                    <a:pt x="700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7256389" y="4225878"/>
              <a:ext cx="75510" cy="73143"/>
            </a:xfrm>
            <a:custGeom>
              <a:avLst/>
              <a:gdLst/>
              <a:ahLst/>
              <a:cxnLst/>
              <a:rect l="l" t="t" r="r" b="b"/>
              <a:pathLst>
                <a:path w="1946" h="1885" extrusionOk="0">
                  <a:moveTo>
                    <a:pt x="943" y="0"/>
                  </a:moveTo>
                  <a:cubicBezTo>
                    <a:pt x="821" y="0"/>
                    <a:pt x="669" y="31"/>
                    <a:pt x="578" y="61"/>
                  </a:cubicBezTo>
                  <a:cubicBezTo>
                    <a:pt x="457" y="91"/>
                    <a:pt x="335" y="183"/>
                    <a:pt x="274" y="243"/>
                  </a:cubicBezTo>
                  <a:cubicBezTo>
                    <a:pt x="183" y="335"/>
                    <a:pt x="122" y="456"/>
                    <a:pt x="61" y="547"/>
                  </a:cubicBezTo>
                  <a:cubicBezTo>
                    <a:pt x="1" y="669"/>
                    <a:pt x="1" y="790"/>
                    <a:pt x="1" y="942"/>
                  </a:cubicBezTo>
                  <a:cubicBezTo>
                    <a:pt x="1" y="1003"/>
                    <a:pt x="31" y="1094"/>
                    <a:pt x="31" y="1216"/>
                  </a:cubicBezTo>
                  <a:cubicBezTo>
                    <a:pt x="61" y="1368"/>
                    <a:pt x="153" y="1520"/>
                    <a:pt x="274" y="1611"/>
                  </a:cubicBezTo>
                  <a:cubicBezTo>
                    <a:pt x="335" y="1672"/>
                    <a:pt x="365" y="1733"/>
                    <a:pt x="457" y="1763"/>
                  </a:cubicBezTo>
                  <a:cubicBezTo>
                    <a:pt x="609" y="1854"/>
                    <a:pt x="761" y="1885"/>
                    <a:pt x="943" y="1885"/>
                  </a:cubicBezTo>
                  <a:cubicBezTo>
                    <a:pt x="1034" y="1885"/>
                    <a:pt x="1095" y="1854"/>
                    <a:pt x="1217" y="1854"/>
                  </a:cubicBezTo>
                  <a:cubicBezTo>
                    <a:pt x="1338" y="1824"/>
                    <a:pt x="1429" y="1763"/>
                    <a:pt x="1551" y="1702"/>
                  </a:cubicBezTo>
                  <a:cubicBezTo>
                    <a:pt x="1672" y="1611"/>
                    <a:pt x="1733" y="1550"/>
                    <a:pt x="1794" y="1429"/>
                  </a:cubicBezTo>
                  <a:cubicBezTo>
                    <a:pt x="1794" y="1429"/>
                    <a:pt x="1794" y="1398"/>
                    <a:pt x="1824" y="1398"/>
                  </a:cubicBezTo>
                  <a:cubicBezTo>
                    <a:pt x="1855" y="1216"/>
                    <a:pt x="1946" y="1064"/>
                    <a:pt x="1946" y="912"/>
                  </a:cubicBezTo>
                  <a:cubicBezTo>
                    <a:pt x="1946" y="760"/>
                    <a:pt x="1885" y="608"/>
                    <a:pt x="1824" y="487"/>
                  </a:cubicBezTo>
                  <a:cubicBezTo>
                    <a:pt x="1824" y="487"/>
                    <a:pt x="1824" y="456"/>
                    <a:pt x="1794" y="456"/>
                  </a:cubicBezTo>
                  <a:cubicBezTo>
                    <a:pt x="1733" y="365"/>
                    <a:pt x="1672" y="335"/>
                    <a:pt x="1642" y="243"/>
                  </a:cubicBezTo>
                  <a:cubicBezTo>
                    <a:pt x="1551" y="183"/>
                    <a:pt x="1429" y="91"/>
                    <a:pt x="1338" y="61"/>
                  </a:cubicBezTo>
                  <a:cubicBezTo>
                    <a:pt x="1217" y="0"/>
                    <a:pt x="1095" y="0"/>
                    <a:pt x="94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7488740" y="3994690"/>
              <a:ext cx="70815" cy="68448"/>
            </a:xfrm>
            <a:custGeom>
              <a:avLst/>
              <a:gdLst/>
              <a:ahLst/>
              <a:cxnLst/>
              <a:rect l="l" t="t" r="r" b="b"/>
              <a:pathLst>
                <a:path w="1825" h="1764" extrusionOk="0">
                  <a:moveTo>
                    <a:pt x="912" y="1"/>
                  </a:moveTo>
                  <a:cubicBezTo>
                    <a:pt x="821" y="1"/>
                    <a:pt x="700" y="31"/>
                    <a:pt x="578" y="61"/>
                  </a:cubicBezTo>
                  <a:cubicBezTo>
                    <a:pt x="457" y="92"/>
                    <a:pt x="396" y="183"/>
                    <a:pt x="274" y="244"/>
                  </a:cubicBezTo>
                  <a:cubicBezTo>
                    <a:pt x="183" y="335"/>
                    <a:pt x="122" y="457"/>
                    <a:pt x="92" y="548"/>
                  </a:cubicBezTo>
                  <a:cubicBezTo>
                    <a:pt x="61" y="669"/>
                    <a:pt x="1" y="791"/>
                    <a:pt x="1" y="913"/>
                  </a:cubicBezTo>
                  <a:cubicBezTo>
                    <a:pt x="1" y="973"/>
                    <a:pt x="31" y="1065"/>
                    <a:pt x="31" y="1125"/>
                  </a:cubicBezTo>
                  <a:cubicBezTo>
                    <a:pt x="92" y="1277"/>
                    <a:pt x="153" y="1399"/>
                    <a:pt x="274" y="1520"/>
                  </a:cubicBezTo>
                  <a:cubicBezTo>
                    <a:pt x="335" y="1551"/>
                    <a:pt x="396" y="1581"/>
                    <a:pt x="457" y="1672"/>
                  </a:cubicBezTo>
                  <a:cubicBezTo>
                    <a:pt x="609" y="1733"/>
                    <a:pt x="761" y="1764"/>
                    <a:pt x="912" y="1764"/>
                  </a:cubicBezTo>
                  <a:cubicBezTo>
                    <a:pt x="1034" y="1764"/>
                    <a:pt x="1156" y="1733"/>
                    <a:pt x="1247" y="1703"/>
                  </a:cubicBezTo>
                  <a:cubicBezTo>
                    <a:pt x="1368" y="1672"/>
                    <a:pt x="1460" y="1581"/>
                    <a:pt x="1551" y="1520"/>
                  </a:cubicBezTo>
                  <a:cubicBezTo>
                    <a:pt x="1642" y="1429"/>
                    <a:pt x="1703" y="1308"/>
                    <a:pt x="1764" y="1216"/>
                  </a:cubicBezTo>
                  <a:cubicBezTo>
                    <a:pt x="1794" y="1095"/>
                    <a:pt x="1824" y="973"/>
                    <a:pt x="1824" y="852"/>
                  </a:cubicBezTo>
                  <a:cubicBezTo>
                    <a:pt x="1794" y="821"/>
                    <a:pt x="1794" y="761"/>
                    <a:pt x="1794" y="639"/>
                  </a:cubicBezTo>
                  <a:cubicBezTo>
                    <a:pt x="1764" y="487"/>
                    <a:pt x="1672" y="365"/>
                    <a:pt x="1581" y="244"/>
                  </a:cubicBezTo>
                  <a:cubicBezTo>
                    <a:pt x="1490" y="213"/>
                    <a:pt x="1460" y="183"/>
                    <a:pt x="1368" y="9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7493474" y="4210551"/>
              <a:ext cx="64878" cy="63714"/>
            </a:xfrm>
            <a:custGeom>
              <a:avLst/>
              <a:gdLst/>
              <a:ahLst/>
              <a:cxnLst/>
              <a:rect l="l" t="t" r="r" b="b"/>
              <a:pathLst>
                <a:path w="1672" h="1642" extrusionOk="0">
                  <a:moveTo>
                    <a:pt x="882" y="0"/>
                  </a:moveTo>
                  <a:cubicBezTo>
                    <a:pt x="730" y="0"/>
                    <a:pt x="578" y="61"/>
                    <a:pt x="456" y="122"/>
                  </a:cubicBezTo>
                  <a:lnTo>
                    <a:pt x="426" y="122"/>
                  </a:lnTo>
                  <a:cubicBezTo>
                    <a:pt x="304" y="213"/>
                    <a:pt x="183" y="274"/>
                    <a:pt x="122" y="426"/>
                  </a:cubicBezTo>
                  <a:cubicBezTo>
                    <a:pt x="31" y="547"/>
                    <a:pt x="0" y="699"/>
                    <a:pt x="0" y="851"/>
                  </a:cubicBezTo>
                  <a:cubicBezTo>
                    <a:pt x="0" y="912"/>
                    <a:pt x="31" y="1003"/>
                    <a:pt x="31" y="1064"/>
                  </a:cubicBezTo>
                  <a:cubicBezTo>
                    <a:pt x="61" y="1185"/>
                    <a:pt x="61" y="1216"/>
                    <a:pt x="122" y="1246"/>
                  </a:cubicBezTo>
                  <a:cubicBezTo>
                    <a:pt x="122" y="1246"/>
                    <a:pt x="122" y="1307"/>
                    <a:pt x="152" y="1307"/>
                  </a:cubicBezTo>
                  <a:cubicBezTo>
                    <a:pt x="183" y="1337"/>
                    <a:pt x="243" y="1398"/>
                    <a:pt x="274" y="1459"/>
                  </a:cubicBezTo>
                  <a:cubicBezTo>
                    <a:pt x="335" y="1520"/>
                    <a:pt x="426" y="1550"/>
                    <a:pt x="487" y="1611"/>
                  </a:cubicBezTo>
                  <a:cubicBezTo>
                    <a:pt x="517" y="1641"/>
                    <a:pt x="608" y="1641"/>
                    <a:pt x="669" y="1641"/>
                  </a:cubicBezTo>
                  <a:lnTo>
                    <a:pt x="882" y="1641"/>
                  </a:lnTo>
                  <a:cubicBezTo>
                    <a:pt x="942" y="1641"/>
                    <a:pt x="1034" y="1641"/>
                    <a:pt x="1094" y="1611"/>
                  </a:cubicBezTo>
                  <a:cubicBezTo>
                    <a:pt x="1216" y="1550"/>
                    <a:pt x="1277" y="1520"/>
                    <a:pt x="1368" y="1459"/>
                  </a:cubicBezTo>
                  <a:lnTo>
                    <a:pt x="1581" y="1216"/>
                  </a:lnTo>
                  <a:cubicBezTo>
                    <a:pt x="1642" y="1155"/>
                    <a:pt x="1672" y="1064"/>
                    <a:pt x="1672" y="1034"/>
                  </a:cubicBezTo>
                  <a:cubicBezTo>
                    <a:pt x="1642" y="1003"/>
                    <a:pt x="1672" y="912"/>
                    <a:pt x="1672" y="851"/>
                  </a:cubicBezTo>
                  <a:cubicBezTo>
                    <a:pt x="1672" y="730"/>
                    <a:pt x="1642" y="608"/>
                    <a:pt x="1581" y="517"/>
                  </a:cubicBezTo>
                  <a:cubicBezTo>
                    <a:pt x="1550" y="426"/>
                    <a:pt x="1520" y="365"/>
                    <a:pt x="1429" y="274"/>
                  </a:cubicBezTo>
                  <a:cubicBezTo>
                    <a:pt x="1368" y="213"/>
                    <a:pt x="1277" y="122"/>
                    <a:pt x="1186" y="91"/>
                  </a:cubicBezTo>
                  <a:cubicBezTo>
                    <a:pt x="1064" y="61"/>
                    <a:pt x="973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7480475" y="4381865"/>
              <a:ext cx="60221" cy="58398"/>
            </a:xfrm>
            <a:custGeom>
              <a:avLst/>
              <a:gdLst/>
              <a:ahLst/>
              <a:cxnLst/>
              <a:rect l="l" t="t" r="r" b="b"/>
              <a:pathLst>
                <a:path w="1552" h="1505" extrusionOk="0">
                  <a:moveTo>
                    <a:pt x="791" y="0"/>
                  </a:moveTo>
                  <a:cubicBezTo>
                    <a:pt x="746" y="0"/>
                    <a:pt x="700" y="8"/>
                    <a:pt x="639" y="23"/>
                  </a:cubicBezTo>
                  <a:cubicBezTo>
                    <a:pt x="518" y="23"/>
                    <a:pt x="457" y="84"/>
                    <a:pt x="366" y="114"/>
                  </a:cubicBezTo>
                  <a:cubicBezTo>
                    <a:pt x="244" y="205"/>
                    <a:pt x="183" y="266"/>
                    <a:pt x="92" y="388"/>
                  </a:cubicBezTo>
                  <a:cubicBezTo>
                    <a:pt x="31" y="509"/>
                    <a:pt x="1" y="661"/>
                    <a:pt x="1" y="752"/>
                  </a:cubicBezTo>
                  <a:cubicBezTo>
                    <a:pt x="1" y="874"/>
                    <a:pt x="1" y="965"/>
                    <a:pt x="62" y="1056"/>
                  </a:cubicBezTo>
                  <a:cubicBezTo>
                    <a:pt x="92" y="1147"/>
                    <a:pt x="153" y="1269"/>
                    <a:pt x="214" y="1299"/>
                  </a:cubicBezTo>
                  <a:cubicBezTo>
                    <a:pt x="335" y="1360"/>
                    <a:pt x="396" y="1451"/>
                    <a:pt x="578" y="1482"/>
                  </a:cubicBezTo>
                  <a:cubicBezTo>
                    <a:pt x="624" y="1497"/>
                    <a:pt x="670" y="1505"/>
                    <a:pt x="719" y="1505"/>
                  </a:cubicBezTo>
                  <a:cubicBezTo>
                    <a:pt x="768" y="1505"/>
                    <a:pt x="822" y="1497"/>
                    <a:pt x="882" y="1482"/>
                  </a:cubicBezTo>
                  <a:cubicBezTo>
                    <a:pt x="974" y="1482"/>
                    <a:pt x="1065" y="1451"/>
                    <a:pt x="1125" y="1391"/>
                  </a:cubicBezTo>
                  <a:cubicBezTo>
                    <a:pt x="1156" y="1360"/>
                    <a:pt x="1247" y="1330"/>
                    <a:pt x="1277" y="1299"/>
                  </a:cubicBezTo>
                  <a:cubicBezTo>
                    <a:pt x="1338" y="1269"/>
                    <a:pt x="1399" y="1178"/>
                    <a:pt x="1399" y="1117"/>
                  </a:cubicBezTo>
                  <a:cubicBezTo>
                    <a:pt x="1429" y="1056"/>
                    <a:pt x="1490" y="995"/>
                    <a:pt x="1490" y="904"/>
                  </a:cubicBezTo>
                  <a:cubicBezTo>
                    <a:pt x="1551" y="843"/>
                    <a:pt x="1551" y="722"/>
                    <a:pt x="1521" y="570"/>
                  </a:cubicBezTo>
                  <a:cubicBezTo>
                    <a:pt x="1490" y="509"/>
                    <a:pt x="1490" y="448"/>
                    <a:pt x="1429" y="388"/>
                  </a:cubicBezTo>
                  <a:cubicBezTo>
                    <a:pt x="1429" y="357"/>
                    <a:pt x="1369" y="296"/>
                    <a:pt x="1369" y="296"/>
                  </a:cubicBezTo>
                  <a:lnTo>
                    <a:pt x="1277" y="236"/>
                  </a:lnTo>
                  <a:cubicBezTo>
                    <a:pt x="1156" y="144"/>
                    <a:pt x="1095" y="84"/>
                    <a:pt x="943" y="23"/>
                  </a:cubicBezTo>
                  <a:cubicBezTo>
                    <a:pt x="882" y="8"/>
                    <a:pt x="837" y="0"/>
                    <a:pt x="79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7518230" y="4563191"/>
              <a:ext cx="47223" cy="46020"/>
            </a:xfrm>
            <a:custGeom>
              <a:avLst/>
              <a:gdLst/>
              <a:ahLst/>
              <a:cxnLst/>
              <a:rect l="l" t="t" r="r" b="b"/>
              <a:pathLst>
                <a:path w="1217" h="1186" extrusionOk="0">
                  <a:moveTo>
                    <a:pt x="608" y="0"/>
                  </a:moveTo>
                  <a:cubicBezTo>
                    <a:pt x="517" y="0"/>
                    <a:pt x="396" y="31"/>
                    <a:pt x="304" y="92"/>
                  </a:cubicBezTo>
                  <a:cubicBezTo>
                    <a:pt x="244" y="122"/>
                    <a:pt x="152" y="183"/>
                    <a:pt x="92" y="304"/>
                  </a:cubicBezTo>
                  <a:cubicBezTo>
                    <a:pt x="92" y="335"/>
                    <a:pt x="61" y="335"/>
                    <a:pt x="61" y="395"/>
                  </a:cubicBezTo>
                  <a:cubicBezTo>
                    <a:pt x="1" y="456"/>
                    <a:pt x="1" y="547"/>
                    <a:pt x="1" y="608"/>
                  </a:cubicBezTo>
                  <a:cubicBezTo>
                    <a:pt x="1" y="699"/>
                    <a:pt x="1" y="760"/>
                    <a:pt x="61" y="851"/>
                  </a:cubicBezTo>
                  <a:cubicBezTo>
                    <a:pt x="92" y="912"/>
                    <a:pt x="122" y="1003"/>
                    <a:pt x="152" y="1034"/>
                  </a:cubicBezTo>
                  <a:cubicBezTo>
                    <a:pt x="213" y="1095"/>
                    <a:pt x="274" y="1155"/>
                    <a:pt x="365" y="1155"/>
                  </a:cubicBezTo>
                  <a:cubicBezTo>
                    <a:pt x="426" y="1186"/>
                    <a:pt x="517" y="1186"/>
                    <a:pt x="578" y="1186"/>
                  </a:cubicBezTo>
                  <a:cubicBezTo>
                    <a:pt x="608" y="1186"/>
                    <a:pt x="700" y="1186"/>
                    <a:pt x="730" y="1155"/>
                  </a:cubicBezTo>
                  <a:cubicBezTo>
                    <a:pt x="852" y="1095"/>
                    <a:pt x="912" y="1064"/>
                    <a:pt x="1004" y="1003"/>
                  </a:cubicBezTo>
                  <a:lnTo>
                    <a:pt x="1125" y="882"/>
                  </a:lnTo>
                  <a:cubicBezTo>
                    <a:pt x="1156" y="760"/>
                    <a:pt x="1186" y="699"/>
                    <a:pt x="1186" y="578"/>
                  </a:cubicBezTo>
                  <a:cubicBezTo>
                    <a:pt x="1216" y="578"/>
                    <a:pt x="1216" y="517"/>
                    <a:pt x="1216" y="456"/>
                  </a:cubicBezTo>
                  <a:cubicBezTo>
                    <a:pt x="1216" y="426"/>
                    <a:pt x="1186" y="335"/>
                    <a:pt x="1156" y="304"/>
                  </a:cubicBezTo>
                  <a:cubicBezTo>
                    <a:pt x="1125" y="244"/>
                    <a:pt x="1034" y="152"/>
                    <a:pt x="912" y="92"/>
                  </a:cubicBezTo>
                  <a:cubicBezTo>
                    <a:pt x="821" y="31"/>
                    <a:pt x="730" y="0"/>
                    <a:pt x="608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7392044" y="3936913"/>
              <a:ext cx="55449" cy="54285"/>
            </a:xfrm>
            <a:custGeom>
              <a:avLst/>
              <a:gdLst/>
              <a:ahLst/>
              <a:cxnLst/>
              <a:rect l="l" t="t" r="r" b="b"/>
              <a:pathLst>
                <a:path w="1429" h="1399" extrusionOk="0">
                  <a:moveTo>
                    <a:pt x="699" y="0"/>
                  </a:moveTo>
                  <a:cubicBezTo>
                    <a:pt x="638" y="0"/>
                    <a:pt x="517" y="0"/>
                    <a:pt x="456" y="61"/>
                  </a:cubicBezTo>
                  <a:cubicBezTo>
                    <a:pt x="365" y="122"/>
                    <a:pt x="304" y="152"/>
                    <a:pt x="213" y="213"/>
                  </a:cubicBezTo>
                  <a:cubicBezTo>
                    <a:pt x="152" y="304"/>
                    <a:pt x="122" y="365"/>
                    <a:pt x="61" y="456"/>
                  </a:cubicBezTo>
                  <a:cubicBezTo>
                    <a:pt x="31" y="517"/>
                    <a:pt x="0" y="608"/>
                    <a:pt x="0" y="699"/>
                  </a:cubicBezTo>
                  <a:cubicBezTo>
                    <a:pt x="0" y="791"/>
                    <a:pt x="0" y="821"/>
                    <a:pt x="31" y="912"/>
                  </a:cubicBezTo>
                  <a:cubicBezTo>
                    <a:pt x="61" y="1034"/>
                    <a:pt x="91" y="1125"/>
                    <a:pt x="213" y="1216"/>
                  </a:cubicBezTo>
                  <a:cubicBezTo>
                    <a:pt x="243" y="1247"/>
                    <a:pt x="304" y="1277"/>
                    <a:pt x="365" y="1338"/>
                  </a:cubicBezTo>
                  <a:cubicBezTo>
                    <a:pt x="487" y="1398"/>
                    <a:pt x="608" y="1398"/>
                    <a:pt x="699" y="1398"/>
                  </a:cubicBezTo>
                  <a:cubicBezTo>
                    <a:pt x="790" y="1398"/>
                    <a:pt x="912" y="1398"/>
                    <a:pt x="973" y="1338"/>
                  </a:cubicBezTo>
                  <a:cubicBezTo>
                    <a:pt x="1064" y="1277"/>
                    <a:pt x="1125" y="1247"/>
                    <a:pt x="1216" y="1186"/>
                  </a:cubicBezTo>
                  <a:cubicBezTo>
                    <a:pt x="1277" y="1095"/>
                    <a:pt x="1307" y="1034"/>
                    <a:pt x="1368" y="943"/>
                  </a:cubicBezTo>
                  <a:cubicBezTo>
                    <a:pt x="1398" y="882"/>
                    <a:pt x="1429" y="791"/>
                    <a:pt x="1429" y="669"/>
                  </a:cubicBezTo>
                  <a:cubicBezTo>
                    <a:pt x="1429" y="608"/>
                    <a:pt x="1429" y="578"/>
                    <a:pt x="1398" y="487"/>
                  </a:cubicBezTo>
                  <a:cubicBezTo>
                    <a:pt x="1368" y="365"/>
                    <a:pt x="1338" y="274"/>
                    <a:pt x="1216" y="183"/>
                  </a:cubicBezTo>
                  <a:cubicBezTo>
                    <a:pt x="1186" y="152"/>
                    <a:pt x="1125" y="122"/>
                    <a:pt x="1064" y="61"/>
                  </a:cubicBezTo>
                  <a:cubicBezTo>
                    <a:pt x="942" y="0"/>
                    <a:pt x="821" y="0"/>
                    <a:pt x="699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6564071" y="3892096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699" y="0"/>
                    <a:pt x="578" y="0"/>
                    <a:pt x="517" y="91"/>
                  </a:cubicBezTo>
                  <a:cubicBezTo>
                    <a:pt x="396" y="122"/>
                    <a:pt x="335" y="152"/>
                    <a:pt x="244" y="243"/>
                  </a:cubicBezTo>
                  <a:cubicBezTo>
                    <a:pt x="183" y="304"/>
                    <a:pt x="122" y="395"/>
                    <a:pt x="92" y="487"/>
                  </a:cubicBezTo>
                  <a:cubicBezTo>
                    <a:pt x="61" y="578"/>
                    <a:pt x="0" y="699"/>
                    <a:pt x="0" y="791"/>
                  </a:cubicBezTo>
                  <a:cubicBezTo>
                    <a:pt x="0" y="882"/>
                    <a:pt x="0" y="943"/>
                    <a:pt x="61" y="1034"/>
                  </a:cubicBezTo>
                  <a:cubicBezTo>
                    <a:pt x="92" y="1186"/>
                    <a:pt x="152" y="1307"/>
                    <a:pt x="244" y="1368"/>
                  </a:cubicBezTo>
                  <a:cubicBezTo>
                    <a:pt x="274" y="1429"/>
                    <a:pt x="365" y="1459"/>
                    <a:pt x="396" y="1490"/>
                  </a:cubicBezTo>
                  <a:cubicBezTo>
                    <a:pt x="517" y="1550"/>
                    <a:pt x="669" y="1611"/>
                    <a:pt x="821" y="1611"/>
                  </a:cubicBezTo>
                  <a:cubicBezTo>
                    <a:pt x="912" y="1611"/>
                    <a:pt x="1034" y="1611"/>
                    <a:pt x="1125" y="1520"/>
                  </a:cubicBezTo>
                  <a:cubicBezTo>
                    <a:pt x="1216" y="1490"/>
                    <a:pt x="1307" y="1459"/>
                    <a:pt x="1368" y="1368"/>
                  </a:cubicBezTo>
                  <a:cubicBezTo>
                    <a:pt x="1459" y="1307"/>
                    <a:pt x="1490" y="1216"/>
                    <a:pt x="1520" y="1125"/>
                  </a:cubicBezTo>
                  <a:cubicBezTo>
                    <a:pt x="1581" y="1034"/>
                    <a:pt x="1611" y="912"/>
                    <a:pt x="1611" y="821"/>
                  </a:cubicBezTo>
                  <a:cubicBezTo>
                    <a:pt x="1581" y="730"/>
                    <a:pt x="1581" y="669"/>
                    <a:pt x="1581" y="578"/>
                  </a:cubicBezTo>
                  <a:cubicBezTo>
                    <a:pt x="1551" y="426"/>
                    <a:pt x="1459" y="304"/>
                    <a:pt x="1399" y="243"/>
                  </a:cubicBezTo>
                  <a:cubicBezTo>
                    <a:pt x="1338" y="213"/>
                    <a:pt x="1277" y="152"/>
                    <a:pt x="1216" y="122"/>
                  </a:cubicBezTo>
                  <a:cubicBezTo>
                    <a:pt x="1125" y="61"/>
                    <a:pt x="973" y="0"/>
                    <a:pt x="82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7097182" y="3154880"/>
              <a:ext cx="82572" cy="88547"/>
            </a:xfrm>
            <a:custGeom>
              <a:avLst/>
              <a:gdLst/>
              <a:ahLst/>
              <a:cxnLst/>
              <a:rect l="l" t="t" r="r" b="b"/>
              <a:pathLst>
                <a:path w="2128" h="2282" extrusionOk="0">
                  <a:moveTo>
                    <a:pt x="1013" y="1"/>
                  </a:moveTo>
                  <a:cubicBezTo>
                    <a:pt x="458" y="1"/>
                    <a:pt x="0" y="478"/>
                    <a:pt x="0" y="1127"/>
                  </a:cubicBezTo>
                  <a:cubicBezTo>
                    <a:pt x="0" y="1765"/>
                    <a:pt x="456" y="2251"/>
                    <a:pt x="1064" y="2282"/>
                  </a:cubicBezTo>
                  <a:cubicBezTo>
                    <a:pt x="1642" y="2282"/>
                    <a:pt x="2128" y="1795"/>
                    <a:pt x="2128" y="1157"/>
                  </a:cubicBezTo>
                  <a:cubicBezTo>
                    <a:pt x="2128" y="519"/>
                    <a:pt x="1672" y="2"/>
                    <a:pt x="1064" y="2"/>
                  </a:cubicBezTo>
                  <a:cubicBezTo>
                    <a:pt x="1047" y="1"/>
                    <a:pt x="1030" y="1"/>
                    <a:pt x="1013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7110142" y="3135246"/>
              <a:ext cx="109733" cy="65731"/>
            </a:xfrm>
            <a:custGeom>
              <a:avLst/>
              <a:gdLst/>
              <a:ahLst/>
              <a:cxnLst/>
              <a:rect l="l" t="t" r="r" b="b"/>
              <a:pathLst>
                <a:path w="2828" h="1694" extrusionOk="0">
                  <a:moveTo>
                    <a:pt x="2406" y="0"/>
                  </a:moveTo>
                  <a:cubicBezTo>
                    <a:pt x="2260" y="0"/>
                    <a:pt x="2048" y="362"/>
                    <a:pt x="1460" y="630"/>
                  </a:cubicBezTo>
                  <a:cubicBezTo>
                    <a:pt x="912" y="873"/>
                    <a:pt x="639" y="782"/>
                    <a:pt x="396" y="964"/>
                  </a:cubicBezTo>
                  <a:cubicBezTo>
                    <a:pt x="1" y="1268"/>
                    <a:pt x="700" y="1693"/>
                    <a:pt x="700" y="1693"/>
                  </a:cubicBezTo>
                  <a:cubicBezTo>
                    <a:pt x="1824" y="1693"/>
                    <a:pt x="2827" y="295"/>
                    <a:pt x="2463" y="22"/>
                  </a:cubicBezTo>
                  <a:cubicBezTo>
                    <a:pt x="2444" y="7"/>
                    <a:pt x="2426" y="0"/>
                    <a:pt x="2406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6772830" y="3146615"/>
              <a:ext cx="82611" cy="88547"/>
            </a:xfrm>
            <a:custGeom>
              <a:avLst/>
              <a:gdLst/>
              <a:ahLst/>
              <a:cxnLst/>
              <a:rect l="l" t="t" r="r" b="b"/>
              <a:pathLst>
                <a:path w="2129" h="2282" extrusionOk="0">
                  <a:moveTo>
                    <a:pt x="1116" y="1"/>
                  </a:moveTo>
                  <a:cubicBezTo>
                    <a:pt x="1099" y="1"/>
                    <a:pt x="1081" y="1"/>
                    <a:pt x="1064" y="2"/>
                  </a:cubicBezTo>
                  <a:cubicBezTo>
                    <a:pt x="456" y="2"/>
                    <a:pt x="0" y="489"/>
                    <a:pt x="0" y="1127"/>
                  </a:cubicBezTo>
                  <a:cubicBezTo>
                    <a:pt x="0" y="1796"/>
                    <a:pt x="487" y="2282"/>
                    <a:pt x="1064" y="2282"/>
                  </a:cubicBezTo>
                  <a:cubicBezTo>
                    <a:pt x="1672" y="2252"/>
                    <a:pt x="2128" y="1735"/>
                    <a:pt x="2128" y="1096"/>
                  </a:cubicBezTo>
                  <a:cubicBezTo>
                    <a:pt x="2128" y="477"/>
                    <a:pt x="1670" y="1"/>
                    <a:pt x="1116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6733911" y="3126981"/>
              <a:ext cx="109733" cy="65731"/>
            </a:xfrm>
            <a:custGeom>
              <a:avLst/>
              <a:gdLst/>
              <a:ahLst/>
              <a:cxnLst/>
              <a:rect l="l" t="t" r="r" b="b"/>
              <a:pathLst>
                <a:path w="2828" h="1694" extrusionOk="0">
                  <a:moveTo>
                    <a:pt x="422" y="1"/>
                  </a:moveTo>
                  <a:cubicBezTo>
                    <a:pt x="402" y="1"/>
                    <a:pt x="383" y="7"/>
                    <a:pt x="365" y="22"/>
                  </a:cubicBezTo>
                  <a:cubicBezTo>
                    <a:pt x="0" y="265"/>
                    <a:pt x="1003" y="1694"/>
                    <a:pt x="2128" y="1694"/>
                  </a:cubicBezTo>
                  <a:cubicBezTo>
                    <a:pt x="2128" y="1694"/>
                    <a:pt x="2827" y="1268"/>
                    <a:pt x="2432" y="964"/>
                  </a:cubicBezTo>
                  <a:cubicBezTo>
                    <a:pt x="2158" y="782"/>
                    <a:pt x="1915" y="843"/>
                    <a:pt x="1368" y="630"/>
                  </a:cubicBezTo>
                  <a:cubicBezTo>
                    <a:pt x="780" y="362"/>
                    <a:pt x="568" y="1"/>
                    <a:pt x="422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6726849" y="2973826"/>
              <a:ext cx="124634" cy="80050"/>
            </a:xfrm>
            <a:custGeom>
              <a:avLst/>
              <a:gdLst/>
              <a:ahLst/>
              <a:cxnLst/>
              <a:rect l="l" t="t" r="r" b="b"/>
              <a:pathLst>
                <a:path w="3212" h="2063" extrusionOk="0">
                  <a:moveTo>
                    <a:pt x="2052" y="1"/>
                  </a:moveTo>
                  <a:cubicBezTo>
                    <a:pt x="1918" y="1"/>
                    <a:pt x="1780" y="16"/>
                    <a:pt x="1641" y="48"/>
                  </a:cubicBezTo>
                  <a:cubicBezTo>
                    <a:pt x="699" y="230"/>
                    <a:pt x="243" y="929"/>
                    <a:pt x="122" y="1325"/>
                  </a:cubicBezTo>
                  <a:cubicBezTo>
                    <a:pt x="0" y="1750"/>
                    <a:pt x="182" y="1902"/>
                    <a:pt x="426" y="2024"/>
                  </a:cubicBezTo>
                  <a:cubicBezTo>
                    <a:pt x="475" y="2051"/>
                    <a:pt x="538" y="2063"/>
                    <a:pt x="610" y="2063"/>
                  </a:cubicBezTo>
                  <a:cubicBezTo>
                    <a:pt x="937" y="2063"/>
                    <a:pt x="1442" y="1825"/>
                    <a:pt x="1641" y="1750"/>
                  </a:cubicBezTo>
                  <a:cubicBezTo>
                    <a:pt x="2371" y="1446"/>
                    <a:pt x="3040" y="1476"/>
                    <a:pt x="3161" y="838"/>
                  </a:cubicBezTo>
                  <a:cubicBezTo>
                    <a:pt x="3211" y="337"/>
                    <a:pt x="2682" y="1"/>
                    <a:pt x="2052" y="1"/>
                  </a:cubicBezTo>
                  <a:close/>
                </a:path>
              </a:pathLst>
            </a:custGeom>
            <a:solidFill>
              <a:srgbClr val="4D1B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7117825" y="3003316"/>
              <a:ext cx="124440" cy="79623"/>
            </a:xfrm>
            <a:custGeom>
              <a:avLst/>
              <a:gdLst/>
              <a:ahLst/>
              <a:cxnLst/>
              <a:rect l="l" t="t" r="r" b="b"/>
              <a:pathLst>
                <a:path w="3207" h="2052" extrusionOk="0">
                  <a:moveTo>
                    <a:pt x="1183" y="1"/>
                  </a:moveTo>
                  <a:cubicBezTo>
                    <a:pt x="546" y="1"/>
                    <a:pt x="1" y="337"/>
                    <a:pt x="76" y="838"/>
                  </a:cubicBezTo>
                  <a:cubicBezTo>
                    <a:pt x="167" y="1476"/>
                    <a:pt x="866" y="1446"/>
                    <a:pt x="1596" y="1750"/>
                  </a:cubicBezTo>
                  <a:cubicBezTo>
                    <a:pt x="1774" y="1826"/>
                    <a:pt x="2293" y="2052"/>
                    <a:pt x="2636" y="2052"/>
                  </a:cubicBezTo>
                  <a:cubicBezTo>
                    <a:pt x="2702" y="2052"/>
                    <a:pt x="2762" y="2043"/>
                    <a:pt x="2812" y="2023"/>
                  </a:cubicBezTo>
                  <a:cubicBezTo>
                    <a:pt x="3025" y="1902"/>
                    <a:pt x="3207" y="1750"/>
                    <a:pt x="3116" y="1324"/>
                  </a:cubicBezTo>
                  <a:cubicBezTo>
                    <a:pt x="2994" y="929"/>
                    <a:pt x="2538" y="230"/>
                    <a:pt x="1596" y="48"/>
                  </a:cubicBezTo>
                  <a:cubicBezTo>
                    <a:pt x="1458" y="16"/>
                    <a:pt x="1318" y="1"/>
                    <a:pt x="1183" y="1"/>
                  </a:cubicBezTo>
                  <a:close/>
                </a:path>
              </a:pathLst>
            </a:custGeom>
            <a:solidFill>
              <a:srgbClr val="4D1B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6557009" y="4061431"/>
              <a:ext cx="76325" cy="643307"/>
            </a:xfrm>
            <a:custGeom>
              <a:avLst/>
              <a:gdLst/>
              <a:ahLst/>
              <a:cxnLst/>
              <a:rect l="l" t="t" r="r" b="b"/>
              <a:pathLst>
                <a:path w="1967" h="16579" extrusionOk="0">
                  <a:moveTo>
                    <a:pt x="1908" y="1"/>
                  </a:moveTo>
                  <a:cubicBezTo>
                    <a:pt x="1887" y="1"/>
                    <a:pt x="1859" y="4"/>
                    <a:pt x="1824" y="13"/>
                  </a:cubicBezTo>
                  <a:cubicBezTo>
                    <a:pt x="1793" y="13"/>
                    <a:pt x="1763" y="13"/>
                    <a:pt x="1702" y="44"/>
                  </a:cubicBezTo>
                  <a:cubicBezTo>
                    <a:pt x="1368" y="712"/>
                    <a:pt x="1033" y="1351"/>
                    <a:pt x="760" y="1989"/>
                  </a:cubicBezTo>
                  <a:cubicBezTo>
                    <a:pt x="486" y="2688"/>
                    <a:pt x="243" y="3357"/>
                    <a:pt x="91" y="4086"/>
                  </a:cubicBezTo>
                  <a:cubicBezTo>
                    <a:pt x="30" y="4269"/>
                    <a:pt x="0" y="4451"/>
                    <a:pt x="0" y="4664"/>
                  </a:cubicBezTo>
                  <a:cubicBezTo>
                    <a:pt x="0" y="4846"/>
                    <a:pt x="0" y="5028"/>
                    <a:pt x="30" y="5211"/>
                  </a:cubicBezTo>
                  <a:cubicBezTo>
                    <a:pt x="91" y="5606"/>
                    <a:pt x="182" y="5971"/>
                    <a:pt x="274" y="6335"/>
                  </a:cubicBezTo>
                  <a:cubicBezTo>
                    <a:pt x="456" y="7004"/>
                    <a:pt x="730" y="7703"/>
                    <a:pt x="1033" y="8372"/>
                  </a:cubicBezTo>
                  <a:lnTo>
                    <a:pt x="1094" y="8494"/>
                  </a:lnTo>
                  <a:lnTo>
                    <a:pt x="1094" y="8676"/>
                  </a:lnTo>
                  <a:cubicBezTo>
                    <a:pt x="1094" y="8828"/>
                    <a:pt x="1064" y="8980"/>
                    <a:pt x="1064" y="9162"/>
                  </a:cubicBezTo>
                  <a:lnTo>
                    <a:pt x="942" y="10196"/>
                  </a:lnTo>
                  <a:cubicBezTo>
                    <a:pt x="881" y="10864"/>
                    <a:pt x="790" y="11594"/>
                    <a:pt x="699" y="12293"/>
                  </a:cubicBezTo>
                  <a:cubicBezTo>
                    <a:pt x="486" y="13691"/>
                    <a:pt x="304" y="15089"/>
                    <a:pt x="152" y="16488"/>
                  </a:cubicBezTo>
                  <a:cubicBezTo>
                    <a:pt x="152" y="16548"/>
                    <a:pt x="152" y="16579"/>
                    <a:pt x="182" y="16579"/>
                  </a:cubicBezTo>
                  <a:cubicBezTo>
                    <a:pt x="243" y="16579"/>
                    <a:pt x="274" y="16579"/>
                    <a:pt x="274" y="16548"/>
                  </a:cubicBezTo>
                  <a:cubicBezTo>
                    <a:pt x="699" y="15181"/>
                    <a:pt x="1003" y="13813"/>
                    <a:pt x="1307" y="12415"/>
                  </a:cubicBezTo>
                  <a:cubicBezTo>
                    <a:pt x="1459" y="11685"/>
                    <a:pt x="1550" y="10986"/>
                    <a:pt x="1672" y="10287"/>
                  </a:cubicBezTo>
                  <a:cubicBezTo>
                    <a:pt x="1763" y="9922"/>
                    <a:pt x="1793" y="9588"/>
                    <a:pt x="1824" y="9223"/>
                  </a:cubicBezTo>
                  <a:cubicBezTo>
                    <a:pt x="1854" y="9010"/>
                    <a:pt x="1854" y="8828"/>
                    <a:pt x="1854" y="8646"/>
                  </a:cubicBezTo>
                  <a:cubicBezTo>
                    <a:pt x="1854" y="8524"/>
                    <a:pt x="1854" y="8463"/>
                    <a:pt x="1824" y="8311"/>
                  </a:cubicBezTo>
                  <a:cubicBezTo>
                    <a:pt x="1824" y="8250"/>
                    <a:pt x="1824" y="8220"/>
                    <a:pt x="1793" y="8159"/>
                  </a:cubicBezTo>
                  <a:lnTo>
                    <a:pt x="1763" y="8068"/>
                  </a:lnTo>
                  <a:lnTo>
                    <a:pt x="1733" y="7946"/>
                  </a:lnTo>
                  <a:cubicBezTo>
                    <a:pt x="1459" y="7339"/>
                    <a:pt x="1185" y="6670"/>
                    <a:pt x="1003" y="6032"/>
                  </a:cubicBezTo>
                  <a:cubicBezTo>
                    <a:pt x="912" y="5667"/>
                    <a:pt x="851" y="5363"/>
                    <a:pt x="760" y="5028"/>
                  </a:cubicBezTo>
                  <a:cubicBezTo>
                    <a:pt x="760" y="4877"/>
                    <a:pt x="730" y="4725"/>
                    <a:pt x="730" y="4573"/>
                  </a:cubicBezTo>
                  <a:cubicBezTo>
                    <a:pt x="730" y="4421"/>
                    <a:pt x="730" y="4238"/>
                    <a:pt x="760" y="4086"/>
                  </a:cubicBezTo>
                  <a:cubicBezTo>
                    <a:pt x="881" y="3448"/>
                    <a:pt x="1064" y="2749"/>
                    <a:pt x="1277" y="2080"/>
                  </a:cubicBezTo>
                  <a:cubicBezTo>
                    <a:pt x="1489" y="1381"/>
                    <a:pt x="1733" y="743"/>
                    <a:pt x="1945" y="44"/>
                  </a:cubicBezTo>
                  <a:cubicBezTo>
                    <a:pt x="1967" y="22"/>
                    <a:pt x="1958" y="1"/>
                    <a:pt x="19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7350758" y="4039508"/>
              <a:ext cx="140387" cy="665230"/>
            </a:xfrm>
            <a:custGeom>
              <a:avLst/>
              <a:gdLst/>
              <a:ahLst/>
              <a:cxnLst/>
              <a:rect l="l" t="t" r="r" b="b"/>
              <a:pathLst>
                <a:path w="3618" h="17144" extrusionOk="0">
                  <a:moveTo>
                    <a:pt x="31" y="1"/>
                  </a:moveTo>
                  <a:cubicBezTo>
                    <a:pt x="0" y="61"/>
                    <a:pt x="0" y="92"/>
                    <a:pt x="0" y="122"/>
                  </a:cubicBezTo>
                  <a:cubicBezTo>
                    <a:pt x="304" y="821"/>
                    <a:pt x="608" y="1490"/>
                    <a:pt x="882" y="2189"/>
                  </a:cubicBezTo>
                  <a:cubicBezTo>
                    <a:pt x="1125" y="2858"/>
                    <a:pt x="1399" y="3587"/>
                    <a:pt x="1551" y="4256"/>
                  </a:cubicBezTo>
                  <a:cubicBezTo>
                    <a:pt x="1642" y="4621"/>
                    <a:pt x="1672" y="4955"/>
                    <a:pt x="1672" y="5290"/>
                  </a:cubicBezTo>
                  <a:cubicBezTo>
                    <a:pt x="1672" y="5624"/>
                    <a:pt x="1642" y="5989"/>
                    <a:pt x="1551" y="6323"/>
                  </a:cubicBezTo>
                  <a:cubicBezTo>
                    <a:pt x="1490" y="6657"/>
                    <a:pt x="1368" y="6961"/>
                    <a:pt x="1186" y="7265"/>
                  </a:cubicBezTo>
                  <a:cubicBezTo>
                    <a:pt x="1095" y="7417"/>
                    <a:pt x="973" y="7569"/>
                    <a:pt x="912" y="7812"/>
                  </a:cubicBezTo>
                  <a:cubicBezTo>
                    <a:pt x="882" y="7964"/>
                    <a:pt x="821" y="8056"/>
                    <a:pt x="821" y="8208"/>
                  </a:cubicBezTo>
                  <a:cubicBezTo>
                    <a:pt x="791" y="8359"/>
                    <a:pt x="821" y="8511"/>
                    <a:pt x="882" y="8603"/>
                  </a:cubicBezTo>
                  <a:cubicBezTo>
                    <a:pt x="1247" y="10031"/>
                    <a:pt x="1642" y="11490"/>
                    <a:pt x="2098" y="12888"/>
                  </a:cubicBezTo>
                  <a:cubicBezTo>
                    <a:pt x="2493" y="14287"/>
                    <a:pt x="3010" y="15715"/>
                    <a:pt x="3496" y="17113"/>
                  </a:cubicBezTo>
                  <a:cubicBezTo>
                    <a:pt x="3496" y="17144"/>
                    <a:pt x="3526" y="17144"/>
                    <a:pt x="3557" y="17144"/>
                  </a:cubicBezTo>
                  <a:cubicBezTo>
                    <a:pt x="3617" y="17144"/>
                    <a:pt x="3617" y="17113"/>
                    <a:pt x="3617" y="17083"/>
                  </a:cubicBezTo>
                  <a:cubicBezTo>
                    <a:pt x="3344" y="15594"/>
                    <a:pt x="3010" y="14135"/>
                    <a:pt x="2645" y="12706"/>
                  </a:cubicBezTo>
                  <a:cubicBezTo>
                    <a:pt x="2310" y="11247"/>
                    <a:pt x="1946" y="9849"/>
                    <a:pt x="1551" y="8420"/>
                  </a:cubicBezTo>
                  <a:cubicBezTo>
                    <a:pt x="1520" y="8208"/>
                    <a:pt x="1520" y="8177"/>
                    <a:pt x="1551" y="8056"/>
                  </a:cubicBezTo>
                  <a:cubicBezTo>
                    <a:pt x="1581" y="7964"/>
                    <a:pt x="1702" y="7752"/>
                    <a:pt x="1794" y="7600"/>
                  </a:cubicBezTo>
                  <a:cubicBezTo>
                    <a:pt x="1976" y="7265"/>
                    <a:pt x="2128" y="6840"/>
                    <a:pt x="2189" y="6475"/>
                  </a:cubicBezTo>
                  <a:cubicBezTo>
                    <a:pt x="2280" y="6080"/>
                    <a:pt x="2310" y="5685"/>
                    <a:pt x="2310" y="5290"/>
                  </a:cubicBezTo>
                  <a:cubicBezTo>
                    <a:pt x="2310" y="4864"/>
                    <a:pt x="2219" y="4499"/>
                    <a:pt x="2128" y="4104"/>
                  </a:cubicBezTo>
                  <a:cubicBezTo>
                    <a:pt x="1672" y="2645"/>
                    <a:pt x="912" y="1338"/>
                    <a:pt x="122" y="92"/>
                  </a:cubicBezTo>
                  <a:cubicBezTo>
                    <a:pt x="61" y="61"/>
                    <a:pt x="31" y="61"/>
                    <a:pt x="3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 tập 1 (SGK – 116)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774C96-A444-4320-9A61-D5528980F234}"/>
              </a:ext>
            </a:extLst>
          </p:cNvPr>
          <p:cNvSpPr/>
          <p:nvPr/>
        </p:nvSpPr>
        <p:spPr>
          <a:xfrm>
            <a:off x="720000" y="1553737"/>
            <a:ext cx="30862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1F62CA8-65CE-4A53-891C-01754E77DDB9}"/>
              </a:ext>
            </a:extLst>
          </p:cNvPr>
          <p:cNvSpPr/>
          <p:nvPr/>
        </p:nvSpPr>
        <p:spPr>
          <a:xfrm>
            <a:off x="719999" y="2350749"/>
            <a:ext cx="3086283" cy="19737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Thẫu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Vịm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trẹc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  <a:p>
            <a:pPr marL="285750" indent="-285750">
              <a:buFontTx/>
              <a:buChar char="-"/>
            </a:pP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114665-FF13-4CCC-951E-FE90A6F40EF8}"/>
              </a:ext>
            </a:extLst>
          </p:cNvPr>
          <p:cNvSpPr/>
          <p:nvPr/>
        </p:nvSpPr>
        <p:spPr>
          <a:xfrm>
            <a:off x="4267200" y="1553737"/>
            <a:ext cx="4282067" cy="28466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CFB4D94-3CC1-4759-B2D0-FEFC2D73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89907" l="8865" r="89894">
                        <a14:foregroundMark x1="58333" y1="80974" x2="57092" y2="83875"/>
                        <a14:foregroundMark x1="82979" y1="66241" x2="84397" y2="71926"/>
                        <a14:foregroundMark x1="78014" y1="55220" x2="78014" y2="55220"/>
                        <a14:foregroundMark x1="83333" y1="55104" x2="83333" y2="55104"/>
                        <a14:foregroundMark x1="82447" y1="58237" x2="83511" y2="64849"/>
                        <a14:foregroundMark x1="74468" y1="56961" x2="74468" y2="56961"/>
                        <a14:foregroundMark x1="8865" y1="33875" x2="8865" y2="3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96" y="1813932"/>
            <a:ext cx="2086185" cy="31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69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" grpId="0"/>
      <p:bldP spid="2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 (SGK -116)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1F62CA8-65CE-4A53-891C-01754E77DDB9}"/>
              </a:ext>
            </a:extLst>
          </p:cNvPr>
          <p:cNvSpPr/>
          <p:nvPr/>
        </p:nvSpPr>
        <p:spPr>
          <a:xfrm>
            <a:off x="720000" y="1480953"/>
            <a:ext cx="3086283" cy="7418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114665-FF13-4CCC-951E-FE90A6F40EF8}"/>
              </a:ext>
            </a:extLst>
          </p:cNvPr>
          <p:cNvSpPr/>
          <p:nvPr/>
        </p:nvSpPr>
        <p:spPr>
          <a:xfrm>
            <a:off x="720001" y="2430965"/>
            <a:ext cx="6059940" cy="24830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ai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0B02F2-A361-4DD9-ABFB-C1927F94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69" y="1470008"/>
            <a:ext cx="4121906" cy="41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505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" grpId="0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Phonics Subject for High School - 9th Grade: Spanish by Slidesgo">
  <a:themeElements>
    <a:clrScheme name="Simple Light">
      <a:dk1>
        <a:srgbClr val="451700"/>
      </a:dk1>
      <a:lt1>
        <a:srgbClr val="FFFFFF"/>
      </a:lt1>
      <a:dk2>
        <a:srgbClr val="D68C60"/>
      </a:dk2>
      <a:lt2>
        <a:srgbClr val="FC9DB8"/>
      </a:lt2>
      <a:accent1>
        <a:srgbClr val="FFCA66"/>
      </a:accent1>
      <a:accent2>
        <a:srgbClr val="49D5E8"/>
      </a:accent2>
      <a:accent3>
        <a:srgbClr val="004968"/>
      </a:accent3>
      <a:accent4>
        <a:srgbClr val="76BC5A"/>
      </a:accent4>
      <a:accent5>
        <a:srgbClr val="F8637C"/>
      </a:accent5>
      <a:accent6>
        <a:srgbClr val="FFF6F0"/>
      </a:accent6>
      <a:hlink>
        <a:srgbClr val="0049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440</Words>
  <Application>Microsoft Office PowerPoint</Application>
  <PresentationFormat>On-screen Show (16:9)</PresentationFormat>
  <Paragraphs>74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Bowlby One</vt:lpstr>
      <vt:lpstr>Manrope</vt:lpstr>
      <vt:lpstr>Arial</vt:lpstr>
      <vt:lpstr>Cambria</vt:lpstr>
      <vt:lpstr>Wingdings</vt:lpstr>
      <vt:lpstr>#9Slide03 BoosterNextFYBlack</vt:lpstr>
      <vt:lpstr>Phonics Subject for High School - 9th Grade: Spanish by Slidesgo</vt:lpstr>
      <vt:lpstr>TỪ NGỮ ĐỊA PHƯƠNG</vt:lpstr>
      <vt:lpstr>NHẬN BIẾT TỪ NGỮ ĐỊA PHƯƠNG</vt:lpstr>
      <vt:lpstr>PowerPoint Presentation</vt:lpstr>
      <vt:lpstr>PowerPoint Presentation</vt:lpstr>
      <vt:lpstr>PowerPoint Presentation</vt:lpstr>
      <vt:lpstr>PowerPoint Presentation</vt:lpstr>
      <vt:lpstr>LUYỆN TẬP  VẬN DỤNG</vt:lpstr>
      <vt:lpstr>Bài tập 1 (SGK – 116)</vt:lpstr>
      <vt:lpstr>Bài tập 2 (SGK -116)</vt:lpstr>
      <vt:lpstr>Một số gợi ý</vt:lpstr>
      <vt:lpstr>Bài tập 3 (SGK -116)</vt:lpstr>
      <vt:lpstr>Bài tập 4 (SGK – 116)</vt:lpstr>
      <vt:lpstr>Bài tập 4 (SGK – 116)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NGỮ ĐỊA PHƯƠNG</dc:title>
  <cp:lastModifiedBy>Administrator</cp:lastModifiedBy>
  <cp:revision>8</cp:revision>
  <dcterms:modified xsi:type="dcterms:W3CDTF">2023-05-31T09:15:38Z</dcterms:modified>
</cp:coreProperties>
</file>